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Ruizi 張 瑞子" userId="b9c4354e-821d-4c5d-a229-8a4dec8f7817" providerId="ADAL" clId="{A34AA00E-1ACA-4044-82E6-9C2482241E7D}"/>
    <pc:docChg chg="undo redo custSel addSld modSld">
      <pc:chgData name="ZHANG Ruizi 張 瑞子" userId="b9c4354e-821d-4c5d-a229-8a4dec8f7817" providerId="ADAL" clId="{A34AA00E-1ACA-4044-82E6-9C2482241E7D}" dt="2023-04-14T00:26:24.793" v="1137" actId="1076"/>
      <pc:docMkLst>
        <pc:docMk/>
      </pc:docMkLst>
      <pc:sldChg chg="addSp delSp modSp new mod">
        <pc:chgData name="ZHANG Ruizi 張 瑞子" userId="b9c4354e-821d-4c5d-a229-8a4dec8f7817" providerId="ADAL" clId="{A34AA00E-1ACA-4044-82E6-9C2482241E7D}" dt="2023-04-04T06:23:29.523" v="612" actId="1076"/>
        <pc:sldMkLst>
          <pc:docMk/>
          <pc:sldMk cId="906360746" sldId="256"/>
        </pc:sldMkLst>
        <pc:spChg chg="del">
          <ac:chgData name="ZHANG Ruizi 張 瑞子" userId="b9c4354e-821d-4c5d-a229-8a4dec8f7817" providerId="ADAL" clId="{A34AA00E-1ACA-4044-82E6-9C2482241E7D}" dt="2023-04-04T04:29:51.206" v="1" actId="21"/>
          <ac:spMkLst>
            <pc:docMk/>
            <pc:sldMk cId="906360746" sldId="256"/>
            <ac:spMk id="2" creationId="{E228ACEB-91D3-974E-1558-5EF8848FB510}"/>
          </ac:spMkLst>
        </pc:spChg>
        <pc:spChg chg="del">
          <ac:chgData name="ZHANG Ruizi 張 瑞子" userId="b9c4354e-821d-4c5d-a229-8a4dec8f7817" providerId="ADAL" clId="{A34AA00E-1ACA-4044-82E6-9C2482241E7D}" dt="2023-04-04T04:29:53.258" v="2" actId="21"/>
          <ac:spMkLst>
            <pc:docMk/>
            <pc:sldMk cId="906360746" sldId="256"/>
            <ac:spMk id="3" creationId="{C3699D77-66BF-F308-4262-F864CDC1ED07}"/>
          </ac:spMkLst>
        </pc:spChg>
        <pc:spChg chg="add del mod">
          <ac:chgData name="ZHANG Ruizi 張 瑞子" userId="b9c4354e-821d-4c5d-a229-8a4dec8f7817" providerId="ADAL" clId="{A34AA00E-1ACA-4044-82E6-9C2482241E7D}" dt="2023-04-04T05:15:37.003" v="180" actId="478"/>
          <ac:spMkLst>
            <pc:docMk/>
            <pc:sldMk cId="906360746" sldId="256"/>
            <ac:spMk id="6" creationId="{6902F9FB-D467-61C1-85DC-4A551D574C17}"/>
          </ac:spMkLst>
        </pc:spChg>
        <pc:spChg chg="add del mod">
          <ac:chgData name="ZHANG Ruizi 張 瑞子" userId="b9c4354e-821d-4c5d-a229-8a4dec8f7817" providerId="ADAL" clId="{A34AA00E-1ACA-4044-82E6-9C2482241E7D}" dt="2023-04-04T05:24:04.795" v="287" actId="478"/>
          <ac:spMkLst>
            <pc:docMk/>
            <pc:sldMk cId="906360746" sldId="256"/>
            <ac:spMk id="14" creationId="{1B4B9422-C4F4-7543-9A94-A8169FEA9E4E}"/>
          </ac:spMkLst>
        </pc:spChg>
        <pc:spChg chg="add mod topLvl">
          <ac:chgData name="ZHANG Ruizi 張 瑞子" userId="b9c4354e-821d-4c5d-a229-8a4dec8f7817" providerId="ADAL" clId="{A34AA00E-1ACA-4044-82E6-9C2482241E7D}" dt="2023-04-04T06:16:10.965" v="524" actId="165"/>
          <ac:spMkLst>
            <pc:docMk/>
            <pc:sldMk cId="906360746" sldId="256"/>
            <ac:spMk id="15" creationId="{CD9F2953-07BC-C134-E24E-CA774388F50F}"/>
          </ac:spMkLst>
        </pc:spChg>
        <pc:spChg chg="add mod topLvl">
          <ac:chgData name="ZHANG Ruizi 張 瑞子" userId="b9c4354e-821d-4c5d-a229-8a4dec8f7817" providerId="ADAL" clId="{A34AA00E-1ACA-4044-82E6-9C2482241E7D}" dt="2023-04-04T06:16:10.965" v="524" actId="165"/>
          <ac:spMkLst>
            <pc:docMk/>
            <pc:sldMk cId="906360746" sldId="256"/>
            <ac:spMk id="16" creationId="{3A856877-6D24-74CE-0C6C-BA1FF1CE25BF}"/>
          </ac:spMkLst>
        </pc:spChg>
        <pc:spChg chg="add del mod">
          <ac:chgData name="ZHANG Ruizi 張 瑞子" userId="b9c4354e-821d-4c5d-a229-8a4dec8f7817" providerId="ADAL" clId="{A34AA00E-1ACA-4044-82E6-9C2482241E7D}" dt="2023-04-04T05:15:34.184" v="179" actId="478"/>
          <ac:spMkLst>
            <pc:docMk/>
            <pc:sldMk cId="906360746" sldId="256"/>
            <ac:spMk id="17" creationId="{5DE1829C-A1E1-0841-A97B-978FA569DD82}"/>
          </ac:spMkLst>
        </pc:spChg>
        <pc:spChg chg="add mod topLvl">
          <ac:chgData name="ZHANG Ruizi 張 瑞子" userId="b9c4354e-821d-4c5d-a229-8a4dec8f7817" providerId="ADAL" clId="{A34AA00E-1ACA-4044-82E6-9C2482241E7D}" dt="2023-04-04T06:16:10.965" v="524" actId="165"/>
          <ac:spMkLst>
            <pc:docMk/>
            <pc:sldMk cId="906360746" sldId="256"/>
            <ac:spMk id="22" creationId="{A5D95AEC-0B5B-21AF-5814-9B7688A30E09}"/>
          </ac:spMkLst>
        </pc:spChg>
        <pc:spChg chg="add mod topLvl">
          <ac:chgData name="ZHANG Ruizi 張 瑞子" userId="b9c4354e-821d-4c5d-a229-8a4dec8f7817" providerId="ADAL" clId="{A34AA00E-1ACA-4044-82E6-9C2482241E7D}" dt="2023-04-04T06:16:10.965" v="524" actId="165"/>
          <ac:spMkLst>
            <pc:docMk/>
            <pc:sldMk cId="906360746" sldId="256"/>
            <ac:spMk id="30" creationId="{D0921304-B1A5-D3DE-C68A-DE0CE64EB95C}"/>
          </ac:spMkLst>
        </pc:spChg>
        <pc:spChg chg="add mod topLvl">
          <ac:chgData name="ZHANG Ruizi 張 瑞子" userId="b9c4354e-821d-4c5d-a229-8a4dec8f7817" providerId="ADAL" clId="{A34AA00E-1ACA-4044-82E6-9C2482241E7D}" dt="2023-04-04T06:16:10.965" v="524" actId="165"/>
          <ac:spMkLst>
            <pc:docMk/>
            <pc:sldMk cId="906360746" sldId="256"/>
            <ac:spMk id="39" creationId="{982A46B0-5099-9773-5AC9-721520F81A5C}"/>
          </ac:spMkLst>
        </pc:spChg>
        <pc:spChg chg="add mod topLvl">
          <ac:chgData name="ZHANG Ruizi 張 瑞子" userId="b9c4354e-821d-4c5d-a229-8a4dec8f7817" providerId="ADAL" clId="{A34AA00E-1ACA-4044-82E6-9C2482241E7D}" dt="2023-04-04T06:16:10.965" v="524" actId="165"/>
          <ac:spMkLst>
            <pc:docMk/>
            <pc:sldMk cId="906360746" sldId="256"/>
            <ac:spMk id="40" creationId="{4833C5DB-E4FF-562C-E503-B10EB293419F}"/>
          </ac:spMkLst>
        </pc:spChg>
        <pc:spChg chg="add del mod">
          <ac:chgData name="ZHANG Ruizi 張 瑞子" userId="b9c4354e-821d-4c5d-a229-8a4dec8f7817" providerId="ADAL" clId="{A34AA00E-1ACA-4044-82E6-9C2482241E7D}" dt="2023-04-04T05:24:07.484" v="288" actId="478"/>
          <ac:spMkLst>
            <pc:docMk/>
            <pc:sldMk cId="906360746" sldId="256"/>
            <ac:spMk id="43" creationId="{D53BCA83-C24C-DFCB-F70F-3DEE3853875E}"/>
          </ac:spMkLst>
        </pc:spChg>
        <pc:spChg chg="add del mod">
          <ac:chgData name="ZHANG Ruizi 張 瑞子" userId="b9c4354e-821d-4c5d-a229-8a4dec8f7817" providerId="ADAL" clId="{A34AA00E-1ACA-4044-82E6-9C2482241E7D}" dt="2023-04-04T05:24:07.484" v="288" actId="478"/>
          <ac:spMkLst>
            <pc:docMk/>
            <pc:sldMk cId="906360746" sldId="256"/>
            <ac:spMk id="44" creationId="{EDDB5BA4-777B-65CD-5D68-2D3B192480F6}"/>
          </ac:spMkLst>
        </pc:spChg>
        <pc:spChg chg="add del mod">
          <ac:chgData name="ZHANG Ruizi 張 瑞子" userId="b9c4354e-821d-4c5d-a229-8a4dec8f7817" providerId="ADAL" clId="{A34AA00E-1ACA-4044-82E6-9C2482241E7D}" dt="2023-04-04T05:24:07.484" v="288" actId="478"/>
          <ac:spMkLst>
            <pc:docMk/>
            <pc:sldMk cId="906360746" sldId="256"/>
            <ac:spMk id="45" creationId="{4117BA72-652C-7791-3C07-73F8DF87B8A3}"/>
          </ac:spMkLst>
        </pc:spChg>
        <pc:spChg chg="add mod topLvl">
          <ac:chgData name="ZHANG Ruizi 張 瑞子" userId="b9c4354e-821d-4c5d-a229-8a4dec8f7817" providerId="ADAL" clId="{A34AA00E-1ACA-4044-82E6-9C2482241E7D}" dt="2023-04-04T06:16:10.965" v="524" actId="165"/>
          <ac:spMkLst>
            <pc:docMk/>
            <pc:sldMk cId="906360746" sldId="256"/>
            <ac:spMk id="59" creationId="{6AE0AFCB-4F31-7FEE-9037-4C90353C2D81}"/>
          </ac:spMkLst>
        </pc:spChg>
        <pc:spChg chg="add mod topLvl">
          <ac:chgData name="ZHANG Ruizi 張 瑞子" userId="b9c4354e-821d-4c5d-a229-8a4dec8f7817" providerId="ADAL" clId="{A34AA00E-1ACA-4044-82E6-9C2482241E7D}" dt="2023-04-04T06:16:10.965" v="524" actId="165"/>
          <ac:spMkLst>
            <pc:docMk/>
            <pc:sldMk cId="906360746" sldId="256"/>
            <ac:spMk id="71" creationId="{43212180-E95B-A8ED-4092-F30C892AA36D}"/>
          </ac:spMkLst>
        </pc:spChg>
        <pc:spChg chg="add mod topLvl">
          <ac:chgData name="ZHANG Ruizi 張 瑞子" userId="b9c4354e-821d-4c5d-a229-8a4dec8f7817" providerId="ADAL" clId="{A34AA00E-1ACA-4044-82E6-9C2482241E7D}" dt="2023-04-04T06:16:10.965" v="524" actId="165"/>
          <ac:spMkLst>
            <pc:docMk/>
            <pc:sldMk cId="906360746" sldId="256"/>
            <ac:spMk id="79" creationId="{55B2C425-9060-A014-5BEC-0155A4CCBB71}"/>
          </ac:spMkLst>
        </pc:spChg>
        <pc:spChg chg="add mod topLvl">
          <ac:chgData name="ZHANG Ruizi 張 瑞子" userId="b9c4354e-821d-4c5d-a229-8a4dec8f7817" providerId="ADAL" clId="{A34AA00E-1ACA-4044-82E6-9C2482241E7D}" dt="2023-04-04T06:16:10.965" v="524" actId="165"/>
          <ac:spMkLst>
            <pc:docMk/>
            <pc:sldMk cId="906360746" sldId="256"/>
            <ac:spMk id="85" creationId="{894AEF53-FF5F-8205-5490-7C3CA73AB961}"/>
          </ac:spMkLst>
        </pc:spChg>
        <pc:spChg chg="add mod topLvl">
          <ac:chgData name="ZHANG Ruizi 張 瑞子" userId="b9c4354e-821d-4c5d-a229-8a4dec8f7817" providerId="ADAL" clId="{A34AA00E-1ACA-4044-82E6-9C2482241E7D}" dt="2023-04-04T06:16:10.965" v="524" actId="165"/>
          <ac:spMkLst>
            <pc:docMk/>
            <pc:sldMk cId="906360746" sldId="256"/>
            <ac:spMk id="86" creationId="{49F1B0DF-CBD8-DA04-B538-CADE24DDDC15}"/>
          </ac:spMkLst>
        </pc:spChg>
        <pc:spChg chg="add mod topLvl">
          <ac:chgData name="ZHANG Ruizi 張 瑞子" userId="b9c4354e-821d-4c5d-a229-8a4dec8f7817" providerId="ADAL" clId="{A34AA00E-1ACA-4044-82E6-9C2482241E7D}" dt="2023-04-04T06:16:10.965" v="524" actId="165"/>
          <ac:spMkLst>
            <pc:docMk/>
            <pc:sldMk cId="906360746" sldId="256"/>
            <ac:spMk id="87" creationId="{1CBC3009-F95E-DE80-14A2-7DCB91F637E5}"/>
          </ac:spMkLst>
        </pc:spChg>
        <pc:spChg chg="add mod topLvl">
          <ac:chgData name="ZHANG Ruizi 張 瑞子" userId="b9c4354e-821d-4c5d-a229-8a4dec8f7817" providerId="ADAL" clId="{A34AA00E-1ACA-4044-82E6-9C2482241E7D}" dt="2023-04-04T06:16:10.965" v="524" actId="165"/>
          <ac:spMkLst>
            <pc:docMk/>
            <pc:sldMk cId="906360746" sldId="256"/>
            <ac:spMk id="88" creationId="{D6996CD7-FCB6-A52D-E347-EBE150E7600B}"/>
          </ac:spMkLst>
        </pc:spChg>
        <pc:grpChg chg="add del mod">
          <ac:chgData name="ZHANG Ruizi 張 瑞子" userId="b9c4354e-821d-4c5d-a229-8a4dec8f7817" providerId="ADAL" clId="{A34AA00E-1ACA-4044-82E6-9C2482241E7D}" dt="2023-04-04T05:26:43.119" v="311" actId="165"/>
          <ac:grpSpMkLst>
            <pc:docMk/>
            <pc:sldMk cId="906360746" sldId="256"/>
            <ac:grpSpMk id="89" creationId="{0A5263C5-6DBD-DB00-4C83-DF53726CF2A1}"/>
          </ac:grpSpMkLst>
        </pc:grpChg>
        <pc:grpChg chg="add del mod">
          <ac:chgData name="ZHANG Ruizi 張 瑞子" userId="b9c4354e-821d-4c5d-a229-8a4dec8f7817" providerId="ADAL" clId="{A34AA00E-1ACA-4044-82E6-9C2482241E7D}" dt="2023-04-04T06:16:10.965" v="524" actId="165"/>
          <ac:grpSpMkLst>
            <pc:docMk/>
            <pc:sldMk cId="906360746" sldId="256"/>
            <ac:grpSpMk id="91" creationId="{EB0E7672-1254-9D6D-F268-E486FC619A32}"/>
          </ac:grpSpMkLst>
        </pc:grpChg>
        <pc:picChg chg="add mod topLvl">
          <ac:chgData name="ZHANG Ruizi 張 瑞子" userId="b9c4354e-821d-4c5d-a229-8a4dec8f7817" providerId="ADAL" clId="{A34AA00E-1ACA-4044-82E6-9C2482241E7D}" dt="2023-04-04T06:23:29.523" v="612" actId="1076"/>
          <ac:picMkLst>
            <pc:docMk/>
            <pc:sldMk cId="906360746" sldId="256"/>
            <ac:picMk id="5" creationId="{381FC9ED-7673-D18F-CC7D-74B61C024068}"/>
          </ac:picMkLst>
        </pc:picChg>
        <pc:picChg chg="add del mod">
          <ac:chgData name="ZHANG Ruizi 張 瑞子" userId="b9c4354e-821d-4c5d-a229-8a4dec8f7817" providerId="ADAL" clId="{A34AA00E-1ACA-4044-82E6-9C2482241E7D}" dt="2023-04-04T05:32:49.994" v="333" actId="478"/>
          <ac:picMkLst>
            <pc:docMk/>
            <pc:sldMk cId="906360746" sldId="256"/>
            <ac:picMk id="93" creationId="{0670FA6E-D244-1DEE-D730-E5502D0A43EA}"/>
          </ac:picMkLst>
        </pc:picChg>
        <pc:cxnChg chg="add del mod">
          <ac:chgData name="ZHANG Ruizi 張 瑞子" userId="b9c4354e-821d-4c5d-a229-8a4dec8f7817" providerId="ADAL" clId="{A34AA00E-1ACA-4044-82E6-9C2482241E7D}" dt="2023-04-04T05:15:37.003" v="180" actId="478"/>
          <ac:cxnSpMkLst>
            <pc:docMk/>
            <pc:sldMk cId="906360746" sldId="256"/>
            <ac:cxnSpMk id="8" creationId="{8FDB5695-BDF6-41FB-F991-997FF7B5E103}"/>
          </ac:cxnSpMkLst>
        </pc:cxnChg>
        <pc:cxnChg chg="add del mod">
          <ac:chgData name="ZHANG Ruizi 張 瑞子" userId="b9c4354e-821d-4c5d-a229-8a4dec8f7817" providerId="ADAL" clId="{A34AA00E-1ACA-4044-82E6-9C2482241E7D}" dt="2023-04-04T05:15:37.003" v="180" actId="478"/>
          <ac:cxnSpMkLst>
            <pc:docMk/>
            <pc:sldMk cId="906360746" sldId="256"/>
            <ac:cxnSpMk id="9" creationId="{B54D7D53-5D41-AB57-1BFC-27C0E87A1525}"/>
          </ac:cxnSpMkLst>
        </pc:cxnChg>
        <pc:cxnChg chg="add del mod">
          <ac:chgData name="ZHANG Ruizi 張 瑞子" userId="b9c4354e-821d-4c5d-a229-8a4dec8f7817" providerId="ADAL" clId="{A34AA00E-1ACA-4044-82E6-9C2482241E7D}" dt="2023-04-04T05:15:37.003" v="180" actId="478"/>
          <ac:cxnSpMkLst>
            <pc:docMk/>
            <pc:sldMk cId="906360746" sldId="256"/>
            <ac:cxnSpMk id="12" creationId="{B43BB270-CCA5-6F09-C694-1B48CC4F59C6}"/>
          </ac:cxnSpMkLst>
        </pc:cxnChg>
        <pc:cxnChg chg="add del mod">
          <ac:chgData name="ZHANG Ruizi 張 瑞子" userId="b9c4354e-821d-4c5d-a229-8a4dec8f7817" providerId="ADAL" clId="{A34AA00E-1ACA-4044-82E6-9C2482241E7D}" dt="2023-04-04T05:15:37.003" v="180" actId="478"/>
          <ac:cxnSpMkLst>
            <pc:docMk/>
            <pc:sldMk cId="906360746" sldId="256"/>
            <ac:cxnSpMk id="13" creationId="{DFEFEF4F-80D1-EFA0-B475-74D5681438FF}"/>
          </ac:cxnSpMkLst>
        </pc:cxnChg>
        <pc:cxnChg chg="add del mod">
          <ac:chgData name="ZHANG Ruizi 張 瑞子" userId="b9c4354e-821d-4c5d-a229-8a4dec8f7817" providerId="ADAL" clId="{A34AA00E-1ACA-4044-82E6-9C2482241E7D}" dt="2023-04-04T05:15:34.184" v="179" actId="478"/>
          <ac:cxnSpMkLst>
            <pc:docMk/>
            <pc:sldMk cId="906360746" sldId="256"/>
            <ac:cxnSpMk id="18" creationId="{6F139042-88A4-612E-C33E-28E57ED76263}"/>
          </ac:cxnSpMkLst>
        </pc:cxnChg>
        <pc:cxnChg chg="add del mod">
          <ac:chgData name="ZHANG Ruizi 張 瑞子" userId="b9c4354e-821d-4c5d-a229-8a4dec8f7817" providerId="ADAL" clId="{A34AA00E-1ACA-4044-82E6-9C2482241E7D}" dt="2023-04-04T05:15:34.184" v="179" actId="478"/>
          <ac:cxnSpMkLst>
            <pc:docMk/>
            <pc:sldMk cId="906360746" sldId="256"/>
            <ac:cxnSpMk id="19" creationId="{AFF1E012-4D06-F595-381F-80257FB0D9C1}"/>
          </ac:cxnSpMkLst>
        </pc:cxnChg>
        <pc:cxnChg chg="add del mod">
          <ac:chgData name="ZHANG Ruizi 張 瑞子" userId="b9c4354e-821d-4c5d-a229-8a4dec8f7817" providerId="ADAL" clId="{A34AA00E-1ACA-4044-82E6-9C2482241E7D}" dt="2023-04-04T05:15:34.184" v="179" actId="478"/>
          <ac:cxnSpMkLst>
            <pc:docMk/>
            <pc:sldMk cId="906360746" sldId="256"/>
            <ac:cxnSpMk id="20" creationId="{267030E5-12D0-A817-CF36-440CD270F1AD}"/>
          </ac:cxnSpMkLst>
        </pc:cxnChg>
        <pc:cxnChg chg="add del mod">
          <ac:chgData name="ZHANG Ruizi 張 瑞子" userId="b9c4354e-821d-4c5d-a229-8a4dec8f7817" providerId="ADAL" clId="{A34AA00E-1ACA-4044-82E6-9C2482241E7D}" dt="2023-04-04T05:15:34.184" v="179" actId="478"/>
          <ac:cxnSpMkLst>
            <pc:docMk/>
            <pc:sldMk cId="906360746" sldId="256"/>
            <ac:cxnSpMk id="21" creationId="{AF4E49B7-6FEA-2C67-EBC4-1EA84F56186A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23" creationId="{52AAA2EF-1600-2888-81A4-CBC0DF1DC5A4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24" creationId="{79D31C7A-C161-739C-9E97-11EAFC54F0BC}"/>
          </ac:cxnSpMkLst>
        </pc:cxnChg>
        <pc:cxnChg chg="add del mod">
          <ac:chgData name="ZHANG Ruizi 張 瑞子" userId="b9c4354e-821d-4c5d-a229-8a4dec8f7817" providerId="ADAL" clId="{A34AA00E-1ACA-4044-82E6-9C2482241E7D}" dt="2023-04-04T05:14:53.290" v="164" actId="478"/>
          <ac:cxnSpMkLst>
            <pc:docMk/>
            <pc:sldMk cId="906360746" sldId="256"/>
            <ac:cxnSpMk id="25" creationId="{3AA29B32-FF9D-508A-D0CD-039DF042C507}"/>
          </ac:cxnSpMkLst>
        </pc:cxnChg>
        <pc:cxnChg chg="add del mod">
          <ac:chgData name="ZHANG Ruizi 張 瑞子" userId="b9c4354e-821d-4c5d-a229-8a4dec8f7817" providerId="ADAL" clId="{A34AA00E-1ACA-4044-82E6-9C2482241E7D}" dt="2023-04-04T05:14:52.641" v="163" actId="478"/>
          <ac:cxnSpMkLst>
            <pc:docMk/>
            <pc:sldMk cId="906360746" sldId="256"/>
            <ac:cxnSpMk id="26" creationId="{574BB33E-315B-04C9-DEEC-9DA437433198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27" creationId="{30EA5CC6-BB2C-2DBA-0CA0-AB8EC6D4F953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31" creationId="{ED1D6B49-4317-25D6-D38A-B66136F4D489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32" creationId="{57635BE7-6158-0AAB-A682-17174FF2C8E5}"/>
          </ac:cxnSpMkLst>
        </pc:cxnChg>
        <pc:cxnChg chg="add del mod">
          <ac:chgData name="ZHANG Ruizi 張 瑞子" userId="b9c4354e-821d-4c5d-a229-8a4dec8f7817" providerId="ADAL" clId="{A34AA00E-1ACA-4044-82E6-9C2482241E7D}" dt="2023-04-04T05:08:40.064" v="86" actId="478"/>
          <ac:cxnSpMkLst>
            <pc:docMk/>
            <pc:sldMk cId="906360746" sldId="256"/>
            <ac:cxnSpMk id="33" creationId="{5D125989-CDA0-E664-8C47-FD0E11AC66E6}"/>
          </ac:cxnSpMkLst>
        </pc:cxnChg>
        <pc:cxnChg chg="add del mod">
          <ac:chgData name="ZHANG Ruizi 張 瑞子" userId="b9c4354e-821d-4c5d-a229-8a4dec8f7817" providerId="ADAL" clId="{A34AA00E-1ACA-4044-82E6-9C2482241E7D}" dt="2023-04-04T05:08:39.311" v="85" actId="478"/>
          <ac:cxnSpMkLst>
            <pc:docMk/>
            <pc:sldMk cId="906360746" sldId="256"/>
            <ac:cxnSpMk id="34" creationId="{BD74131C-AA8D-F978-38E1-EA31135F0C21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41" creationId="{4F4CE5B1-0558-75F8-B668-BA7F0535461C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42" creationId="{FCA92F2E-581C-DABB-13CE-615C161F7307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47" creationId="{626B6076-F605-B939-06A0-93219CB6A4BD}"/>
          </ac:cxnSpMkLst>
        </pc:cxnChg>
        <pc:cxnChg chg="add del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48" creationId="{EB3BC62A-6A2D-6171-5154-35B39D08824E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56" creationId="{FAEBBF28-185A-9E9A-66B6-2B78E0EE298D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68" creationId="{81E063F0-CFE4-8EF0-02C9-221F7264F7E2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69" creationId="{FE4A6B5B-F49C-28F7-62A5-DC5CCCB252FC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72" creationId="{8A7CB40E-2BD8-225A-BF9B-9D6EDA5D51A8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73" creationId="{B66E1956-9841-970D-E2C0-915EBEFB44C8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74" creationId="{C1FAA92A-CA53-54B1-1C09-E9589A2F5285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75" creationId="{E76B4750-A5CB-A0D0-3DFD-AA1A193CCF08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77" creationId="{BC6FB712-0AE0-25A9-2120-BE66A6BFE7BB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80" creationId="{3A29C906-280D-0C3D-57C2-41912CDE2703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81" creationId="{52285BBD-620C-EFC8-9297-ED2E0D247476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82" creationId="{5FF4CC55-E9B7-1858-E459-CEE59F849BAC}"/>
          </ac:cxnSpMkLst>
        </pc:cxnChg>
        <pc:cxnChg chg="add mod topLvl">
          <ac:chgData name="ZHANG Ruizi 張 瑞子" userId="b9c4354e-821d-4c5d-a229-8a4dec8f7817" providerId="ADAL" clId="{A34AA00E-1ACA-4044-82E6-9C2482241E7D}" dt="2023-04-04T06:16:10.965" v="524" actId="165"/>
          <ac:cxnSpMkLst>
            <pc:docMk/>
            <pc:sldMk cId="906360746" sldId="256"/>
            <ac:cxnSpMk id="83" creationId="{2E37F1ED-F2B3-6AE9-2014-593F1384B4DE}"/>
          </ac:cxnSpMkLst>
        </pc:cxnChg>
      </pc:sldChg>
      <pc:sldChg chg="addSp delSp modSp new mod">
        <pc:chgData name="ZHANG Ruizi 張 瑞子" userId="b9c4354e-821d-4c5d-a229-8a4dec8f7817" providerId="ADAL" clId="{A34AA00E-1ACA-4044-82E6-9C2482241E7D}" dt="2023-04-04T07:30:14.989" v="863" actId="21"/>
        <pc:sldMkLst>
          <pc:docMk/>
          <pc:sldMk cId="2801242746" sldId="257"/>
        </pc:sldMkLst>
        <pc:spChg chg="del">
          <ac:chgData name="ZHANG Ruizi 張 瑞子" userId="b9c4354e-821d-4c5d-a229-8a4dec8f7817" providerId="ADAL" clId="{A34AA00E-1ACA-4044-82E6-9C2482241E7D}" dt="2023-04-04T06:10:19.536" v="335" actId="478"/>
          <ac:spMkLst>
            <pc:docMk/>
            <pc:sldMk cId="2801242746" sldId="257"/>
            <ac:spMk id="2" creationId="{D9AC24F6-903A-AECA-6FA5-384CE96E129A}"/>
          </ac:spMkLst>
        </pc:spChg>
        <pc:spChg chg="del">
          <ac:chgData name="ZHANG Ruizi 張 瑞子" userId="b9c4354e-821d-4c5d-a229-8a4dec8f7817" providerId="ADAL" clId="{A34AA00E-1ACA-4044-82E6-9C2482241E7D}" dt="2023-04-04T06:10:20.509" v="336" actId="478"/>
          <ac:spMkLst>
            <pc:docMk/>
            <pc:sldMk cId="2801242746" sldId="257"/>
            <ac:spMk id="3" creationId="{405F6D9D-DDDD-6B14-3F72-FA38F3F66A96}"/>
          </ac:spMkLst>
        </pc:spChg>
        <pc:spChg chg="add del mod">
          <ac:chgData name="ZHANG Ruizi 張 瑞子" userId="b9c4354e-821d-4c5d-a229-8a4dec8f7817" providerId="ADAL" clId="{A34AA00E-1ACA-4044-82E6-9C2482241E7D}" dt="2023-04-04T06:11:15.802" v="345" actId="11529"/>
          <ac:spMkLst>
            <pc:docMk/>
            <pc:sldMk cId="2801242746" sldId="257"/>
            <ac:spMk id="6" creationId="{1BDB57F7-FA96-BD81-78E7-791D1F6887AB}"/>
          </ac:spMkLst>
        </pc:spChg>
        <pc:spChg chg="add 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9" creationId="{FB443E2F-B028-C1C9-DD4E-B7F95C736709}"/>
          </ac:spMkLst>
        </pc:spChg>
        <pc:spChg chg="add del mod">
          <ac:chgData name="ZHANG Ruizi 張 瑞子" userId="b9c4354e-821d-4c5d-a229-8a4dec8f7817" providerId="ADAL" clId="{A34AA00E-1ACA-4044-82E6-9C2482241E7D}" dt="2023-04-04T06:23:01.022" v="606" actId="478"/>
          <ac:spMkLst>
            <pc:docMk/>
            <pc:sldMk cId="2801242746" sldId="257"/>
            <ac:spMk id="25" creationId="{E1C2C882-F547-2089-6AE6-B632B4B25A75}"/>
          </ac:spMkLst>
        </pc:spChg>
        <pc:spChg chg="add del mod">
          <ac:chgData name="ZHANG Ruizi 張 瑞子" userId="b9c4354e-821d-4c5d-a229-8a4dec8f7817" providerId="ADAL" clId="{A34AA00E-1ACA-4044-82E6-9C2482241E7D}" dt="2023-04-04T06:22:38.314" v="603" actId="478"/>
          <ac:spMkLst>
            <pc:docMk/>
            <pc:sldMk cId="2801242746" sldId="257"/>
            <ac:spMk id="27" creationId="{F59BDE56-AED2-4856-AB20-45801C84FD13}"/>
          </ac:spMkLst>
        </pc:spChg>
        <pc:spChg chg="add 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28" creationId="{EDC61374-B52D-F80D-E35B-C8393D5E7F41}"/>
          </ac:spMkLst>
        </pc:spChg>
        <pc:spChg chg="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33" creationId="{D89AFACA-0731-BC0D-CB84-285550F24E94}"/>
          </ac:spMkLst>
        </pc:spChg>
        <pc:spChg chg="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38" creationId="{1B033150-2676-ADC2-97F8-73F69DF38528}"/>
          </ac:spMkLst>
        </pc:spChg>
        <pc:spChg chg="add del mod">
          <ac:chgData name="ZHANG Ruizi 張 瑞子" userId="b9c4354e-821d-4c5d-a229-8a4dec8f7817" providerId="ADAL" clId="{A34AA00E-1ACA-4044-82E6-9C2482241E7D}" dt="2023-04-04T06:23:10.293" v="608" actId="478"/>
          <ac:spMkLst>
            <pc:docMk/>
            <pc:sldMk cId="2801242746" sldId="257"/>
            <ac:spMk id="43" creationId="{4C342467-643C-2F9D-73DF-D74A09200878}"/>
          </ac:spMkLst>
        </pc:spChg>
        <pc:spChg chg="add 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46" creationId="{F2FD6624-3F2D-1CA8-EDE3-86D1B6DA4377}"/>
          </ac:spMkLst>
        </pc:spChg>
        <pc:spChg chg="add 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47" creationId="{E6309739-0FE9-4C28-C723-087554E7114E}"/>
          </ac:spMkLst>
        </pc:spChg>
        <pc:spChg chg="add 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50" creationId="{AD499DE0-AA6C-61D7-C18A-45E6935B8EEF}"/>
          </ac:spMkLst>
        </pc:spChg>
        <pc:spChg chg="add 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53" creationId="{938C1EE7-78F3-5F33-0F1B-BC4D080E427A}"/>
          </ac:spMkLst>
        </pc:spChg>
        <pc:spChg chg="add 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54" creationId="{6B455FF0-4974-3B58-C64D-F7DB0B0F18AC}"/>
          </ac:spMkLst>
        </pc:spChg>
        <pc:spChg chg="add 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55" creationId="{DB7A7784-97D0-5CDF-218B-3DC23840F004}"/>
          </ac:spMkLst>
        </pc:spChg>
        <pc:spChg chg="add 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56" creationId="{2E3F44A2-FFA8-83FE-007A-655BCF4F7FC6}"/>
          </ac:spMkLst>
        </pc:spChg>
        <pc:spChg chg="add 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57" creationId="{4281402C-A6B1-A876-9783-44989D09750A}"/>
          </ac:spMkLst>
        </pc:spChg>
        <pc:spChg chg="add 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58" creationId="{D1713617-9132-BFD1-FDDB-E05E840E134E}"/>
          </ac:spMkLst>
        </pc:spChg>
        <pc:spChg chg="add mod topLvl">
          <ac:chgData name="ZHANG Ruizi 張 瑞子" userId="b9c4354e-821d-4c5d-a229-8a4dec8f7817" providerId="ADAL" clId="{A34AA00E-1ACA-4044-82E6-9C2482241E7D}" dt="2023-04-04T06:27:49.069" v="674" actId="164"/>
          <ac:spMkLst>
            <pc:docMk/>
            <pc:sldMk cId="2801242746" sldId="257"/>
            <ac:spMk id="62" creationId="{EAEDA406-27C3-61DD-670B-94829596A9B1}"/>
          </ac:spMkLst>
        </pc:spChg>
        <pc:spChg chg="add del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71" creationId="{842605AC-7A65-85BE-AC76-09EB3F2105FA}"/>
          </ac:spMkLst>
        </pc:spChg>
        <pc:spChg chg="add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72" creationId="{BAC99BB3-9C61-DBD8-7A40-6AC9453F0C67}"/>
          </ac:spMkLst>
        </pc:spChg>
        <pc:spChg chg="add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77" creationId="{D0DA1A9E-B64A-5DE9-9570-A94DAD55EC88}"/>
          </ac:spMkLst>
        </pc:spChg>
        <pc:spChg chg="add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78" creationId="{3E272770-FAE7-C65C-42C2-F265C9EA8C07}"/>
          </ac:spMkLst>
        </pc:spChg>
        <pc:spChg chg="add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79" creationId="{DB90CB45-EC64-0F45-3ACF-59AFF0912B7F}"/>
          </ac:spMkLst>
        </pc:spChg>
        <pc:spChg chg="add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82" creationId="{731E5ABB-4F94-1BAC-8321-DC58D9B44E9A}"/>
          </ac:spMkLst>
        </pc:spChg>
        <pc:spChg chg="add del mod">
          <ac:chgData name="ZHANG Ruizi 張 瑞子" userId="b9c4354e-821d-4c5d-a229-8a4dec8f7817" providerId="ADAL" clId="{A34AA00E-1ACA-4044-82E6-9C2482241E7D}" dt="2023-04-04T06:34:17.775" v="696" actId="478"/>
          <ac:spMkLst>
            <pc:docMk/>
            <pc:sldMk cId="2801242746" sldId="257"/>
            <ac:spMk id="87" creationId="{6ADBD1C5-E1A8-9FCF-2FB4-FA575BE246D1}"/>
          </ac:spMkLst>
        </pc:spChg>
        <pc:spChg chg="add del mod">
          <ac:chgData name="ZHANG Ruizi 張 瑞子" userId="b9c4354e-821d-4c5d-a229-8a4dec8f7817" providerId="ADAL" clId="{A34AA00E-1ACA-4044-82E6-9C2482241E7D}" dt="2023-04-04T06:34:17.775" v="696" actId="478"/>
          <ac:spMkLst>
            <pc:docMk/>
            <pc:sldMk cId="2801242746" sldId="257"/>
            <ac:spMk id="88" creationId="{2DF76559-F326-655B-F692-FB11F6D9D390}"/>
          </ac:spMkLst>
        </pc:spChg>
        <pc:spChg chg="add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91" creationId="{B9A3E10E-F136-E8F7-195D-F789D298F47F}"/>
          </ac:spMkLst>
        </pc:spChg>
        <pc:spChg chg="add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96" creationId="{B0AC31E0-047C-2CC8-00EA-3BB546F91530}"/>
          </ac:spMkLst>
        </pc:spChg>
        <pc:spChg chg="add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97" creationId="{702584A9-F123-BC19-4D98-4E2B74F692BB}"/>
          </ac:spMkLst>
        </pc:spChg>
        <pc:spChg chg="add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98" creationId="{9AD66059-8ACE-12CA-8D1F-10622EC876DD}"/>
          </ac:spMkLst>
        </pc:spChg>
        <pc:spChg chg="add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99" creationId="{B27C9FFD-DE4F-2133-21AE-6ABE45FA0850}"/>
          </ac:spMkLst>
        </pc:spChg>
        <pc:spChg chg="add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102" creationId="{02D3BE16-D0AD-B7F5-63AF-1917CFBD7D64}"/>
          </ac:spMkLst>
        </pc:spChg>
        <pc:spChg chg="add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105" creationId="{AD41F507-C507-3FCD-7B56-103004A24DD5}"/>
          </ac:spMkLst>
        </pc:spChg>
        <pc:spChg chg="add mod ord topLvl">
          <ac:chgData name="ZHANG Ruizi 張 瑞子" userId="b9c4354e-821d-4c5d-a229-8a4dec8f7817" providerId="ADAL" clId="{A34AA00E-1ACA-4044-82E6-9C2482241E7D}" dt="2023-04-04T07:24:18.200" v="774" actId="164"/>
          <ac:spMkLst>
            <pc:docMk/>
            <pc:sldMk cId="2801242746" sldId="257"/>
            <ac:spMk id="113" creationId="{6AFF5FA9-4936-C1AE-94E9-24B73A3765FE}"/>
          </ac:spMkLst>
        </pc:spChg>
        <pc:grpChg chg="add mod">
          <ac:chgData name="ZHANG Ruizi 張 瑞子" userId="b9c4354e-821d-4c5d-a229-8a4dec8f7817" providerId="ADAL" clId="{A34AA00E-1ACA-4044-82E6-9C2482241E7D}" dt="2023-04-04T06:25:22.472" v="633" actId="164"/>
          <ac:grpSpMkLst>
            <pc:docMk/>
            <pc:sldMk cId="2801242746" sldId="257"/>
            <ac:grpSpMk id="63" creationId="{3C760A49-6D15-2417-1799-8945F23BB909}"/>
          </ac:grpSpMkLst>
        </pc:grpChg>
        <pc:grpChg chg="add del mod">
          <ac:chgData name="ZHANG Ruizi 張 瑞子" userId="b9c4354e-821d-4c5d-a229-8a4dec8f7817" providerId="ADAL" clId="{A34AA00E-1ACA-4044-82E6-9C2482241E7D}" dt="2023-04-04T06:26:29.189" v="647" actId="165"/>
          <ac:grpSpMkLst>
            <pc:docMk/>
            <pc:sldMk cId="2801242746" sldId="257"/>
            <ac:grpSpMk id="64" creationId="{DA57612E-B3A4-1A53-B5A6-5AABAFB01370}"/>
          </ac:grpSpMkLst>
        </pc:grpChg>
        <pc:grpChg chg="add del mod">
          <ac:chgData name="ZHANG Ruizi 張 瑞子" userId="b9c4354e-821d-4c5d-a229-8a4dec8f7817" providerId="ADAL" clId="{A34AA00E-1ACA-4044-82E6-9C2482241E7D}" dt="2023-04-04T06:31:52.387" v="675" actId="478"/>
          <ac:grpSpMkLst>
            <pc:docMk/>
            <pc:sldMk cId="2801242746" sldId="257"/>
            <ac:grpSpMk id="68" creationId="{5A4C8BC2-D76C-D24E-A126-BB61EB5792A1}"/>
          </ac:grpSpMkLst>
        </pc:grpChg>
        <pc:grpChg chg="add mod">
          <ac:chgData name="ZHANG Ruizi 張 瑞子" userId="b9c4354e-821d-4c5d-a229-8a4dec8f7817" providerId="ADAL" clId="{A34AA00E-1ACA-4044-82E6-9C2482241E7D}" dt="2023-04-04T06:38:37.193" v="728" actId="164"/>
          <ac:grpSpMkLst>
            <pc:docMk/>
            <pc:sldMk cId="2801242746" sldId="257"/>
            <ac:grpSpMk id="112" creationId="{3C19CEDC-6B1F-126D-F300-F94C4F364A27}"/>
          </ac:grpSpMkLst>
        </pc:grpChg>
        <pc:grpChg chg="add del mod">
          <ac:chgData name="ZHANG Ruizi 張 瑞子" userId="b9c4354e-821d-4c5d-a229-8a4dec8f7817" providerId="ADAL" clId="{A34AA00E-1ACA-4044-82E6-9C2482241E7D}" dt="2023-04-04T06:42:40.238" v="756" actId="165"/>
          <ac:grpSpMkLst>
            <pc:docMk/>
            <pc:sldMk cId="2801242746" sldId="257"/>
            <ac:grpSpMk id="114" creationId="{5F94C343-5F01-6C88-4C3D-1705B8A7E530}"/>
          </ac:grpSpMkLst>
        </pc:grpChg>
        <pc:grpChg chg="add mod">
          <ac:chgData name="ZHANG Ruizi 張 瑞子" userId="b9c4354e-821d-4c5d-a229-8a4dec8f7817" providerId="ADAL" clId="{A34AA00E-1ACA-4044-82E6-9C2482241E7D}" dt="2023-04-04T07:24:18.200" v="774" actId="164"/>
          <ac:grpSpMkLst>
            <pc:docMk/>
            <pc:sldMk cId="2801242746" sldId="257"/>
            <ac:grpSpMk id="117" creationId="{0BF2068D-1626-7ACD-227F-8E0B415085D5}"/>
          </ac:grpSpMkLst>
        </pc:grpChg>
        <pc:picChg chg="add del mod">
          <ac:chgData name="ZHANG Ruizi 張 瑞子" userId="b9c4354e-821d-4c5d-a229-8a4dec8f7817" providerId="ADAL" clId="{A34AA00E-1ACA-4044-82E6-9C2482241E7D}" dt="2023-04-04T06:24:29.745" v="625" actId="21"/>
          <ac:picMkLst>
            <pc:docMk/>
            <pc:sldMk cId="2801242746" sldId="257"/>
            <ac:picMk id="5" creationId="{5D668AA4-7226-A8EC-E7B5-78EB66E48C57}"/>
          </ac:picMkLst>
        </pc:picChg>
        <pc:picChg chg="add del mod">
          <ac:chgData name="ZHANG Ruizi 張 瑞子" userId="b9c4354e-821d-4c5d-a229-8a4dec8f7817" providerId="ADAL" clId="{A34AA00E-1ACA-4044-82E6-9C2482241E7D}" dt="2023-04-04T06:14:59.178" v="519"/>
          <ac:picMkLst>
            <pc:docMk/>
            <pc:sldMk cId="2801242746" sldId="257"/>
            <ac:picMk id="26" creationId="{FB0CFDAC-697B-CEF4-BC47-2328D8383DA7}"/>
          </ac:picMkLst>
        </pc:picChg>
        <pc:picChg chg="add del mod">
          <ac:chgData name="ZHANG Ruizi 張 瑞子" userId="b9c4354e-821d-4c5d-a229-8a4dec8f7817" providerId="ADAL" clId="{A34AA00E-1ACA-4044-82E6-9C2482241E7D}" dt="2023-04-04T06:39:23.822" v="742" actId="21"/>
          <ac:picMkLst>
            <pc:docMk/>
            <pc:sldMk cId="2801242746" sldId="257"/>
            <ac:picMk id="70" creationId="{A179CB8C-1575-3B03-2A11-16FF6FF19BED}"/>
          </ac:picMkLst>
        </pc:picChg>
        <pc:picChg chg="add del mod ord">
          <ac:chgData name="ZHANG Ruizi 張 瑞子" userId="b9c4354e-821d-4c5d-a229-8a4dec8f7817" providerId="ADAL" clId="{A34AA00E-1ACA-4044-82E6-9C2482241E7D}" dt="2023-04-04T07:25:44.578" v="792" actId="21"/>
          <ac:picMkLst>
            <pc:docMk/>
            <pc:sldMk cId="2801242746" sldId="257"/>
            <ac:picMk id="116" creationId="{E2B8F0B8-C93C-3591-9B9D-31CA6B22E505}"/>
          </ac:picMkLst>
        </pc:picChg>
        <pc:cxnChg chg="add del">
          <ac:chgData name="ZHANG Ruizi 張 瑞子" userId="b9c4354e-821d-4c5d-a229-8a4dec8f7817" providerId="ADAL" clId="{A34AA00E-1ACA-4044-82E6-9C2482241E7D}" dt="2023-04-04T06:11:29.141" v="347" actId="21"/>
          <ac:cxnSpMkLst>
            <pc:docMk/>
            <pc:sldMk cId="2801242746" sldId="257"/>
            <ac:cxnSpMk id="8" creationId="{DDB4DB4C-8423-95F6-C638-719A716B53CE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11" creationId="{A3310A7F-0E02-A14E-D70C-DE8EC69E0086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12" creationId="{AB692A28-3CDC-91BF-5C67-00B30FFBAC20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14" creationId="{310C1CEE-60A3-32F4-7FF8-C66FA7CE1698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17" creationId="{31FD3075-CE54-2309-E6F6-50B311050FF9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19" creationId="{76C8E2D6-9C81-99E9-69C2-A53A31B59450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21" creationId="{26194537-4B85-3A30-4BCF-C1ACAE03A7CC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22" creationId="{EA886890-FEF9-A99C-386A-EAA86E540988}"/>
          </ac:cxnSpMkLst>
        </pc:cxnChg>
        <pc:cxnChg chg="add mod topLvl">
          <ac:chgData name="ZHANG Ruizi 張 瑞子" userId="b9c4354e-821d-4c5d-a229-8a4dec8f7817" providerId="ADAL" clId="{A34AA00E-1ACA-4044-82E6-9C2482241E7D}" dt="2023-04-04T06:31:52.387" v="675" actId="478"/>
          <ac:cxnSpMkLst>
            <pc:docMk/>
            <pc:sldMk cId="2801242746" sldId="257"/>
            <ac:cxnSpMk id="29" creationId="{E5B04621-8BE1-3DDB-9417-FF64F212D825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30" creationId="{64F3AF48-582F-A723-6ADA-65C116F70F26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31" creationId="{DBE77C9B-8ECB-1298-F6CB-4F1F109D73F3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32" creationId="{86E8A94D-1BE1-FCF5-CE62-09227B8D093E}"/>
          </ac:cxnSpMkLst>
        </pc:cxnChg>
        <pc:cxnChg chg="mod topLvl">
          <ac:chgData name="ZHANG Ruizi 張 瑞子" userId="b9c4354e-821d-4c5d-a229-8a4dec8f7817" providerId="ADAL" clId="{A34AA00E-1ACA-4044-82E6-9C2482241E7D}" dt="2023-04-04T06:31:52.387" v="675" actId="478"/>
          <ac:cxnSpMkLst>
            <pc:docMk/>
            <pc:sldMk cId="2801242746" sldId="257"/>
            <ac:cxnSpMk id="34" creationId="{30955A34-F567-F8DD-BD9B-5E68FE9C9D2A}"/>
          </ac:cxnSpMkLst>
        </pc:cxnChg>
        <pc:cxnChg chg="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35" creationId="{DBBE3E8F-1EEF-8717-20BD-3F1768A4C1BA}"/>
          </ac:cxnSpMkLst>
        </pc:cxnChg>
        <pc:cxnChg chg="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36" creationId="{68D9FF69-18AC-F42A-2EED-61FB84A1F917}"/>
          </ac:cxnSpMkLst>
        </pc:cxnChg>
        <pc:cxnChg chg="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37" creationId="{A74A85B3-9AD7-6ABF-A8E9-E84E118F75A0}"/>
          </ac:cxnSpMkLst>
        </pc:cxnChg>
        <pc:cxnChg chg="mod topLvl">
          <ac:chgData name="ZHANG Ruizi 張 瑞子" userId="b9c4354e-821d-4c5d-a229-8a4dec8f7817" providerId="ADAL" clId="{A34AA00E-1ACA-4044-82E6-9C2482241E7D}" dt="2023-04-04T06:31:52.387" v="675" actId="478"/>
          <ac:cxnSpMkLst>
            <pc:docMk/>
            <pc:sldMk cId="2801242746" sldId="257"/>
            <ac:cxnSpMk id="39" creationId="{0386E005-54A3-2AE1-33B4-8CB74FA33B6D}"/>
          </ac:cxnSpMkLst>
        </pc:cxnChg>
        <pc:cxnChg chg="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40" creationId="{88814F39-71D4-9B64-95D2-BA1A8DB7F184}"/>
          </ac:cxnSpMkLst>
        </pc:cxnChg>
        <pc:cxnChg chg="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41" creationId="{15038BB1-40FD-A3DE-EDC3-86715F9B31C2}"/>
          </ac:cxnSpMkLst>
        </pc:cxnChg>
        <pc:cxnChg chg="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42" creationId="{431DD403-3005-B568-7E0B-0AE8CCD244CF}"/>
          </ac:cxnSpMkLst>
        </pc:cxnChg>
        <pc:cxnChg chg="add del mod">
          <ac:chgData name="ZHANG Ruizi 張 瑞子" userId="b9c4354e-821d-4c5d-a229-8a4dec8f7817" providerId="ADAL" clId="{A34AA00E-1ACA-4044-82E6-9C2482241E7D}" dt="2023-04-04T06:23:10.293" v="608" actId="478"/>
          <ac:cxnSpMkLst>
            <pc:docMk/>
            <pc:sldMk cId="2801242746" sldId="257"/>
            <ac:cxnSpMk id="44" creationId="{E5E95654-62F3-11A2-7951-59B64C2EDD0F}"/>
          </ac:cxnSpMkLst>
        </pc:cxnChg>
        <pc:cxnChg chg="add del mod">
          <ac:chgData name="ZHANG Ruizi 張 瑞子" userId="b9c4354e-821d-4c5d-a229-8a4dec8f7817" providerId="ADAL" clId="{A34AA00E-1ACA-4044-82E6-9C2482241E7D}" dt="2023-04-04T06:23:10.293" v="608" actId="478"/>
          <ac:cxnSpMkLst>
            <pc:docMk/>
            <pc:sldMk cId="2801242746" sldId="257"/>
            <ac:cxnSpMk id="45" creationId="{8AD012DB-3881-A794-8C5F-D1CAADAAF8C6}"/>
          </ac:cxnSpMkLst>
        </pc:cxnChg>
        <pc:cxnChg chg="add mod topLvl">
          <ac:chgData name="ZHANG Ruizi 張 瑞子" userId="b9c4354e-821d-4c5d-a229-8a4dec8f7817" providerId="ADAL" clId="{A34AA00E-1ACA-4044-82E6-9C2482241E7D}" dt="2023-04-04T06:31:52.387" v="675" actId="478"/>
          <ac:cxnSpMkLst>
            <pc:docMk/>
            <pc:sldMk cId="2801242746" sldId="257"/>
            <ac:cxnSpMk id="48" creationId="{5A781843-55A8-92D6-91D6-24A365DC77F0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49" creationId="{7E2D4F29-2B7D-3C62-7CDC-C78D97D84D82}"/>
          </ac:cxnSpMkLst>
        </pc:cxnChg>
        <pc:cxnChg chg="add mod topLvl">
          <ac:chgData name="ZHANG Ruizi 張 瑞子" userId="b9c4354e-821d-4c5d-a229-8a4dec8f7817" providerId="ADAL" clId="{A34AA00E-1ACA-4044-82E6-9C2482241E7D}" dt="2023-04-04T06:31:52.387" v="675" actId="478"/>
          <ac:cxnSpMkLst>
            <pc:docMk/>
            <pc:sldMk cId="2801242746" sldId="257"/>
            <ac:cxnSpMk id="51" creationId="{8955A876-F41E-521F-371F-D355657F7DF4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52" creationId="{1B609F65-34F1-95C2-DCEF-F5F031C3FA4B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59" creationId="{50AD1113-4B3C-6714-2975-F81EFFAC9739}"/>
          </ac:cxnSpMkLst>
        </pc:cxnChg>
        <pc:cxnChg chg="add mod topLvl">
          <ac:chgData name="ZHANG Ruizi 張 瑞子" userId="b9c4354e-821d-4c5d-a229-8a4dec8f7817" providerId="ADAL" clId="{A34AA00E-1ACA-4044-82E6-9C2482241E7D}" dt="2023-04-04T06:27:49.069" v="674" actId="164"/>
          <ac:cxnSpMkLst>
            <pc:docMk/>
            <pc:sldMk cId="2801242746" sldId="257"/>
            <ac:cxnSpMk id="60" creationId="{F573E1BC-31A2-C62C-0019-E0668E648415}"/>
          </ac:cxnSpMkLst>
        </pc:cxnChg>
        <pc:cxnChg chg="add del mod">
          <ac:chgData name="ZHANG Ruizi 張 瑞子" userId="b9c4354e-821d-4c5d-a229-8a4dec8f7817" providerId="ADAL" clId="{A34AA00E-1ACA-4044-82E6-9C2482241E7D}" dt="2023-04-04T06:23:45.625" v="615" actId="478"/>
          <ac:cxnSpMkLst>
            <pc:docMk/>
            <pc:sldMk cId="2801242746" sldId="257"/>
            <ac:cxnSpMk id="61" creationId="{DE1F76CA-3FE4-2F51-FDAF-9D4F1E78E596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73" creationId="{0768B7D6-BECD-A3D7-CA1F-792B2CB364FA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74" creationId="{8CC29B6D-FC93-39BE-EBC2-4293BFCD8AF8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75" creationId="{E5646E52-7156-14B3-9D46-15A694D665D1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76" creationId="{72746A81-FE29-DDEB-8767-1233A1552304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80" creationId="{913D97B5-FE63-826D-C1D9-99BE9F7447D7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81" creationId="{CF905FD1-126F-BB94-3C60-3AF7BC174AC9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83" creationId="{5B1CEF00-87E9-9938-7A73-F64CC766D277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84" creationId="{F3469472-F2F8-D526-8E28-9806D56C4AA9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85" creationId="{C1B479B5-998D-7C80-9C20-79F364CE3A3E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86" creationId="{F8F00B24-2FBC-F336-7740-06AB444946D9}"/>
          </ac:cxnSpMkLst>
        </pc:cxnChg>
        <pc:cxnChg chg="add del mod">
          <ac:chgData name="ZHANG Ruizi 張 瑞子" userId="b9c4354e-821d-4c5d-a229-8a4dec8f7817" providerId="ADAL" clId="{A34AA00E-1ACA-4044-82E6-9C2482241E7D}" dt="2023-04-04T06:34:17.775" v="696" actId="478"/>
          <ac:cxnSpMkLst>
            <pc:docMk/>
            <pc:sldMk cId="2801242746" sldId="257"/>
            <ac:cxnSpMk id="89" creationId="{EF4A7678-2B07-AF11-C36C-55731A7E5BF0}"/>
          </ac:cxnSpMkLst>
        </pc:cxnChg>
        <pc:cxnChg chg="add del mod">
          <ac:chgData name="ZHANG Ruizi 張 瑞子" userId="b9c4354e-821d-4c5d-a229-8a4dec8f7817" providerId="ADAL" clId="{A34AA00E-1ACA-4044-82E6-9C2482241E7D}" dt="2023-04-04T06:34:17.775" v="696" actId="478"/>
          <ac:cxnSpMkLst>
            <pc:docMk/>
            <pc:sldMk cId="2801242746" sldId="257"/>
            <ac:cxnSpMk id="90" creationId="{63CD021D-19A8-DB54-D52D-18A1E6DC8797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92" creationId="{14C54644-FE39-7BAE-3FE6-B892EEF374F1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93" creationId="{9B601C88-E74F-7F13-DC33-51555E6F3175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94" creationId="{557DDBDF-57B7-7486-FBED-C33D75C955AA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95" creationId="{7C9650C8-C04B-8B63-2D1C-83B27D6202C3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100" creationId="{E28A2E57-C19A-5C9A-4705-86D11F10BF69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101" creationId="{52C5D4AB-FBB6-087F-B666-1875701D69AA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103" creationId="{475A5851-D417-3421-49A2-8DFAA8BD2374}"/>
          </ac:cxnSpMkLst>
        </pc:cxnChg>
        <pc:cxnChg chg="add mod ord topLvl">
          <ac:chgData name="ZHANG Ruizi 張 瑞子" userId="b9c4354e-821d-4c5d-a229-8a4dec8f7817" providerId="ADAL" clId="{A34AA00E-1ACA-4044-82E6-9C2482241E7D}" dt="2023-04-04T07:24:18.200" v="774" actId="164"/>
          <ac:cxnSpMkLst>
            <pc:docMk/>
            <pc:sldMk cId="2801242746" sldId="257"/>
            <ac:cxnSpMk id="104" creationId="{965AECE7-B9C1-8386-1DFD-27BD7EC313C1}"/>
          </ac:cxnSpMkLst>
        </pc:cxnChg>
        <pc:cxnChg chg="add del mod">
          <ac:chgData name="ZHANG Ruizi 張 瑞子" userId="b9c4354e-821d-4c5d-a229-8a4dec8f7817" providerId="ADAL" clId="{A34AA00E-1ACA-4044-82E6-9C2482241E7D}" dt="2023-04-04T06:36:22.272" v="712" actId="21"/>
          <ac:cxnSpMkLst>
            <pc:docMk/>
            <pc:sldMk cId="2801242746" sldId="257"/>
            <ac:cxnSpMk id="106" creationId="{DC0CC12B-610C-0A5F-C751-3945AD03204E}"/>
          </ac:cxnSpMkLst>
        </pc:cxnChg>
        <pc:cxnChg chg="add del mod">
          <ac:chgData name="ZHANG Ruizi 張 瑞子" userId="b9c4354e-821d-4c5d-a229-8a4dec8f7817" providerId="ADAL" clId="{A34AA00E-1ACA-4044-82E6-9C2482241E7D}" dt="2023-04-04T06:36:22.272" v="712" actId="21"/>
          <ac:cxnSpMkLst>
            <pc:docMk/>
            <pc:sldMk cId="2801242746" sldId="257"/>
            <ac:cxnSpMk id="107" creationId="{F2E40BE6-E681-57F1-84D9-259C2291552D}"/>
          </ac:cxnSpMkLst>
        </pc:cxnChg>
        <pc:cxnChg chg="add del mod">
          <ac:chgData name="ZHANG Ruizi 張 瑞子" userId="b9c4354e-821d-4c5d-a229-8a4dec8f7817" providerId="ADAL" clId="{A34AA00E-1ACA-4044-82E6-9C2482241E7D}" dt="2023-04-04T06:36:22.272" v="712" actId="21"/>
          <ac:cxnSpMkLst>
            <pc:docMk/>
            <pc:sldMk cId="2801242746" sldId="257"/>
            <ac:cxnSpMk id="108" creationId="{0CA5AD3E-1FEF-64E7-3390-F78DA8881710}"/>
          </ac:cxnSpMkLst>
        </pc:cxnChg>
        <pc:cxnChg chg="add del mod ord topLvl">
          <ac:chgData name="ZHANG Ruizi 張 瑞子" userId="b9c4354e-821d-4c5d-a229-8a4dec8f7817" providerId="ADAL" clId="{A34AA00E-1ACA-4044-82E6-9C2482241E7D}" dt="2023-04-04T07:30:14.989" v="863" actId="21"/>
          <ac:cxnSpMkLst>
            <pc:docMk/>
            <pc:sldMk cId="2801242746" sldId="257"/>
            <ac:cxnSpMk id="109" creationId="{307A8109-4DD9-D59E-BC79-E75E6450C99E}"/>
          </ac:cxnSpMkLst>
        </pc:cxnChg>
        <pc:cxnChg chg="add del mod ord topLvl">
          <ac:chgData name="ZHANG Ruizi 張 瑞子" userId="b9c4354e-821d-4c5d-a229-8a4dec8f7817" providerId="ADAL" clId="{A34AA00E-1ACA-4044-82E6-9C2482241E7D}" dt="2023-04-04T07:30:14.989" v="863" actId="21"/>
          <ac:cxnSpMkLst>
            <pc:docMk/>
            <pc:sldMk cId="2801242746" sldId="257"/>
            <ac:cxnSpMk id="110" creationId="{34CD1927-753E-D2FC-F624-4EF4166D4D45}"/>
          </ac:cxnSpMkLst>
        </pc:cxnChg>
        <pc:cxnChg chg="add del mod ord topLvl">
          <ac:chgData name="ZHANG Ruizi 張 瑞子" userId="b9c4354e-821d-4c5d-a229-8a4dec8f7817" providerId="ADAL" clId="{A34AA00E-1ACA-4044-82E6-9C2482241E7D}" dt="2023-04-04T07:30:14.989" v="863" actId="21"/>
          <ac:cxnSpMkLst>
            <pc:docMk/>
            <pc:sldMk cId="2801242746" sldId="257"/>
            <ac:cxnSpMk id="111" creationId="{E9349343-6AA6-7354-6F01-AA5FAD295153}"/>
          </ac:cxnSpMkLst>
        </pc:cxnChg>
        <pc:cxnChg chg="add del mod">
          <ac:chgData name="ZHANG Ruizi 張 瑞子" userId="b9c4354e-821d-4c5d-a229-8a4dec8f7817" providerId="ADAL" clId="{A34AA00E-1ACA-4044-82E6-9C2482241E7D}" dt="2023-04-04T07:25:50.454" v="793" actId="21"/>
          <ac:cxnSpMkLst>
            <pc:docMk/>
            <pc:sldMk cId="2801242746" sldId="257"/>
            <ac:cxnSpMk id="119" creationId="{D8DC7AB4-BE4B-C7FB-96FA-50C4E65E1A0B}"/>
          </ac:cxnSpMkLst>
        </pc:cxnChg>
        <pc:cxnChg chg="add del mod">
          <ac:chgData name="ZHANG Ruizi 張 瑞子" userId="b9c4354e-821d-4c5d-a229-8a4dec8f7817" providerId="ADAL" clId="{A34AA00E-1ACA-4044-82E6-9C2482241E7D}" dt="2023-04-04T07:25:01.003" v="790" actId="21"/>
          <ac:cxnSpMkLst>
            <pc:docMk/>
            <pc:sldMk cId="2801242746" sldId="257"/>
            <ac:cxnSpMk id="120" creationId="{AC062496-CCD0-E175-63E4-6229DCCC9FAC}"/>
          </ac:cxnSpMkLst>
        </pc:cxnChg>
      </pc:sldChg>
      <pc:sldChg chg="addSp delSp modSp mod">
        <pc:chgData name="ZHANG Ruizi 張 瑞子" userId="b9c4354e-821d-4c5d-a229-8a4dec8f7817" providerId="ADAL" clId="{A34AA00E-1ACA-4044-82E6-9C2482241E7D}" dt="2023-04-14T00:26:24.793" v="1137" actId="1076"/>
        <pc:sldMkLst>
          <pc:docMk/>
          <pc:sldMk cId="1895847718" sldId="258"/>
        </pc:sldMkLst>
        <pc:spChg chg="add del mod">
          <ac:chgData name="ZHANG Ruizi 張 瑞子" userId="b9c4354e-821d-4c5d-a229-8a4dec8f7817" providerId="ADAL" clId="{A34AA00E-1ACA-4044-82E6-9C2482241E7D}" dt="2023-04-14T00:22:07.395" v="1134" actId="478"/>
          <ac:spMkLst>
            <pc:docMk/>
            <pc:sldMk cId="1895847718" sldId="258"/>
            <ac:spMk id="2" creationId="{6FF335BE-DB6D-83F1-055B-930D171B78D4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4" creationId="{3A80808B-3A0C-0FE5-3066-DF4AFFA20E49}"/>
          </ac:spMkLst>
        </pc:spChg>
        <pc:spChg chg="add del mod">
          <ac:chgData name="ZHANG Ruizi 張 瑞子" userId="b9c4354e-821d-4c5d-a229-8a4dec8f7817" providerId="ADAL" clId="{A34AA00E-1ACA-4044-82E6-9C2482241E7D}" dt="2023-04-14T00:22:05.791" v="1133" actId="478"/>
          <ac:spMkLst>
            <pc:docMk/>
            <pc:sldMk cId="1895847718" sldId="258"/>
            <ac:spMk id="7" creationId="{6A0B7AA7-00DF-B80D-29C5-E9024F55AECF}"/>
          </ac:spMkLst>
        </pc:spChg>
        <pc:spChg chg="add del mod">
          <ac:chgData name="ZHANG Ruizi 張 瑞子" userId="b9c4354e-821d-4c5d-a229-8a4dec8f7817" providerId="ADAL" clId="{A34AA00E-1ACA-4044-82E6-9C2482241E7D}" dt="2023-04-14T00:22:02.448" v="1129" actId="478"/>
          <ac:spMkLst>
            <pc:docMk/>
            <pc:sldMk cId="1895847718" sldId="258"/>
            <ac:spMk id="12" creationId="{8777269A-0E96-E136-63FE-2DEAC3F4B60D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18" creationId="{92D93FC4-0A77-20FC-BC20-2DAF3BDFD2D1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23" creationId="{F9985A0D-C57A-29A0-EDB5-FD674D48FF62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24" creationId="{F30D986A-D7E2-00B2-D00F-879240E9CFC1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29" creationId="{D8695224-02F4-A507-910D-9DEA429A7980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66" creationId="{C0B98799-4065-E087-EBE2-53C825DC2DDA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67" creationId="{6ACEC3A9-FA2C-5C20-0DAE-E4C64849CB97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70" creationId="{0E81109D-02C2-D0BC-D75E-797997751383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71" creationId="{842605AC-7A65-85BE-AC76-09EB3F2105FA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72" creationId="{BAC99BB3-9C61-DBD8-7A40-6AC9453F0C67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77" creationId="{D0DA1A9E-B64A-5DE9-9570-A94DAD55EC88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78" creationId="{3E272770-FAE7-C65C-42C2-F265C9EA8C07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79" creationId="{DB90CB45-EC64-0F45-3ACF-59AFF0912B7F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82" creationId="{731E5ABB-4F94-1BAC-8321-DC58D9B44E9A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87" creationId="{1FC48C73-2C2F-0370-311B-231C8353FD82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88" creationId="{7FB22DB0-3C7D-61E5-AD5E-5E12E4F1BA6E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89" creationId="{2BAA4A5F-B6B2-DFD3-63FD-25CAB8FC2E8B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91" creationId="{B9A3E10E-F136-E8F7-195D-F789D298F47F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96" creationId="{B0AC31E0-047C-2CC8-00EA-3BB546F91530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97" creationId="{702584A9-F123-BC19-4D98-4E2B74F692BB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98" creationId="{9AD66059-8ACE-12CA-8D1F-10622EC876DD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99" creationId="{B27C9FFD-DE4F-2133-21AE-6ABE45FA0850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102" creationId="{02D3BE16-D0AD-B7F5-63AF-1917CFBD7D64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105" creationId="{AD41F507-C507-3FCD-7B56-103004A24DD5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107" creationId="{01BCA059-CA42-AF24-8E2C-1400E837289F}"/>
          </ac:spMkLst>
        </pc:spChg>
        <pc:spChg chg="del">
          <ac:chgData name="ZHANG Ruizi 張 瑞子" userId="b9c4354e-821d-4c5d-a229-8a4dec8f7817" providerId="ADAL" clId="{A34AA00E-1ACA-4044-82E6-9C2482241E7D}" dt="2023-04-04T07:25:58.908" v="794" actId="478"/>
          <ac:spMkLst>
            <pc:docMk/>
            <pc:sldMk cId="1895847718" sldId="258"/>
            <ac:spMk id="113" creationId="{6AFF5FA9-4936-C1AE-94E9-24B73A3765FE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117" creationId="{A86B07D7-EC12-4312-5AEF-8376B81D574D}"/>
          </ac:spMkLst>
        </pc:spChg>
        <pc:spChg chg="add mod topLvl">
          <ac:chgData name="ZHANG Ruizi 張 瑞子" userId="b9c4354e-821d-4c5d-a229-8a4dec8f7817" providerId="ADAL" clId="{A34AA00E-1ACA-4044-82E6-9C2482241E7D}" dt="2023-04-14T00:26:24.793" v="1137" actId="1076"/>
          <ac:spMkLst>
            <pc:docMk/>
            <pc:sldMk cId="1895847718" sldId="258"/>
            <ac:spMk id="118" creationId="{D33CFCC2-96FD-1330-6032-AD881313EE73}"/>
          </ac:spMkLst>
        </pc:spChg>
        <pc:spChg chg="add mod topLvl">
          <ac:chgData name="ZHANG Ruizi 張 瑞子" userId="b9c4354e-821d-4c5d-a229-8a4dec8f7817" providerId="ADAL" clId="{A34AA00E-1ACA-4044-82E6-9C2482241E7D}" dt="2023-04-04T09:29:55.579" v="1032" actId="164"/>
          <ac:spMkLst>
            <pc:docMk/>
            <pc:sldMk cId="1895847718" sldId="258"/>
            <ac:spMk id="127" creationId="{DC12333B-ACB1-522E-C6DC-2DF836FD28FA}"/>
          </ac:spMkLst>
        </pc:spChg>
        <pc:spChg chg="add mod topLvl">
          <ac:chgData name="ZHANG Ruizi 張 瑞子" userId="b9c4354e-821d-4c5d-a229-8a4dec8f7817" providerId="ADAL" clId="{A34AA00E-1ACA-4044-82E6-9C2482241E7D}" dt="2023-04-04T09:29:55.579" v="1032" actId="164"/>
          <ac:spMkLst>
            <pc:docMk/>
            <pc:sldMk cId="1895847718" sldId="258"/>
            <ac:spMk id="132" creationId="{422F2518-3E43-EC6E-F16E-9C3E667A888A}"/>
          </ac:spMkLst>
        </pc:spChg>
        <pc:spChg chg="add mod topLvl">
          <ac:chgData name="ZHANG Ruizi 張 瑞子" userId="b9c4354e-821d-4c5d-a229-8a4dec8f7817" providerId="ADAL" clId="{A34AA00E-1ACA-4044-82E6-9C2482241E7D}" dt="2023-04-04T09:29:55.579" v="1032" actId="164"/>
          <ac:spMkLst>
            <pc:docMk/>
            <pc:sldMk cId="1895847718" sldId="258"/>
            <ac:spMk id="137" creationId="{908A8EC9-E681-5FBF-C1A8-F22978AA9467}"/>
          </ac:spMkLst>
        </pc:spChg>
        <pc:spChg chg="add mod topLvl">
          <ac:chgData name="ZHANG Ruizi 張 瑞子" userId="b9c4354e-821d-4c5d-a229-8a4dec8f7817" providerId="ADAL" clId="{A34AA00E-1ACA-4044-82E6-9C2482241E7D}" dt="2023-04-04T09:29:55.579" v="1032" actId="164"/>
          <ac:spMkLst>
            <pc:docMk/>
            <pc:sldMk cId="1895847718" sldId="258"/>
            <ac:spMk id="138" creationId="{66193E8F-6B05-EF88-CA1E-A10FC8B2511D}"/>
          </ac:spMkLst>
        </pc:spChg>
        <pc:spChg chg="add mod topLvl">
          <ac:chgData name="ZHANG Ruizi 張 瑞子" userId="b9c4354e-821d-4c5d-a229-8a4dec8f7817" providerId="ADAL" clId="{A34AA00E-1ACA-4044-82E6-9C2482241E7D}" dt="2023-04-04T09:29:55.579" v="1032" actId="164"/>
          <ac:spMkLst>
            <pc:docMk/>
            <pc:sldMk cId="1895847718" sldId="258"/>
            <ac:spMk id="141" creationId="{9B4675EC-506C-971E-DC34-8BA9B5D6BA70}"/>
          </ac:spMkLst>
        </pc:spChg>
        <pc:spChg chg="add mod topLvl">
          <ac:chgData name="ZHANG Ruizi 張 瑞子" userId="b9c4354e-821d-4c5d-a229-8a4dec8f7817" providerId="ADAL" clId="{A34AA00E-1ACA-4044-82E6-9C2482241E7D}" dt="2023-04-04T09:29:55.579" v="1032" actId="164"/>
          <ac:spMkLst>
            <pc:docMk/>
            <pc:sldMk cId="1895847718" sldId="258"/>
            <ac:spMk id="142" creationId="{70257A00-0EAB-8BA4-4542-7528A9DB64DB}"/>
          </ac:spMkLst>
        </pc:spChg>
        <pc:spChg chg="add del mod">
          <ac:chgData name="ZHANG Ruizi 張 瑞子" userId="b9c4354e-821d-4c5d-a229-8a4dec8f7817" providerId="ADAL" clId="{A34AA00E-1ACA-4044-82E6-9C2482241E7D}" dt="2023-04-04T07:53:04.830" v="923"/>
          <ac:spMkLst>
            <pc:docMk/>
            <pc:sldMk cId="1895847718" sldId="258"/>
            <ac:spMk id="143" creationId="{A7A8DD8B-336B-7700-7AC1-CE79741D6690}"/>
          </ac:spMkLst>
        </pc:spChg>
        <pc:spChg chg="add del mod">
          <ac:chgData name="ZHANG Ruizi 張 瑞子" userId="b9c4354e-821d-4c5d-a229-8a4dec8f7817" providerId="ADAL" clId="{A34AA00E-1ACA-4044-82E6-9C2482241E7D}" dt="2023-04-04T07:53:04.830" v="923"/>
          <ac:spMkLst>
            <pc:docMk/>
            <pc:sldMk cId="1895847718" sldId="258"/>
            <ac:spMk id="144" creationId="{B58B5A10-6A24-E4D1-CA96-7F1EAE6AFF8C}"/>
          </ac:spMkLst>
        </pc:spChg>
        <pc:spChg chg="add del mod">
          <ac:chgData name="ZHANG Ruizi 張 瑞子" userId="b9c4354e-821d-4c5d-a229-8a4dec8f7817" providerId="ADAL" clId="{A34AA00E-1ACA-4044-82E6-9C2482241E7D}" dt="2023-04-04T07:53:04.830" v="923"/>
          <ac:spMkLst>
            <pc:docMk/>
            <pc:sldMk cId="1895847718" sldId="258"/>
            <ac:spMk id="145" creationId="{77721C9A-A0C7-E9DB-E78F-963EC662FFAA}"/>
          </ac:spMkLst>
        </pc:spChg>
        <pc:spChg chg="add mod topLvl">
          <ac:chgData name="ZHANG Ruizi 張 瑞子" userId="b9c4354e-821d-4c5d-a229-8a4dec8f7817" providerId="ADAL" clId="{A34AA00E-1ACA-4044-82E6-9C2482241E7D}" dt="2023-04-04T09:29:55.579" v="1032" actId="164"/>
          <ac:spMkLst>
            <pc:docMk/>
            <pc:sldMk cId="1895847718" sldId="258"/>
            <ac:spMk id="146" creationId="{41548844-2FF0-32B5-DBB2-142AA7572C80}"/>
          </ac:spMkLst>
        </pc:spChg>
        <pc:spChg chg="add mod topLvl">
          <ac:chgData name="ZHANG Ruizi 張 瑞子" userId="b9c4354e-821d-4c5d-a229-8a4dec8f7817" providerId="ADAL" clId="{A34AA00E-1ACA-4044-82E6-9C2482241E7D}" dt="2023-04-04T09:29:55.579" v="1032" actId="164"/>
          <ac:spMkLst>
            <pc:docMk/>
            <pc:sldMk cId="1895847718" sldId="258"/>
            <ac:spMk id="147" creationId="{0DFA6C93-88DD-0E74-A36A-03ED0AC088B4}"/>
          </ac:spMkLst>
        </pc:spChg>
        <pc:spChg chg="add mod topLvl">
          <ac:chgData name="ZHANG Ruizi 張 瑞子" userId="b9c4354e-821d-4c5d-a229-8a4dec8f7817" providerId="ADAL" clId="{A34AA00E-1ACA-4044-82E6-9C2482241E7D}" dt="2023-04-04T09:29:55.579" v="1032" actId="164"/>
          <ac:spMkLst>
            <pc:docMk/>
            <pc:sldMk cId="1895847718" sldId="258"/>
            <ac:spMk id="148" creationId="{47481950-43D3-83C4-4FA6-E8C8BF6A7221}"/>
          </ac:spMkLst>
        </pc:spChg>
        <pc:spChg chg="add mod topLvl">
          <ac:chgData name="ZHANG Ruizi 張 瑞子" userId="b9c4354e-821d-4c5d-a229-8a4dec8f7817" providerId="ADAL" clId="{A34AA00E-1ACA-4044-82E6-9C2482241E7D}" dt="2023-04-04T09:29:55.579" v="1032" actId="164"/>
          <ac:spMkLst>
            <pc:docMk/>
            <pc:sldMk cId="1895847718" sldId="258"/>
            <ac:spMk id="149" creationId="{1526039A-36B7-C037-771A-41040373DC1E}"/>
          </ac:spMkLst>
        </pc:spChg>
        <pc:spChg chg="add mod topLvl">
          <ac:chgData name="ZHANG Ruizi 張 瑞子" userId="b9c4354e-821d-4c5d-a229-8a4dec8f7817" providerId="ADAL" clId="{A34AA00E-1ACA-4044-82E6-9C2482241E7D}" dt="2023-04-04T09:29:55.579" v="1032" actId="164"/>
          <ac:spMkLst>
            <pc:docMk/>
            <pc:sldMk cId="1895847718" sldId="258"/>
            <ac:spMk id="152" creationId="{7BD0A168-DCBA-A124-5E6F-4C9D0543EFE0}"/>
          </ac:spMkLst>
        </pc:spChg>
        <pc:spChg chg="add mod topLvl">
          <ac:chgData name="ZHANG Ruizi 張 瑞子" userId="b9c4354e-821d-4c5d-a229-8a4dec8f7817" providerId="ADAL" clId="{A34AA00E-1ACA-4044-82E6-9C2482241E7D}" dt="2023-04-04T09:29:55.579" v="1032" actId="164"/>
          <ac:spMkLst>
            <pc:docMk/>
            <pc:sldMk cId="1895847718" sldId="258"/>
            <ac:spMk id="156" creationId="{67D01616-7179-C316-7970-9EF1CB8BA4F3}"/>
          </ac:spMkLst>
        </pc:spChg>
        <pc:spChg chg="add mod topLvl">
          <ac:chgData name="ZHANG Ruizi 張 瑞子" userId="b9c4354e-821d-4c5d-a229-8a4dec8f7817" providerId="ADAL" clId="{A34AA00E-1ACA-4044-82E6-9C2482241E7D}" dt="2023-04-04T09:29:55.579" v="1032" actId="164"/>
          <ac:spMkLst>
            <pc:docMk/>
            <pc:sldMk cId="1895847718" sldId="258"/>
            <ac:spMk id="164" creationId="{251DA5DB-41A2-03AC-7C02-4C3615D959E2}"/>
          </ac:spMkLst>
        </pc:spChg>
        <pc:grpChg chg="add del mod">
          <ac:chgData name="ZHANG Ruizi 張 瑞子" userId="b9c4354e-821d-4c5d-a229-8a4dec8f7817" providerId="ADAL" clId="{A34AA00E-1ACA-4044-82E6-9C2482241E7D}" dt="2023-04-04T07:34:09.900" v="889" actId="165"/>
          <ac:grpSpMkLst>
            <pc:docMk/>
            <pc:sldMk cId="1895847718" sldId="258"/>
            <ac:grpSpMk id="121" creationId="{B863D80A-C318-DDE8-FF1B-6FC173414C57}"/>
          </ac:grpSpMkLst>
        </pc:grpChg>
        <pc:grpChg chg="add del mod">
          <ac:chgData name="ZHANG Ruizi 張 瑞子" userId="b9c4354e-821d-4c5d-a229-8a4dec8f7817" providerId="ADAL" clId="{A34AA00E-1ACA-4044-82E6-9C2482241E7D}" dt="2023-04-04T07:39:31.390" v="895" actId="165"/>
          <ac:grpSpMkLst>
            <pc:docMk/>
            <pc:sldMk cId="1895847718" sldId="258"/>
            <ac:grpSpMk id="123" creationId="{8E15F56F-C9E9-AAC8-4AFB-33C5BDA6AC76}"/>
          </ac:grpSpMkLst>
        </pc:grpChg>
        <pc:grpChg chg="add del mod">
          <ac:chgData name="ZHANG Ruizi 張 瑞子" userId="b9c4354e-821d-4c5d-a229-8a4dec8f7817" providerId="ADAL" clId="{A34AA00E-1ACA-4044-82E6-9C2482241E7D}" dt="2023-04-04T08:00:31.422" v="938" actId="165"/>
          <ac:grpSpMkLst>
            <pc:docMk/>
            <pc:sldMk cId="1895847718" sldId="258"/>
            <ac:grpSpMk id="165" creationId="{3217AFFB-C261-3A76-0BCD-C6AA5C624856}"/>
          </ac:grpSpMkLst>
        </pc:grpChg>
        <pc:grpChg chg="add del mod">
          <ac:chgData name="ZHANG Ruizi 張 瑞子" userId="b9c4354e-821d-4c5d-a229-8a4dec8f7817" providerId="ADAL" clId="{A34AA00E-1ACA-4044-82E6-9C2482241E7D}" dt="2023-04-04T09:12:59.224" v="951" actId="165"/>
          <ac:grpSpMkLst>
            <pc:docMk/>
            <pc:sldMk cId="1895847718" sldId="258"/>
            <ac:grpSpMk id="167" creationId="{A8BE8FC1-5FCD-4C53-B46A-DBAB8DDE9561}"/>
          </ac:grpSpMkLst>
        </pc:grpChg>
        <pc:grpChg chg="add del mod">
          <ac:chgData name="ZHANG Ruizi 張 瑞子" userId="b9c4354e-821d-4c5d-a229-8a4dec8f7817" providerId="ADAL" clId="{A34AA00E-1ACA-4044-82E6-9C2482241E7D}" dt="2023-04-04T09:21:32.644" v="969" actId="165"/>
          <ac:grpSpMkLst>
            <pc:docMk/>
            <pc:sldMk cId="1895847718" sldId="258"/>
            <ac:grpSpMk id="168" creationId="{8181A3CD-8E35-DE0A-1EC9-C5BF5FFA7F88}"/>
          </ac:grpSpMkLst>
        </pc:grpChg>
        <pc:grpChg chg="add del mod">
          <ac:chgData name="ZHANG Ruizi 張 瑞子" userId="b9c4354e-821d-4c5d-a229-8a4dec8f7817" providerId="ADAL" clId="{A34AA00E-1ACA-4044-82E6-9C2482241E7D}" dt="2023-04-04T09:24:15.503" v="994" actId="165"/>
          <ac:grpSpMkLst>
            <pc:docMk/>
            <pc:sldMk cId="1895847718" sldId="258"/>
            <ac:grpSpMk id="169" creationId="{6A65D296-A3F6-8D2E-2BC2-FCAB2ECD32B9}"/>
          </ac:grpSpMkLst>
        </pc:grpChg>
        <pc:grpChg chg="add mod">
          <ac:chgData name="ZHANG Ruizi 張 瑞子" userId="b9c4354e-821d-4c5d-a229-8a4dec8f7817" providerId="ADAL" clId="{A34AA00E-1ACA-4044-82E6-9C2482241E7D}" dt="2023-04-04T09:26:16.886" v="1014" actId="164"/>
          <ac:grpSpMkLst>
            <pc:docMk/>
            <pc:sldMk cId="1895847718" sldId="258"/>
            <ac:grpSpMk id="170" creationId="{80D3A23C-F7B2-D83F-6B87-BDC7C9498E35}"/>
          </ac:grpSpMkLst>
        </pc:grpChg>
        <pc:grpChg chg="add del mod">
          <ac:chgData name="ZHANG Ruizi 張 瑞子" userId="b9c4354e-821d-4c5d-a229-8a4dec8f7817" providerId="ADAL" clId="{A34AA00E-1ACA-4044-82E6-9C2482241E7D}" dt="2023-04-04T09:28:07.738" v="1020" actId="165"/>
          <ac:grpSpMkLst>
            <pc:docMk/>
            <pc:sldMk cId="1895847718" sldId="258"/>
            <ac:grpSpMk id="171" creationId="{CC17CAEC-53B6-FF7A-9E3C-7435D018F772}"/>
          </ac:grpSpMkLst>
        </pc:grpChg>
        <pc:grpChg chg="add del mod">
          <ac:chgData name="ZHANG Ruizi 張 瑞子" userId="b9c4354e-821d-4c5d-a229-8a4dec8f7817" providerId="ADAL" clId="{A34AA00E-1ACA-4044-82E6-9C2482241E7D}" dt="2023-04-04T09:29:42.647" v="1028" actId="165"/>
          <ac:grpSpMkLst>
            <pc:docMk/>
            <pc:sldMk cId="1895847718" sldId="258"/>
            <ac:grpSpMk id="172" creationId="{A5C2A827-A85A-7C45-10D6-0E3E5A782C48}"/>
          </ac:grpSpMkLst>
        </pc:grpChg>
        <pc:grpChg chg="add mod">
          <ac:chgData name="ZHANG Ruizi 張 瑞子" userId="b9c4354e-821d-4c5d-a229-8a4dec8f7817" providerId="ADAL" clId="{A34AA00E-1ACA-4044-82E6-9C2482241E7D}" dt="2023-04-04T09:29:55.579" v="1032" actId="164"/>
          <ac:grpSpMkLst>
            <pc:docMk/>
            <pc:sldMk cId="1895847718" sldId="258"/>
            <ac:grpSpMk id="173" creationId="{31837A91-58A6-9174-1EE1-D2EC6FCCBC9B}"/>
          </ac:grpSpMkLst>
        </pc:grpChg>
        <pc:picChg chg="add del mod">
          <ac:chgData name="ZHANG Ruizi 張 瑞子" userId="b9c4354e-821d-4c5d-a229-8a4dec8f7817" providerId="ADAL" clId="{A34AA00E-1ACA-4044-82E6-9C2482241E7D}" dt="2023-04-04T07:32:04.074" v="875" actId="21"/>
          <ac:picMkLst>
            <pc:docMk/>
            <pc:sldMk cId="1895847718" sldId="258"/>
            <ac:picMk id="3" creationId="{67751C5C-7975-0ABA-0BBD-967449685597}"/>
          </ac:picMkLst>
        </pc:picChg>
        <pc:picChg chg="add mod topLvl">
          <ac:chgData name="ZHANG Ruizi 張 瑞子" userId="b9c4354e-821d-4c5d-a229-8a4dec8f7817" providerId="ADAL" clId="{A34AA00E-1ACA-4044-82E6-9C2482241E7D}" dt="2023-04-04T09:29:55.579" v="1032" actId="164"/>
          <ac:picMkLst>
            <pc:docMk/>
            <pc:sldMk cId="1895847718" sldId="258"/>
            <ac:picMk id="126" creationId="{856C8FD5-8061-37D4-BFDC-C0F65497E4C2}"/>
          </ac:picMkLst>
        </pc:picChg>
        <pc:cxnChg chg="add del mod">
          <ac:chgData name="ZHANG Ruizi 張 瑞子" userId="b9c4354e-821d-4c5d-a229-8a4dec8f7817" providerId="ADAL" clId="{A34AA00E-1ACA-4044-82E6-9C2482241E7D}" dt="2023-04-14T00:22:04.891" v="1132" actId="478"/>
          <ac:cxnSpMkLst>
            <pc:docMk/>
            <pc:sldMk cId="1895847718" sldId="258"/>
            <ac:cxnSpMk id="5" creationId="{89C8B29E-0A47-2C51-A70D-9E50C1F4C5D5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6" creationId="{C056B359-BA98-D05F-ECB8-F5F34CD7B6CE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8" creationId="{2E2A9071-A4D3-CC5F-9EDB-C5388D809F88}"/>
          </ac:cxnSpMkLst>
        </pc:cxnChg>
        <pc:cxnChg chg="add del mod">
          <ac:chgData name="ZHANG Ruizi 張 瑞子" userId="b9c4354e-821d-4c5d-a229-8a4dec8f7817" providerId="ADAL" clId="{A34AA00E-1ACA-4044-82E6-9C2482241E7D}" dt="2023-04-14T00:22:03.449" v="1130" actId="478"/>
          <ac:cxnSpMkLst>
            <pc:docMk/>
            <pc:sldMk cId="1895847718" sldId="258"/>
            <ac:cxnSpMk id="10" creationId="{D82C6552-7558-D40A-CF69-293F41C6E2EF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11" creationId="{5FB5B521-9F19-830B-B04D-22C9FA352CFA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13" creationId="{12D27D05-4B97-275E-CDCF-D3739D9F9A52}"/>
          </ac:cxnSpMkLst>
        </pc:cxnChg>
        <pc:cxnChg chg="add del mod">
          <ac:chgData name="ZHANG Ruizi 張 瑞子" userId="b9c4354e-821d-4c5d-a229-8a4dec8f7817" providerId="ADAL" clId="{A34AA00E-1ACA-4044-82E6-9C2482241E7D}" dt="2023-04-14T00:22:04.123" v="1131" actId="478"/>
          <ac:cxnSpMkLst>
            <pc:docMk/>
            <pc:sldMk cId="1895847718" sldId="258"/>
            <ac:cxnSpMk id="14" creationId="{84F72BF5-14AE-713E-F256-A3905C0FFE37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16" creationId="{B49A42A4-DA0C-60F0-C4D2-33628EF0153C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17" creationId="{5C2E453D-AB0D-6801-D903-6637553393A3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19" creationId="{46B93DE9-CBF8-2370-3C1B-0FE779C49413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20" creationId="{075A8C46-40C5-EB10-915A-D197C600BDA7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21" creationId="{D90BA132-7781-2821-669E-BF8A363B2059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22" creationId="{F9156A3D-A25E-BAF1-6A51-30940B3B4B61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25" creationId="{5B05F07E-AD6E-52A6-DEFE-1D64898486C2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26" creationId="{66FFD1E8-DF84-96F0-1E34-949A5D49B882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27" creationId="{F1A69C51-F266-B509-A51D-9B522AC92765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28" creationId="{BA94AD00-DB8C-59B3-A447-E08AAB199C16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30" creationId="{16BC6376-696E-708D-C397-0C4A87CC0F37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31" creationId="{C861A397-B303-0268-95F7-C03F5CF0325B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64" creationId="{AAF594A8-63EE-82A2-7E23-EEBE1B80C392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65" creationId="{13B31448-FC54-6CDF-9D5D-B192B0EE620B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68" creationId="{14513105-730C-9ACF-80F7-1426E53BBD4B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69" creationId="{A3C2B66C-49B4-BBC3-288F-C3F7EB69E640}"/>
          </ac:cxnSpMkLst>
        </pc:cxnChg>
        <pc:cxnChg chg="del mod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73" creationId="{0768B7D6-BECD-A3D7-CA1F-792B2CB364FA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74" creationId="{8CC29B6D-FC93-39BE-EBC2-4293BFCD8AF8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75" creationId="{E5646E52-7156-14B3-9D46-15A694D665D1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76" creationId="{72746A81-FE29-DDEB-8767-1233A1552304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80" creationId="{913D97B5-FE63-826D-C1D9-99BE9F7447D7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81" creationId="{CF905FD1-126F-BB94-3C60-3AF7BC174AC9}"/>
          </ac:cxnSpMkLst>
        </pc:cxnChg>
        <pc:cxnChg chg="del mod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83" creationId="{5B1CEF00-87E9-9938-7A73-F64CC766D277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84" creationId="{F3469472-F2F8-D526-8E28-9806D56C4AA9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85" creationId="{C1B479B5-998D-7C80-9C20-79F364CE3A3E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86" creationId="{F8F00B24-2FBC-F336-7740-06AB444946D9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90" creationId="{1919C95D-59A2-2BA5-B316-08006C3F8087}"/>
          </ac:cxnSpMkLst>
        </pc:cxnChg>
        <pc:cxnChg chg="del mod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92" creationId="{14C54644-FE39-7BAE-3FE6-B892EEF374F1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93" creationId="{9B601C88-E74F-7F13-DC33-51555E6F3175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94" creationId="{557DDBDF-57B7-7486-FBED-C33D75C955AA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95" creationId="{7C9650C8-C04B-8B63-2D1C-83B27D6202C3}"/>
          </ac:cxnSpMkLst>
        </pc:cxnChg>
        <pc:cxnChg chg="del mod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100" creationId="{E28A2E57-C19A-5C9A-4705-86D11F10BF69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101" creationId="{52C5D4AB-FBB6-087F-B666-1875701D69AA}"/>
          </ac:cxnSpMkLst>
        </pc:cxnChg>
        <pc:cxnChg chg="del mod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103" creationId="{475A5851-D417-3421-49A2-8DFAA8BD2374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104" creationId="{965AECE7-B9C1-8386-1DFD-27BD7EC313C1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106" creationId="{09A162CF-2429-FE05-1B29-FD9965C181D7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108" creationId="{1856BA60-B649-294C-D89F-4758E3BCB477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109" creationId="{307A8109-4DD9-D59E-BC79-E75E6450C99E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110" creationId="{34CD1927-753E-D2FC-F624-4EF4166D4D45}"/>
          </ac:cxnSpMkLst>
        </pc:cxnChg>
        <pc:cxnChg chg="del">
          <ac:chgData name="ZHANG Ruizi 張 瑞子" userId="b9c4354e-821d-4c5d-a229-8a4dec8f7817" providerId="ADAL" clId="{A34AA00E-1ACA-4044-82E6-9C2482241E7D}" dt="2023-04-04T07:25:58.908" v="794" actId="478"/>
          <ac:cxnSpMkLst>
            <pc:docMk/>
            <pc:sldMk cId="1895847718" sldId="258"/>
            <ac:cxnSpMk id="111" creationId="{E9349343-6AA6-7354-6F01-AA5FAD295153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112" creationId="{875B938E-3520-3C59-3879-807FFE07CA0D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114" creationId="{FA1CF1F2-8903-64D3-6ABB-0718A330F111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115" creationId="{5DE0E2AC-BD09-FE99-3AE4-9159E3B674F3}"/>
          </ac:cxnSpMkLst>
        </pc:cxnChg>
        <pc:cxnChg chg="add mod topLvl">
          <ac:chgData name="ZHANG Ruizi 張 瑞子" userId="b9c4354e-821d-4c5d-a229-8a4dec8f7817" providerId="ADAL" clId="{A34AA00E-1ACA-4044-82E6-9C2482241E7D}" dt="2023-04-14T00:26:24.793" v="1137" actId="1076"/>
          <ac:cxnSpMkLst>
            <pc:docMk/>
            <pc:sldMk cId="1895847718" sldId="258"/>
            <ac:cxnSpMk id="116" creationId="{BD65CD98-B23D-CB4D-B462-AF3910B80F9E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28" creationId="{492C2673-7AA7-6751-C008-4568BB45F15B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29" creationId="{1DD5B621-DAE2-87B4-ABA4-48FAB3036F65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30" creationId="{534FCA3B-C0A1-BF81-9361-21A84929A64C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31" creationId="{74E97519-8D29-5E84-6664-ACF81636AB4A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33" creationId="{02D94386-ADF9-F124-5024-E0C73FCD1498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34" creationId="{656D7488-CCBE-EC14-37B9-026FF786860F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35" creationId="{136FF4FF-FDE3-D1AC-DDA6-A836E2FFA349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36" creationId="{11A1BBCD-06CA-7776-B67E-97E948B6505E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39" creationId="{B3838139-532E-4CF7-FDB1-0C4E91DE3CFD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40" creationId="{0FF4E9C7-20C2-A79E-CB80-2D7BB1FD72AE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50" creationId="{C666583E-AADC-8358-A964-9D5420ADE74C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51" creationId="{4CEBD89C-1D22-5179-E73F-073D354B4DD5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53" creationId="{A2F4481D-E55F-B20E-3BDA-BB8035F11209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54" creationId="{B0333119-67C5-C8F3-6F3A-DB6FADBCC61F}"/>
          </ac:cxnSpMkLst>
        </pc:cxnChg>
        <pc:cxnChg chg="add del mod">
          <ac:chgData name="ZHANG Ruizi 張 瑞子" userId="b9c4354e-821d-4c5d-a229-8a4dec8f7817" providerId="ADAL" clId="{A34AA00E-1ACA-4044-82E6-9C2482241E7D}" dt="2023-04-04T07:54:03.832" v="931" actId="478"/>
          <ac:cxnSpMkLst>
            <pc:docMk/>
            <pc:sldMk cId="1895847718" sldId="258"/>
            <ac:cxnSpMk id="155" creationId="{7E9BB3EC-26D6-BD93-2A3D-0489DAF48B9D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57" creationId="{4113AEB4-5D8F-7433-64C0-84412CD5B445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58" creationId="{3182ADED-3203-51FF-D66C-7560BF109AC4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59" creationId="{5475EE81-8233-F468-823A-8D3EFFF11F02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60" creationId="{03A74FB0-0A3D-F3E6-2490-5134BE7003F5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61" creationId="{6DD2660E-092E-56E0-29A1-270E3A25A878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62" creationId="{0CE3B9A1-A8C8-B95A-94EF-0C7581B428D0}"/>
          </ac:cxnSpMkLst>
        </pc:cxnChg>
        <pc:cxnChg chg="add mod topLvl">
          <ac:chgData name="ZHANG Ruizi 張 瑞子" userId="b9c4354e-821d-4c5d-a229-8a4dec8f7817" providerId="ADAL" clId="{A34AA00E-1ACA-4044-82E6-9C2482241E7D}" dt="2023-04-04T09:29:55.579" v="1032" actId="164"/>
          <ac:cxnSpMkLst>
            <pc:docMk/>
            <pc:sldMk cId="1895847718" sldId="258"/>
            <ac:cxnSpMk id="163" creationId="{936348ED-4AFF-0076-BD88-BC3B21B9A6EC}"/>
          </ac:cxnSpMkLst>
        </pc:cxnChg>
      </pc:sldChg>
      <pc:sldChg chg="modSp mod">
        <pc:chgData name="ZHANG Ruizi 張 瑞子" userId="b9c4354e-821d-4c5d-a229-8a4dec8f7817" providerId="ADAL" clId="{A34AA00E-1ACA-4044-82E6-9C2482241E7D}" dt="2023-04-06T04:23:08.150" v="1035" actId="14100"/>
        <pc:sldMkLst>
          <pc:docMk/>
          <pc:sldMk cId="2807216234" sldId="259"/>
        </pc:sldMkLst>
        <pc:grpChg chg="mod">
          <ac:chgData name="ZHANG Ruizi 張 瑞子" userId="b9c4354e-821d-4c5d-a229-8a4dec8f7817" providerId="ADAL" clId="{A34AA00E-1ACA-4044-82E6-9C2482241E7D}" dt="2023-04-06T04:22:40.120" v="1033" actId="14100"/>
          <ac:grpSpMkLst>
            <pc:docMk/>
            <pc:sldMk cId="2807216234" sldId="259"/>
            <ac:grpSpMk id="72" creationId="{DEC2EF4C-36C5-8300-9F46-F24793B277ED}"/>
          </ac:grpSpMkLst>
        </pc:grpChg>
        <pc:grpChg chg="mod">
          <ac:chgData name="ZHANG Ruizi 張 瑞子" userId="b9c4354e-821d-4c5d-a229-8a4dec8f7817" providerId="ADAL" clId="{A34AA00E-1ACA-4044-82E6-9C2482241E7D}" dt="2023-04-06T04:23:08.150" v="1035" actId="14100"/>
          <ac:grpSpMkLst>
            <pc:docMk/>
            <pc:sldMk cId="2807216234" sldId="259"/>
            <ac:grpSpMk id="77" creationId="{79999509-8131-5984-BC09-6972F8D763CA}"/>
          </ac:grpSpMkLst>
        </pc:grpChg>
      </pc:sldChg>
    </pc:docChg>
  </pc:docChgLst>
  <pc:docChgLst>
    <pc:chgData name="瑞子 張" userId="b9c4354e-821d-4c5d-a229-8a4dec8f7817" providerId="ADAL" clId="{A34AA00E-1ACA-4044-82E6-9C2482241E7D}"/>
    <pc:docChg chg="undo custSel addSld modSld">
      <pc:chgData name="瑞子 張" userId="b9c4354e-821d-4c5d-a229-8a4dec8f7817" providerId="ADAL" clId="{A34AA00E-1ACA-4044-82E6-9C2482241E7D}" dt="2023-04-06T04:06:54.647" v="795" actId="164"/>
      <pc:docMkLst>
        <pc:docMk/>
      </pc:docMkLst>
      <pc:sldChg chg="addSp delSp modSp new mod">
        <pc:chgData name="瑞子 張" userId="b9c4354e-821d-4c5d-a229-8a4dec8f7817" providerId="ADAL" clId="{A34AA00E-1ACA-4044-82E6-9C2482241E7D}" dt="2023-04-06T04:06:54.647" v="795" actId="164"/>
        <pc:sldMkLst>
          <pc:docMk/>
          <pc:sldMk cId="2807216234" sldId="259"/>
        </pc:sldMkLst>
        <pc:spChg chg="del">
          <ac:chgData name="瑞子 張" userId="b9c4354e-821d-4c5d-a229-8a4dec8f7817" providerId="ADAL" clId="{A34AA00E-1ACA-4044-82E6-9C2482241E7D}" dt="2023-04-06T00:20:31.629" v="1" actId="478"/>
          <ac:spMkLst>
            <pc:docMk/>
            <pc:sldMk cId="2807216234" sldId="259"/>
            <ac:spMk id="2" creationId="{EDA5781A-5B87-9C14-63FC-9B246D222CB9}"/>
          </ac:spMkLst>
        </pc:spChg>
        <pc:spChg chg="del">
          <ac:chgData name="瑞子 張" userId="b9c4354e-821d-4c5d-a229-8a4dec8f7817" providerId="ADAL" clId="{A34AA00E-1ACA-4044-82E6-9C2482241E7D}" dt="2023-04-06T00:20:31.629" v="1" actId="478"/>
          <ac:spMkLst>
            <pc:docMk/>
            <pc:sldMk cId="2807216234" sldId="259"/>
            <ac:spMk id="3" creationId="{F77B1C19-8D83-6DF4-710E-D0440718434B}"/>
          </ac:spMkLst>
        </pc:spChg>
        <pc:spChg chg="add mod">
          <ac:chgData name="瑞子 張" userId="b9c4354e-821d-4c5d-a229-8a4dec8f7817" providerId="ADAL" clId="{A34AA00E-1ACA-4044-82E6-9C2482241E7D}" dt="2023-04-06T00:39:51.958" v="154" actId="164"/>
          <ac:spMkLst>
            <pc:docMk/>
            <pc:sldMk cId="2807216234" sldId="259"/>
            <ac:spMk id="30" creationId="{D67072B1-62C9-7A96-E83E-C886FE6B03EA}"/>
          </ac:spMkLst>
        </pc:spChg>
        <pc:spChg chg="add mod">
          <ac:chgData name="瑞子 張" userId="b9c4354e-821d-4c5d-a229-8a4dec8f7817" providerId="ADAL" clId="{A34AA00E-1ACA-4044-82E6-9C2482241E7D}" dt="2023-04-06T00:39:57.719" v="155" actId="164"/>
          <ac:spMkLst>
            <pc:docMk/>
            <pc:sldMk cId="2807216234" sldId="259"/>
            <ac:spMk id="31" creationId="{CDED4645-41BD-72A6-A36D-22283C34CAAC}"/>
          </ac:spMkLst>
        </pc:spChg>
        <pc:spChg chg="add mod">
          <ac:chgData name="瑞子 張" userId="b9c4354e-821d-4c5d-a229-8a4dec8f7817" providerId="ADAL" clId="{A34AA00E-1ACA-4044-82E6-9C2482241E7D}" dt="2023-04-06T00:40:00.846" v="156" actId="164"/>
          <ac:spMkLst>
            <pc:docMk/>
            <pc:sldMk cId="2807216234" sldId="259"/>
            <ac:spMk id="32" creationId="{1DE5B2EB-43C4-0528-EA16-787862B3C9BB}"/>
          </ac:spMkLst>
        </pc:spChg>
        <pc:spChg chg="add mod">
          <ac:chgData name="瑞子 張" userId="b9c4354e-821d-4c5d-a229-8a4dec8f7817" providerId="ADAL" clId="{A34AA00E-1ACA-4044-82E6-9C2482241E7D}" dt="2023-04-06T00:40:04.271" v="157" actId="164"/>
          <ac:spMkLst>
            <pc:docMk/>
            <pc:sldMk cId="2807216234" sldId="259"/>
            <ac:spMk id="33" creationId="{C549009C-56B9-7F0A-6218-D057DC94E7A8}"/>
          </ac:spMkLst>
        </pc:spChg>
        <pc:spChg chg="add mod">
          <ac:chgData name="瑞子 張" userId="b9c4354e-821d-4c5d-a229-8a4dec8f7817" providerId="ADAL" clId="{A34AA00E-1ACA-4044-82E6-9C2482241E7D}" dt="2023-04-06T00:40:08.841" v="158" actId="164"/>
          <ac:spMkLst>
            <pc:docMk/>
            <pc:sldMk cId="2807216234" sldId="259"/>
            <ac:spMk id="34" creationId="{3125363A-755F-0958-3CF7-95CED38AB57F}"/>
          </ac:spMkLst>
        </pc:spChg>
        <pc:spChg chg="add mod">
          <ac:chgData name="瑞子 張" userId="b9c4354e-821d-4c5d-a229-8a4dec8f7817" providerId="ADAL" clId="{A34AA00E-1ACA-4044-82E6-9C2482241E7D}" dt="2023-04-06T00:40:12.234" v="159" actId="164"/>
          <ac:spMkLst>
            <pc:docMk/>
            <pc:sldMk cId="2807216234" sldId="259"/>
            <ac:spMk id="35" creationId="{9AE7B22B-4682-9062-9A21-37B66364843C}"/>
          </ac:spMkLst>
        </pc:spChg>
        <pc:spChg chg="add mod">
          <ac:chgData name="瑞子 張" userId="b9c4354e-821d-4c5d-a229-8a4dec8f7817" providerId="ADAL" clId="{A34AA00E-1ACA-4044-82E6-9C2482241E7D}" dt="2023-04-06T00:40:15.960" v="160" actId="164"/>
          <ac:spMkLst>
            <pc:docMk/>
            <pc:sldMk cId="2807216234" sldId="259"/>
            <ac:spMk id="36" creationId="{F30BB4EE-F0C2-3F2D-305C-D85DEF030D3E}"/>
          </ac:spMkLst>
        </pc:spChg>
        <pc:spChg chg="add mod">
          <ac:chgData name="瑞子 張" userId="b9c4354e-821d-4c5d-a229-8a4dec8f7817" providerId="ADAL" clId="{A34AA00E-1ACA-4044-82E6-9C2482241E7D}" dt="2023-04-06T00:40:20.995" v="161" actId="164"/>
          <ac:spMkLst>
            <pc:docMk/>
            <pc:sldMk cId="2807216234" sldId="259"/>
            <ac:spMk id="37" creationId="{FB552D49-40A2-CA8D-6668-5667948CE2AB}"/>
          </ac:spMkLst>
        </pc:spChg>
        <pc:spChg chg="add mod">
          <ac:chgData name="瑞子 張" userId="b9c4354e-821d-4c5d-a229-8a4dec8f7817" providerId="ADAL" clId="{A34AA00E-1ACA-4044-82E6-9C2482241E7D}" dt="2023-04-06T00:40:24.365" v="162" actId="164"/>
          <ac:spMkLst>
            <pc:docMk/>
            <pc:sldMk cId="2807216234" sldId="259"/>
            <ac:spMk id="38" creationId="{BD227154-9DBE-50E6-3CEB-96C7EA7C6791}"/>
          </ac:spMkLst>
        </pc:spChg>
        <pc:spChg chg="add mod">
          <ac:chgData name="瑞子 張" userId="b9c4354e-821d-4c5d-a229-8a4dec8f7817" providerId="ADAL" clId="{A34AA00E-1ACA-4044-82E6-9C2482241E7D}" dt="2023-04-06T00:40:27.742" v="163" actId="164"/>
          <ac:spMkLst>
            <pc:docMk/>
            <pc:sldMk cId="2807216234" sldId="259"/>
            <ac:spMk id="39" creationId="{6F9BEC24-E982-BB96-8AB6-745AC6EF83CC}"/>
          </ac:spMkLst>
        </pc:spChg>
        <pc:spChg chg="add mod">
          <ac:chgData name="瑞子 張" userId="b9c4354e-821d-4c5d-a229-8a4dec8f7817" providerId="ADAL" clId="{A34AA00E-1ACA-4044-82E6-9C2482241E7D}" dt="2023-04-06T00:40:32.238" v="164" actId="164"/>
          <ac:spMkLst>
            <pc:docMk/>
            <pc:sldMk cId="2807216234" sldId="259"/>
            <ac:spMk id="40" creationId="{FC0BD0FC-72F0-D97B-666A-8656055B2B92}"/>
          </ac:spMkLst>
        </pc:spChg>
        <pc:spChg chg="add mod">
          <ac:chgData name="瑞子 張" userId="b9c4354e-821d-4c5d-a229-8a4dec8f7817" providerId="ADAL" clId="{A34AA00E-1ACA-4044-82E6-9C2482241E7D}" dt="2023-04-06T00:40:35.657" v="165" actId="164"/>
          <ac:spMkLst>
            <pc:docMk/>
            <pc:sldMk cId="2807216234" sldId="259"/>
            <ac:spMk id="41" creationId="{ABE1B232-53EE-8B09-9AEC-C467D8C805E9}"/>
          </ac:spMkLst>
        </pc:spChg>
        <pc:spChg chg="add mod">
          <ac:chgData name="瑞子 張" userId="b9c4354e-821d-4c5d-a229-8a4dec8f7817" providerId="ADAL" clId="{A34AA00E-1ACA-4044-82E6-9C2482241E7D}" dt="2023-04-06T00:40:38.686" v="166" actId="164"/>
          <ac:spMkLst>
            <pc:docMk/>
            <pc:sldMk cId="2807216234" sldId="259"/>
            <ac:spMk id="42" creationId="{65C57EB9-03E3-288E-2B18-6E4B65B48A5D}"/>
          </ac:spMkLst>
        </pc:spChg>
        <pc:spChg chg="add mod">
          <ac:chgData name="瑞子 張" userId="b9c4354e-821d-4c5d-a229-8a4dec8f7817" providerId="ADAL" clId="{A34AA00E-1ACA-4044-82E6-9C2482241E7D}" dt="2023-04-06T00:58:47.266" v="167" actId="164"/>
          <ac:spMkLst>
            <pc:docMk/>
            <pc:sldMk cId="2807216234" sldId="259"/>
            <ac:spMk id="43" creationId="{81475463-92DF-C204-7DB6-5EBCA6D56638}"/>
          </ac:spMkLst>
        </pc:spChg>
        <pc:spChg chg="add mod">
          <ac:chgData name="瑞子 張" userId="b9c4354e-821d-4c5d-a229-8a4dec8f7817" providerId="ADAL" clId="{A34AA00E-1ACA-4044-82E6-9C2482241E7D}" dt="2023-04-06T00:58:47.266" v="167" actId="164"/>
          <ac:spMkLst>
            <pc:docMk/>
            <pc:sldMk cId="2807216234" sldId="259"/>
            <ac:spMk id="44" creationId="{6519870C-BF2D-E892-2A45-724F005BDB20}"/>
          </ac:spMkLst>
        </pc:spChg>
        <pc:spChg chg="add mod">
          <ac:chgData name="瑞子 張" userId="b9c4354e-821d-4c5d-a229-8a4dec8f7817" providerId="ADAL" clId="{A34AA00E-1ACA-4044-82E6-9C2482241E7D}" dt="2023-04-06T04:06:13.333" v="784" actId="164"/>
          <ac:spMkLst>
            <pc:docMk/>
            <pc:sldMk cId="2807216234" sldId="259"/>
            <ac:spMk id="59" creationId="{7BC3E70A-3580-CDC7-E91C-D9CB06D968CB}"/>
          </ac:spMkLst>
        </pc:spChg>
        <pc:spChg chg="add mod">
          <ac:chgData name="瑞子 張" userId="b9c4354e-821d-4c5d-a229-8a4dec8f7817" providerId="ADAL" clId="{A34AA00E-1ACA-4044-82E6-9C2482241E7D}" dt="2023-04-06T02:50:08.522" v="210" actId="692"/>
          <ac:spMkLst>
            <pc:docMk/>
            <pc:sldMk cId="2807216234" sldId="259"/>
            <ac:spMk id="60" creationId="{C264A154-E9F9-0633-473F-58F3628D4742}"/>
          </ac:spMkLst>
        </pc:spChg>
        <pc:spChg chg="add mod">
          <ac:chgData name="瑞子 張" userId="b9c4354e-821d-4c5d-a229-8a4dec8f7817" providerId="ADAL" clId="{A34AA00E-1ACA-4044-82E6-9C2482241E7D}" dt="2023-04-06T04:06:20.048" v="785" actId="164"/>
          <ac:spMkLst>
            <pc:docMk/>
            <pc:sldMk cId="2807216234" sldId="259"/>
            <ac:spMk id="61" creationId="{F1AA3798-290E-39BB-8705-E7D9DE1946B3}"/>
          </ac:spMkLst>
        </pc:spChg>
        <pc:spChg chg="add mod">
          <ac:chgData name="瑞子 張" userId="b9c4354e-821d-4c5d-a229-8a4dec8f7817" providerId="ADAL" clId="{A34AA00E-1ACA-4044-82E6-9C2482241E7D}" dt="2023-04-06T04:06:24.125" v="786" actId="164"/>
          <ac:spMkLst>
            <pc:docMk/>
            <pc:sldMk cId="2807216234" sldId="259"/>
            <ac:spMk id="62" creationId="{CE7A30DF-CE91-E1B1-4EB7-2B4AC68A9E9B}"/>
          </ac:spMkLst>
        </pc:spChg>
        <pc:spChg chg="add mod">
          <ac:chgData name="瑞子 張" userId="b9c4354e-821d-4c5d-a229-8a4dec8f7817" providerId="ADAL" clId="{A34AA00E-1ACA-4044-82E6-9C2482241E7D}" dt="2023-04-06T04:06:27.533" v="787" actId="164"/>
          <ac:spMkLst>
            <pc:docMk/>
            <pc:sldMk cId="2807216234" sldId="259"/>
            <ac:spMk id="63" creationId="{F8BCB160-B36F-E0C0-311D-3004320504B2}"/>
          </ac:spMkLst>
        </pc:spChg>
        <pc:spChg chg="add mod">
          <ac:chgData name="瑞子 張" userId="b9c4354e-821d-4c5d-a229-8a4dec8f7817" providerId="ADAL" clId="{A34AA00E-1ACA-4044-82E6-9C2482241E7D}" dt="2023-04-06T04:06:31.099" v="788" actId="164"/>
          <ac:spMkLst>
            <pc:docMk/>
            <pc:sldMk cId="2807216234" sldId="259"/>
            <ac:spMk id="64" creationId="{429CF8C7-9143-B1DC-A8B7-BCB8D45BA251}"/>
          </ac:spMkLst>
        </pc:spChg>
        <pc:spChg chg="add mod">
          <ac:chgData name="瑞子 張" userId="b9c4354e-821d-4c5d-a229-8a4dec8f7817" providerId="ADAL" clId="{A34AA00E-1ACA-4044-82E6-9C2482241E7D}" dt="2023-04-06T04:06:31.099" v="788" actId="164"/>
          <ac:spMkLst>
            <pc:docMk/>
            <pc:sldMk cId="2807216234" sldId="259"/>
            <ac:spMk id="65" creationId="{F8E201C1-5B62-182E-5424-B2F0453D25E2}"/>
          </ac:spMkLst>
        </pc:spChg>
        <pc:spChg chg="add mod ord">
          <ac:chgData name="瑞子 張" userId="b9c4354e-821d-4c5d-a229-8a4dec8f7817" providerId="ADAL" clId="{A34AA00E-1ACA-4044-82E6-9C2482241E7D}" dt="2023-04-06T04:06:38.445" v="791" actId="164"/>
          <ac:spMkLst>
            <pc:docMk/>
            <pc:sldMk cId="2807216234" sldId="259"/>
            <ac:spMk id="66" creationId="{4E8AFE06-64B9-79D0-7BEE-3BAFB7979DF9}"/>
          </ac:spMkLst>
        </pc:spChg>
        <pc:spChg chg="add mod">
          <ac:chgData name="瑞子 張" userId="b9c4354e-821d-4c5d-a229-8a4dec8f7817" providerId="ADAL" clId="{A34AA00E-1ACA-4044-82E6-9C2482241E7D}" dt="2023-04-06T04:06:54.647" v="795" actId="164"/>
          <ac:spMkLst>
            <pc:docMk/>
            <pc:sldMk cId="2807216234" sldId="259"/>
            <ac:spMk id="67" creationId="{BCD50C76-4852-7294-795C-5E5C1A4B7AB7}"/>
          </ac:spMkLst>
        </pc:spChg>
        <pc:spChg chg="add mod">
          <ac:chgData name="瑞子 張" userId="b9c4354e-821d-4c5d-a229-8a4dec8f7817" providerId="ADAL" clId="{A34AA00E-1ACA-4044-82E6-9C2482241E7D}" dt="2023-04-06T04:06:51.207" v="794" actId="164"/>
          <ac:spMkLst>
            <pc:docMk/>
            <pc:sldMk cId="2807216234" sldId="259"/>
            <ac:spMk id="68" creationId="{6B2D7BC1-894F-051E-AAF6-DD3666322DB3}"/>
          </ac:spMkLst>
        </pc:spChg>
        <pc:spChg chg="add mod">
          <ac:chgData name="瑞子 張" userId="b9c4354e-821d-4c5d-a229-8a4dec8f7817" providerId="ADAL" clId="{A34AA00E-1ACA-4044-82E6-9C2482241E7D}" dt="2023-04-06T04:06:48.015" v="793" actId="164"/>
          <ac:spMkLst>
            <pc:docMk/>
            <pc:sldMk cId="2807216234" sldId="259"/>
            <ac:spMk id="69" creationId="{315E32EB-70F3-47B2-CAD0-64D182E899AB}"/>
          </ac:spMkLst>
        </pc:spChg>
        <pc:spChg chg="add mod">
          <ac:chgData name="瑞子 張" userId="b9c4354e-821d-4c5d-a229-8a4dec8f7817" providerId="ADAL" clId="{A34AA00E-1ACA-4044-82E6-9C2482241E7D}" dt="2023-04-06T04:06:42.586" v="792" actId="164"/>
          <ac:spMkLst>
            <pc:docMk/>
            <pc:sldMk cId="2807216234" sldId="259"/>
            <ac:spMk id="70" creationId="{19FDDF39-9749-0E5B-7FD2-674592ADC5EA}"/>
          </ac:spMkLst>
        </pc:spChg>
        <pc:spChg chg="add del mod">
          <ac:chgData name="瑞子 張" userId="b9c4354e-821d-4c5d-a229-8a4dec8f7817" providerId="ADAL" clId="{A34AA00E-1ACA-4044-82E6-9C2482241E7D}" dt="2023-04-06T02:59:49.245" v="770" actId="21"/>
          <ac:spMkLst>
            <pc:docMk/>
            <pc:sldMk cId="2807216234" sldId="259"/>
            <ac:spMk id="71" creationId="{F00834A5-9C57-90F6-7BC8-52C1CB13A5AD}"/>
          </ac:spMkLst>
        </pc:spChg>
        <pc:grpChg chg="add mod">
          <ac:chgData name="瑞子 張" userId="b9c4354e-821d-4c5d-a229-8a4dec8f7817" providerId="ADAL" clId="{A34AA00E-1ACA-4044-82E6-9C2482241E7D}" dt="2023-04-06T04:06:13.333" v="784" actId="164"/>
          <ac:grpSpMkLst>
            <pc:docMk/>
            <pc:sldMk cId="2807216234" sldId="259"/>
            <ac:grpSpMk id="45" creationId="{EEBF186E-82C4-B00B-1497-F74F40C2B5A5}"/>
          </ac:grpSpMkLst>
        </pc:grpChg>
        <pc:grpChg chg="add mod">
          <ac:chgData name="瑞子 張" userId="b9c4354e-821d-4c5d-a229-8a4dec8f7817" providerId="ADAL" clId="{A34AA00E-1ACA-4044-82E6-9C2482241E7D}" dt="2023-04-06T04:06:20.048" v="785" actId="164"/>
          <ac:grpSpMkLst>
            <pc:docMk/>
            <pc:sldMk cId="2807216234" sldId="259"/>
            <ac:grpSpMk id="46" creationId="{18C8CF7D-0898-A50C-D2C9-7856E1E06251}"/>
          </ac:grpSpMkLst>
        </pc:grpChg>
        <pc:grpChg chg="add mod">
          <ac:chgData name="瑞子 張" userId="b9c4354e-821d-4c5d-a229-8a4dec8f7817" providerId="ADAL" clId="{A34AA00E-1ACA-4044-82E6-9C2482241E7D}" dt="2023-04-06T04:06:24.125" v="786" actId="164"/>
          <ac:grpSpMkLst>
            <pc:docMk/>
            <pc:sldMk cId="2807216234" sldId="259"/>
            <ac:grpSpMk id="47" creationId="{855204CC-E0AC-A3F1-FFA4-6EB693AB488D}"/>
          </ac:grpSpMkLst>
        </pc:grpChg>
        <pc:grpChg chg="add mod">
          <ac:chgData name="瑞子 張" userId="b9c4354e-821d-4c5d-a229-8a4dec8f7817" providerId="ADAL" clId="{A34AA00E-1ACA-4044-82E6-9C2482241E7D}" dt="2023-04-06T04:06:27.533" v="787" actId="164"/>
          <ac:grpSpMkLst>
            <pc:docMk/>
            <pc:sldMk cId="2807216234" sldId="259"/>
            <ac:grpSpMk id="48" creationId="{0BA1D442-8BB0-9BE0-620F-21F94E66EE8B}"/>
          </ac:grpSpMkLst>
        </pc:grpChg>
        <pc:grpChg chg="add mod">
          <ac:chgData name="瑞子 張" userId="b9c4354e-821d-4c5d-a229-8a4dec8f7817" providerId="ADAL" clId="{A34AA00E-1ACA-4044-82E6-9C2482241E7D}" dt="2023-04-06T04:06:31.099" v="788" actId="164"/>
          <ac:grpSpMkLst>
            <pc:docMk/>
            <pc:sldMk cId="2807216234" sldId="259"/>
            <ac:grpSpMk id="49" creationId="{FF057A37-F098-B019-72A8-AEEF3A327B15}"/>
          </ac:grpSpMkLst>
        </pc:grpChg>
        <pc:grpChg chg="add del mod">
          <ac:chgData name="瑞子 張" userId="b9c4354e-821d-4c5d-a229-8a4dec8f7817" providerId="ADAL" clId="{A34AA00E-1ACA-4044-82E6-9C2482241E7D}" dt="2023-04-06T04:06:03.875" v="781" actId="478"/>
          <ac:grpSpMkLst>
            <pc:docMk/>
            <pc:sldMk cId="2807216234" sldId="259"/>
            <ac:grpSpMk id="50" creationId="{E4759C8A-28E6-B98D-2E7F-53C1FB417655}"/>
          </ac:grpSpMkLst>
        </pc:grpChg>
        <pc:grpChg chg="add mod ord">
          <ac:chgData name="瑞子 張" userId="b9c4354e-821d-4c5d-a229-8a4dec8f7817" providerId="ADAL" clId="{A34AA00E-1ACA-4044-82E6-9C2482241E7D}" dt="2023-04-06T04:06:38.445" v="791" actId="164"/>
          <ac:grpSpMkLst>
            <pc:docMk/>
            <pc:sldMk cId="2807216234" sldId="259"/>
            <ac:grpSpMk id="51" creationId="{A4CAB98D-04A2-7DB0-9679-EC4E3E45B6E1}"/>
          </ac:grpSpMkLst>
        </pc:grpChg>
        <pc:grpChg chg="add mod">
          <ac:chgData name="瑞子 張" userId="b9c4354e-821d-4c5d-a229-8a4dec8f7817" providerId="ADAL" clId="{A34AA00E-1ACA-4044-82E6-9C2482241E7D}" dt="2023-04-06T04:06:54.647" v="795" actId="164"/>
          <ac:grpSpMkLst>
            <pc:docMk/>
            <pc:sldMk cId="2807216234" sldId="259"/>
            <ac:grpSpMk id="52" creationId="{502CDE0A-BD0A-82C8-8833-502DEA9AB457}"/>
          </ac:grpSpMkLst>
        </pc:grpChg>
        <pc:grpChg chg="add del mod">
          <ac:chgData name="瑞子 張" userId="b9c4354e-821d-4c5d-a229-8a4dec8f7817" providerId="ADAL" clId="{A34AA00E-1ACA-4044-82E6-9C2482241E7D}" dt="2023-04-06T04:06:05.945" v="783" actId="478"/>
          <ac:grpSpMkLst>
            <pc:docMk/>
            <pc:sldMk cId="2807216234" sldId="259"/>
            <ac:grpSpMk id="53" creationId="{2FBBF9C7-E534-D588-37AA-CB738CCD872A}"/>
          </ac:grpSpMkLst>
        </pc:grpChg>
        <pc:grpChg chg="add mod">
          <ac:chgData name="瑞子 張" userId="b9c4354e-821d-4c5d-a229-8a4dec8f7817" providerId="ADAL" clId="{A34AA00E-1ACA-4044-82E6-9C2482241E7D}" dt="2023-04-06T00:58:47.266" v="167" actId="164"/>
          <ac:grpSpMkLst>
            <pc:docMk/>
            <pc:sldMk cId="2807216234" sldId="259"/>
            <ac:grpSpMk id="54" creationId="{F7DB2B03-D2C0-5D7C-16F3-EBEF0D645D1D}"/>
          </ac:grpSpMkLst>
        </pc:grpChg>
        <pc:grpChg chg="add mod">
          <ac:chgData name="瑞子 張" userId="b9c4354e-821d-4c5d-a229-8a4dec8f7817" providerId="ADAL" clId="{A34AA00E-1ACA-4044-82E6-9C2482241E7D}" dt="2023-04-06T04:06:48.015" v="793" actId="164"/>
          <ac:grpSpMkLst>
            <pc:docMk/>
            <pc:sldMk cId="2807216234" sldId="259"/>
            <ac:grpSpMk id="55" creationId="{8881F9B1-9D0B-197A-57F6-A1EE5190D3C6}"/>
          </ac:grpSpMkLst>
        </pc:grpChg>
        <pc:grpChg chg="add mod">
          <ac:chgData name="瑞子 張" userId="b9c4354e-821d-4c5d-a229-8a4dec8f7817" providerId="ADAL" clId="{A34AA00E-1ACA-4044-82E6-9C2482241E7D}" dt="2023-04-06T04:06:42.586" v="792" actId="164"/>
          <ac:grpSpMkLst>
            <pc:docMk/>
            <pc:sldMk cId="2807216234" sldId="259"/>
            <ac:grpSpMk id="56" creationId="{920635A6-ED3E-C2B1-0CC8-FDDBC095C6A0}"/>
          </ac:grpSpMkLst>
        </pc:grpChg>
        <pc:grpChg chg="add del mod">
          <ac:chgData name="瑞子 張" userId="b9c4354e-821d-4c5d-a229-8a4dec8f7817" providerId="ADAL" clId="{A34AA00E-1ACA-4044-82E6-9C2482241E7D}" dt="2023-04-06T04:06:04.625" v="782" actId="478"/>
          <ac:grpSpMkLst>
            <pc:docMk/>
            <pc:sldMk cId="2807216234" sldId="259"/>
            <ac:grpSpMk id="57" creationId="{DB6AB324-9477-5BB0-1D98-16247670F99E}"/>
          </ac:grpSpMkLst>
        </pc:grpChg>
        <pc:grpChg chg="add mod">
          <ac:chgData name="瑞子 張" userId="b9c4354e-821d-4c5d-a229-8a4dec8f7817" providerId="ADAL" clId="{A34AA00E-1ACA-4044-82E6-9C2482241E7D}" dt="2023-04-06T04:06:51.207" v="794" actId="164"/>
          <ac:grpSpMkLst>
            <pc:docMk/>
            <pc:sldMk cId="2807216234" sldId="259"/>
            <ac:grpSpMk id="58" creationId="{994BD413-0DE4-2227-97DD-D216196898B5}"/>
          </ac:grpSpMkLst>
        </pc:grpChg>
        <pc:grpChg chg="add mod">
          <ac:chgData name="瑞子 張" userId="b9c4354e-821d-4c5d-a229-8a4dec8f7817" providerId="ADAL" clId="{A34AA00E-1ACA-4044-82E6-9C2482241E7D}" dt="2023-04-06T04:06:13.333" v="784" actId="164"/>
          <ac:grpSpMkLst>
            <pc:docMk/>
            <pc:sldMk cId="2807216234" sldId="259"/>
            <ac:grpSpMk id="72" creationId="{DEC2EF4C-36C5-8300-9F46-F24793B277ED}"/>
          </ac:grpSpMkLst>
        </pc:grpChg>
        <pc:grpChg chg="add mod">
          <ac:chgData name="瑞子 張" userId="b9c4354e-821d-4c5d-a229-8a4dec8f7817" providerId="ADAL" clId="{A34AA00E-1ACA-4044-82E6-9C2482241E7D}" dt="2023-04-06T04:06:20.048" v="785" actId="164"/>
          <ac:grpSpMkLst>
            <pc:docMk/>
            <pc:sldMk cId="2807216234" sldId="259"/>
            <ac:grpSpMk id="73" creationId="{E4758095-8A32-D8EE-3CE2-434FF039C3F2}"/>
          </ac:grpSpMkLst>
        </pc:grpChg>
        <pc:grpChg chg="add mod">
          <ac:chgData name="瑞子 張" userId="b9c4354e-821d-4c5d-a229-8a4dec8f7817" providerId="ADAL" clId="{A34AA00E-1ACA-4044-82E6-9C2482241E7D}" dt="2023-04-06T04:06:24.125" v="786" actId="164"/>
          <ac:grpSpMkLst>
            <pc:docMk/>
            <pc:sldMk cId="2807216234" sldId="259"/>
            <ac:grpSpMk id="74" creationId="{3DE56FB8-99CF-8CF8-E16C-3FA6C32BD9AC}"/>
          </ac:grpSpMkLst>
        </pc:grpChg>
        <pc:grpChg chg="add mod">
          <ac:chgData name="瑞子 張" userId="b9c4354e-821d-4c5d-a229-8a4dec8f7817" providerId="ADAL" clId="{A34AA00E-1ACA-4044-82E6-9C2482241E7D}" dt="2023-04-06T04:06:27.533" v="787" actId="164"/>
          <ac:grpSpMkLst>
            <pc:docMk/>
            <pc:sldMk cId="2807216234" sldId="259"/>
            <ac:grpSpMk id="75" creationId="{6E7869B9-D65F-F1B6-D239-9F94281D8122}"/>
          </ac:grpSpMkLst>
        </pc:grpChg>
        <pc:grpChg chg="add mod">
          <ac:chgData name="瑞子 張" userId="b9c4354e-821d-4c5d-a229-8a4dec8f7817" providerId="ADAL" clId="{A34AA00E-1ACA-4044-82E6-9C2482241E7D}" dt="2023-04-06T04:06:31.099" v="788" actId="164"/>
          <ac:grpSpMkLst>
            <pc:docMk/>
            <pc:sldMk cId="2807216234" sldId="259"/>
            <ac:grpSpMk id="76" creationId="{38610ED5-5D87-8F92-ACBC-45857DA97219}"/>
          </ac:grpSpMkLst>
        </pc:grpChg>
        <pc:grpChg chg="add mod">
          <ac:chgData name="瑞子 張" userId="b9c4354e-821d-4c5d-a229-8a4dec8f7817" providerId="ADAL" clId="{A34AA00E-1ACA-4044-82E6-9C2482241E7D}" dt="2023-04-06T04:06:38.445" v="791" actId="164"/>
          <ac:grpSpMkLst>
            <pc:docMk/>
            <pc:sldMk cId="2807216234" sldId="259"/>
            <ac:grpSpMk id="77" creationId="{79999509-8131-5984-BC09-6972F8D763CA}"/>
          </ac:grpSpMkLst>
        </pc:grpChg>
        <pc:grpChg chg="add mod">
          <ac:chgData name="瑞子 張" userId="b9c4354e-821d-4c5d-a229-8a4dec8f7817" providerId="ADAL" clId="{A34AA00E-1ACA-4044-82E6-9C2482241E7D}" dt="2023-04-06T04:06:42.586" v="792" actId="164"/>
          <ac:grpSpMkLst>
            <pc:docMk/>
            <pc:sldMk cId="2807216234" sldId="259"/>
            <ac:grpSpMk id="78" creationId="{E199B724-631D-7402-2277-79E4C6E9B9E6}"/>
          </ac:grpSpMkLst>
        </pc:grpChg>
        <pc:grpChg chg="add mod">
          <ac:chgData name="瑞子 張" userId="b9c4354e-821d-4c5d-a229-8a4dec8f7817" providerId="ADAL" clId="{A34AA00E-1ACA-4044-82E6-9C2482241E7D}" dt="2023-04-06T04:06:48.015" v="793" actId="164"/>
          <ac:grpSpMkLst>
            <pc:docMk/>
            <pc:sldMk cId="2807216234" sldId="259"/>
            <ac:grpSpMk id="79" creationId="{6852D0E7-9A44-EFFB-51CA-AE098C791765}"/>
          </ac:grpSpMkLst>
        </pc:grpChg>
        <pc:grpChg chg="add mod">
          <ac:chgData name="瑞子 張" userId="b9c4354e-821d-4c5d-a229-8a4dec8f7817" providerId="ADAL" clId="{A34AA00E-1ACA-4044-82E6-9C2482241E7D}" dt="2023-04-06T04:06:51.207" v="794" actId="164"/>
          <ac:grpSpMkLst>
            <pc:docMk/>
            <pc:sldMk cId="2807216234" sldId="259"/>
            <ac:grpSpMk id="80" creationId="{A684955D-E5E4-2AA7-83D2-B14B92DAE0C6}"/>
          </ac:grpSpMkLst>
        </pc:grpChg>
        <pc:grpChg chg="add mod">
          <ac:chgData name="瑞子 張" userId="b9c4354e-821d-4c5d-a229-8a4dec8f7817" providerId="ADAL" clId="{A34AA00E-1ACA-4044-82E6-9C2482241E7D}" dt="2023-04-06T04:06:54.647" v="795" actId="164"/>
          <ac:grpSpMkLst>
            <pc:docMk/>
            <pc:sldMk cId="2807216234" sldId="259"/>
            <ac:grpSpMk id="81" creationId="{658BA67A-11C7-DA96-E9A5-F43426211A05}"/>
          </ac:grpSpMkLst>
        </pc:grpChg>
        <pc:picChg chg="add mod modCrop">
          <ac:chgData name="瑞子 張" userId="b9c4354e-821d-4c5d-a229-8a4dec8f7817" providerId="ADAL" clId="{A34AA00E-1ACA-4044-82E6-9C2482241E7D}" dt="2023-04-06T00:39:51.958" v="154" actId="164"/>
          <ac:picMkLst>
            <pc:docMk/>
            <pc:sldMk cId="2807216234" sldId="259"/>
            <ac:picMk id="5" creationId="{FB788173-AF8B-7CDB-1A41-6F1344162FC4}"/>
          </ac:picMkLst>
        </pc:picChg>
        <pc:picChg chg="add mod">
          <ac:chgData name="瑞子 張" userId="b9c4354e-821d-4c5d-a229-8a4dec8f7817" providerId="ADAL" clId="{A34AA00E-1ACA-4044-82E6-9C2482241E7D}" dt="2023-04-06T00:39:57.719" v="155" actId="164"/>
          <ac:picMkLst>
            <pc:docMk/>
            <pc:sldMk cId="2807216234" sldId="259"/>
            <ac:picMk id="7" creationId="{02C92F29-7305-5D2D-2DC8-DB17EB2EA4DE}"/>
          </ac:picMkLst>
        </pc:picChg>
        <pc:picChg chg="add mod">
          <ac:chgData name="瑞子 張" userId="b9c4354e-821d-4c5d-a229-8a4dec8f7817" providerId="ADAL" clId="{A34AA00E-1ACA-4044-82E6-9C2482241E7D}" dt="2023-04-06T00:40:00.846" v="156" actId="164"/>
          <ac:picMkLst>
            <pc:docMk/>
            <pc:sldMk cId="2807216234" sldId="259"/>
            <ac:picMk id="9" creationId="{86C00575-2473-39FB-A5C6-087CE2D13EA2}"/>
          </ac:picMkLst>
        </pc:picChg>
        <pc:picChg chg="add mod">
          <ac:chgData name="瑞子 張" userId="b9c4354e-821d-4c5d-a229-8a4dec8f7817" providerId="ADAL" clId="{A34AA00E-1ACA-4044-82E6-9C2482241E7D}" dt="2023-04-06T00:40:04.271" v="157" actId="164"/>
          <ac:picMkLst>
            <pc:docMk/>
            <pc:sldMk cId="2807216234" sldId="259"/>
            <ac:picMk id="11" creationId="{32D918A1-E94D-A020-1CD3-DBF257492D30}"/>
          </ac:picMkLst>
        </pc:picChg>
        <pc:picChg chg="add mod">
          <ac:chgData name="瑞子 張" userId="b9c4354e-821d-4c5d-a229-8a4dec8f7817" providerId="ADAL" clId="{A34AA00E-1ACA-4044-82E6-9C2482241E7D}" dt="2023-04-06T00:40:08.841" v="158" actId="164"/>
          <ac:picMkLst>
            <pc:docMk/>
            <pc:sldMk cId="2807216234" sldId="259"/>
            <ac:picMk id="13" creationId="{0FC02C09-BCC8-D711-0391-12A5727E8C28}"/>
          </ac:picMkLst>
        </pc:picChg>
        <pc:picChg chg="add mod">
          <ac:chgData name="瑞子 張" userId="b9c4354e-821d-4c5d-a229-8a4dec8f7817" providerId="ADAL" clId="{A34AA00E-1ACA-4044-82E6-9C2482241E7D}" dt="2023-04-06T00:40:12.234" v="159" actId="164"/>
          <ac:picMkLst>
            <pc:docMk/>
            <pc:sldMk cId="2807216234" sldId="259"/>
            <ac:picMk id="15" creationId="{CD20760A-6568-3EE5-1B03-FA76D840F72D}"/>
          </ac:picMkLst>
        </pc:picChg>
        <pc:picChg chg="add mod">
          <ac:chgData name="瑞子 張" userId="b9c4354e-821d-4c5d-a229-8a4dec8f7817" providerId="ADAL" clId="{A34AA00E-1ACA-4044-82E6-9C2482241E7D}" dt="2023-04-06T00:40:15.960" v="160" actId="164"/>
          <ac:picMkLst>
            <pc:docMk/>
            <pc:sldMk cId="2807216234" sldId="259"/>
            <ac:picMk id="17" creationId="{060892F2-5EF4-8AE4-E2A0-33E064AD2FFA}"/>
          </ac:picMkLst>
        </pc:picChg>
        <pc:picChg chg="add mod">
          <ac:chgData name="瑞子 張" userId="b9c4354e-821d-4c5d-a229-8a4dec8f7817" providerId="ADAL" clId="{A34AA00E-1ACA-4044-82E6-9C2482241E7D}" dt="2023-04-06T00:40:20.995" v="161" actId="164"/>
          <ac:picMkLst>
            <pc:docMk/>
            <pc:sldMk cId="2807216234" sldId="259"/>
            <ac:picMk id="19" creationId="{BDC8910E-02BE-5993-5647-DDD259DA3C2B}"/>
          </ac:picMkLst>
        </pc:picChg>
        <pc:picChg chg="add mod">
          <ac:chgData name="瑞子 張" userId="b9c4354e-821d-4c5d-a229-8a4dec8f7817" providerId="ADAL" clId="{A34AA00E-1ACA-4044-82E6-9C2482241E7D}" dt="2023-04-06T00:40:24.365" v="162" actId="164"/>
          <ac:picMkLst>
            <pc:docMk/>
            <pc:sldMk cId="2807216234" sldId="259"/>
            <ac:picMk id="21" creationId="{627EA054-C031-5A72-C624-B9E1DBA15DA9}"/>
          </ac:picMkLst>
        </pc:picChg>
        <pc:picChg chg="add mod">
          <ac:chgData name="瑞子 張" userId="b9c4354e-821d-4c5d-a229-8a4dec8f7817" providerId="ADAL" clId="{A34AA00E-1ACA-4044-82E6-9C2482241E7D}" dt="2023-04-06T00:40:27.742" v="163" actId="164"/>
          <ac:picMkLst>
            <pc:docMk/>
            <pc:sldMk cId="2807216234" sldId="259"/>
            <ac:picMk id="23" creationId="{3461C5C3-ECEA-3CF4-FB34-DFCBB2A4C7B8}"/>
          </ac:picMkLst>
        </pc:picChg>
        <pc:picChg chg="add mod">
          <ac:chgData name="瑞子 張" userId="b9c4354e-821d-4c5d-a229-8a4dec8f7817" providerId="ADAL" clId="{A34AA00E-1ACA-4044-82E6-9C2482241E7D}" dt="2023-04-06T00:40:32.238" v="164" actId="164"/>
          <ac:picMkLst>
            <pc:docMk/>
            <pc:sldMk cId="2807216234" sldId="259"/>
            <ac:picMk id="25" creationId="{D243EB5C-44FE-088D-DBC7-FDBCFADA16BE}"/>
          </ac:picMkLst>
        </pc:picChg>
        <pc:picChg chg="add mod">
          <ac:chgData name="瑞子 張" userId="b9c4354e-821d-4c5d-a229-8a4dec8f7817" providerId="ADAL" clId="{A34AA00E-1ACA-4044-82E6-9C2482241E7D}" dt="2023-04-06T00:40:35.657" v="165" actId="164"/>
          <ac:picMkLst>
            <pc:docMk/>
            <pc:sldMk cId="2807216234" sldId="259"/>
            <ac:picMk id="27" creationId="{B91E480B-E2BA-5CBB-54DE-466B5C781185}"/>
          </ac:picMkLst>
        </pc:picChg>
        <pc:picChg chg="add mod">
          <ac:chgData name="瑞子 張" userId="b9c4354e-821d-4c5d-a229-8a4dec8f7817" providerId="ADAL" clId="{A34AA00E-1ACA-4044-82E6-9C2482241E7D}" dt="2023-04-06T00:40:38.686" v="166" actId="164"/>
          <ac:picMkLst>
            <pc:docMk/>
            <pc:sldMk cId="2807216234" sldId="259"/>
            <ac:picMk id="29" creationId="{28819698-E4EE-8930-28D0-F70AF9FC4E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D261A-3A54-884B-4DC5-3F9A7E3F5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41D020-EDB1-235D-2B5D-B67FF250A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7B188-6A10-3FD2-2969-C7365B8E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4ECF-345E-41A6-BE72-6B6B0BD46242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910987-C21D-70F6-603D-6AA49FFC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CA022-F78B-3CE6-E81B-4AE14C56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CE0-D0D6-4A03-86AD-833DFD896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54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218E3-7E5E-C751-ABA3-7332DD11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41F949-5422-FCBD-8AB5-3BB0347D5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3B8C9B-8E27-D050-6CB0-50D8019F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4ECF-345E-41A6-BE72-6B6B0BD46242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417EBF-DC44-DA86-5D03-8BB79DB7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58BC12-2BD4-32D7-5554-A2D3F2EA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CE0-D0D6-4A03-86AD-833DFD896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48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120ECC-4DED-FDC2-99C2-1A609E3ED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7A7AB0-1F06-89E7-2F9D-C515DA45C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A7A945-A90B-3BF5-DC9D-FA283FD6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4ECF-345E-41A6-BE72-6B6B0BD46242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20879-AE49-646F-6F6A-4DB3469F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C10F09-B165-1672-3246-2D20A6E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CE0-D0D6-4A03-86AD-833DFD896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0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795EB-F38E-6B0A-57D6-7C05E0BD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F2A011-3853-E717-AB8D-0B002FFE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BFBFD4-0369-C549-F6F2-08E0FE40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4ECF-345E-41A6-BE72-6B6B0BD46242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C5A751-9BE2-0A30-0D04-AF6E91C3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4F5C68-14E0-D76E-6093-6B648492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CE0-D0D6-4A03-86AD-833DFD896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00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98B15-4844-23DF-0D28-AD48BD86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B2F6C1-B202-C6D2-C554-E02BF3AE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3A175-B34C-0E08-339D-675D2977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4ECF-345E-41A6-BE72-6B6B0BD46242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1249E0-A8CF-9F04-FEB4-5200074D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F9D96-7E8B-4305-15E5-353ADBE0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CE0-D0D6-4A03-86AD-833DFD896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8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B16CE-C873-667D-9469-0A7322B0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432C34-C029-56AF-3F77-BB2D599CA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BC48FD-1F3F-DC94-384C-DD0398AEE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4731B0-6F9A-A7F9-B18F-1E63D7BC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4ECF-345E-41A6-BE72-6B6B0BD46242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D108D0-FCF3-F6B0-B04C-B0397B59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08E05A-8069-DBC6-A78B-46A45D9B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CE0-D0D6-4A03-86AD-833DFD896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38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C4817-B4AA-CBE8-80B2-8D907445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E646F7-F62D-70AD-A75B-979AA568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89C20A-E0F0-B0CD-837B-5FD3F672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DC05AD-E697-87EB-09EE-6D644ED7E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1BEAB8-70DA-3336-6BFD-5FCB848F4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486C0F-2694-8F14-F9C7-3F4355DA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4ECF-345E-41A6-BE72-6B6B0BD46242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BF6B6D-8831-5AC2-5AE4-20EA91AD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F4FB4B-B572-AAC3-C4F6-3DA4C978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CE0-D0D6-4A03-86AD-833DFD896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15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D5958-B692-CDF3-FD20-523B5588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5D058E-9D3F-E07D-6C1C-BF605FEA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4ECF-345E-41A6-BE72-6B6B0BD46242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AFB83-7D2A-B3AC-6F0C-F2E278E2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FF770E-4495-721F-054F-8686E215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CE0-D0D6-4A03-86AD-833DFD896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1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F78AA1-E53B-249F-FAAD-73C3AADC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4ECF-345E-41A6-BE72-6B6B0BD46242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22324B-6CB0-E097-05CF-D4CD701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C13EE2-7D7D-D32C-784C-830606C8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CE0-D0D6-4A03-86AD-833DFD896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1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A129C-E8EF-B754-6FFB-87C28532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44B03-300C-436B-AE23-CE340838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AEBA5B-18D4-34FB-2E78-3FC345CAF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7C508-8D35-586C-A926-46EC3A7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4ECF-345E-41A6-BE72-6B6B0BD46242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C8B941-3163-CD35-100E-F0F053A1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CBB429-1A88-53D5-D537-1091F0E4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CE0-D0D6-4A03-86AD-833DFD896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85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85038-59E7-5175-ACB8-D4D66E02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5347AA-2E0F-4EEC-D3B8-604E69465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3B6013-FACF-3FB7-89B9-10A6E290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3D27D-F6FD-8545-D9F2-32DB32A7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4ECF-345E-41A6-BE72-6B6B0BD46242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D9A5C7-4983-908B-0DF7-2133EE92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50FF2-BE99-1614-E344-02EDE847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CE0-D0D6-4A03-86AD-833DFD896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23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463B07-19F7-3C31-C695-7A041572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C8D7DB-1FA8-8569-7AE2-5A2B3212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4EFA51-301C-D605-68A4-8749474D6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84ECF-345E-41A6-BE72-6B6B0BD46242}" type="datetimeFigureOut">
              <a:rPr kumimoji="1" lang="ja-JP" altLang="en-US" smtClean="0"/>
              <a:t>2023/5/16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5B1FF-8D9B-B885-FFDF-A10495EE9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E7C74-B6D8-2D17-C9B0-4EE7FC56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0CE0-D0D6-4A03-86AD-833DFD896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48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381FC9ED-7673-D18F-CC7D-74B61C02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0"/>
            <a:ext cx="5580000" cy="65520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D9F2953-07BC-C134-E24E-CA774388F50F}"/>
              </a:ext>
            </a:extLst>
          </p:cNvPr>
          <p:cNvSpPr/>
          <p:nvPr/>
        </p:nvSpPr>
        <p:spPr>
          <a:xfrm>
            <a:off x="4788577" y="3392897"/>
            <a:ext cx="417160" cy="2063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A856877-6D24-74CE-0C6C-BA1FF1CE25BF}"/>
              </a:ext>
            </a:extLst>
          </p:cNvPr>
          <p:cNvSpPr/>
          <p:nvPr/>
        </p:nvSpPr>
        <p:spPr>
          <a:xfrm>
            <a:off x="5520787" y="3289715"/>
            <a:ext cx="139053" cy="30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5D95AEC-0B5B-21AF-5814-9B7688A30E09}"/>
              </a:ext>
            </a:extLst>
          </p:cNvPr>
          <p:cNvSpPr/>
          <p:nvPr/>
        </p:nvSpPr>
        <p:spPr>
          <a:xfrm>
            <a:off x="4775575" y="1873404"/>
            <a:ext cx="723336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2AAA2EF-1600-2888-81A4-CBC0DF1DC5A4}"/>
              </a:ext>
            </a:extLst>
          </p:cNvPr>
          <p:cNvCxnSpPr>
            <a:cxnSpLocks/>
            <a:stCxn id="22" idx="1"/>
            <a:endCxn id="22" idx="3"/>
          </p:cNvCxnSpPr>
          <p:nvPr/>
        </p:nvCxnSpPr>
        <p:spPr>
          <a:xfrm>
            <a:off x="4775575" y="2002034"/>
            <a:ext cx="72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9D31C7A-C161-739C-9E97-11EAFC54F0BC}"/>
              </a:ext>
            </a:extLst>
          </p:cNvPr>
          <p:cNvCxnSpPr>
            <a:cxnSpLocks/>
          </p:cNvCxnSpPr>
          <p:nvPr/>
        </p:nvCxnSpPr>
        <p:spPr>
          <a:xfrm>
            <a:off x="4957113" y="1873403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0EA5CC6-BB2C-2DBA-0CA0-AB8EC6D4F953}"/>
              </a:ext>
            </a:extLst>
          </p:cNvPr>
          <p:cNvCxnSpPr>
            <a:cxnSpLocks/>
          </p:cNvCxnSpPr>
          <p:nvPr/>
        </p:nvCxnSpPr>
        <p:spPr>
          <a:xfrm>
            <a:off x="5514287" y="3474829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0921304-B1A5-D3DE-C68A-DE0CE64EB95C}"/>
              </a:ext>
            </a:extLst>
          </p:cNvPr>
          <p:cNvSpPr/>
          <p:nvPr/>
        </p:nvSpPr>
        <p:spPr>
          <a:xfrm>
            <a:off x="4775575" y="1096476"/>
            <a:ext cx="260725" cy="257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D1D6B49-4317-25D6-D38A-B66136F4D489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4775575" y="1225452"/>
            <a:ext cx="260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7635BE7-6158-0AAB-A682-17174FF2C8E5}"/>
              </a:ext>
            </a:extLst>
          </p:cNvPr>
          <p:cNvCxnSpPr>
            <a:cxnSpLocks/>
          </p:cNvCxnSpPr>
          <p:nvPr/>
        </p:nvCxnSpPr>
        <p:spPr>
          <a:xfrm>
            <a:off x="4909054" y="1092795"/>
            <a:ext cx="0" cy="257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982A46B0-5099-9773-5AC9-721520F81A5C}"/>
              </a:ext>
            </a:extLst>
          </p:cNvPr>
          <p:cNvSpPr/>
          <p:nvPr/>
        </p:nvSpPr>
        <p:spPr>
          <a:xfrm>
            <a:off x="4420662" y="531956"/>
            <a:ext cx="243343" cy="2407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833C5DB-E4FF-562C-E503-B10EB293419F}"/>
              </a:ext>
            </a:extLst>
          </p:cNvPr>
          <p:cNvSpPr/>
          <p:nvPr/>
        </p:nvSpPr>
        <p:spPr>
          <a:xfrm>
            <a:off x="5659840" y="1096476"/>
            <a:ext cx="260725" cy="257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F4CE5B1-0558-75F8-B668-BA7F0535461C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5659840" y="1225452"/>
            <a:ext cx="260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CA92F2E-581C-DABB-13CE-615C161F7307}"/>
              </a:ext>
            </a:extLst>
          </p:cNvPr>
          <p:cNvCxnSpPr>
            <a:cxnSpLocks/>
          </p:cNvCxnSpPr>
          <p:nvPr/>
        </p:nvCxnSpPr>
        <p:spPr>
          <a:xfrm>
            <a:off x="5797287" y="1092460"/>
            <a:ext cx="0" cy="257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26B6076-F605-B939-06A0-93219CB6A4BD}"/>
              </a:ext>
            </a:extLst>
          </p:cNvPr>
          <p:cNvCxnSpPr>
            <a:cxnSpLocks/>
          </p:cNvCxnSpPr>
          <p:nvPr/>
        </p:nvCxnSpPr>
        <p:spPr>
          <a:xfrm flipH="1">
            <a:off x="6476554" y="281897"/>
            <a:ext cx="121672" cy="255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B3BC62A-6A2D-6171-5154-35B39D08824E}"/>
              </a:ext>
            </a:extLst>
          </p:cNvPr>
          <p:cNvCxnSpPr>
            <a:cxnSpLocks/>
          </p:cNvCxnSpPr>
          <p:nvPr/>
        </p:nvCxnSpPr>
        <p:spPr>
          <a:xfrm flipH="1" flipV="1">
            <a:off x="6754387" y="281897"/>
            <a:ext cx="121672" cy="240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AEBBF28-185A-9E9A-66B6-2B78E0EE298D}"/>
              </a:ext>
            </a:extLst>
          </p:cNvPr>
          <p:cNvCxnSpPr>
            <a:cxnSpLocks/>
          </p:cNvCxnSpPr>
          <p:nvPr/>
        </p:nvCxnSpPr>
        <p:spPr>
          <a:xfrm flipH="1">
            <a:off x="6489475" y="530826"/>
            <a:ext cx="386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6AE0AFCB-4F31-7FEE-9037-4C90353C2D81}"/>
              </a:ext>
            </a:extLst>
          </p:cNvPr>
          <p:cNvSpPr/>
          <p:nvPr/>
        </p:nvSpPr>
        <p:spPr>
          <a:xfrm>
            <a:off x="3426707" y="2226743"/>
            <a:ext cx="417160" cy="4127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1E063F0-CFE4-8EF0-02C9-221F7264F7E2}"/>
              </a:ext>
            </a:extLst>
          </p:cNvPr>
          <p:cNvCxnSpPr>
            <a:cxnSpLocks/>
          </p:cNvCxnSpPr>
          <p:nvPr/>
        </p:nvCxnSpPr>
        <p:spPr>
          <a:xfrm>
            <a:off x="5142251" y="1865476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E4A6B5B-F49C-28F7-62A5-DC5CCCB252FC}"/>
              </a:ext>
            </a:extLst>
          </p:cNvPr>
          <p:cNvCxnSpPr>
            <a:cxnSpLocks/>
          </p:cNvCxnSpPr>
          <p:nvPr/>
        </p:nvCxnSpPr>
        <p:spPr>
          <a:xfrm>
            <a:off x="5336893" y="1865476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3212180-E95B-A8ED-4092-F30C892AA36D}"/>
              </a:ext>
            </a:extLst>
          </p:cNvPr>
          <p:cNvSpPr/>
          <p:nvPr/>
        </p:nvSpPr>
        <p:spPr>
          <a:xfrm>
            <a:off x="4764223" y="2680400"/>
            <a:ext cx="723336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A7CB40E-2BD8-225A-BF9B-9D6EDA5D51A8}"/>
              </a:ext>
            </a:extLst>
          </p:cNvPr>
          <p:cNvCxnSpPr>
            <a:cxnSpLocks/>
            <a:stCxn id="71" idx="1"/>
            <a:endCxn id="71" idx="3"/>
          </p:cNvCxnSpPr>
          <p:nvPr/>
        </p:nvCxnSpPr>
        <p:spPr>
          <a:xfrm>
            <a:off x="4764223" y="2809030"/>
            <a:ext cx="72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B66E1956-9841-970D-E2C0-915EBEFB44C8}"/>
              </a:ext>
            </a:extLst>
          </p:cNvPr>
          <p:cNvCxnSpPr>
            <a:cxnSpLocks/>
          </p:cNvCxnSpPr>
          <p:nvPr/>
        </p:nvCxnSpPr>
        <p:spPr>
          <a:xfrm>
            <a:off x="4945761" y="2680399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1FAA92A-CA53-54B1-1C09-E9589A2F5285}"/>
              </a:ext>
            </a:extLst>
          </p:cNvPr>
          <p:cNvCxnSpPr>
            <a:cxnSpLocks/>
          </p:cNvCxnSpPr>
          <p:nvPr/>
        </p:nvCxnSpPr>
        <p:spPr>
          <a:xfrm>
            <a:off x="5130899" y="2672472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76B4750-A5CB-A0D0-3DFD-AA1A193CCF08}"/>
              </a:ext>
            </a:extLst>
          </p:cNvPr>
          <p:cNvCxnSpPr>
            <a:cxnSpLocks/>
          </p:cNvCxnSpPr>
          <p:nvPr/>
        </p:nvCxnSpPr>
        <p:spPr>
          <a:xfrm>
            <a:off x="5325541" y="2672472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C6FB712-0AE0-25A9-2120-BE66A6BFE7BB}"/>
              </a:ext>
            </a:extLst>
          </p:cNvPr>
          <p:cNvCxnSpPr>
            <a:cxnSpLocks/>
          </p:cNvCxnSpPr>
          <p:nvPr/>
        </p:nvCxnSpPr>
        <p:spPr>
          <a:xfrm flipH="1">
            <a:off x="5520787" y="3447026"/>
            <a:ext cx="139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5B2C425-9060-A014-5BEC-0155A4CCBB71}"/>
              </a:ext>
            </a:extLst>
          </p:cNvPr>
          <p:cNvSpPr/>
          <p:nvPr/>
        </p:nvSpPr>
        <p:spPr>
          <a:xfrm>
            <a:off x="4768976" y="4153572"/>
            <a:ext cx="723336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3A29C906-280D-0C3D-57C2-41912CDE2703}"/>
              </a:ext>
            </a:extLst>
          </p:cNvPr>
          <p:cNvCxnSpPr>
            <a:cxnSpLocks/>
            <a:stCxn id="79" idx="1"/>
            <a:endCxn id="79" idx="3"/>
          </p:cNvCxnSpPr>
          <p:nvPr/>
        </p:nvCxnSpPr>
        <p:spPr>
          <a:xfrm>
            <a:off x="4768976" y="4282203"/>
            <a:ext cx="72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52285BBD-620C-EFC8-9297-ED2E0D247476}"/>
              </a:ext>
            </a:extLst>
          </p:cNvPr>
          <p:cNvCxnSpPr>
            <a:cxnSpLocks/>
          </p:cNvCxnSpPr>
          <p:nvPr/>
        </p:nvCxnSpPr>
        <p:spPr>
          <a:xfrm>
            <a:off x="4950514" y="4153572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FF4CC55-E9B7-1858-E459-CEE59F849BAC}"/>
              </a:ext>
            </a:extLst>
          </p:cNvPr>
          <p:cNvCxnSpPr>
            <a:cxnSpLocks/>
          </p:cNvCxnSpPr>
          <p:nvPr/>
        </p:nvCxnSpPr>
        <p:spPr>
          <a:xfrm>
            <a:off x="5135652" y="4145645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2E37F1ED-F2B3-6AE9-2014-593F1384B4DE}"/>
              </a:ext>
            </a:extLst>
          </p:cNvPr>
          <p:cNvCxnSpPr>
            <a:cxnSpLocks/>
          </p:cNvCxnSpPr>
          <p:nvPr/>
        </p:nvCxnSpPr>
        <p:spPr>
          <a:xfrm>
            <a:off x="5330294" y="4145645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894AEF53-FF5F-8205-5490-7C3CA73AB961}"/>
              </a:ext>
            </a:extLst>
          </p:cNvPr>
          <p:cNvSpPr/>
          <p:nvPr/>
        </p:nvSpPr>
        <p:spPr>
          <a:xfrm>
            <a:off x="3400143" y="4145645"/>
            <a:ext cx="590977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9F1B0DF-CBD8-DA04-B538-CADE24DDDC15}"/>
              </a:ext>
            </a:extLst>
          </p:cNvPr>
          <p:cNvSpPr/>
          <p:nvPr/>
        </p:nvSpPr>
        <p:spPr>
          <a:xfrm>
            <a:off x="8093201" y="1350412"/>
            <a:ext cx="590977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1CBC3009-F95E-DE80-14A2-7DCB91F637E5}"/>
              </a:ext>
            </a:extLst>
          </p:cNvPr>
          <p:cNvSpPr/>
          <p:nvPr/>
        </p:nvSpPr>
        <p:spPr>
          <a:xfrm>
            <a:off x="7302866" y="1350412"/>
            <a:ext cx="590977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6996CD7-FCB6-A52D-E347-EBE150E7600B}"/>
              </a:ext>
            </a:extLst>
          </p:cNvPr>
          <p:cNvSpPr/>
          <p:nvPr/>
        </p:nvSpPr>
        <p:spPr>
          <a:xfrm>
            <a:off x="6489475" y="1350412"/>
            <a:ext cx="590977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36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42605AC-7A65-85BE-AC76-09EB3F2105FA}"/>
              </a:ext>
            </a:extLst>
          </p:cNvPr>
          <p:cNvSpPr/>
          <p:nvPr/>
        </p:nvSpPr>
        <p:spPr>
          <a:xfrm>
            <a:off x="2468880" y="424815"/>
            <a:ext cx="4853940" cy="57607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AC99BB3-9C61-DBD8-7A40-6AC9453F0C67}"/>
              </a:ext>
            </a:extLst>
          </p:cNvPr>
          <p:cNvSpPr/>
          <p:nvPr/>
        </p:nvSpPr>
        <p:spPr>
          <a:xfrm>
            <a:off x="3930776" y="4226649"/>
            <a:ext cx="723336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768B7D6-BECD-A3D7-CA1F-792B2CB364FA}"/>
              </a:ext>
            </a:extLst>
          </p:cNvPr>
          <p:cNvCxnSpPr>
            <a:cxnSpLocks/>
            <a:stCxn id="72" idx="1"/>
            <a:endCxn id="72" idx="3"/>
          </p:cNvCxnSpPr>
          <p:nvPr/>
        </p:nvCxnSpPr>
        <p:spPr>
          <a:xfrm>
            <a:off x="3930776" y="4355280"/>
            <a:ext cx="72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CC29B6D-FC93-39BE-EBC2-4293BFCD8AF8}"/>
              </a:ext>
            </a:extLst>
          </p:cNvPr>
          <p:cNvCxnSpPr>
            <a:cxnSpLocks/>
          </p:cNvCxnSpPr>
          <p:nvPr/>
        </p:nvCxnSpPr>
        <p:spPr>
          <a:xfrm>
            <a:off x="4112314" y="4226649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5646E52-7156-14B3-9D46-15A694D665D1}"/>
              </a:ext>
            </a:extLst>
          </p:cNvPr>
          <p:cNvCxnSpPr>
            <a:cxnSpLocks/>
          </p:cNvCxnSpPr>
          <p:nvPr/>
        </p:nvCxnSpPr>
        <p:spPr>
          <a:xfrm>
            <a:off x="4297452" y="4218722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72746A81-FE29-DDEB-8767-1233A1552304}"/>
              </a:ext>
            </a:extLst>
          </p:cNvPr>
          <p:cNvCxnSpPr>
            <a:cxnSpLocks/>
          </p:cNvCxnSpPr>
          <p:nvPr/>
        </p:nvCxnSpPr>
        <p:spPr>
          <a:xfrm>
            <a:off x="4492094" y="4218722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0DA1A9E-B64A-5DE9-9570-A94DAD55EC88}"/>
              </a:ext>
            </a:extLst>
          </p:cNvPr>
          <p:cNvSpPr/>
          <p:nvPr/>
        </p:nvSpPr>
        <p:spPr>
          <a:xfrm>
            <a:off x="2552418" y="4069444"/>
            <a:ext cx="590977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E272770-FAE7-C65C-42C2-F265C9EA8C07}"/>
              </a:ext>
            </a:extLst>
          </p:cNvPr>
          <p:cNvSpPr/>
          <p:nvPr/>
        </p:nvSpPr>
        <p:spPr>
          <a:xfrm>
            <a:off x="3930776" y="3498862"/>
            <a:ext cx="417160" cy="2063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B90CB45-EC64-0F45-3ACF-59AFF0912B7F}"/>
              </a:ext>
            </a:extLst>
          </p:cNvPr>
          <p:cNvSpPr/>
          <p:nvPr/>
        </p:nvSpPr>
        <p:spPr>
          <a:xfrm>
            <a:off x="4492094" y="3395681"/>
            <a:ext cx="139053" cy="30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913D97B5-FE63-826D-C1D9-99BE9F7447D7}"/>
              </a:ext>
            </a:extLst>
          </p:cNvPr>
          <p:cNvCxnSpPr>
            <a:cxnSpLocks/>
          </p:cNvCxnSpPr>
          <p:nvPr/>
        </p:nvCxnSpPr>
        <p:spPr>
          <a:xfrm>
            <a:off x="4485594" y="3580795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F905FD1-126F-BB94-3C60-3AF7BC174AC9}"/>
              </a:ext>
            </a:extLst>
          </p:cNvPr>
          <p:cNvCxnSpPr>
            <a:cxnSpLocks/>
          </p:cNvCxnSpPr>
          <p:nvPr/>
        </p:nvCxnSpPr>
        <p:spPr>
          <a:xfrm flipH="1">
            <a:off x="4492094" y="3552992"/>
            <a:ext cx="139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31E5ABB-4F94-1BAC-8321-DC58D9B44E9A}"/>
              </a:ext>
            </a:extLst>
          </p:cNvPr>
          <p:cNvSpPr/>
          <p:nvPr/>
        </p:nvSpPr>
        <p:spPr>
          <a:xfrm>
            <a:off x="3930776" y="2720176"/>
            <a:ext cx="723336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5B1CEF00-87E9-9938-7A73-F64CC766D277}"/>
              </a:ext>
            </a:extLst>
          </p:cNvPr>
          <p:cNvCxnSpPr>
            <a:cxnSpLocks/>
            <a:stCxn id="82" idx="1"/>
            <a:endCxn id="82" idx="3"/>
          </p:cNvCxnSpPr>
          <p:nvPr/>
        </p:nvCxnSpPr>
        <p:spPr>
          <a:xfrm>
            <a:off x="3930776" y="2848807"/>
            <a:ext cx="72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3469472-F2F8-D526-8E28-9806D56C4AA9}"/>
              </a:ext>
            </a:extLst>
          </p:cNvPr>
          <p:cNvCxnSpPr>
            <a:cxnSpLocks/>
          </p:cNvCxnSpPr>
          <p:nvPr/>
        </p:nvCxnSpPr>
        <p:spPr>
          <a:xfrm>
            <a:off x="4112314" y="2720176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C1B479B5-998D-7C80-9C20-79F364CE3A3E}"/>
              </a:ext>
            </a:extLst>
          </p:cNvPr>
          <p:cNvCxnSpPr>
            <a:cxnSpLocks/>
          </p:cNvCxnSpPr>
          <p:nvPr/>
        </p:nvCxnSpPr>
        <p:spPr>
          <a:xfrm>
            <a:off x="4297452" y="2712249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F8F00B24-2FBC-F336-7740-06AB444946D9}"/>
              </a:ext>
            </a:extLst>
          </p:cNvPr>
          <p:cNvCxnSpPr>
            <a:cxnSpLocks/>
          </p:cNvCxnSpPr>
          <p:nvPr/>
        </p:nvCxnSpPr>
        <p:spPr>
          <a:xfrm>
            <a:off x="4492094" y="2712249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B9A3E10E-F136-E8F7-195D-F789D298F47F}"/>
              </a:ext>
            </a:extLst>
          </p:cNvPr>
          <p:cNvSpPr/>
          <p:nvPr/>
        </p:nvSpPr>
        <p:spPr>
          <a:xfrm>
            <a:off x="3935784" y="1933563"/>
            <a:ext cx="723336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14C54644-FE39-7BAE-3FE6-B892EEF374F1}"/>
              </a:ext>
            </a:extLst>
          </p:cNvPr>
          <p:cNvCxnSpPr>
            <a:cxnSpLocks/>
            <a:stCxn id="91" idx="1"/>
            <a:endCxn id="91" idx="3"/>
          </p:cNvCxnSpPr>
          <p:nvPr/>
        </p:nvCxnSpPr>
        <p:spPr>
          <a:xfrm>
            <a:off x="3935784" y="2062194"/>
            <a:ext cx="72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B601C88-E74F-7F13-DC33-51555E6F3175}"/>
              </a:ext>
            </a:extLst>
          </p:cNvPr>
          <p:cNvCxnSpPr>
            <a:cxnSpLocks/>
          </p:cNvCxnSpPr>
          <p:nvPr/>
        </p:nvCxnSpPr>
        <p:spPr>
          <a:xfrm>
            <a:off x="4117322" y="1933563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557DDBDF-57B7-7486-FBED-C33D75C955AA}"/>
              </a:ext>
            </a:extLst>
          </p:cNvPr>
          <p:cNvCxnSpPr>
            <a:cxnSpLocks/>
          </p:cNvCxnSpPr>
          <p:nvPr/>
        </p:nvCxnSpPr>
        <p:spPr>
          <a:xfrm>
            <a:off x="4302460" y="1925636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7C9650C8-C04B-8B63-2D1C-83B27D6202C3}"/>
              </a:ext>
            </a:extLst>
          </p:cNvPr>
          <p:cNvCxnSpPr>
            <a:cxnSpLocks/>
          </p:cNvCxnSpPr>
          <p:nvPr/>
        </p:nvCxnSpPr>
        <p:spPr>
          <a:xfrm>
            <a:off x="4497102" y="1925636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B0AC31E0-047C-2CC8-00EA-3BB546F91530}"/>
              </a:ext>
            </a:extLst>
          </p:cNvPr>
          <p:cNvSpPr/>
          <p:nvPr/>
        </p:nvSpPr>
        <p:spPr>
          <a:xfrm>
            <a:off x="5276568" y="1497694"/>
            <a:ext cx="590977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02584A9-F123-BC19-4D98-4E2B74F692BB}"/>
              </a:ext>
            </a:extLst>
          </p:cNvPr>
          <p:cNvSpPr/>
          <p:nvPr/>
        </p:nvSpPr>
        <p:spPr>
          <a:xfrm>
            <a:off x="5970040" y="1497693"/>
            <a:ext cx="590977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AD66059-8ACE-12CA-8D1F-10622EC876DD}"/>
              </a:ext>
            </a:extLst>
          </p:cNvPr>
          <p:cNvSpPr/>
          <p:nvPr/>
        </p:nvSpPr>
        <p:spPr>
          <a:xfrm>
            <a:off x="6663512" y="1497692"/>
            <a:ext cx="590977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B27C9FFD-DE4F-2133-21AE-6ABE45FA0850}"/>
              </a:ext>
            </a:extLst>
          </p:cNvPr>
          <p:cNvSpPr/>
          <p:nvPr/>
        </p:nvSpPr>
        <p:spPr>
          <a:xfrm>
            <a:off x="3930776" y="1162112"/>
            <a:ext cx="260725" cy="257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E28A2E57-C19A-5C9A-4705-86D11F10BF69}"/>
              </a:ext>
            </a:extLst>
          </p:cNvPr>
          <p:cNvCxnSpPr>
            <a:cxnSpLocks/>
            <a:stCxn id="99" idx="1"/>
            <a:endCxn id="99" idx="3"/>
          </p:cNvCxnSpPr>
          <p:nvPr/>
        </p:nvCxnSpPr>
        <p:spPr>
          <a:xfrm>
            <a:off x="3930776" y="1291088"/>
            <a:ext cx="260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52C5D4AB-FBB6-087F-B666-1875701D69AA}"/>
              </a:ext>
            </a:extLst>
          </p:cNvPr>
          <p:cNvCxnSpPr>
            <a:cxnSpLocks/>
          </p:cNvCxnSpPr>
          <p:nvPr/>
        </p:nvCxnSpPr>
        <p:spPr>
          <a:xfrm>
            <a:off x="4064255" y="1158431"/>
            <a:ext cx="0" cy="257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2D3BE16-D0AD-B7F5-63AF-1917CFBD7D64}"/>
              </a:ext>
            </a:extLst>
          </p:cNvPr>
          <p:cNvSpPr/>
          <p:nvPr/>
        </p:nvSpPr>
        <p:spPr>
          <a:xfrm>
            <a:off x="4492094" y="1154185"/>
            <a:ext cx="260725" cy="257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475A5851-D417-3421-49A2-8DFAA8BD2374}"/>
              </a:ext>
            </a:extLst>
          </p:cNvPr>
          <p:cNvCxnSpPr>
            <a:cxnSpLocks/>
            <a:stCxn id="102" idx="1"/>
            <a:endCxn id="102" idx="3"/>
          </p:cNvCxnSpPr>
          <p:nvPr/>
        </p:nvCxnSpPr>
        <p:spPr>
          <a:xfrm>
            <a:off x="4492094" y="1283161"/>
            <a:ext cx="260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965AECE7-B9C1-8386-1DFD-27BD7EC313C1}"/>
              </a:ext>
            </a:extLst>
          </p:cNvPr>
          <p:cNvCxnSpPr>
            <a:cxnSpLocks/>
          </p:cNvCxnSpPr>
          <p:nvPr/>
        </p:nvCxnSpPr>
        <p:spPr>
          <a:xfrm>
            <a:off x="4629541" y="1150169"/>
            <a:ext cx="0" cy="257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104">
            <a:extLst>
              <a:ext uri="{FF2B5EF4-FFF2-40B4-BE49-F238E27FC236}">
                <a16:creationId xmlns:a16="http://schemas.microsoft.com/office/drawing/2014/main" id="{AD41F507-C507-3FCD-7B56-103004A24DD5}"/>
              </a:ext>
            </a:extLst>
          </p:cNvPr>
          <p:cNvSpPr/>
          <p:nvPr/>
        </p:nvSpPr>
        <p:spPr>
          <a:xfrm>
            <a:off x="3534837" y="770080"/>
            <a:ext cx="243343" cy="2407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07A8109-4DD9-D59E-BC79-E75E6450C99E}"/>
              </a:ext>
            </a:extLst>
          </p:cNvPr>
          <p:cNvCxnSpPr>
            <a:cxnSpLocks/>
          </p:cNvCxnSpPr>
          <p:nvPr/>
        </p:nvCxnSpPr>
        <p:spPr>
          <a:xfrm flipH="1">
            <a:off x="5070355" y="430614"/>
            <a:ext cx="121672" cy="255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34CD1927-753E-D2FC-F624-4EF4166D4D45}"/>
              </a:ext>
            </a:extLst>
          </p:cNvPr>
          <p:cNvCxnSpPr>
            <a:cxnSpLocks/>
          </p:cNvCxnSpPr>
          <p:nvPr/>
        </p:nvCxnSpPr>
        <p:spPr>
          <a:xfrm flipH="1" flipV="1">
            <a:off x="5348188" y="430614"/>
            <a:ext cx="121672" cy="240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E9349343-6AA6-7354-6F01-AA5FAD295153}"/>
              </a:ext>
            </a:extLst>
          </p:cNvPr>
          <p:cNvCxnSpPr>
            <a:cxnSpLocks/>
          </p:cNvCxnSpPr>
          <p:nvPr/>
        </p:nvCxnSpPr>
        <p:spPr>
          <a:xfrm flipH="1">
            <a:off x="5083276" y="679543"/>
            <a:ext cx="386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楕円 112">
            <a:extLst>
              <a:ext uri="{FF2B5EF4-FFF2-40B4-BE49-F238E27FC236}">
                <a16:creationId xmlns:a16="http://schemas.microsoft.com/office/drawing/2014/main" id="{6AFF5FA9-4936-C1AE-94E9-24B73A3765FE}"/>
              </a:ext>
            </a:extLst>
          </p:cNvPr>
          <p:cNvSpPr/>
          <p:nvPr/>
        </p:nvSpPr>
        <p:spPr>
          <a:xfrm>
            <a:off x="2691899" y="2364602"/>
            <a:ext cx="417160" cy="4127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24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80808B-3A0C-0FE5-3066-DF4AFFA20E49}"/>
              </a:ext>
            </a:extLst>
          </p:cNvPr>
          <p:cNvSpPr/>
          <p:nvPr/>
        </p:nvSpPr>
        <p:spPr>
          <a:xfrm>
            <a:off x="6703476" y="641012"/>
            <a:ext cx="4857750" cy="56045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056B359-BA98-D05F-ECB8-F5F34CD7B6CE}"/>
              </a:ext>
            </a:extLst>
          </p:cNvPr>
          <p:cNvCxnSpPr>
            <a:cxnSpLocks/>
          </p:cNvCxnSpPr>
          <p:nvPr/>
        </p:nvCxnSpPr>
        <p:spPr>
          <a:xfrm>
            <a:off x="7684550" y="641012"/>
            <a:ext cx="0" cy="1657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E2A9071-A4D3-CC5F-9EDB-C5388D809F88}"/>
              </a:ext>
            </a:extLst>
          </p:cNvPr>
          <p:cNvCxnSpPr>
            <a:cxnSpLocks/>
          </p:cNvCxnSpPr>
          <p:nvPr/>
        </p:nvCxnSpPr>
        <p:spPr>
          <a:xfrm flipV="1">
            <a:off x="6701570" y="2298362"/>
            <a:ext cx="9810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FB5B521-9F19-830B-B04D-22C9FA352CFA}"/>
              </a:ext>
            </a:extLst>
          </p:cNvPr>
          <p:cNvCxnSpPr>
            <a:cxnSpLocks/>
          </p:cNvCxnSpPr>
          <p:nvPr/>
        </p:nvCxnSpPr>
        <p:spPr>
          <a:xfrm>
            <a:off x="9208550" y="2117387"/>
            <a:ext cx="23526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2D27D05-4B97-275E-CDCF-D3739D9F9A52}"/>
              </a:ext>
            </a:extLst>
          </p:cNvPr>
          <p:cNvCxnSpPr>
            <a:cxnSpLocks/>
          </p:cNvCxnSpPr>
          <p:nvPr/>
        </p:nvCxnSpPr>
        <p:spPr>
          <a:xfrm flipV="1">
            <a:off x="9208550" y="2117387"/>
            <a:ext cx="0" cy="411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49A42A4-DA0C-60F0-C4D2-33628EF0153C}"/>
              </a:ext>
            </a:extLst>
          </p:cNvPr>
          <p:cNvCxnSpPr>
            <a:cxnSpLocks/>
          </p:cNvCxnSpPr>
          <p:nvPr/>
        </p:nvCxnSpPr>
        <p:spPr>
          <a:xfrm>
            <a:off x="7682645" y="4670087"/>
            <a:ext cx="0" cy="1562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C2E453D-AB0D-6801-D903-6637553393A3}"/>
              </a:ext>
            </a:extLst>
          </p:cNvPr>
          <p:cNvCxnSpPr>
            <a:cxnSpLocks/>
          </p:cNvCxnSpPr>
          <p:nvPr/>
        </p:nvCxnSpPr>
        <p:spPr>
          <a:xfrm flipV="1">
            <a:off x="6701570" y="4683422"/>
            <a:ext cx="9810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2D93FC4-0A77-20FC-BC20-2DAF3BDFD2D1}"/>
              </a:ext>
            </a:extLst>
          </p:cNvPr>
          <p:cNvSpPr/>
          <p:nvPr/>
        </p:nvSpPr>
        <p:spPr>
          <a:xfrm>
            <a:off x="8170219" y="4289173"/>
            <a:ext cx="723336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6B93DE9-CBF8-2370-3C1B-0FE779C4941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8170219" y="4417804"/>
            <a:ext cx="72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75A8C46-40C5-EB10-915A-D197C600BDA7}"/>
              </a:ext>
            </a:extLst>
          </p:cNvPr>
          <p:cNvCxnSpPr>
            <a:cxnSpLocks/>
          </p:cNvCxnSpPr>
          <p:nvPr/>
        </p:nvCxnSpPr>
        <p:spPr>
          <a:xfrm>
            <a:off x="8351757" y="4289173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0BA132-7781-2821-669E-BF8A363B2059}"/>
              </a:ext>
            </a:extLst>
          </p:cNvPr>
          <p:cNvCxnSpPr>
            <a:cxnSpLocks/>
          </p:cNvCxnSpPr>
          <p:nvPr/>
        </p:nvCxnSpPr>
        <p:spPr>
          <a:xfrm>
            <a:off x="8536895" y="4281246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9156A3D-A25E-BAF1-6A51-30940B3B4B61}"/>
              </a:ext>
            </a:extLst>
          </p:cNvPr>
          <p:cNvCxnSpPr>
            <a:cxnSpLocks/>
          </p:cNvCxnSpPr>
          <p:nvPr/>
        </p:nvCxnSpPr>
        <p:spPr>
          <a:xfrm>
            <a:off x="8731537" y="4281246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9985A0D-C57A-29A0-EDB5-FD674D48FF62}"/>
              </a:ext>
            </a:extLst>
          </p:cNvPr>
          <p:cNvSpPr/>
          <p:nvPr/>
        </p:nvSpPr>
        <p:spPr>
          <a:xfrm>
            <a:off x="6701570" y="4108112"/>
            <a:ext cx="590977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30D986A-D7E2-00B2-D00F-879240E9CFC1}"/>
              </a:ext>
            </a:extLst>
          </p:cNvPr>
          <p:cNvSpPr/>
          <p:nvPr/>
        </p:nvSpPr>
        <p:spPr>
          <a:xfrm>
            <a:off x="8170219" y="2765173"/>
            <a:ext cx="723336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B05F07E-AD6E-52A6-DEFE-1D64898486C2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8170219" y="2893804"/>
            <a:ext cx="72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6FFD1E8-DF84-96F0-1E34-949A5D49B882}"/>
              </a:ext>
            </a:extLst>
          </p:cNvPr>
          <p:cNvCxnSpPr>
            <a:cxnSpLocks/>
          </p:cNvCxnSpPr>
          <p:nvPr/>
        </p:nvCxnSpPr>
        <p:spPr>
          <a:xfrm>
            <a:off x="8351757" y="2765173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1A69C51-F266-B509-A51D-9B522AC92765}"/>
              </a:ext>
            </a:extLst>
          </p:cNvPr>
          <p:cNvCxnSpPr>
            <a:cxnSpLocks/>
          </p:cNvCxnSpPr>
          <p:nvPr/>
        </p:nvCxnSpPr>
        <p:spPr>
          <a:xfrm>
            <a:off x="8536895" y="2757246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A94AD00-DB8C-59B3-A447-E08AAB199C16}"/>
              </a:ext>
            </a:extLst>
          </p:cNvPr>
          <p:cNvCxnSpPr>
            <a:cxnSpLocks/>
          </p:cNvCxnSpPr>
          <p:nvPr/>
        </p:nvCxnSpPr>
        <p:spPr>
          <a:xfrm>
            <a:off x="8731537" y="2757246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8695224-02F4-A507-910D-9DEA429A7980}"/>
              </a:ext>
            </a:extLst>
          </p:cNvPr>
          <p:cNvSpPr/>
          <p:nvPr/>
        </p:nvSpPr>
        <p:spPr>
          <a:xfrm>
            <a:off x="8170219" y="2003173"/>
            <a:ext cx="723336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6BC6376-696E-708D-C397-0C4A87CC0F37}"/>
              </a:ext>
            </a:extLst>
          </p:cNvPr>
          <p:cNvCxnSpPr>
            <a:cxnSpLocks/>
            <a:stCxn id="29" idx="1"/>
            <a:endCxn id="29" idx="3"/>
          </p:cNvCxnSpPr>
          <p:nvPr/>
        </p:nvCxnSpPr>
        <p:spPr>
          <a:xfrm>
            <a:off x="8170219" y="2131804"/>
            <a:ext cx="72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861A397-B303-0268-95F7-C03F5CF0325B}"/>
              </a:ext>
            </a:extLst>
          </p:cNvPr>
          <p:cNvCxnSpPr>
            <a:cxnSpLocks/>
          </p:cNvCxnSpPr>
          <p:nvPr/>
        </p:nvCxnSpPr>
        <p:spPr>
          <a:xfrm>
            <a:off x="8351757" y="2003173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AAF594A8-63EE-82A2-7E23-EEBE1B80C392}"/>
              </a:ext>
            </a:extLst>
          </p:cNvPr>
          <p:cNvCxnSpPr>
            <a:cxnSpLocks/>
          </p:cNvCxnSpPr>
          <p:nvPr/>
        </p:nvCxnSpPr>
        <p:spPr>
          <a:xfrm>
            <a:off x="8536895" y="1995246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3B31448-FC54-6CDF-9D5D-B192B0EE620B}"/>
              </a:ext>
            </a:extLst>
          </p:cNvPr>
          <p:cNvCxnSpPr>
            <a:cxnSpLocks/>
          </p:cNvCxnSpPr>
          <p:nvPr/>
        </p:nvCxnSpPr>
        <p:spPr>
          <a:xfrm>
            <a:off x="8731537" y="1995246"/>
            <a:ext cx="0" cy="26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0B98799-4065-E087-EBE2-53C825DC2DDA}"/>
              </a:ext>
            </a:extLst>
          </p:cNvPr>
          <p:cNvSpPr/>
          <p:nvPr/>
        </p:nvSpPr>
        <p:spPr>
          <a:xfrm>
            <a:off x="8183711" y="3560707"/>
            <a:ext cx="417160" cy="2063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ACEC3A9-FA2C-5C20-0DAE-E4C64849CB97}"/>
              </a:ext>
            </a:extLst>
          </p:cNvPr>
          <p:cNvSpPr/>
          <p:nvPr/>
        </p:nvSpPr>
        <p:spPr>
          <a:xfrm>
            <a:off x="8745029" y="3457526"/>
            <a:ext cx="139053" cy="309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4513105-730C-9ACF-80F7-1426E53BBD4B}"/>
              </a:ext>
            </a:extLst>
          </p:cNvPr>
          <p:cNvCxnSpPr>
            <a:cxnSpLocks/>
          </p:cNvCxnSpPr>
          <p:nvPr/>
        </p:nvCxnSpPr>
        <p:spPr>
          <a:xfrm>
            <a:off x="8738529" y="3642640"/>
            <a:ext cx="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3C2B66C-49B4-BBC3-288F-C3F7EB69E640}"/>
              </a:ext>
            </a:extLst>
          </p:cNvPr>
          <p:cNvCxnSpPr>
            <a:cxnSpLocks/>
          </p:cNvCxnSpPr>
          <p:nvPr/>
        </p:nvCxnSpPr>
        <p:spPr>
          <a:xfrm flipH="1">
            <a:off x="8745029" y="3614837"/>
            <a:ext cx="1390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E81109D-02C2-D0BC-D75E-797997751383}"/>
              </a:ext>
            </a:extLst>
          </p:cNvPr>
          <p:cNvSpPr/>
          <p:nvPr/>
        </p:nvSpPr>
        <p:spPr>
          <a:xfrm>
            <a:off x="9517019" y="1595781"/>
            <a:ext cx="590977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1FC48C73-2C2F-0370-311B-231C8353FD82}"/>
              </a:ext>
            </a:extLst>
          </p:cNvPr>
          <p:cNvSpPr/>
          <p:nvPr/>
        </p:nvSpPr>
        <p:spPr>
          <a:xfrm>
            <a:off x="10210491" y="1595780"/>
            <a:ext cx="590977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FB22DB0-3C7D-61E5-AD5E-5E12E4F1BA6E}"/>
              </a:ext>
            </a:extLst>
          </p:cNvPr>
          <p:cNvSpPr/>
          <p:nvPr/>
        </p:nvSpPr>
        <p:spPr>
          <a:xfrm>
            <a:off x="10903963" y="1595779"/>
            <a:ext cx="590977" cy="257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2BAA4A5F-B6B2-DFD3-63FD-25CAB8FC2E8B}"/>
              </a:ext>
            </a:extLst>
          </p:cNvPr>
          <p:cNvSpPr/>
          <p:nvPr/>
        </p:nvSpPr>
        <p:spPr>
          <a:xfrm>
            <a:off x="8170219" y="1223116"/>
            <a:ext cx="260725" cy="257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1919C95D-59A2-2BA5-B316-08006C3F8087}"/>
              </a:ext>
            </a:extLst>
          </p:cNvPr>
          <p:cNvCxnSpPr>
            <a:cxnSpLocks/>
            <a:stCxn id="89" idx="1"/>
            <a:endCxn id="89" idx="3"/>
          </p:cNvCxnSpPr>
          <p:nvPr/>
        </p:nvCxnSpPr>
        <p:spPr>
          <a:xfrm>
            <a:off x="8170219" y="1352092"/>
            <a:ext cx="260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09A162CF-2429-FE05-1B29-FD9965C181D7}"/>
              </a:ext>
            </a:extLst>
          </p:cNvPr>
          <p:cNvCxnSpPr>
            <a:cxnSpLocks/>
          </p:cNvCxnSpPr>
          <p:nvPr/>
        </p:nvCxnSpPr>
        <p:spPr>
          <a:xfrm>
            <a:off x="8303698" y="1219435"/>
            <a:ext cx="0" cy="257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1BCA059-CA42-AF24-8E2C-1400E837289F}"/>
              </a:ext>
            </a:extLst>
          </p:cNvPr>
          <p:cNvSpPr/>
          <p:nvPr/>
        </p:nvSpPr>
        <p:spPr>
          <a:xfrm>
            <a:off x="8731537" y="1215189"/>
            <a:ext cx="260725" cy="257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1856BA60-B649-294C-D89F-4758E3BCB477}"/>
              </a:ext>
            </a:extLst>
          </p:cNvPr>
          <p:cNvCxnSpPr>
            <a:cxnSpLocks/>
            <a:stCxn id="107" idx="1"/>
            <a:endCxn id="107" idx="3"/>
          </p:cNvCxnSpPr>
          <p:nvPr/>
        </p:nvCxnSpPr>
        <p:spPr>
          <a:xfrm>
            <a:off x="8731537" y="1344165"/>
            <a:ext cx="260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875B938E-3520-3C59-3879-807FFE07CA0D}"/>
              </a:ext>
            </a:extLst>
          </p:cNvPr>
          <p:cNvCxnSpPr>
            <a:cxnSpLocks/>
          </p:cNvCxnSpPr>
          <p:nvPr/>
        </p:nvCxnSpPr>
        <p:spPr>
          <a:xfrm>
            <a:off x="8868984" y="1211173"/>
            <a:ext cx="0" cy="257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FA1CF1F2-8903-64D3-6ABB-0718A330F111}"/>
              </a:ext>
            </a:extLst>
          </p:cNvPr>
          <p:cNvCxnSpPr>
            <a:cxnSpLocks/>
          </p:cNvCxnSpPr>
          <p:nvPr/>
        </p:nvCxnSpPr>
        <p:spPr>
          <a:xfrm flipH="1">
            <a:off x="9310806" y="628842"/>
            <a:ext cx="121672" cy="255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5DE0E2AC-BD09-FE99-3AE4-9159E3B674F3}"/>
              </a:ext>
            </a:extLst>
          </p:cNvPr>
          <p:cNvCxnSpPr>
            <a:cxnSpLocks/>
          </p:cNvCxnSpPr>
          <p:nvPr/>
        </p:nvCxnSpPr>
        <p:spPr>
          <a:xfrm flipH="1" flipV="1">
            <a:off x="9588639" y="628842"/>
            <a:ext cx="121672" cy="240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BD65CD98-B23D-CB4D-B462-AF3910B80F9E}"/>
              </a:ext>
            </a:extLst>
          </p:cNvPr>
          <p:cNvCxnSpPr>
            <a:cxnSpLocks/>
          </p:cNvCxnSpPr>
          <p:nvPr/>
        </p:nvCxnSpPr>
        <p:spPr>
          <a:xfrm flipH="1">
            <a:off x="9323727" y="877771"/>
            <a:ext cx="3865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>
            <a:extLst>
              <a:ext uri="{FF2B5EF4-FFF2-40B4-BE49-F238E27FC236}">
                <a16:creationId xmlns:a16="http://schemas.microsoft.com/office/drawing/2014/main" id="{A86B07D7-EC12-4312-5AEF-8376B81D574D}"/>
              </a:ext>
            </a:extLst>
          </p:cNvPr>
          <p:cNvSpPr/>
          <p:nvPr/>
        </p:nvSpPr>
        <p:spPr>
          <a:xfrm>
            <a:off x="7772378" y="887217"/>
            <a:ext cx="243343" cy="2407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33CFCC2-96FD-1330-6032-AD881313EE73}"/>
              </a:ext>
            </a:extLst>
          </p:cNvPr>
          <p:cNvSpPr/>
          <p:nvPr/>
        </p:nvSpPr>
        <p:spPr>
          <a:xfrm>
            <a:off x="6837302" y="2410050"/>
            <a:ext cx="417160" cy="4127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9C622EE-D718-04D8-92FC-76548225983E}"/>
              </a:ext>
            </a:extLst>
          </p:cNvPr>
          <p:cNvGrpSpPr/>
          <p:nvPr/>
        </p:nvGrpSpPr>
        <p:grpSpPr>
          <a:xfrm>
            <a:off x="662713" y="579594"/>
            <a:ext cx="4825813" cy="5727338"/>
            <a:chOff x="662713" y="579594"/>
            <a:chExt cx="4825813" cy="5727338"/>
          </a:xfrm>
        </p:grpSpPr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31837A91-58A6-9174-1EE1-D2EC6FCCBC9B}"/>
                </a:ext>
              </a:extLst>
            </p:cNvPr>
            <p:cNvGrpSpPr/>
            <p:nvPr/>
          </p:nvGrpSpPr>
          <p:grpSpPr>
            <a:xfrm>
              <a:off x="662713" y="579594"/>
              <a:ext cx="4825813" cy="5727338"/>
              <a:chOff x="662713" y="579594"/>
              <a:chExt cx="4825813" cy="5727338"/>
            </a:xfrm>
          </p:grpSpPr>
          <p:pic>
            <p:nvPicPr>
              <p:cNvPr id="126" name="図 125" descr="図形&#10;&#10;自動的に生成された説明">
                <a:extLst>
                  <a:ext uri="{FF2B5EF4-FFF2-40B4-BE49-F238E27FC236}">
                    <a16:creationId xmlns:a16="http://schemas.microsoft.com/office/drawing/2014/main" id="{856C8FD5-8061-37D4-BFDC-C0F65497E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713" y="579594"/>
                <a:ext cx="4825813" cy="5727338"/>
              </a:xfrm>
              <a:prstGeom prst="rect">
                <a:avLst/>
              </a:prstGeom>
            </p:spPr>
          </p:pic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DC12333B-ACB1-522E-C6DC-2DF836FD28FA}"/>
                  </a:ext>
                </a:extLst>
              </p:cNvPr>
              <p:cNvSpPr/>
              <p:nvPr/>
            </p:nvSpPr>
            <p:spPr>
              <a:xfrm>
                <a:off x="2170134" y="4336449"/>
                <a:ext cx="723336" cy="2572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492C2673-7AA7-6751-C008-4568BB45F15B}"/>
                  </a:ext>
                </a:extLst>
              </p:cNvPr>
              <p:cNvCxnSpPr>
                <a:cxnSpLocks/>
                <a:stCxn id="127" idx="1"/>
                <a:endCxn id="127" idx="3"/>
              </p:cNvCxnSpPr>
              <p:nvPr/>
            </p:nvCxnSpPr>
            <p:spPr>
              <a:xfrm>
                <a:off x="2170134" y="4465080"/>
                <a:ext cx="7233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1DD5B621-DAE2-87B4-ABA4-48FAB3036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1672" y="4336449"/>
                <a:ext cx="0" cy="2651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534FCA3B-C0A1-BF81-9361-21A84929A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810" y="4328522"/>
                <a:ext cx="0" cy="2651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74E97519-8D29-5E84-6664-ACF81636A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1452" y="4328522"/>
                <a:ext cx="0" cy="2651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422F2518-3E43-EC6E-F16E-9C3E667A888A}"/>
                  </a:ext>
                </a:extLst>
              </p:cNvPr>
              <p:cNvSpPr/>
              <p:nvPr/>
            </p:nvSpPr>
            <p:spPr>
              <a:xfrm>
                <a:off x="2170134" y="2804521"/>
                <a:ext cx="723336" cy="2572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02D94386-ADF9-F124-5024-E0C73FCD1498}"/>
                  </a:ext>
                </a:extLst>
              </p:cNvPr>
              <p:cNvCxnSpPr>
                <a:cxnSpLocks/>
                <a:stCxn id="132" idx="1"/>
                <a:endCxn id="132" idx="3"/>
              </p:cNvCxnSpPr>
              <p:nvPr/>
            </p:nvCxnSpPr>
            <p:spPr>
              <a:xfrm>
                <a:off x="2170134" y="2933152"/>
                <a:ext cx="7233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656D7488-CCBE-EC14-37B9-026FF7868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1672" y="2804521"/>
                <a:ext cx="0" cy="2651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136FF4FF-FDE3-D1AC-DDA6-A836E2FFA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810" y="2796594"/>
                <a:ext cx="0" cy="2651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11A1BBCD-06CA-7776-B67E-97E948B65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1452" y="2796594"/>
                <a:ext cx="0" cy="2651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908A8EC9-E681-5FBF-C1A8-F22978AA9467}"/>
                  </a:ext>
                </a:extLst>
              </p:cNvPr>
              <p:cNvSpPr/>
              <p:nvPr/>
            </p:nvSpPr>
            <p:spPr>
              <a:xfrm>
                <a:off x="2170134" y="3600055"/>
                <a:ext cx="417160" cy="2063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66193E8F-6B05-EF88-CA1E-A10FC8B2511D}"/>
                  </a:ext>
                </a:extLst>
              </p:cNvPr>
              <p:cNvSpPr/>
              <p:nvPr/>
            </p:nvSpPr>
            <p:spPr>
              <a:xfrm>
                <a:off x="2731452" y="3496874"/>
                <a:ext cx="139053" cy="30954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B3838139-532E-4CF7-FDB1-0C4E91DE3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4952" y="3681988"/>
                <a:ext cx="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0FF4E9C7-20C2-A79E-CB80-2D7BB1FD72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31452" y="3654185"/>
                <a:ext cx="1390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9B4675EC-506C-971E-DC34-8BA9B5D6BA70}"/>
                  </a:ext>
                </a:extLst>
              </p:cNvPr>
              <p:cNvSpPr/>
              <p:nvPr/>
            </p:nvSpPr>
            <p:spPr>
              <a:xfrm>
                <a:off x="758174" y="4142685"/>
                <a:ext cx="590977" cy="2572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楕円 141">
                <a:extLst>
                  <a:ext uri="{FF2B5EF4-FFF2-40B4-BE49-F238E27FC236}">
                    <a16:creationId xmlns:a16="http://schemas.microsoft.com/office/drawing/2014/main" id="{70257A00-0EAB-8BA4-4542-7528A9DB64DB}"/>
                  </a:ext>
                </a:extLst>
              </p:cNvPr>
              <p:cNvSpPr/>
              <p:nvPr/>
            </p:nvSpPr>
            <p:spPr>
              <a:xfrm>
                <a:off x="1048919" y="2450210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41548844-2FF0-32B5-DBB2-142AA7572C80}"/>
                  </a:ext>
                </a:extLst>
              </p:cNvPr>
              <p:cNvSpPr/>
              <p:nvPr/>
            </p:nvSpPr>
            <p:spPr>
              <a:xfrm>
                <a:off x="3382116" y="1591269"/>
                <a:ext cx="504000" cy="2572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FA6C93-88DD-0E74-A36A-03ED0AC088B4}"/>
                  </a:ext>
                </a:extLst>
              </p:cNvPr>
              <p:cNvSpPr/>
              <p:nvPr/>
            </p:nvSpPr>
            <p:spPr>
              <a:xfrm>
                <a:off x="4045108" y="1591268"/>
                <a:ext cx="504000" cy="2572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47481950-43D3-83C4-4FA6-E8C8BF6A7221}"/>
                  </a:ext>
                </a:extLst>
              </p:cNvPr>
              <p:cNvSpPr/>
              <p:nvPr/>
            </p:nvSpPr>
            <p:spPr>
              <a:xfrm>
                <a:off x="4677620" y="1581107"/>
                <a:ext cx="504000" cy="2572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1526039A-36B7-C037-771A-41040373DC1E}"/>
                  </a:ext>
                </a:extLst>
              </p:cNvPr>
              <p:cNvSpPr/>
              <p:nvPr/>
            </p:nvSpPr>
            <p:spPr>
              <a:xfrm>
                <a:off x="2202388" y="1257688"/>
                <a:ext cx="260725" cy="2579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C666583E-AADC-8358-A964-9D5420ADE74C}"/>
                  </a:ext>
                </a:extLst>
              </p:cNvPr>
              <p:cNvCxnSpPr>
                <a:cxnSpLocks/>
                <a:stCxn id="149" idx="1"/>
                <a:endCxn id="149" idx="3"/>
              </p:cNvCxnSpPr>
              <p:nvPr/>
            </p:nvCxnSpPr>
            <p:spPr>
              <a:xfrm>
                <a:off x="2202388" y="1386664"/>
                <a:ext cx="2607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4CEBD89C-1D22-5179-E73F-073D354B4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5867" y="1254007"/>
                <a:ext cx="0" cy="2579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7BD0A168-DCBA-A124-5E6F-4C9D0543EFE0}"/>
                  </a:ext>
                </a:extLst>
              </p:cNvPr>
              <p:cNvSpPr/>
              <p:nvPr/>
            </p:nvSpPr>
            <p:spPr>
              <a:xfrm>
                <a:off x="2763706" y="1249761"/>
                <a:ext cx="260725" cy="2579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A2F4481D-E55F-B20E-3BDA-BB8035F11209}"/>
                  </a:ext>
                </a:extLst>
              </p:cNvPr>
              <p:cNvCxnSpPr>
                <a:cxnSpLocks/>
                <a:stCxn id="152" idx="1"/>
                <a:endCxn id="152" idx="3"/>
              </p:cNvCxnSpPr>
              <p:nvPr/>
            </p:nvCxnSpPr>
            <p:spPr>
              <a:xfrm>
                <a:off x="2763706" y="1378737"/>
                <a:ext cx="2607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B0333119-67C5-C8F3-6F3A-DB6FADBCC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1153" y="1245745"/>
                <a:ext cx="0" cy="2579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67D01616-7179-C316-7970-9EF1CB8BA4F3}"/>
                  </a:ext>
                </a:extLst>
              </p:cNvPr>
              <p:cNvSpPr/>
              <p:nvPr/>
            </p:nvSpPr>
            <p:spPr>
              <a:xfrm>
                <a:off x="2170134" y="2038557"/>
                <a:ext cx="723336" cy="2572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4113AEB4-5D8F-7433-64C0-84412CD5B445}"/>
                  </a:ext>
                </a:extLst>
              </p:cNvPr>
              <p:cNvCxnSpPr>
                <a:cxnSpLocks/>
                <a:stCxn id="156" idx="1"/>
                <a:endCxn id="156" idx="3"/>
              </p:cNvCxnSpPr>
              <p:nvPr/>
            </p:nvCxnSpPr>
            <p:spPr>
              <a:xfrm>
                <a:off x="2170134" y="2167188"/>
                <a:ext cx="7233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3182ADED-3203-51FF-D66C-7560BF109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1672" y="2038557"/>
                <a:ext cx="0" cy="2651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5475EE81-8233-F468-823A-8D3EFFF11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6810" y="2030630"/>
                <a:ext cx="0" cy="2651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03A74FB0-0A3D-F3E6-2490-5134BE700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1452" y="2030630"/>
                <a:ext cx="0" cy="2651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6DD2660E-092E-56E0-29A1-270E3A25A8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571" y="816974"/>
                <a:ext cx="126624" cy="28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0CE3B9A1-A8C8-B95A-94EF-0C7581B42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78356" y="816974"/>
                <a:ext cx="121672" cy="28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936348ED-4AFF-0076-BD88-BC3B21B9A6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8492" y="1097927"/>
                <a:ext cx="386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251DA5DB-41A2-03AC-7C02-4C3615D959E2}"/>
                  </a:ext>
                </a:extLst>
              </p:cNvPr>
              <p:cNvSpPr/>
              <p:nvPr/>
            </p:nvSpPr>
            <p:spPr>
              <a:xfrm>
                <a:off x="1772201" y="1004989"/>
                <a:ext cx="243343" cy="2407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AE05913-D04D-5805-CA8E-18DAEA54FCEC}"/>
                </a:ext>
              </a:extLst>
            </p:cNvPr>
            <p:cNvSpPr/>
            <p:nvPr/>
          </p:nvSpPr>
          <p:spPr>
            <a:xfrm>
              <a:off x="2168230" y="4952452"/>
              <a:ext cx="723336" cy="2572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84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DEC2EF4C-36C5-8300-9F46-F24793B277ED}"/>
              </a:ext>
            </a:extLst>
          </p:cNvPr>
          <p:cNvGrpSpPr/>
          <p:nvPr/>
        </p:nvGrpSpPr>
        <p:grpSpPr>
          <a:xfrm>
            <a:off x="609600" y="521108"/>
            <a:ext cx="1394051" cy="1789472"/>
            <a:chOff x="694320" y="521108"/>
            <a:chExt cx="1309331" cy="1789472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EBF186E-82C4-B00B-1497-F74F40C2B5A5}"/>
                </a:ext>
              </a:extLst>
            </p:cNvPr>
            <p:cNvGrpSpPr/>
            <p:nvPr/>
          </p:nvGrpSpPr>
          <p:grpSpPr>
            <a:xfrm>
              <a:off x="843444" y="585345"/>
              <a:ext cx="1160207" cy="1725235"/>
              <a:chOff x="843444" y="585345"/>
              <a:chExt cx="1160207" cy="1725235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FB788173-AF8B-7CDB-1A41-6F1344162F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091" r="6" b="-577"/>
              <a:stretch/>
            </p:blipFill>
            <p:spPr>
              <a:xfrm>
                <a:off x="843445" y="585345"/>
                <a:ext cx="1160206" cy="1715403"/>
              </a:xfrm>
              <a:prstGeom prst="rect">
                <a:avLst/>
              </a:prstGeom>
            </p:spPr>
          </p:pic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D67072B1-62C9-7A96-E83E-C886FE6B03EA}"/>
                  </a:ext>
                </a:extLst>
              </p:cNvPr>
              <p:cNvSpPr/>
              <p:nvPr/>
            </p:nvSpPr>
            <p:spPr>
              <a:xfrm>
                <a:off x="843444" y="2085397"/>
                <a:ext cx="580103" cy="225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BC3E70A-3580-CDC7-E91C-D9CB06D968CB}"/>
                </a:ext>
              </a:extLst>
            </p:cNvPr>
            <p:cNvSpPr txBox="1"/>
            <p:nvPr/>
          </p:nvSpPr>
          <p:spPr>
            <a:xfrm>
              <a:off x="694320" y="521108"/>
              <a:ext cx="677108" cy="1510172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1600" b="1" dirty="0"/>
                <a:t>半袖シャツ＋半ズボン</a:t>
              </a: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264A154-E9F9-0633-473F-58F3628D4742}"/>
              </a:ext>
            </a:extLst>
          </p:cNvPr>
          <p:cNvSpPr/>
          <p:nvPr/>
        </p:nvSpPr>
        <p:spPr>
          <a:xfrm>
            <a:off x="11316929" y="786581"/>
            <a:ext cx="737419" cy="1022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E4758095-8A32-D8EE-3CE2-434FF039C3F2}"/>
              </a:ext>
            </a:extLst>
          </p:cNvPr>
          <p:cNvGrpSpPr/>
          <p:nvPr/>
        </p:nvGrpSpPr>
        <p:grpSpPr>
          <a:xfrm>
            <a:off x="4297601" y="5048866"/>
            <a:ext cx="1244292" cy="1782629"/>
            <a:chOff x="2246746" y="538002"/>
            <a:chExt cx="1244292" cy="1782629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18C8CF7D-0898-A50C-D2C9-7856E1E06251}"/>
                </a:ext>
              </a:extLst>
            </p:cNvPr>
            <p:cNvGrpSpPr/>
            <p:nvPr/>
          </p:nvGrpSpPr>
          <p:grpSpPr>
            <a:xfrm>
              <a:off x="2275328" y="689632"/>
              <a:ext cx="1215710" cy="1630999"/>
              <a:chOff x="2275328" y="689632"/>
              <a:chExt cx="1215710" cy="1630999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02C92F29-7305-5D2D-2DC8-DB17EB2EA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5328" y="689632"/>
                <a:ext cx="1215710" cy="1620948"/>
              </a:xfrm>
              <a:prstGeom prst="rect">
                <a:avLst/>
              </a:prstGeom>
            </p:spPr>
          </p:pic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CDED4645-41BD-72A6-A36D-22283C34CAAC}"/>
                  </a:ext>
                </a:extLst>
              </p:cNvPr>
              <p:cNvSpPr/>
              <p:nvPr/>
            </p:nvSpPr>
            <p:spPr>
              <a:xfrm>
                <a:off x="2275328" y="2085396"/>
                <a:ext cx="681311" cy="2352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F1AA3798-290E-39BB-8705-E7D9DE1946B3}"/>
                </a:ext>
              </a:extLst>
            </p:cNvPr>
            <p:cNvSpPr txBox="1"/>
            <p:nvPr/>
          </p:nvSpPr>
          <p:spPr>
            <a:xfrm>
              <a:off x="2246746" y="538002"/>
              <a:ext cx="677108" cy="1516940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1600" b="1" dirty="0"/>
                <a:t>長袖シャツ＋</a:t>
              </a:r>
              <a:endParaRPr kumimoji="1" lang="en-US" altLang="ja-JP" sz="1600" b="1" dirty="0"/>
            </a:p>
            <a:p>
              <a:r>
                <a:rPr kumimoji="1" lang="ja-JP" altLang="en-US" sz="1600" b="1" dirty="0"/>
                <a:t>長ズボン</a:t>
              </a: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DE56FB8-99CF-8CF8-E16C-3FA6C32BD9AC}"/>
              </a:ext>
            </a:extLst>
          </p:cNvPr>
          <p:cNvGrpSpPr/>
          <p:nvPr/>
        </p:nvGrpSpPr>
        <p:grpSpPr>
          <a:xfrm>
            <a:off x="5878567" y="5048866"/>
            <a:ext cx="1478525" cy="1782629"/>
            <a:chOff x="3715523" y="538002"/>
            <a:chExt cx="1478525" cy="1782629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55204CC-E0AC-A3F1-FFA4-6EB693AB488D}"/>
                </a:ext>
              </a:extLst>
            </p:cNvPr>
            <p:cNvGrpSpPr/>
            <p:nvPr/>
          </p:nvGrpSpPr>
          <p:grpSpPr>
            <a:xfrm>
              <a:off x="3893519" y="672941"/>
              <a:ext cx="1300529" cy="1647690"/>
              <a:chOff x="3893519" y="672941"/>
              <a:chExt cx="1300529" cy="1647690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86C00575-2473-39FB-A5C6-087CE2D13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3519" y="672941"/>
                <a:ext cx="1300529" cy="1620949"/>
              </a:xfrm>
              <a:prstGeom prst="rect">
                <a:avLst/>
              </a:prstGeom>
            </p:spPr>
          </p:pic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DE5B2EB-43C4-0528-EA16-787862B3C9BB}"/>
                  </a:ext>
                </a:extLst>
              </p:cNvPr>
              <p:cNvSpPr/>
              <p:nvPr/>
            </p:nvSpPr>
            <p:spPr>
              <a:xfrm>
                <a:off x="4087331" y="2031280"/>
                <a:ext cx="580103" cy="2893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CE7A30DF-CE91-E1B1-4EB7-2B4AC68A9E9B}"/>
                </a:ext>
              </a:extLst>
            </p:cNvPr>
            <p:cNvSpPr txBox="1"/>
            <p:nvPr/>
          </p:nvSpPr>
          <p:spPr>
            <a:xfrm>
              <a:off x="3715523" y="538002"/>
              <a:ext cx="923330" cy="1516940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lang="ja-JP" altLang="en-US" sz="1600" b="1" dirty="0"/>
                <a:t>長袖シャツ＋</a:t>
              </a:r>
              <a:endParaRPr lang="en-US" altLang="ja-JP" sz="1600" b="1" dirty="0"/>
            </a:p>
            <a:p>
              <a:r>
                <a:rPr lang="ja-JP" altLang="en-US" sz="1600" b="1" dirty="0"/>
                <a:t>薄ベスト＋</a:t>
              </a:r>
              <a:endParaRPr lang="en-US" altLang="ja-JP" sz="1600" b="1" dirty="0"/>
            </a:p>
            <a:p>
              <a:r>
                <a:rPr lang="ja-JP" altLang="en-US" sz="1600" b="1" dirty="0"/>
                <a:t>長ズボン</a:t>
              </a:r>
              <a:endParaRPr kumimoji="1" lang="ja-JP" altLang="en-US" sz="1600" b="1" dirty="0"/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E7869B9-D65F-F1B6-D239-9F94281D8122}"/>
              </a:ext>
            </a:extLst>
          </p:cNvPr>
          <p:cNvGrpSpPr/>
          <p:nvPr/>
        </p:nvGrpSpPr>
        <p:grpSpPr>
          <a:xfrm>
            <a:off x="7687920" y="5054108"/>
            <a:ext cx="1259987" cy="1787109"/>
            <a:chOff x="5398602" y="533522"/>
            <a:chExt cx="1259987" cy="1787109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0BA1D442-8BB0-9BE0-620F-21F94E66EE8B}"/>
                </a:ext>
              </a:extLst>
            </p:cNvPr>
            <p:cNvGrpSpPr/>
            <p:nvPr/>
          </p:nvGrpSpPr>
          <p:grpSpPr>
            <a:xfrm>
              <a:off x="5549096" y="672941"/>
              <a:ext cx="1109493" cy="1647690"/>
              <a:chOff x="5549096" y="672941"/>
              <a:chExt cx="1109493" cy="1647690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32D918A1-E94D-A020-1CD3-DBF257492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3745" y="672941"/>
                <a:ext cx="1094844" cy="1609515"/>
              </a:xfrm>
              <a:prstGeom prst="rect">
                <a:avLst/>
              </a:prstGeom>
            </p:spPr>
          </p:pic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C549009C-56B9-7F0A-6218-D057DC94E7A8}"/>
                  </a:ext>
                </a:extLst>
              </p:cNvPr>
              <p:cNvSpPr/>
              <p:nvPr/>
            </p:nvSpPr>
            <p:spPr>
              <a:xfrm>
                <a:off x="5549096" y="2095448"/>
                <a:ext cx="580103" cy="225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F8BCB160-B36F-E0C0-311D-3004320504B2}"/>
                </a:ext>
              </a:extLst>
            </p:cNvPr>
            <p:cNvSpPr txBox="1"/>
            <p:nvPr/>
          </p:nvSpPr>
          <p:spPr>
            <a:xfrm>
              <a:off x="5398602" y="533522"/>
              <a:ext cx="677108" cy="1777058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1600" b="1" dirty="0"/>
                <a:t>薄カーディガン＋長ズボン</a:t>
              </a:r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38610ED5-5D87-8F92-ACBC-45857DA97219}"/>
              </a:ext>
            </a:extLst>
          </p:cNvPr>
          <p:cNvGrpSpPr/>
          <p:nvPr/>
        </p:nvGrpSpPr>
        <p:grpSpPr>
          <a:xfrm>
            <a:off x="10545354" y="5054108"/>
            <a:ext cx="1265751" cy="1777058"/>
            <a:chOff x="6991688" y="585345"/>
            <a:chExt cx="1265751" cy="1777058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FF057A37-F098-B019-72A8-AEEF3A327B15}"/>
                </a:ext>
              </a:extLst>
            </p:cNvPr>
            <p:cNvGrpSpPr/>
            <p:nvPr/>
          </p:nvGrpSpPr>
          <p:grpSpPr>
            <a:xfrm>
              <a:off x="7043833" y="585345"/>
              <a:ext cx="1213606" cy="1720072"/>
              <a:chOff x="7043833" y="585345"/>
              <a:chExt cx="1213606" cy="1720072"/>
            </a:xfrm>
          </p:grpSpPr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0FC02C09-BCC8-D711-0391-12A5727E8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3833" y="585345"/>
                <a:ext cx="1213606" cy="1720072"/>
              </a:xfrm>
              <a:prstGeom prst="rect">
                <a:avLst/>
              </a:prstGeom>
            </p:spPr>
          </p:pic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3125363A-755F-0958-3CF7-95CED38AB57F}"/>
                  </a:ext>
                </a:extLst>
              </p:cNvPr>
              <p:cNvSpPr/>
              <p:nvPr/>
            </p:nvSpPr>
            <p:spPr>
              <a:xfrm>
                <a:off x="7070533" y="2013676"/>
                <a:ext cx="580103" cy="225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429CF8C7-9143-B1DC-A8B7-BCB8D45BA251}"/>
                </a:ext>
              </a:extLst>
            </p:cNvPr>
            <p:cNvSpPr txBox="1"/>
            <p:nvPr/>
          </p:nvSpPr>
          <p:spPr>
            <a:xfrm>
              <a:off x="6991688" y="585345"/>
              <a:ext cx="677108" cy="1419602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1600" dirty="0"/>
                <a:t>ジャケット＋</a:t>
              </a:r>
              <a:endParaRPr kumimoji="1" lang="en-US" altLang="ja-JP" sz="1600" dirty="0"/>
            </a:p>
            <a:p>
              <a:r>
                <a:rPr kumimoji="1" lang="ja-JP" altLang="en-US" sz="1600" dirty="0"/>
                <a:t>長ズボン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F8E201C1-5B62-182E-5424-B2F0453D25E2}"/>
                </a:ext>
              </a:extLst>
            </p:cNvPr>
            <p:cNvSpPr txBox="1"/>
            <p:nvPr/>
          </p:nvSpPr>
          <p:spPr>
            <a:xfrm>
              <a:off x="6991688" y="585345"/>
              <a:ext cx="677108" cy="1777058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1600" b="1" dirty="0"/>
                <a:t>ジャケット＋</a:t>
              </a:r>
              <a:endParaRPr kumimoji="1" lang="en-US" altLang="ja-JP" sz="1600" b="1" dirty="0"/>
            </a:p>
            <a:p>
              <a:r>
                <a:rPr kumimoji="1" lang="ja-JP" altLang="en-US" sz="1600" b="1" dirty="0"/>
                <a:t>長ズボン</a:t>
              </a: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79999509-8131-5984-BC09-6972F8D763CA}"/>
              </a:ext>
            </a:extLst>
          </p:cNvPr>
          <p:cNvGrpSpPr/>
          <p:nvPr/>
        </p:nvGrpSpPr>
        <p:grpSpPr>
          <a:xfrm>
            <a:off x="9707615" y="556733"/>
            <a:ext cx="1245600" cy="1782000"/>
            <a:chOff x="9707616" y="556734"/>
            <a:chExt cx="1076241" cy="1699729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A4CAB98D-04A2-7DB0-9679-EC4E3E45B6E1}"/>
                </a:ext>
              </a:extLst>
            </p:cNvPr>
            <p:cNvGrpSpPr/>
            <p:nvPr/>
          </p:nvGrpSpPr>
          <p:grpSpPr>
            <a:xfrm>
              <a:off x="9707616" y="619799"/>
              <a:ext cx="1076241" cy="1636664"/>
              <a:chOff x="9707616" y="619799"/>
              <a:chExt cx="1076241" cy="1636664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060892F2-5EF4-8AE4-E2A0-33E064AD2F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08607" y="619799"/>
                <a:ext cx="1075250" cy="1636664"/>
              </a:xfrm>
              <a:prstGeom prst="rect">
                <a:avLst/>
              </a:prstGeom>
            </p:spPr>
          </p:pic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30BB4EE-F0C2-3F2D-305C-D85DEF030D3E}"/>
                  </a:ext>
                </a:extLst>
              </p:cNvPr>
              <p:cNvSpPr/>
              <p:nvPr/>
            </p:nvSpPr>
            <p:spPr>
              <a:xfrm>
                <a:off x="9707616" y="2031280"/>
                <a:ext cx="580103" cy="225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4E8AFE06-64B9-79D0-7BEE-3BAFB7979DF9}"/>
                </a:ext>
              </a:extLst>
            </p:cNvPr>
            <p:cNvSpPr txBox="1"/>
            <p:nvPr/>
          </p:nvSpPr>
          <p:spPr>
            <a:xfrm>
              <a:off x="9778145" y="556734"/>
              <a:ext cx="430887" cy="1643681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lang="ja-JP" altLang="en-US" sz="1600" b="1" dirty="0"/>
                <a:t>スーツ＋コート</a:t>
              </a:r>
              <a:endParaRPr kumimoji="1" lang="ja-JP" altLang="en-US" sz="1600" b="1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658BA67A-11C7-DA96-E9A5-F43426211A05}"/>
              </a:ext>
            </a:extLst>
          </p:cNvPr>
          <p:cNvGrpSpPr/>
          <p:nvPr/>
        </p:nvGrpSpPr>
        <p:grpSpPr>
          <a:xfrm>
            <a:off x="609600" y="5106122"/>
            <a:ext cx="1207241" cy="1604699"/>
            <a:chOff x="1291514" y="3139670"/>
            <a:chExt cx="1207241" cy="1604699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502CDE0A-BD0A-82C8-8833-502DEA9AB457}"/>
                </a:ext>
              </a:extLst>
            </p:cNvPr>
            <p:cNvGrpSpPr/>
            <p:nvPr/>
          </p:nvGrpSpPr>
          <p:grpSpPr>
            <a:xfrm>
              <a:off x="1309961" y="3144658"/>
              <a:ext cx="1188794" cy="1594724"/>
              <a:chOff x="1309961" y="3144658"/>
              <a:chExt cx="1188794" cy="1594724"/>
            </a:xfrm>
          </p:grpSpPr>
          <p:pic>
            <p:nvPicPr>
              <p:cNvPr id="19" name="図 18">
                <a:extLst>
                  <a:ext uri="{FF2B5EF4-FFF2-40B4-BE49-F238E27FC236}">
                    <a16:creationId xmlns:a16="http://schemas.microsoft.com/office/drawing/2014/main" id="{BDC8910E-02BE-5993-5647-DDD259DA3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9961" y="3144658"/>
                <a:ext cx="1188794" cy="1594724"/>
              </a:xfrm>
              <a:prstGeom prst="rect">
                <a:avLst/>
              </a:prstGeom>
            </p:spPr>
          </p:pic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FB552D49-40A2-CA8D-6668-5667948CE2AB}"/>
                  </a:ext>
                </a:extLst>
              </p:cNvPr>
              <p:cNvSpPr/>
              <p:nvPr/>
            </p:nvSpPr>
            <p:spPr>
              <a:xfrm>
                <a:off x="1324255" y="4482397"/>
                <a:ext cx="679396" cy="225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CD50C76-4852-7294-795C-5E5C1A4B7AB7}"/>
                </a:ext>
              </a:extLst>
            </p:cNvPr>
            <p:cNvSpPr txBox="1"/>
            <p:nvPr/>
          </p:nvSpPr>
          <p:spPr>
            <a:xfrm>
              <a:off x="1291514" y="3139670"/>
              <a:ext cx="677108" cy="1604699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ja-JP" sz="1600" b="1" dirty="0"/>
                <a:t>T</a:t>
              </a:r>
              <a:r>
                <a:rPr kumimoji="1" lang="ja-JP" altLang="en-US" sz="1600" b="1" dirty="0"/>
                <a:t>シャツ＋</a:t>
              </a:r>
              <a:endParaRPr kumimoji="1" lang="en-US" altLang="ja-JP" sz="1600" b="1" dirty="0"/>
            </a:p>
            <a:p>
              <a:r>
                <a:rPr kumimoji="1" lang="ja-JP" altLang="en-US" sz="1600" b="1" dirty="0"/>
                <a:t>半ズボン</a:t>
              </a:r>
              <a:endParaRPr kumimoji="1" lang="en-US" altLang="ja-JP" sz="1600" b="1" dirty="0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A684955D-E5E4-2AA7-83D2-B14B92DAE0C6}"/>
              </a:ext>
            </a:extLst>
          </p:cNvPr>
          <p:cNvGrpSpPr/>
          <p:nvPr/>
        </p:nvGrpSpPr>
        <p:grpSpPr>
          <a:xfrm>
            <a:off x="3092837" y="580701"/>
            <a:ext cx="1393110" cy="1620467"/>
            <a:chOff x="4364418" y="3176460"/>
            <a:chExt cx="1393110" cy="1620467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994BD413-0DE4-2227-97DD-D216196898B5}"/>
                </a:ext>
              </a:extLst>
            </p:cNvPr>
            <p:cNvGrpSpPr/>
            <p:nvPr/>
          </p:nvGrpSpPr>
          <p:grpSpPr>
            <a:xfrm>
              <a:off x="4543784" y="3176460"/>
              <a:ext cx="1213744" cy="1562922"/>
              <a:chOff x="4543784" y="3176460"/>
              <a:chExt cx="1213744" cy="1562922"/>
            </a:xfrm>
          </p:grpSpPr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F7DB2B03-D2C0-5D7C-16F3-EBEF0D645D1D}"/>
                  </a:ext>
                </a:extLst>
              </p:cNvPr>
              <p:cNvGrpSpPr/>
              <p:nvPr/>
            </p:nvGrpSpPr>
            <p:grpSpPr>
              <a:xfrm>
                <a:off x="4543784" y="3176460"/>
                <a:ext cx="1075658" cy="1562922"/>
                <a:chOff x="4543784" y="3176460"/>
                <a:chExt cx="1075658" cy="1562922"/>
              </a:xfrm>
            </p:grpSpPr>
            <p:pic>
              <p:nvPicPr>
                <p:cNvPr id="23" name="図 22">
                  <a:extLst>
                    <a:ext uri="{FF2B5EF4-FFF2-40B4-BE49-F238E27FC236}">
                      <a16:creationId xmlns:a16="http://schemas.microsoft.com/office/drawing/2014/main" id="{3461C5C3-ECEA-3CF4-FB34-DFCBB2A4C7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3784" y="3176460"/>
                  <a:ext cx="1075658" cy="1562922"/>
                </a:xfrm>
                <a:prstGeom prst="rect">
                  <a:avLst/>
                </a:prstGeom>
              </p:spPr>
            </p:pic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6F9BEC24-E982-BB96-8AB6-745AC6EF83CC}"/>
                    </a:ext>
                  </a:extLst>
                </p:cNvPr>
                <p:cNvSpPr/>
                <p:nvPr/>
              </p:nvSpPr>
              <p:spPr>
                <a:xfrm>
                  <a:off x="4559946" y="4375356"/>
                  <a:ext cx="580103" cy="332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81475463-92DF-C204-7DB6-5EBCA6D56638}"/>
                  </a:ext>
                </a:extLst>
              </p:cNvPr>
              <p:cNvSpPr/>
              <p:nvPr/>
            </p:nvSpPr>
            <p:spPr>
              <a:xfrm>
                <a:off x="5511720" y="4049419"/>
                <a:ext cx="245808" cy="522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6519870C-BF2D-E892-2A45-724F005BDB20}"/>
                  </a:ext>
                </a:extLst>
              </p:cNvPr>
              <p:cNvSpPr/>
              <p:nvPr/>
            </p:nvSpPr>
            <p:spPr>
              <a:xfrm>
                <a:off x="5439537" y="4428876"/>
                <a:ext cx="178806" cy="233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6B2D7BC1-894F-051E-AAF6-DD3666322DB3}"/>
                </a:ext>
              </a:extLst>
            </p:cNvPr>
            <p:cNvSpPr txBox="1"/>
            <p:nvPr/>
          </p:nvSpPr>
          <p:spPr>
            <a:xfrm>
              <a:off x="4364418" y="3192228"/>
              <a:ext cx="677108" cy="1604699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lang="ja-JP" altLang="en-US" sz="1600" b="1" dirty="0"/>
                <a:t>ワンピース</a:t>
              </a:r>
              <a:endParaRPr lang="en-US" altLang="ja-JP" sz="1600" b="1" dirty="0"/>
            </a:p>
            <a:p>
              <a:r>
                <a:rPr kumimoji="1" lang="ja-JP" altLang="en-US" sz="1600" b="1" dirty="0"/>
                <a:t>長袖・裏付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6852D0E7-9A44-EFFB-51CA-AE098C791765}"/>
              </a:ext>
            </a:extLst>
          </p:cNvPr>
          <p:cNvGrpSpPr/>
          <p:nvPr/>
        </p:nvGrpSpPr>
        <p:grpSpPr>
          <a:xfrm>
            <a:off x="9222470" y="5048866"/>
            <a:ext cx="1251771" cy="1800190"/>
            <a:chOff x="6015853" y="3144658"/>
            <a:chExt cx="1251771" cy="1800190"/>
          </a:xfrm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8881F9B1-9D0B-197A-57F6-A1EE5190D3C6}"/>
                </a:ext>
              </a:extLst>
            </p:cNvPr>
            <p:cNvGrpSpPr/>
            <p:nvPr/>
          </p:nvGrpSpPr>
          <p:grpSpPr>
            <a:xfrm>
              <a:off x="6025249" y="3144658"/>
              <a:ext cx="1242375" cy="1562922"/>
              <a:chOff x="6025249" y="3144658"/>
              <a:chExt cx="1242375" cy="1562922"/>
            </a:xfrm>
          </p:grpSpPr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D243EB5C-44FE-088D-DBC7-FDBCFADA1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29199" y="3144658"/>
                <a:ext cx="1138425" cy="1562922"/>
              </a:xfrm>
              <a:prstGeom prst="rect">
                <a:avLst/>
              </a:prstGeom>
            </p:spPr>
          </p:pic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C0BD0FC-72F0-D97B-666A-8656055B2B92}"/>
                  </a:ext>
                </a:extLst>
              </p:cNvPr>
              <p:cNvSpPr/>
              <p:nvPr/>
            </p:nvSpPr>
            <p:spPr>
              <a:xfrm>
                <a:off x="6025249" y="4450591"/>
                <a:ext cx="754950" cy="2569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15E32EB-70F3-47B2-CAD0-64D182E899AB}"/>
                </a:ext>
              </a:extLst>
            </p:cNvPr>
            <p:cNvSpPr txBox="1"/>
            <p:nvPr/>
          </p:nvSpPr>
          <p:spPr>
            <a:xfrm>
              <a:off x="6015853" y="3144658"/>
              <a:ext cx="677108" cy="1800190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1600" b="1" dirty="0"/>
                <a:t>厚カーディガン＋スカート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199B724-631D-7402-2277-79E4C6E9B9E6}"/>
              </a:ext>
            </a:extLst>
          </p:cNvPr>
          <p:cNvGrpSpPr/>
          <p:nvPr/>
        </p:nvGrpSpPr>
        <p:grpSpPr>
          <a:xfrm>
            <a:off x="6289544" y="622850"/>
            <a:ext cx="1202384" cy="1800190"/>
            <a:chOff x="7556283" y="3139670"/>
            <a:chExt cx="1202384" cy="1800190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920635A6-ED3E-C2B1-0CC8-FDDBC095C6A0}"/>
                </a:ext>
              </a:extLst>
            </p:cNvPr>
            <p:cNvGrpSpPr/>
            <p:nvPr/>
          </p:nvGrpSpPr>
          <p:grpSpPr>
            <a:xfrm>
              <a:off x="7606268" y="3176460"/>
              <a:ext cx="1152399" cy="1562922"/>
              <a:chOff x="7606268" y="3176460"/>
              <a:chExt cx="1152399" cy="1562922"/>
            </a:xfrm>
          </p:grpSpPr>
          <p:pic>
            <p:nvPicPr>
              <p:cNvPr id="27" name="図 26">
                <a:extLst>
                  <a:ext uri="{FF2B5EF4-FFF2-40B4-BE49-F238E27FC236}">
                    <a16:creationId xmlns:a16="http://schemas.microsoft.com/office/drawing/2014/main" id="{B91E480B-E2BA-5CBB-54DE-466B5C7811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06268" y="3176460"/>
                <a:ext cx="1152399" cy="1517326"/>
              </a:xfrm>
              <a:prstGeom prst="rect">
                <a:avLst/>
              </a:prstGeom>
            </p:spPr>
          </p:pic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BE1B232-53EE-8B09-9AEC-C467D8C805E9}"/>
                  </a:ext>
                </a:extLst>
              </p:cNvPr>
              <p:cNvSpPr/>
              <p:nvPr/>
            </p:nvSpPr>
            <p:spPr>
              <a:xfrm>
                <a:off x="7623935" y="4466493"/>
                <a:ext cx="580103" cy="272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19FDDF39-9749-0E5B-7FD2-674592ADC5EA}"/>
                </a:ext>
              </a:extLst>
            </p:cNvPr>
            <p:cNvSpPr txBox="1"/>
            <p:nvPr/>
          </p:nvSpPr>
          <p:spPr>
            <a:xfrm>
              <a:off x="7556283" y="3139670"/>
              <a:ext cx="677108" cy="1800190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1600" b="1" dirty="0"/>
                <a:t>厚セーター＋</a:t>
              </a:r>
              <a:endParaRPr kumimoji="1" lang="en-US" altLang="ja-JP" sz="1600" b="1" dirty="0"/>
            </a:p>
            <a:p>
              <a:r>
                <a:rPr kumimoji="1" lang="ja-JP" altLang="en-US" sz="1600" b="1" dirty="0"/>
                <a:t>長スカート</a:t>
              </a:r>
            </a:p>
          </p:txBody>
        </p: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7160B3C5-06E8-082A-4EA9-7CA7D67E1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7A3428CB-B771-2E71-9B38-DA522436FC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B96A15E-E0B1-00A6-6A5F-306AA7330172}"/>
              </a:ext>
            </a:extLst>
          </p:cNvPr>
          <p:cNvGrpSpPr/>
          <p:nvPr/>
        </p:nvGrpSpPr>
        <p:grpSpPr>
          <a:xfrm>
            <a:off x="2353551" y="5113344"/>
            <a:ext cx="1264150" cy="1625691"/>
            <a:chOff x="2353551" y="5113344"/>
            <a:chExt cx="1264150" cy="1625691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0FF16B3-F09C-AE3C-0221-17ACB80C3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07290" y="5193527"/>
              <a:ext cx="610411" cy="1545508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781168-B345-C63D-AD40-51EDDD546474}"/>
                </a:ext>
              </a:extLst>
            </p:cNvPr>
            <p:cNvSpPr txBox="1"/>
            <p:nvPr/>
          </p:nvSpPr>
          <p:spPr>
            <a:xfrm>
              <a:off x="2353551" y="5113344"/>
              <a:ext cx="677108" cy="1516940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rtlCol="0">
              <a:spAutoFit/>
            </a:bodyPr>
            <a:lstStyle/>
            <a:p>
              <a:r>
                <a:rPr lang="ja-JP" altLang="en-US" sz="1600" b="1" dirty="0"/>
                <a:t>半</a:t>
              </a:r>
              <a:r>
                <a:rPr kumimoji="1" lang="ja-JP" altLang="en-US" sz="1600" b="1" dirty="0"/>
                <a:t>袖シャツ＋</a:t>
              </a:r>
              <a:endParaRPr kumimoji="1" lang="en-US" altLang="ja-JP" sz="1600" b="1" dirty="0"/>
            </a:p>
            <a:p>
              <a:r>
                <a:rPr kumimoji="1" lang="ja-JP" altLang="en-US" sz="1600" b="1" dirty="0"/>
                <a:t>長ズボン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21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47</Words>
  <Application>Microsoft Office PowerPoint</Application>
  <PresentationFormat>ワイド画面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ZHANG Ruizi 張 瑞子</dc:creator>
  <cp:lastModifiedBy>ZHANG Ruizi 張 瑞子</cp:lastModifiedBy>
  <cp:revision>4</cp:revision>
  <dcterms:created xsi:type="dcterms:W3CDTF">2023-04-04T04:29:46Z</dcterms:created>
  <dcterms:modified xsi:type="dcterms:W3CDTF">2023-05-16T00:52:11Z</dcterms:modified>
</cp:coreProperties>
</file>