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>
      <p:cViewPr>
        <p:scale>
          <a:sx n="154" d="100"/>
          <a:sy n="154" d="100"/>
        </p:scale>
        <p:origin x="440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EE8F8-DEC0-9649-AD9C-A517DC1F855A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F6297-B504-7A44-899F-065AFC3E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6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6297-B504-7A44-899F-065AFC3EE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2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059832" y="-526368"/>
            <a:ext cx="3024336" cy="1052736"/>
            <a:chOff x="3203848" y="0"/>
            <a:chExt cx="3024336" cy="1052736"/>
          </a:xfrm>
        </p:grpSpPr>
        <p:sp>
          <p:nvSpPr>
            <p:cNvPr id="4" name="圆角矩形 3"/>
            <p:cNvSpPr/>
            <p:nvPr/>
          </p:nvSpPr>
          <p:spPr>
            <a:xfrm>
              <a:off x="3203848" y="0"/>
              <a:ext cx="3024336" cy="105273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5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Prerequisite libraries</a:t>
              </a:r>
              <a:endParaRPr lang="zh-CN" alt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6997" y="279904"/>
              <a:ext cx="2718048" cy="707886"/>
            </a:xfrm>
            <a:prstGeom prst="rect">
              <a:avLst/>
            </a:prstGeom>
          </p:spPr>
          <p:txBody>
            <a:bodyPr wrap="square" numCol="2">
              <a:spAutoFit/>
            </a:bodyPr>
            <a:lstStyle/>
            <a:p>
              <a:r>
                <a:rPr lang="en-US" altLang="zh-CN" sz="1000" dirty="0" err="1" smtClean="0">
                  <a:latin typeface="Times New Roman" pitchFamily="18" charset="0"/>
                  <a:cs typeface="Times New Roman" pitchFamily="18" charset="0"/>
                </a:rPr>
                <a:t>numpy</a:t>
              </a:r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==1.12.1</a:t>
              </a:r>
            </a:p>
            <a:p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pandas==0.19.2</a:t>
              </a:r>
            </a:p>
            <a:p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Pillow==4.1.0</a:t>
              </a:r>
            </a:p>
            <a:p>
              <a:r>
                <a:rPr lang="en-US" altLang="zh-CN" sz="1000" dirty="0" err="1" smtClean="0">
                  <a:latin typeface="Times New Roman" pitchFamily="18" charset="0"/>
                  <a:cs typeface="Times New Roman" pitchFamily="18" charset="0"/>
                </a:rPr>
                <a:t>scikit</a:t>
              </a:r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-image==0.13.0</a:t>
              </a:r>
            </a:p>
            <a:p>
              <a:r>
                <a:rPr lang="en-US" altLang="zh-CN" sz="1000" dirty="0" err="1" smtClean="0">
                  <a:latin typeface="Times New Roman" pitchFamily="18" charset="0"/>
                  <a:cs typeface="Times New Roman" pitchFamily="18" charset="0"/>
                </a:rPr>
                <a:t>scikit</a:t>
              </a:r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-learn==0.18.1</a:t>
              </a:r>
            </a:p>
            <a:p>
              <a:r>
                <a:rPr lang="en-US" altLang="zh-CN" sz="1000" dirty="0" err="1" smtClean="0">
                  <a:latin typeface="Times New Roman" pitchFamily="18" charset="0"/>
                  <a:cs typeface="Times New Roman" pitchFamily="18" charset="0"/>
                </a:rPr>
                <a:t>scipy</a:t>
              </a:r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==</a:t>
              </a:r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0.19.0</a:t>
              </a:r>
            </a:p>
            <a:p>
              <a:r>
                <a:rPr lang="en-US" altLang="zh-CN" sz="1000" dirty="0" err="1" smtClean="0">
                  <a:latin typeface="Times New Roman" pitchFamily="18" charset="0"/>
                  <a:cs typeface="Times New Roman" pitchFamily="18" charset="0"/>
                </a:rPr>
                <a:t>Matplotlib</a:t>
              </a:r>
              <a:r>
                <a:rPr lang="en-US" altLang="zh-CN" sz="1000" dirty="0" smtClean="0">
                  <a:latin typeface="Times New Roman" pitchFamily="18" charset="0"/>
                  <a:cs typeface="Times New Roman" pitchFamily="18" charset="0"/>
                </a:rPr>
                <a:t>==2.2.2</a:t>
              </a:r>
              <a:endParaRPr lang="zh-CN" alt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778040" y="1491706"/>
            <a:ext cx="1368152" cy="43204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LoadImage</a:t>
            </a:r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54156" y="3995820"/>
            <a:ext cx="1152128" cy="43204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FE(“HOG”)</a:t>
            </a:r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48836" y="3450545"/>
            <a:ext cx="1152128" cy="43204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FE(“LBP”)</a:t>
            </a:r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48836" y="2900593"/>
            <a:ext cx="1152128" cy="43204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FE(“GLCM”)</a:t>
            </a:r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48836" y="2340861"/>
            <a:ext cx="1152128" cy="43204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FE(“HEM”)</a:t>
            </a:r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48836" y="1841936"/>
            <a:ext cx="1152128" cy="43204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FE(“CAN”)</a:t>
            </a:r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5213247" y="2019641"/>
            <a:ext cx="269447" cy="2192203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339458" y="1913944"/>
            <a:ext cx="216024" cy="144016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755629" y="6809560"/>
            <a:ext cx="1368152" cy="43204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MergeData</a:t>
            </a:r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圆角矩形 3"/>
          <p:cNvSpPr/>
          <p:nvPr/>
        </p:nvSpPr>
        <p:spPr>
          <a:xfrm>
            <a:off x="2114600" y="922409"/>
            <a:ext cx="4871449" cy="6395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Processor</a:t>
            </a:r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圆角矩形 3"/>
          <p:cNvSpPr/>
          <p:nvPr/>
        </p:nvSpPr>
        <p:spPr>
          <a:xfrm>
            <a:off x="183789" y="918345"/>
            <a:ext cx="1437956" cy="63990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Processor</a:t>
            </a:r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圆角矩形 3"/>
          <p:cNvSpPr/>
          <p:nvPr/>
        </p:nvSpPr>
        <p:spPr>
          <a:xfrm>
            <a:off x="7411764" y="918345"/>
            <a:ext cx="1440160" cy="63990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Processor</a:t>
            </a:r>
            <a:endParaRPr lang="zh-CN" alt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66248" y="8030350"/>
            <a:ext cx="1368152" cy="4320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MergeData</a:t>
            </a:r>
            <a:r>
              <a:rPr lang="en-US" altLang="zh-CN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zh-CN" altLang="en-US" sz="1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4393761" y="526368"/>
            <a:ext cx="360040" cy="36004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4406529" y="7682912"/>
            <a:ext cx="294058" cy="283994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下箭头 15"/>
          <p:cNvSpPr/>
          <p:nvPr/>
        </p:nvSpPr>
        <p:spPr>
          <a:xfrm>
            <a:off x="4339458" y="2756577"/>
            <a:ext cx="216024" cy="144016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Diamond 116"/>
          <p:cNvSpPr/>
          <p:nvPr/>
        </p:nvSpPr>
        <p:spPr>
          <a:xfrm>
            <a:off x="3755629" y="2077312"/>
            <a:ext cx="1368152" cy="651442"/>
          </a:xfrm>
          <a:prstGeom prst="diamond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65546" y="2279886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SizeConversion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()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6" name="Elbow Connector 125"/>
          <p:cNvCxnSpPr/>
          <p:nvPr/>
        </p:nvCxnSpPr>
        <p:spPr>
          <a:xfrm rot="10800000" flipH="1" flipV="1">
            <a:off x="3759635" y="2407089"/>
            <a:ext cx="614550" cy="480758"/>
          </a:xfrm>
          <a:prstGeom prst="bentConnector3">
            <a:avLst>
              <a:gd name="adj1" fmla="val -3719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174560" y="246500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0" name="下箭头 15"/>
          <p:cNvSpPr/>
          <p:nvPr/>
        </p:nvSpPr>
        <p:spPr>
          <a:xfrm>
            <a:off x="4375981" y="5111602"/>
            <a:ext cx="216024" cy="144016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966125" y="4588076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Normalize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()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2" name="Elbow Connector 131"/>
          <p:cNvCxnSpPr/>
          <p:nvPr/>
        </p:nvCxnSpPr>
        <p:spPr>
          <a:xfrm rot="10800000" flipH="1" flipV="1">
            <a:off x="3783155" y="4755993"/>
            <a:ext cx="614550" cy="480758"/>
          </a:xfrm>
          <a:prstGeom prst="bentConnector3">
            <a:avLst>
              <a:gd name="adj1" fmla="val -3719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171331" y="483460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4" name="Diamond 133"/>
          <p:cNvSpPr/>
          <p:nvPr/>
        </p:nvSpPr>
        <p:spPr>
          <a:xfrm>
            <a:off x="3799917" y="4424780"/>
            <a:ext cx="1368152" cy="651442"/>
          </a:xfrm>
          <a:prstGeom prst="diamond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下箭头 15"/>
          <p:cNvSpPr/>
          <p:nvPr/>
        </p:nvSpPr>
        <p:spPr>
          <a:xfrm>
            <a:off x="4359219" y="5968809"/>
            <a:ext cx="216024" cy="144016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138180" y="548117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PCA()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7" name="Elbow Connector 136"/>
          <p:cNvCxnSpPr/>
          <p:nvPr/>
        </p:nvCxnSpPr>
        <p:spPr>
          <a:xfrm rot="10800000" flipH="1" flipV="1">
            <a:off x="3765773" y="5609511"/>
            <a:ext cx="614550" cy="480758"/>
          </a:xfrm>
          <a:prstGeom prst="bentConnector3">
            <a:avLst>
              <a:gd name="adj1" fmla="val -3719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171331" y="56762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9" name="Diamond 138"/>
          <p:cNvSpPr/>
          <p:nvPr/>
        </p:nvSpPr>
        <p:spPr>
          <a:xfrm>
            <a:off x="3783155" y="5279749"/>
            <a:ext cx="1368152" cy="651442"/>
          </a:xfrm>
          <a:prstGeom prst="diamond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圆角矩形 6"/>
          <p:cNvSpPr/>
          <p:nvPr/>
        </p:nvSpPr>
        <p:spPr>
          <a:xfrm>
            <a:off x="3776666" y="2962269"/>
            <a:ext cx="1368152" cy="43204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FeatureExtraction</a:t>
            </a:r>
            <a:r>
              <a:rPr lang="en-US" altLang="zh-CN" sz="105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zh-CN" altLang="en-US" sz="105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下箭头 15"/>
          <p:cNvSpPr/>
          <p:nvPr/>
        </p:nvSpPr>
        <p:spPr>
          <a:xfrm>
            <a:off x="4352730" y="3421276"/>
            <a:ext cx="216024" cy="144016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圆角矩形 18"/>
          <p:cNvSpPr/>
          <p:nvPr/>
        </p:nvSpPr>
        <p:spPr>
          <a:xfrm>
            <a:off x="3761248" y="6186941"/>
            <a:ext cx="1368152" cy="432048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Save()</a:t>
            </a:r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下箭头 15"/>
          <p:cNvSpPr/>
          <p:nvPr/>
        </p:nvSpPr>
        <p:spPr>
          <a:xfrm>
            <a:off x="4352730" y="6640881"/>
            <a:ext cx="216024" cy="144016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左大括号 14"/>
          <p:cNvSpPr/>
          <p:nvPr/>
        </p:nvSpPr>
        <p:spPr>
          <a:xfrm rot="16200000">
            <a:off x="4460248" y="3906929"/>
            <a:ext cx="217012" cy="7161372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934072" y="3765656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Visualization()</a:t>
            </a:r>
            <a:endParaRPr lang="en-US" sz="11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74560" y="399582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Diamond 47"/>
          <p:cNvSpPr/>
          <p:nvPr/>
        </p:nvSpPr>
        <p:spPr>
          <a:xfrm>
            <a:off x="3776666" y="3580250"/>
            <a:ext cx="1368152" cy="651442"/>
          </a:xfrm>
          <a:prstGeom prst="diamond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Elbow Connector 48"/>
          <p:cNvCxnSpPr/>
          <p:nvPr/>
        </p:nvCxnSpPr>
        <p:spPr>
          <a:xfrm rot="10800000" flipH="1" flipV="1">
            <a:off x="3762793" y="3099492"/>
            <a:ext cx="614550" cy="480758"/>
          </a:xfrm>
          <a:prstGeom prst="bentConnector3">
            <a:avLst>
              <a:gd name="adj1" fmla="val -3719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H="1" flipV="1">
            <a:off x="3779211" y="3900106"/>
            <a:ext cx="614550" cy="480758"/>
          </a:xfrm>
          <a:prstGeom prst="bentConnector3">
            <a:avLst>
              <a:gd name="adj1" fmla="val -3719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下箭头 15"/>
          <p:cNvSpPr/>
          <p:nvPr/>
        </p:nvSpPr>
        <p:spPr>
          <a:xfrm>
            <a:off x="4359219" y="4263188"/>
            <a:ext cx="216024" cy="144016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70252" y="319414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tlCol="0" anchor="t"/>
      <a:lstStyle>
        <a:defPPr algn="ctr">
          <a:defRPr sz="1200" b="1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70</Words>
  <Application>Microsoft Macintosh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Times New Roman</vt:lpstr>
      <vt:lpstr>宋体</vt:lpstr>
      <vt:lpstr>Arial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Zhang, Ruochi</cp:lastModifiedBy>
  <cp:revision>19</cp:revision>
  <dcterms:modified xsi:type="dcterms:W3CDTF">2018-08-07T05:21:17Z</dcterms:modified>
</cp:coreProperties>
</file>