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1" autoAdjust="0"/>
    <p:restoredTop sz="94660"/>
  </p:normalViewPr>
  <p:slideViewPr>
    <p:cSldViewPr snapToGrid="0" showGuides="1">
      <p:cViewPr varScale="1">
        <p:scale>
          <a:sx n="45" d="100"/>
          <a:sy n="45" d="100"/>
        </p:scale>
        <p:origin x="58" y="6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16A43E-105C-4C6B-8471-EC6B8ADE2500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5BA27D-F370-457B-BFAB-0A00B6E19FA3}">
      <dgm:prSet phldrT="[Text]"/>
      <dgm:spPr/>
      <dgm:t>
        <a:bodyPr/>
        <a:lstStyle/>
        <a:p>
          <a:r>
            <a:rPr lang="en-US" dirty="0"/>
            <a:t>X1&lt;1</a:t>
          </a:r>
        </a:p>
      </dgm:t>
    </dgm:pt>
    <dgm:pt modelId="{FE556962-4FE1-495F-A948-BACA3D0DBD56}" type="parTrans" cxnId="{88182D19-2F88-405B-968C-9ADD23A7CBA7}">
      <dgm:prSet/>
      <dgm:spPr/>
      <dgm:t>
        <a:bodyPr/>
        <a:lstStyle/>
        <a:p>
          <a:endParaRPr lang="en-US"/>
        </a:p>
      </dgm:t>
    </dgm:pt>
    <dgm:pt modelId="{16C63728-7CAA-481E-94CC-6B489800AE34}" type="sibTrans" cxnId="{88182D19-2F88-405B-968C-9ADD23A7CBA7}">
      <dgm:prSet/>
      <dgm:spPr/>
      <dgm:t>
        <a:bodyPr/>
        <a:lstStyle/>
        <a:p>
          <a:endParaRPr lang="en-US"/>
        </a:p>
      </dgm:t>
    </dgm:pt>
    <dgm:pt modelId="{3D71AC8D-62C2-4DD9-A179-B2CA2F10ADD4}">
      <dgm:prSet phldrT="[Text]"/>
      <dgm:spPr/>
      <dgm:t>
        <a:bodyPr/>
        <a:lstStyle/>
        <a:p>
          <a:r>
            <a:rPr lang="en-US" dirty="0"/>
            <a:t>X2&lt;1</a:t>
          </a:r>
        </a:p>
      </dgm:t>
    </dgm:pt>
    <dgm:pt modelId="{5BDEDAC2-356C-4F19-80E9-52E69505BF16}" type="parTrans" cxnId="{F548DF38-0BD8-4AF2-8166-C01924C35ACB}">
      <dgm:prSet/>
      <dgm:spPr/>
      <dgm:t>
        <a:bodyPr/>
        <a:lstStyle/>
        <a:p>
          <a:endParaRPr lang="en-US"/>
        </a:p>
      </dgm:t>
    </dgm:pt>
    <dgm:pt modelId="{2DF3689E-592B-43B3-8EBC-D226337FA68B}" type="sibTrans" cxnId="{F548DF38-0BD8-4AF2-8166-C01924C35ACB}">
      <dgm:prSet/>
      <dgm:spPr/>
      <dgm:t>
        <a:bodyPr/>
        <a:lstStyle/>
        <a:p>
          <a:endParaRPr lang="en-US"/>
        </a:p>
      </dgm:t>
    </dgm:pt>
    <dgm:pt modelId="{D7203FEE-EE89-4489-8B3A-F26C4A55891F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563E87CC-E4FD-4BED-8340-4BE1EDA14F43}" type="parTrans" cxnId="{264D796E-84D8-41EE-B96F-0454EAE87883}">
      <dgm:prSet/>
      <dgm:spPr/>
      <dgm:t>
        <a:bodyPr/>
        <a:lstStyle/>
        <a:p>
          <a:endParaRPr lang="en-US"/>
        </a:p>
      </dgm:t>
    </dgm:pt>
    <dgm:pt modelId="{6D25FBA5-E615-4365-BBEC-809CBE9E1D25}" type="sibTrans" cxnId="{264D796E-84D8-41EE-B96F-0454EAE87883}">
      <dgm:prSet/>
      <dgm:spPr/>
      <dgm:t>
        <a:bodyPr/>
        <a:lstStyle/>
        <a:p>
          <a:endParaRPr lang="en-US"/>
        </a:p>
      </dgm:t>
    </dgm:pt>
    <dgm:pt modelId="{E136406B-C909-4B82-9519-B3D85960D50F}">
      <dgm:prSet phldrT="[Text]"/>
      <dgm:spPr/>
      <dgm:t>
        <a:bodyPr/>
        <a:lstStyle/>
        <a:p>
          <a:r>
            <a:rPr lang="en-US" dirty="0"/>
            <a:t>15</a:t>
          </a:r>
        </a:p>
      </dgm:t>
    </dgm:pt>
    <dgm:pt modelId="{10125DC2-3D7D-4406-9E58-9BB7BFE9CEC5}" type="parTrans" cxnId="{9935FFB0-A9B3-4A40-BBCA-99980E9E7A8A}">
      <dgm:prSet/>
      <dgm:spPr/>
      <dgm:t>
        <a:bodyPr/>
        <a:lstStyle/>
        <a:p>
          <a:endParaRPr lang="en-US"/>
        </a:p>
      </dgm:t>
    </dgm:pt>
    <dgm:pt modelId="{A33E7ECE-20AF-4322-BE10-98FC00A4F10D}" type="sibTrans" cxnId="{9935FFB0-A9B3-4A40-BBCA-99980E9E7A8A}">
      <dgm:prSet/>
      <dgm:spPr/>
      <dgm:t>
        <a:bodyPr/>
        <a:lstStyle/>
        <a:p>
          <a:endParaRPr lang="en-US"/>
        </a:p>
      </dgm:t>
    </dgm:pt>
    <dgm:pt modelId="{70B4014F-FE40-4D28-A842-4F6F05A04079}">
      <dgm:prSet phldrT="[Text]"/>
      <dgm:spPr/>
      <dgm:t>
        <a:bodyPr/>
        <a:lstStyle/>
        <a:p>
          <a:r>
            <a:rPr lang="en-US" dirty="0"/>
            <a:t>X1&lt;0</a:t>
          </a:r>
        </a:p>
      </dgm:t>
    </dgm:pt>
    <dgm:pt modelId="{7F7F830B-ACD0-4E46-A97F-F7C7DB442355}" type="parTrans" cxnId="{4E0F314B-9A63-41AD-8E38-52B0C91B82D2}">
      <dgm:prSet/>
      <dgm:spPr/>
      <dgm:t>
        <a:bodyPr/>
        <a:lstStyle/>
        <a:p>
          <a:endParaRPr lang="en-US"/>
        </a:p>
      </dgm:t>
    </dgm:pt>
    <dgm:pt modelId="{72D103B3-066C-454A-9B3B-9AE798499C8E}" type="sibTrans" cxnId="{4E0F314B-9A63-41AD-8E38-52B0C91B82D2}">
      <dgm:prSet/>
      <dgm:spPr/>
      <dgm:t>
        <a:bodyPr/>
        <a:lstStyle/>
        <a:p>
          <a:endParaRPr lang="en-US"/>
        </a:p>
      </dgm:t>
    </dgm:pt>
    <dgm:pt modelId="{DA4ABE85-6303-4923-BE85-E9B41FA1112A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CCA07832-5B2F-46EA-8544-0D2E2F7CFAFD}" type="parTrans" cxnId="{01660BEB-1432-4F0D-8260-CA842CF28141}">
      <dgm:prSet/>
      <dgm:spPr/>
      <dgm:t>
        <a:bodyPr/>
        <a:lstStyle/>
        <a:p>
          <a:endParaRPr lang="en-US"/>
        </a:p>
      </dgm:t>
    </dgm:pt>
    <dgm:pt modelId="{208D0F7E-5309-44F9-9A0A-5A48BDA38FA2}" type="sibTrans" cxnId="{01660BEB-1432-4F0D-8260-CA842CF28141}">
      <dgm:prSet/>
      <dgm:spPr/>
      <dgm:t>
        <a:bodyPr/>
        <a:lstStyle/>
        <a:p>
          <a:endParaRPr lang="en-US"/>
        </a:p>
      </dgm:t>
    </dgm:pt>
    <dgm:pt modelId="{DDD4BBED-FC8C-4F35-80A9-2669E08CB561}">
      <dgm:prSet phldrT="[Text]"/>
      <dgm:spPr/>
      <dgm:t>
        <a:bodyPr/>
        <a:lstStyle/>
        <a:p>
          <a:r>
            <a:rPr lang="en-US" dirty="0"/>
            <a:t>X2&lt;0</a:t>
          </a:r>
        </a:p>
      </dgm:t>
    </dgm:pt>
    <dgm:pt modelId="{58EE0725-59C7-4060-90EB-29CD0FFB93EE}" type="parTrans" cxnId="{F4C22EAD-DF93-46C2-B2EB-2DDE89CEF7F9}">
      <dgm:prSet/>
      <dgm:spPr/>
      <dgm:t>
        <a:bodyPr/>
        <a:lstStyle/>
        <a:p>
          <a:endParaRPr lang="en-US"/>
        </a:p>
      </dgm:t>
    </dgm:pt>
    <dgm:pt modelId="{8A926DD9-F8EB-4C55-B0E2-42E3E5DB1180}" type="sibTrans" cxnId="{F4C22EAD-DF93-46C2-B2EB-2DDE89CEF7F9}">
      <dgm:prSet/>
      <dgm:spPr/>
      <dgm:t>
        <a:bodyPr/>
        <a:lstStyle/>
        <a:p>
          <a:endParaRPr lang="en-US"/>
        </a:p>
      </dgm:t>
    </dgm:pt>
    <dgm:pt modelId="{5BDB7113-EF60-454D-945D-54ABB37F447C}">
      <dgm:prSet phldrT="[Text]"/>
      <dgm:spPr/>
      <dgm:t>
        <a:bodyPr/>
        <a:lstStyle/>
        <a:p>
          <a:r>
            <a:rPr lang="en-US" dirty="0"/>
            <a:t>10</a:t>
          </a:r>
        </a:p>
      </dgm:t>
    </dgm:pt>
    <dgm:pt modelId="{F49B89A3-4337-4DD2-88E2-A99771B87CFB}" type="parTrans" cxnId="{439F09C3-6A64-4A1B-86C5-C9EA5518CA77}">
      <dgm:prSet/>
      <dgm:spPr/>
      <dgm:t>
        <a:bodyPr/>
        <a:lstStyle/>
        <a:p>
          <a:endParaRPr lang="en-US"/>
        </a:p>
      </dgm:t>
    </dgm:pt>
    <dgm:pt modelId="{B76CBA9C-B839-42C2-A099-ACE6E844D960}" type="sibTrans" cxnId="{439F09C3-6A64-4A1B-86C5-C9EA5518CA77}">
      <dgm:prSet/>
      <dgm:spPr/>
      <dgm:t>
        <a:bodyPr/>
        <a:lstStyle/>
        <a:p>
          <a:endParaRPr lang="en-US"/>
        </a:p>
      </dgm:t>
    </dgm:pt>
    <dgm:pt modelId="{E76222DA-1439-40CD-80AB-3C3325253459}">
      <dgm:prSet phldrT="[Text]"/>
      <dgm:spPr/>
      <dgm:t>
        <a:bodyPr/>
        <a:lstStyle/>
        <a:p>
          <a:r>
            <a:rPr lang="en-US" dirty="0"/>
            <a:t>0</a:t>
          </a:r>
        </a:p>
      </dgm:t>
    </dgm:pt>
    <dgm:pt modelId="{5D43794F-F9BB-45F3-BF9F-AA5A14366D05}" type="parTrans" cxnId="{0631C8DB-A49D-40E0-81C7-FFCF504CF6DE}">
      <dgm:prSet/>
      <dgm:spPr/>
      <dgm:t>
        <a:bodyPr/>
        <a:lstStyle/>
        <a:p>
          <a:endParaRPr lang="en-US"/>
        </a:p>
      </dgm:t>
    </dgm:pt>
    <dgm:pt modelId="{D7F50014-0054-4458-8379-CB924BAB0F53}" type="sibTrans" cxnId="{0631C8DB-A49D-40E0-81C7-FFCF504CF6DE}">
      <dgm:prSet/>
      <dgm:spPr/>
      <dgm:t>
        <a:bodyPr/>
        <a:lstStyle/>
        <a:p>
          <a:endParaRPr lang="en-US"/>
        </a:p>
      </dgm:t>
    </dgm:pt>
    <dgm:pt modelId="{B6843980-7D98-4458-88B2-1DB11290005D}" type="pres">
      <dgm:prSet presAssocID="{D816A43E-105C-4C6B-8471-EC6B8ADE250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5A74EE4-A98C-4BB9-850D-3CB3069E4408}" type="pres">
      <dgm:prSet presAssocID="{D816A43E-105C-4C6B-8471-EC6B8ADE2500}" presName="hierFlow" presStyleCnt="0"/>
      <dgm:spPr/>
    </dgm:pt>
    <dgm:pt modelId="{75718559-BFBF-491D-9209-6E7DCBEDFE02}" type="pres">
      <dgm:prSet presAssocID="{D816A43E-105C-4C6B-8471-EC6B8ADE250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698D422-5656-4AD4-A7C1-FDB6EB625613}" type="pres">
      <dgm:prSet presAssocID="{575BA27D-F370-457B-BFAB-0A00B6E19FA3}" presName="Name14" presStyleCnt="0"/>
      <dgm:spPr/>
    </dgm:pt>
    <dgm:pt modelId="{E55EC436-7CB0-41E9-A3A1-4CE9A5E3EBB7}" type="pres">
      <dgm:prSet presAssocID="{575BA27D-F370-457B-BFAB-0A00B6E19FA3}" presName="level1Shape" presStyleLbl="node0" presStyleIdx="0" presStyleCnt="1">
        <dgm:presLayoutVars>
          <dgm:chPref val="3"/>
        </dgm:presLayoutVars>
      </dgm:prSet>
      <dgm:spPr/>
    </dgm:pt>
    <dgm:pt modelId="{87179B3F-4B9A-4E1F-B821-C216235AD822}" type="pres">
      <dgm:prSet presAssocID="{575BA27D-F370-457B-BFAB-0A00B6E19FA3}" presName="hierChild2" presStyleCnt="0"/>
      <dgm:spPr/>
    </dgm:pt>
    <dgm:pt modelId="{8A942C9F-93AF-4FCB-8B7A-0E23737E67BF}" type="pres">
      <dgm:prSet presAssocID="{5BDEDAC2-356C-4F19-80E9-52E69505BF16}" presName="Name19" presStyleLbl="parChTrans1D2" presStyleIdx="0" presStyleCnt="2"/>
      <dgm:spPr/>
    </dgm:pt>
    <dgm:pt modelId="{A9FC3EAD-2A90-4831-8604-1174BE370537}" type="pres">
      <dgm:prSet presAssocID="{3D71AC8D-62C2-4DD9-A179-B2CA2F10ADD4}" presName="Name21" presStyleCnt="0"/>
      <dgm:spPr/>
    </dgm:pt>
    <dgm:pt modelId="{3627F5DD-B76D-4335-A7A6-E37B485CE3E0}" type="pres">
      <dgm:prSet presAssocID="{3D71AC8D-62C2-4DD9-A179-B2CA2F10ADD4}" presName="level2Shape" presStyleLbl="node2" presStyleIdx="0" presStyleCnt="2"/>
      <dgm:spPr/>
    </dgm:pt>
    <dgm:pt modelId="{2F63BFDA-5DDF-47D1-9EA3-B05627880C7D}" type="pres">
      <dgm:prSet presAssocID="{3D71AC8D-62C2-4DD9-A179-B2CA2F10ADD4}" presName="hierChild3" presStyleCnt="0"/>
      <dgm:spPr/>
    </dgm:pt>
    <dgm:pt modelId="{B435B925-67B9-4844-816B-73F2B9DE16D7}" type="pres">
      <dgm:prSet presAssocID="{7F7F830B-ACD0-4E46-A97F-F7C7DB442355}" presName="Name19" presStyleLbl="parChTrans1D3" presStyleIdx="0" presStyleCnt="2"/>
      <dgm:spPr/>
    </dgm:pt>
    <dgm:pt modelId="{00D9A8BC-253A-4DA5-8A49-7C2F0B766E3F}" type="pres">
      <dgm:prSet presAssocID="{70B4014F-FE40-4D28-A842-4F6F05A04079}" presName="Name21" presStyleCnt="0"/>
      <dgm:spPr/>
    </dgm:pt>
    <dgm:pt modelId="{05A91473-2083-481E-B294-919DF79A3A0F}" type="pres">
      <dgm:prSet presAssocID="{70B4014F-FE40-4D28-A842-4F6F05A04079}" presName="level2Shape" presStyleLbl="node3" presStyleIdx="0" presStyleCnt="2"/>
      <dgm:spPr/>
    </dgm:pt>
    <dgm:pt modelId="{12F3D285-16AE-4F53-818E-5475F1A60687}" type="pres">
      <dgm:prSet presAssocID="{70B4014F-FE40-4D28-A842-4F6F05A04079}" presName="hierChild3" presStyleCnt="0"/>
      <dgm:spPr/>
    </dgm:pt>
    <dgm:pt modelId="{75699443-D4F4-4882-AC51-6441F85DE5A6}" type="pres">
      <dgm:prSet presAssocID="{CCA07832-5B2F-46EA-8544-0D2E2F7CFAFD}" presName="Name19" presStyleLbl="parChTrans1D4" presStyleIdx="0" presStyleCnt="4"/>
      <dgm:spPr/>
    </dgm:pt>
    <dgm:pt modelId="{05EFB849-F1AD-4A87-9C4C-74EF575C84FF}" type="pres">
      <dgm:prSet presAssocID="{DA4ABE85-6303-4923-BE85-E9B41FA1112A}" presName="Name21" presStyleCnt="0"/>
      <dgm:spPr/>
    </dgm:pt>
    <dgm:pt modelId="{BC37586C-B66B-4A53-9D2B-29B24CDB0008}" type="pres">
      <dgm:prSet presAssocID="{DA4ABE85-6303-4923-BE85-E9B41FA1112A}" presName="level2Shape" presStyleLbl="node4" presStyleIdx="0" presStyleCnt="4"/>
      <dgm:spPr/>
    </dgm:pt>
    <dgm:pt modelId="{0831E415-6CBF-4216-ABAD-C91A4EA15B6B}" type="pres">
      <dgm:prSet presAssocID="{DA4ABE85-6303-4923-BE85-E9B41FA1112A}" presName="hierChild3" presStyleCnt="0"/>
      <dgm:spPr/>
    </dgm:pt>
    <dgm:pt modelId="{218EB4A4-3AF2-4A1E-861F-9197EBE15233}" type="pres">
      <dgm:prSet presAssocID="{58EE0725-59C7-4060-90EB-29CD0FFB93EE}" presName="Name19" presStyleLbl="parChTrans1D4" presStyleIdx="1" presStyleCnt="4"/>
      <dgm:spPr/>
    </dgm:pt>
    <dgm:pt modelId="{39512B82-AE19-4BF8-BCF8-26F9F5BABBBB}" type="pres">
      <dgm:prSet presAssocID="{DDD4BBED-FC8C-4F35-80A9-2669E08CB561}" presName="Name21" presStyleCnt="0"/>
      <dgm:spPr/>
    </dgm:pt>
    <dgm:pt modelId="{F9E43D70-2C89-4203-8432-8C1A8EF88854}" type="pres">
      <dgm:prSet presAssocID="{DDD4BBED-FC8C-4F35-80A9-2669E08CB561}" presName="level2Shape" presStyleLbl="node4" presStyleIdx="1" presStyleCnt="4"/>
      <dgm:spPr/>
    </dgm:pt>
    <dgm:pt modelId="{FE51E64B-66E5-4678-9AE3-6C23EA4EB686}" type="pres">
      <dgm:prSet presAssocID="{DDD4BBED-FC8C-4F35-80A9-2669E08CB561}" presName="hierChild3" presStyleCnt="0"/>
      <dgm:spPr/>
    </dgm:pt>
    <dgm:pt modelId="{9491FA95-138C-4128-A25F-07002F7BBC29}" type="pres">
      <dgm:prSet presAssocID="{F49B89A3-4337-4DD2-88E2-A99771B87CFB}" presName="Name19" presStyleLbl="parChTrans1D4" presStyleIdx="2" presStyleCnt="4"/>
      <dgm:spPr/>
    </dgm:pt>
    <dgm:pt modelId="{5A34D102-97C6-4BD0-85BA-AB5590ABF061}" type="pres">
      <dgm:prSet presAssocID="{5BDB7113-EF60-454D-945D-54ABB37F447C}" presName="Name21" presStyleCnt="0"/>
      <dgm:spPr/>
    </dgm:pt>
    <dgm:pt modelId="{9037FAF2-0397-43B1-9304-37AF12B69203}" type="pres">
      <dgm:prSet presAssocID="{5BDB7113-EF60-454D-945D-54ABB37F447C}" presName="level2Shape" presStyleLbl="node4" presStyleIdx="2" presStyleCnt="4"/>
      <dgm:spPr/>
    </dgm:pt>
    <dgm:pt modelId="{9199DF1C-EEF8-409E-A9CF-D249A9FC1B43}" type="pres">
      <dgm:prSet presAssocID="{5BDB7113-EF60-454D-945D-54ABB37F447C}" presName="hierChild3" presStyleCnt="0"/>
      <dgm:spPr/>
    </dgm:pt>
    <dgm:pt modelId="{8A4E9240-B1C4-437D-A180-D23A0F99A2D1}" type="pres">
      <dgm:prSet presAssocID="{5D43794F-F9BB-45F3-BF9F-AA5A14366D05}" presName="Name19" presStyleLbl="parChTrans1D4" presStyleIdx="3" presStyleCnt="4"/>
      <dgm:spPr/>
    </dgm:pt>
    <dgm:pt modelId="{99CF86FB-45BC-4A41-922E-F77FB435F069}" type="pres">
      <dgm:prSet presAssocID="{E76222DA-1439-40CD-80AB-3C3325253459}" presName="Name21" presStyleCnt="0"/>
      <dgm:spPr/>
    </dgm:pt>
    <dgm:pt modelId="{615CD33D-AEBB-4CE8-8FCD-9EAD9D540EA3}" type="pres">
      <dgm:prSet presAssocID="{E76222DA-1439-40CD-80AB-3C3325253459}" presName="level2Shape" presStyleLbl="node4" presStyleIdx="3" presStyleCnt="4"/>
      <dgm:spPr/>
    </dgm:pt>
    <dgm:pt modelId="{18F1008A-4E89-4928-A563-B35584CC2E8C}" type="pres">
      <dgm:prSet presAssocID="{E76222DA-1439-40CD-80AB-3C3325253459}" presName="hierChild3" presStyleCnt="0"/>
      <dgm:spPr/>
    </dgm:pt>
    <dgm:pt modelId="{8FA2273A-4BD8-43AD-B13A-B7F938F26DB5}" type="pres">
      <dgm:prSet presAssocID="{10125DC2-3D7D-4406-9E58-9BB7BFE9CEC5}" presName="Name19" presStyleLbl="parChTrans1D3" presStyleIdx="1" presStyleCnt="2"/>
      <dgm:spPr/>
    </dgm:pt>
    <dgm:pt modelId="{A4AA6843-42D9-4E27-B18C-72C2349E2018}" type="pres">
      <dgm:prSet presAssocID="{E136406B-C909-4B82-9519-B3D85960D50F}" presName="Name21" presStyleCnt="0"/>
      <dgm:spPr/>
    </dgm:pt>
    <dgm:pt modelId="{061206CB-B95C-4FBE-94CA-FA46106587B0}" type="pres">
      <dgm:prSet presAssocID="{E136406B-C909-4B82-9519-B3D85960D50F}" presName="level2Shape" presStyleLbl="node3" presStyleIdx="1" presStyleCnt="2"/>
      <dgm:spPr/>
    </dgm:pt>
    <dgm:pt modelId="{D9840BA8-4E4D-47F4-914A-B050220C0C92}" type="pres">
      <dgm:prSet presAssocID="{E136406B-C909-4B82-9519-B3D85960D50F}" presName="hierChild3" presStyleCnt="0"/>
      <dgm:spPr/>
    </dgm:pt>
    <dgm:pt modelId="{5A347907-6359-4867-9CC8-130895E80C17}" type="pres">
      <dgm:prSet presAssocID="{563E87CC-E4FD-4BED-8340-4BE1EDA14F43}" presName="Name19" presStyleLbl="parChTrans1D2" presStyleIdx="1" presStyleCnt="2"/>
      <dgm:spPr/>
    </dgm:pt>
    <dgm:pt modelId="{D79027FD-B51D-4711-A119-F769F9DEE7DA}" type="pres">
      <dgm:prSet presAssocID="{D7203FEE-EE89-4489-8B3A-F26C4A55891F}" presName="Name21" presStyleCnt="0"/>
      <dgm:spPr/>
    </dgm:pt>
    <dgm:pt modelId="{8DFA4E12-F6E1-451E-9CC9-9BE05F8DBAD3}" type="pres">
      <dgm:prSet presAssocID="{D7203FEE-EE89-4489-8B3A-F26C4A55891F}" presName="level2Shape" presStyleLbl="node2" presStyleIdx="1" presStyleCnt="2"/>
      <dgm:spPr/>
    </dgm:pt>
    <dgm:pt modelId="{4F8B2C30-C379-4E51-BE3D-86523E078F4C}" type="pres">
      <dgm:prSet presAssocID="{D7203FEE-EE89-4489-8B3A-F26C4A55891F}" presName="hierChild3" presStyleCnt="0"/>
      <dgm:spPr/>
    </dgm:pt>
    <dgm:pt modelId="{62D9D2AE-A5B8-4E16-A5D6-BDE1028FDC97}" type="pres">
      <dgm:prSet presAssocID="{D816A43E-105C-4C6B-8471-EC6B8ADE2500}" presName="bgShapesFlow" presStyleCnt="0"/>
      <dgm:spPr/>
    </dgm:pt>
  </dgm:ptLst>
  <dgm:cxnLst>
    <dgm:cxn modelId="{BD7DE208-410A-46DA-998A-E75869EA157E}" type="presOf" srcId="{58EE0725-59C7-4060-90EB-29CD0FFB93EE}" destId="{218EB4A4-3AF2-4A1E-861F-9197EBE15233}" srcOrd="0" destOrd="0" presId="urn:microsoft.com/office/officeart/2005/8/layout/hierarchy6"/>
    <dgm:cxn modelId="{88182D19-2F88-405B-968C-9ADD23A7CBA7}" srcId="{D816A43E-105C-4C6B-8471-EC6B8ADE2500}" destId="{575BA27D-F370-457B-BFAB-0A00B6E19FA3}" srcOrd="0" destOrd="0" parTransId="{FE556962-4FE1-495F-A948-BACA3D0DBD56}" sibTransId="{16C63728-7CAA-481E-94CC-6B489800AE34}"/>
    <dgm:cxn modelId="{9E3FB22E-CBEB-4521-9CFD-D03205112144}" type="presOf" srcId="{CCA07832-5B2F-46EA-8544-0D2E2F7CFAFD}" destId="{75699443-D4F4-4882-AC51-6441F85DE5A6}" srcOrd="0" destOrd="0" presId="urn:microsoft.com/office/officeart/2005/8/layout/hierarchy6"/>
    <dgm:cxn modelId="{23AE2F2F-77E9-42E2-9C68-5F3214CDC658}" type="presOf" srcId="{5BDEDAC2-356C-4F19-80E9-52E69505BF16}" destId="{8A942C9F-93AF-4FCB-8B7A-0E23737E67BF}" srcOrd="0" destOrd="0" presId="urn:microsoft.com/office/officeart/2005/8/layout/hierarchy6"/>
    <dgm:cxn modelId="{E4030731-8A9A-4887-8FB3-FF09F77E74ED}" type="presOf" srcId="{10125DC2-3D7D-4406-9E58-9BB7BFE9CEC5}" destId="{8FA2273A-4BD8-43AD-B13A-B7F938F26DB5}" srcOrd="0" destOrd="0" presId="urn:microsoft.com/office/officeart/2005/8/layout/hierarchy6"/>
    <dgm:cxn modelId="{E9056331-94BA-476E-81F8-A82127442015}" type="presOf" srcId="{DDD4BBED-FC8C-4F35-80A9-2669E08CB561}" destId="{F9E43D70-2C89-4203-8432-8C1A8EF88854}" srcOrd="0" destOrd="0" presId="urn:microsoft.com/office/officeart/2005/8/layout/hierarchy6"/>
    <dgm:cxn modelId="{BFAC4D36-42A7-4551-B50F-755A541BF91A}" type="presOf" srcId="{E76222DA-1439-40CD-80AB-3C3325253459}" destId="{615CD33D-AEBB-4CE8-8FCD-9EAD9D540EA3}" srcOrd="0" destOrd="0" presId="urn:microsoft.com/office/officeart/2005/8/layout/hierarchy6"/>
    <dgm:cxn modelId="{F548DF38-0BD8-4AF2-8166-C01924C35ACB}" srcId="{575BA27D-F370-457B-BFAB-0A00B6E19FA3}" destId="{3D71AC8D-62C2-4DD9-A179-B2CA2F10ADD4}" srcOrd="0" destOrd="0" parTransId="{5BDEDAC2-356C-4F19-80E9-52E69505BF16}" sibTransId="{2DF3689E-592B-43B3-8EBC-D226337FA68B}"/>
    <dgm:cxn modelId="{1190AE43-9F57-45AB-B50D-EF8617AAE13F}" type="presOf" srcId="{575BA27D-F370-457B-BFAB-0A00B6E19FA3}" destId="{E55EC436-7CB0-41E9-A3A1-4CE9A5E3EBB7}" srcOrd="0" destOrd="0" presId="urn:microsoft.com/office/officeart/2005/8/layout/hierarchy6"/>
    <dgm:cxn modelId="{3CC4D56A-38F9-49E9-8B3F-8B0DAE8FCD4C}" type="presOf" srcId="{7F7F830B-ACD0-4E46-A97F-F7C7DB442355}" destId="{B435B925-67B9-4844-816B-73F2B9DE16D7}" srcOrd="0" destOrd="0" presId="urn:microsoft.com/office/officeart/2005/8/layout/hierarchy6"/>
    <dgm:cxn modelId="{4E0F314B-9A63-41AD-8E38-52B0C91B82D2}" srcId="{3D71AC8D-62C2-4DD9-A179-B2CA2F10ADD4}" destId="{70B4014F-FE40-4D28-A842-4F6F05A04079}" srcOrd="0" destOrd="0" parTransId="{7F7F830B-ACD0-4E46-A97F-F7C7DB442355}" sibTransId="{72D103B3-066C-454A-9B3B-9AE798499C8E}"/>
    <dgm:cxn modelId="{264D796E-84D8-41EE-B96F-0454EAE87883}" srcId="{575BA27D-F370-457B-BFAB-0A00B6E19FA3}" destId="{D7203FEE-EE89-4489-8B3A-F26C4A55891F}" srcOrd="1" destOrd="0" parTransId="{563E87CC-E4FD-4BED-8340-4BE1EDA14F43}" sibTransId="{6D25FBA5-E615-4365-BBEC-809CBE9E1D25}"/>
    <dgm:cxn modelId="{B9B41A7E-DB76-4A5E-B05A-AD37508BF022}" type="presOf" srcId="{D7203FEE-EE89-4489-8B3A-F26C4A55891F}" destId="{8DFA4E12-F6E1-451E-9CC9-9BE05F8DBAD3}" srcOrd="0" destOrd="0" presId="urn:microsoft.com/office/officeart/2005/8/layout/hierarchy6"/>
    <dgm:cxn modelId="{64D0FA85-461C-4BAD-8767-0EED8D0A5F34}" type="presOf" srcId="{3D71AC8D-62C2-4DD9-A179-B2CA2F10ADD4}" destId="{3627F5DD-B76D-4335-A7A6-E37B485CE3E0}" srcOrd="0" destOrd="0" presId="urn:microsoft.com/office/officeart/2005/8/layout/hierarchy6"/>
    <dgm:cxn modelId="{BF93B28A-CC89-47A2-8F5E-94AF7242D176}" type="presOf" srcId="{5BDB7113-EF60-454D-945D-54ABB37F447C}" destId="{9037FAF2-0397-43B1-9304-37AF12B69203}" srcOrd="0" destOrd="0" presId="urn:microsoft.com/office/officeart/2005/8/layout/hierarchy6"/>
    <dgm:cxn modelId="{470E449B-5C07-4062-8586-70125E5B6DAC}" type="presOf" srcId="{D816A43E-105C-4C6B-8471-EC6B8ADE2500}" destId="{B6843980-7D98-4458-88B2-1DB11290005D}" srcOrd="0" destOrd="0" presId="urn:microsoft.com/office/officeart/2005/8/layout/hierarchy6"/>
    <dgm:cxn modelId="{8D1956A5-B772-4134-B5A4-D0648C21E0C6}" type="presOf" srcId="{E136406B-C909-4B82-9519-B3D85960D50F}" destId="{061206CB-B95C-4FBE-94CA-FA46106587B0}" srcOrd="0" destOrd="0" presId="urn:microsoft.com/office/officeart/2005/8/layout/hierarchy6"/>
    <dgm:cxn modelId="{F4C22EAD-DF93-46C2-B2EB-2DDE89CEF7F9}" srcId="{70B4014F-FE40-4D28-A842-4F6F05A04079}" destId="{DDD4BBED-FC8C-4F35-80A9-2669E08CB561}" srcOrd="1" destOrd="0" parTransId="{58EE0725-59C7-4060-90EB-29CD0FFB93EE}" sibTransId="{8A926DD9-F8EB-4C55-B0E2-42E3E5DB1180}"/>
    <dgm:cxn modelId="{13AFDAAD-26BA-444F-8D54-7F0CCF95FA7E}" type="presOf" srcId="{DA4ABE85-6303-4923-BE85-E9B41FA1112A}" destId="{BC37586C-B66B-4A53-9D2B-29B24CDB0008}" srcOrd="0" destOrd="0" presId="urn:microsoft.com/office/officeart/2005/8/layout/hierarchy6"/>
    <dgm:cxn modelId="{9935FFB0-A9B3-4A40-BBCA-99980E9E7A8A}" srcId="{3D71AC8D-62C2-4DD9-A179-B2CA2F10ADD4}" destId="{E136406B-C909-4B82-9519-B3D85960D50F}" srcOrd="1" destOrd="0" parTransId="{10125DC2-3D7D-4406-9E58-9BB7BFE9CEC5}" sibTransId="{A33E7ECE-20AF-4322-BE10-98FC00A4F10D}"/>
    <dgm:cxn modelId="{17F4FBBC-C346-4483-A766-4642EF475976}" type="presOf" srcId="{70B4014F-FE40-4D28-A842-4F6F05A04079}" destId="{05A91473-2083-481E-B294-919DF79A3A0F}" srcOrd="0" destOrd="0" presId="urn:microsoft.com/office/officeart/2005/8/layout/hierarchy6"/>
    <dgm:cxn modelId="{439F09C3-6A64-4A1B-86C5-C9EA5518CA77}" srcId="{DDD4BBED-FC8C-4F35-80A9-2669E08CB561}" destId="{5BDB7113-EF60-454D-945D-54ABB37F447C}" srcOrd="0" destOrd="0" parTransId="{F49B89A3-4337-4DD2-88E2-A99771B87CFB}" sibTransId="{B76CBA9C-B839-42C2-A099-ACE6E844D960}"/>
    <dgm:cxn modelId="{A8DFE9C6-DD58-4E0B-957B-CE25189EF2DD}" type="presOf" srcId="{F49B89A3-4337-4DD2-88E2-A99771B87CFB}" destId="{9491FA95-138C-4128-A25F-07002F7BBC29}" srcOrd="0" destOrd="0" presId="urn:microsoft.com/office/officeart/2005/8/layout/hierarchy6"/>
    <dgm:cxn modelId="{522DD1D6-6306-44B2-90D4-0D1343FE017B}" type="presOf" srcId="{5D43794F-F9BB-45F3-BF9F-AA5A14366D05}" destId="{8A4E9240-B1C4-437D-A180-D23A0F99A2D1}" srcOrd="0" destOrd="0" presId="urn:microsoft.com/office/officeart/2005/8/layout/hierarchy6"/>
    <dgm:cxn modelId="{489625D7-02DE-4D7F-AF25-1308E35C7896}" type="presOf" srcId="{563E87CC-E4FD-4BED-8340-4BE1EDA14F43}" destId="{5A347907-6359-4867-9CC8-130895E80C17}" srcOrd="0" destOrd="0" presId="urn:microsoft.com/office/officeart/2005/8/layout/hierarchy6"/>
    <dgm:cxn modelId="{0631C8DB-A49D-40E0-81C7-FFCF504CF6DE}" srcId="{DDD4BBED-FC8C-4F35-80A9-2669E08CB561}" destId="{E76222DA-1439-40CD-80AB-3C3325253459}" srcOrd="1" destOrd="0" parTransId="{5D43794F-F9BB-45F3-BF9F-AA5A14366D05}" sibTransId="{D7F50014-0054-4458-8379-CB924BAB0F53}"/>
    <dgm:cxn modelId="{01660BEB-1432-4F0D-8260-CA842CF28141}" srcId="{70B4014F-FE40-4D28-A842-4F6F05A04079}" destId="{DA4ABE85-6303-4923-BE85-E9B41FA1112A}" srcOrd="0" destOrd="0" parTransId="{CCA07832-5B2F-46EA-8544-0D2E2F7CFAFD}" sibTransId="{208D0F7E-5309-44F9-9A0A-5A48BDA38FA2}"/>
    <dgm:cxn modelId="{7EC7C739-6663-4277-B7B4-A4BD970C25B4}" type="presParOf" srcId="{B6843980-7D98-4458-88B2-1DB11290005D}" destId="{15A74EE4-A98C-4BB9-850D-3CB3069E4408}" srcOrd="0" destOrd="0" presId="urn:microsoft.com/office/officeart/2005/8/layout/hierarchy6"/>
    <dgm:cxn modelId="{09700A9E-2E78-4CB4-B5E5-9CDB4C68EE2F}" type="presParOf" srcId="{15A74EE4-A98C-4BB9-850D-3CB3069E4408}" destId="{75718559-BFBF-491D-9209-6E7DCBEDFE02}" srcOrd="0" destOrd="0" presId="urn:microsoft.com/office/officeart/2005/8/layout/hierarchy6"/>
    <dgm:cxn modelId="{0FFC36A1-5437-4AB8-A326-B7B5F7F0E930}" type="presParOf" srcId="{75718559-BFBF-491D-9209-6E7DCBEDFE02}" destId="{E698D422-5656-4AD4-A7C1-FDB6EB625613}" srcOrd="0" destOrd="0" presId="urn:microsoft.com/office/officeart/2005/8/layout/hierarchy6"/>
    <dgm:cxn modelId="{8B63947E-7901-4936-A1B0-800522FA52B8}" type="presParOf" srcId="{E698D422-5656-4AD4-A7C1-FDB6EB625613}" destId="{E55EC436-7CB0-41E9-A3A1-4CE9A5E3EBB7}" srcOrd="0" destOrd="0" presId="urn:microsoft.com/office/officeart/2005/8/layout/hierarchy6"/>
    <dgm:cxn modelId="{16FC7C3D-71DF-4A2E-8621-DF5B61A78B8E}" type="presParOf" srcId="{E698D422-5656-4AD4-A7C1-FDB6EB625613}" destId="{87179B3F-4B9A-4E1F-B821-C216235AD822}" srcOrd="1" destOrd="0" presId="urn:microsoft.com/office/officeart/2005/8/layout/hierarchy6"/>
    <dgm:cxn modelId="{7F884E55-C84B-4BB3-8A75-8B5821E5F90E}" type="presParOf" srcId="{87179B3F-4B9A-4E1F-B821-C216235AD822}" destId="{8A942C9F-93AF-4FCB-8B7A-0E23737E67BF}" srcOrd="0" destOrd="0" presId="urn:microsoft.com/office/officeart/2005/8/layout/hierarchy6"/>
    <dgm:cxn modelId="{AC21F82F-4BA9-471D-B42A-6CC3B93670AC}" type="presParOf" srcId="{87179B3F-4B9A-4E1F-B821-C216235AD822}" destId="{A9FC3EAD-2A90-4831-8604-1174BE370537}" srcOrd="1" destOrd="0" presId="urn:microsoft.com/office/officeart/2005/8/layout/hierarchy6"/>
    <dgm:cxn modelId="{446B0695-2678-4393-A25C-FF0CC4F8B8A7}" type="presParOf" srcId="{A9FC3EAD-2A90-4831-8604-1174BE370537}" destId="{3627F5DD-B76D-4335-A7A6-E37B485CE3E0}" srcOrd="0" destOrd="0" presId="urn:microsoft.com/office/officeart/2005/8/layout/hierarchy6"/>
    <dgm:cxn modelId="{BBF18033-C327-4AB1-B279-E5A6EA028ACA}" type="presParOf" srcId="{A9FC3EAD-2A90-4831-8604-1174BE370537}" destId="{2F63BFDA-5DDF-47D1-9EA3-B05627880C7D}" srcOrd="1" destOrd="0" presId="urn:microsoft.com/office/officeart/2005/8/layout/hierarchy6"/>
    <dgm:cxn modelId="{074D73E4-9951-44DE-9C2D-0FCD8314FFEE}" type="presParOf" srcId="{2F63BFDA-5DDF-47D1-9EA3-B05627880C7D}" destId="{B435B925-67B9-4844-816B-73F2B9DE16D7}" srcOrd="0" destOrd="0" presId="urn:microsoft.com/office/officeart/2005/8/layout/hierarchy6"/>
    <dgm:cxn modelId="{E99B2653-0AA8-4AFF-B020-CF467F4E488E}" type="presParOf" srcId="{2F63BFDA-5DDF-47D1-9EA3-B05627880C7D}" destId="{00D9A8BC-253A-4DA5-8A49-7C2F0B766E3F}" srcOrd="1" destOrd="0" presId="urn:microsoft.com/office/officeart/2005/8/layout/hierarchy6"/>
    <dgm:cxn modelId="{8020ED85-B084-435D-A0AC-25184111B1EC}" type="presParOf" srcId="{00D9A8BC-253A-4DA5-8A49-7C2F0B766E3F}" destId="{05A91473-2083-481E-B294-919DF79A3A0F}" srcOrd="0" destOrd="0" presId="urn:microsoft.com/office/officeart/2005/8/layout/hierarchy6"/>
    <dgm:cxn modelId="{5743B4CA-445B-4EFA-BF5D-A17F27DEA0E3}" type="presParOf" srcId="{00D9A8BC-253A-4DA5-8A49-7C2F0B766E3F}" destId="{12F3D285-16AE-4F53-818E-5475F1A60687}" srcOrd="1" destOrd="0" presId="urn:microsoft.com/office/officeart/2005/8/layout/hierarchy6"/>
    <dgm:cxn modelId="{96AFE551-E7D5-43CD-B8A5-2A3F5882B114}" type="presParOf" srcId="{12F3D285-16AE-4F53-818E-5475F1A60687}" destId="{75699443-D4F4-4882-AC51-6441F85DE5A6}" srcOrd="0" destOrd="0" presId="urn:microsoft.com/office/officeart/2005/8/layout/hierarchy6"/>
    <dgm:cxn modelId="{4F39A667-A6C3-4BB6-BC18-AF3E3FF1361A}" type="presParOf" srcId="{12F3D285-16AE-4F53-818E-5475F1A60687}" destId="{05EFB849-F1AD-4A87-9C4C-74EF575C84FF}" srcOrd="1" destOrd="0" presId="urn:microsoft.com/office/officeart/2005/8/layout/hierarchy6"/>
    <dgm:cxn modelId="{B75AB271-3FE3-42AE-999C-F6B686FC3F0E}" type="presParOf" srcId="{05EFB849-F1AD-4A87-9C4C-74EF575C84FF}" destId="{BC37586C-B66B-4A53-9D2B-29B24CDB0008}" srcOrd="0" destOrd="0" presId="urn:microsoft.com/office/officeart/2005/8/layout/hierarchy6"/>
    <dgm:cxn modelId="{17787341-CBE5-41EA-8B6B-C450666688F3}" type="presParOf" srcId="{05EFB849-F1AD-4A87-9C4C-74EF575C84FF}" destId="{0831E415-6CBF-4216-ABAD-C91A4EA15B6B}" srcOrd="1" destOrd="0" presId="urn:microsoft.com/office/officeart/2005/8/layout/hierarchy6"/>
    <dgm:cxn modelId="{AE98F3C6-B764-48F0-8B55-0631F6791283}" type="presParOf" srcId="{12F3D285-16AE-4F53-818E-5475F1A60687}" destId="{218EB4A4-3AF2-4A1E-861F-9197EBE15233}" srcOrd="2" destOrd="0" presId="urn:microsoft.com/office/officeart/2005/8/layout/hierarchy6"/>
    <dgm:cxn modelId="{0F3E39AD-7133-4FDD-94E3-193AA7602B73}" type="presParOf" srcId="{12F3D285-16AE-4F53-818E-5475F1A60687}" destId="{39512B82-AE19-4BF8-BCF8-26F9F5BABBBB}" srcOrd="3" destOrd="0" presId="urn:microsoft.com/office/officeart/2005/8/layout/hierarchy6"/>
    <dgm:cxn modelId="{4A3E0A01-A1D1-4B2E-B405-A350F43FB909}" type="presParOf" srcId="{39512B82-AE19-4BF8-BCF8-26F9F5BABBBB}" destId="{F9E43D70-2C89-4203-8432-8C1A8EF88854}" srcOrd="0" destOrd="0" presId="urn:microsoft.com/office/officeart/2005/8/layout/hierarchy6"/>
    <dgm:cxn modelId="{F58B5518-73D8-40F2-901D-01CA585F3C41}" type="presParOf" srcId="{39512B82-AE19-4BF8-BCF8-26F9F5BABBBB}" destId="{FE51E64B-66E5-4678-9AE3-6C23EA4EB686}" srcOrd="1" destOrd="0" presId="urn:microsoft.com/office/officeart/2005/8/layout/hierarchy6"/>
    <dgm:cxn modelId="{1CA09A3F-3C2E-42EA-9861-85A752FC569D}" type="presParOf" srcId="{FE51E64B-66E5-4678-9AE3-6C23EA4EB686}" destId="{9491FA95-138C-4128-A25F-07002F7BBC29}" srcOrd="0" destOrd="0" presId="urn:microsoft.com/office/officeart/2005/8/layout/hierarchy6"/>
    <dgm:cxn modelId="{FFB54AE7-090B-4A68-943B-56EF521095F6}" type="presParOf" srcId="{FE51E64B-66E5-4678-9AE3-6C23EA4EB686}" destId="{5A34D102-97C6-4BD0-85BA-AB5590ABF061}" srcOrd="1" destOrd="0" presId="urn:microsoft.com/office/officeart/2005/8/layout/hierarchy6"/>
    <dgm:cxn modelId="{AE2961B3-8AD2-4389-8DD8-DA2D8ED05517}" type="presParOf" srcId="{5A34D102-97C6-4BD0-85BA-AB5590ABF061}" destId="{9037FAF2-0397-43B1-9304-37AF12B69203}" srcOrd="0" destOrd="0" presId="urn:microsoft.com/office/officeart/2005/8/layout/hierarchy6"/>
    <dgm:cxn modelId="{85995F61-931B-415B-A1E0-F553FD7326DF}" type="presParOf" srcId="{5A34D102-97C6-4BD0-85BA-AB5590ABF061}" destId="{9199DF1C-EEF8-409E-A9CF-D249A9FC1B43}" srcOrd="1" destOrd="0" presId="urn:microsoft.com/office/officeart/2005/8/layout/hierarchy6"/>
    <dgm:cxn modelId="{A5F3B4AD-2F23-497E-831F-93A312A8D615}" type="presParOf" srcId="{FE51E64B-66E5-4678-9AE3-6C23EA4EB686}" destId="{8A4E9240-B1C4-437D-A180-D23A0F99A2D1}" srcOrd="2" destOrd="0" presId="urn:microsoft.com/office/officeart/2005/8/layout/hierarchy6"/>
    <dgm:cxn modelId="{A1415DEA-1335-463C-A368-F6CFD84F45E4}" type="presParOf" srcId="{FE51E64B-66E5-4678-9AE3-6C23EA4EB686}" destId="{99CF86FB-45BC-4A41-922E-F77FB435F069}" srcOrd="3" destOrd="0" presId="urn:microsoft.com/office/officeart/2005/8/layout/hierarchy6"/>
    <dgm:cxn modelId="{48E6185B-32D0-470E-84AE-D765C43D2F7A}" type="presParOf" srcId="{99CF86FB-45BC-4A41-922E-F77FB435F069}" destId="{615CD33D-AEBB-4CE8-8FCD-9EAD9D540EA3}" srcOrd="0" destOrd="0" presId="urn:microsoft.com/office/officeart/2005/8/layout/hierarchy6"/>
    <dgm:cxn modelId="{83D9C8D8-FCB2-4197-9FAE-937C0FC69C93}" type="presParOf" srcId="{99CF86FB-45BC-4A41-922E-F77FB435F069}" destId="{18F1008A-4E89-4928-A563-B35584CC2E8C}" srcOrd="1" destOrd="0" presId="urn:microsoft.com/office/officeart/2005/8/layout/hierarchy6"/>
    <dgm:cxn modelId="{0ADEEDD4-CFFB-446B-AFA3-DF37E00C0C67}" type="presParOf" srcId="{2F63BFDA-5DDF-47D1-9EA3-B05627880C7D}" destId="{8FA2273A-4BD8-43AD-B13A-B7F938F26DB5}" srcOrd="2" destOrd="0" presId="urn:microsoft.com/office/officeart/2005/8/layout/hierarchy6"/>
    <dgm:cxn modelId="{84872444-4D61-4589-ABFE-FDC67DA773CE}" type="presParOf" srcId="{2F63BFDA-5DDF-47D1-9EA3-B05627880C7D}" destId="{A4AA6843-42D9-4E27-B18C-72C2349E2018}" srcOrd="3" destOrd="0" presId="urn:microsoft.com/office/officeart/2005/8/layout/hierarchy6"/>
    <dgm:cxn modelId="{629ECD88-EF73-46F2-B8A0-7F907CAF3A28}" type="presParOf" srcId="{A4AA6843-42D9-4E27-B18C-72C2349E2018}" destId="{061206CB-B95C-4FBE-94CA-FA46106587B0}" srcOrd="0" destOrd="0" presId="urn:microsoft.com/office/officeart/2005/8/layout/hierarchy6"/>
    <dgm:cxn modelId="{775869BA-8B2A-4E6B-9EFA-F305E22829AE}" type="presParOf" srcId="{A4AA6843-42D9-4E27-B18C-72C2349E2018}" destId="{D9840BA8-4E4D-47F4-914A-B050220C0C92}" srcOrd="1" destOrd="0" presId="urn:microsoft.com/office/officeart/2005/8/layout/hierarchy6"/>
    <dgm:cxn modelId="{6B63E2F1-9C41-44A5-B7C7-378DCC695489}" type="presParOf" srcId="{87179B3F-4B9A-4E1F-B821-C216235AD822}" destId="{5A347907-6359-4867-9CC8-130895E80C17}" srcOrd="2" destOrd="0" presId="urn:microsoft.com/office/officeart/2005/8/layout/hierarchy6"/>
    <dgm:cxn modelId="{D2688ACB-A69E-4516-80A9-F27267AA811A}" type="presParOf" srcId="{87179B3F-4B9A-4E1F-B821-C216235AD822}" destId="{D79027FD-B51D-4711-A119-F769F9DEE7DA}" srcOrd="3" destOrd="0" presId="urn:microsoft.com/office/officeart/2005/8/layout/hierarchy6"/>
    <dgm:cxn modelId="{0E5423B6-36A7-48B5-875D-A15CECBDA14F}" type="presParOf" srcId="{D79027FD-B51D-4711-A119-F769F9DEE7DA}" destId="{8DFA4E12-F6E1-451E-9CC9-9BE05F8DBAD3}" srcOrd="0" destOrd="0" presId="urn:microsoft.com/office/officeart/2005/8/layout/hierarchy6"/>
    <dgm:cxn modelId="{C29B0B08-98F0-4757-ACC0-B3DBD1E3489D}" type="presParOf" srcId="{D79027FD-B51D-4711-A119-F769F9DEE7DA}" destId="{4F8B2C30-C379-4E51-BE3D-86523E078F4C}" srcOrd="1" destOrd="0" presId="urn:microsoft.com/office/officeart/2005/8/layout/hierarchy6"/>
    <dgm:cxn modelId="{F87135AF-F70C-470A-8984-866CD3F85615}" type="presParOf" srcId="{B6843980-7D98-4458-88B2-1DB11290005D}" destId="{62D9D2AE-A5B8-4E16-A5D6-BDE1028FDC9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5EC436-7CB0-41E9-A3A1-4CE9A5E3EBB7}">
      <dsp:nvSpPr>
        <dsp:cNvPr id="0" name=""/>
        <dsp:cNvSpPr/>
      </dsp:nvSpPr>
      <dsp:spPr>
        <a:xfrm>
          <a:off x="3498575" y="810"/>
          <a:ext cx="958289" cy="638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X1&lt;1</a:t>
          </a:r>
        </a:p>
      </dsp:txBody>
      <dsp:txXfrm>
        <a:off x="3517287" y="19522"/>
        <a:ext cx="920865" cy="601435"/>
      </dsp:txXfrm>
    </dsp:sp>
    <dsp:sp modelId="{8A942C9F-93AF-4FCB-8B7A-0E23737E67BF}">
      <dsp:nvSpPr>
        <dsp:cNvPr id="0" name=""/>
        <dsp:cNvSpPr/>
      </dsp:nvSpPr>
      <dsp:spPr>
        <a:xfrm>
          <a:off x="3354831" y="639669"/>
          <a:ext cx="622888" cy="255543"/>
        </a:xfrm>
        <a:custGeom>
          <a:avLst/>
          <a:gdLst/>
          <a:ahLst/>
          <a:cxnLst/>
          <a:rect l="0" t="0" r="0" b="0"/>
          <a:pathLst>
            <a:path>
              <a:moveTo>
                <a:pt x="622888" y="0"/>
              </a:moveTo>
              <a:lnTo>
                <a:pt x="622888" y="127771"/>
              </a:lnTo>
              <a:lnTo>
                <a:pt x="0" y="127771"/>
              </a:lnTo>
              <a:lnTo>
                <a:pt x="0" y="25554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27F5DD-B76D-4335-A7A6-E37B485CE3E0}">
      <dsp:nvSpPr>
        <dsp:cNvPr id="0" name=""/>
        <dsp:cNvSpPr/>
      </dsp:nvSpPr>
      <dsp:spPr>
        <a:xfrm>
          <a:off x="2875687" y="895213"/>
          <a:ext cx="958289" cy="638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X2&lt;1</a:t>
          </a:r>
        </a:p>
      </dsp:txBody>
      <dsp:txXfrm>
        <a:off x="2894399" y="913925"/>
        <a:ext cx="920865" cy="601435"/>
      </dsp:txXfrm>
    </dsp:sp>
    <dsp:sp modelId="{B435B925-67B9-4844-816B-73F2B9DE16D7}">
      <dsp:nvSpPr>
        <dsp:cNvPr id="0" name=""/>
        <dsp:cNvSpPr/>
      </dsp:nvSpPr>
      <dsp:spPr>
        <a:xfrm>
          <a:off x="2731943" y="1534073"/>
          <a:ext cx="622888" cy="255543"/>
        </a:xfrm>
        <a:custGeom>
          <a:avLst/>
          <a:gdLst/>
          <a:ahLst/>
          <a:cxnLst/>
          <a:rect l="0" t="0" r="0" b="0"/>
          <a:pathLst>
            <a:path>
              <a:moveTo>
                <a:pt x="622888" y="0"/>
              </a:moveTo>
              <a:lnTo>
                <a:pt x="622888" y="127771"/>
              </a:lnTo>
              <a:lnTo>
                <a:pt x="0" y="127771"/>
              </a:lnTo>
              <a:lnTo>
                <a:pt x="0" y="2555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A91473-2083-481E-B294-919DF79A3A0F}">
      <dsp:nvSpPr>
        <dsp:cNvPr id="0" name=""/>
        <dsp:cNvSpPr/>
      </dsp:nvSpPr>
      <dsp:spPr>
        <a:xfrm>
          <a:off x="2252799" y="1789617"/>
          <a:ext cx="958289" cy="638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X1&lt;0</a:t>
          </a:r>
        </a:p>
      </dsp:txBody>
      <dsp:txXfrm>
        <a:off x="2271511" y="1808329"/>
        <a:ext cx="920865" cy="601435"/>
      </dsp:txXfrm>
    </dsp:sp>
    <dsp:sp modelId="{75699443-D4F4-4882-AC51-6441F85DE5A6}">
      <dsp:nvSpPr>
        <dsp:cNvPr id="0" name=""/>
        <dsp:cNvSpPr/>
      </dsp:nvSpPr>
      <dsp:spPr>
        <a:xfrm>
          <a:off x="2109055" y="2428476"/>
          <a:ext cx="622888" cy="255543"/>
        </a:xfrm>
        <a:custGeom>
          <a:avLst/>
          <a:gdLst/>
          <a:ahLst/>
          <a:cxnLst/>
          <a:rect l="0" t="0" r="0" b="0"/>
          <a:pathLst>
            <a:path>
              <a:moveTo>
                <a:pt x="622888" y="0"/>
              </a:moveTo>
              <a:lnTo>
                <a:pt x="622888" y="127771"/>
              </a:lnTo>
              <a:lnTo>
                <a:pt x="0" y="127771"/>
              </a:lnTo>
              <a:lnTo>
                <a:pt x="0" y="2555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37586C-B66B-4A53-9D2B-29B24CDB0008}">
      <dsp:nvSpPr>
        <dsp:cNvPr id="0" name=""/>
        <dsp:cNvSpPr/>
      </dsp:nvSpPr>
      <dsp:spPr>
        <a:xfrm>
          <a:off x="1629911" y="2684020"/>
          <a:ext cx="958289" cy="638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3</a:t>
          </a:r>
        </a:p>
      </dsp:txBody>
      <dsp:txXfrm>
        <a:off x="1648623" y="2702732"/>
        <a:ext cx="920865" cy="601435"/>
      </dsp:txXfrm>
    </dsp:sp>
    <dsp:sp modelId="{218EB4A4-3AF2-4A1E-861F-9197EBE15233}">
      <dsp:nvSpPr>
        <dsp:cNvPr id="0" name=""/>
        <dsp:cNvSpPr/>
      </dsp:nvSpPr>
      <dsp:spPr>
        <a:xfrm>
          <a:off x="2731943" y="2428476"/>
          <a:ext cx="622888" cy="2555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771"/>
              </a:lnTo>
              <a:lnTo>
                <a:pt x="622888" y="127771"/>
              </a:lnTo>
              <a:lnTo>
                <a:pt x="622888" y="2555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E43D70-2C89-4203-8432-8C1A8EF88854}">
      <dsp:nvSpPr>
        <dsp:cNvPr id="0" name=""/>
        <dsp:cNvSpPr/>
      </dsp:nvSpPr>
      <dsp:spPr>
        <a:xfrm>
          <a:off x="2875687" y="2684020"/>
          <a:ext cx="958289" cy="638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X2&lt;0</a:t>
          </a:r>
        </a:p>
      </dsp:txBody>
      <dsp:txXfrm>
        <a:off x="2894399" y="2702732"/>
        <a:ext cx="920865" cy="601435"/>
      </dsp:txXfrm>
    </dsp:sp>
    <dsp:sp modelId="{9491FA95-138C-4128-A25F-07002F7BBC29}">
      <dsp:nvSpPr>
        <dsp:cNvPr id="0" name=""/>
        <dsp:cNvSpPr/>
      </dsp:nvSpPr>
      <dsp:spPr>
        <a:xfrm>
          <a:off x="2731943" y="3322880"/>
          <a:ext cx="622888" cy="255543"/>
        </a:xfrm>
        <a:custGeom>
          <a:avLst/>
          <a:gdLst/>
          <a:ahLst/>
          <a:cxnLst/>
          <a:rect l="0" t="0" r="0" b="0"/>
          <a:pathLst>
            <a:path>
              <a:moveTo>
                <a:pt x="622888" y="0"/>
              </a:moveTo>
              <a:lnTo>
                <a:pt x="622888" y="127771"/>
              </a:lnTo>
              <a:lnTo>
                <a:pt x="0" y="127771"/>
              </a:lnTo>
              <a:lnTo>
                <a:pt x="0" y="2555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37FAF2-0397-43B1-9304-37AF12B69203}">
      <dsp:nvSpPr>
        <dsp:cNvPr id="0" name=""/>
        <dsp:cNvSpPr/>
      </dsp:nvSpPr>
      <dsp:spPr>
        <a:xfrm>
          <a:off x="2252799" y="3578424"/>
          <a:ext cx="958289" cy="638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10</a:t>
          </a:r>
        </a:p>
      </dsp:txBody>
      <dsp:txXfrm>
        <a:off x="2271511" y="3597136"/>
        <a:ext cx="920865" cy="601435"/>
      </dsp:txXfrm>
    </dsp:sp>
    <dsp:sp modelId="{8A4E9240-B1C4-437D-A180-D23A0F99A2D1}">
      <dsp:nvSpPr>
        <dsp:cNvPr id="0" name=""/>
        <dsp:cNvSpPr/>
      </dsp:nvSpPr>
      <dsp:spPr>
        <a:xfrm>
          <a:off x="3354831" y="3322880"/>
          <a:ext cx="622888" cy="2555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771"/>
              </a:lnTo>
              <a:lnTo>
                <a:pt x="622888" y="127771"/>
              </a:lnTo>
              <a:lnTo>
                <a:pt x="622888" y="2555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5CD33D-AEBB-4CE8-8FCD-9EAD9D540EA3}">
      <dsp:nvSpPr>
        <dsp:cNvPr id="0" name=""/>
        <dsp:cNvSpPr/>
      </dsp:nvSpPr>
      <dsp:spPr>
        <a:xfrm>
          <a:off x="3498575" y="3578424"/>
          <a:ext cx="958289" cy="638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0</a:t>
          </a:r>
        </a:p>
      </dsp:txBody>
      <dsp:txXfrm>
        <a:off x="3517287" y="3597136"/>
        <a:ext cx="920865" cy="601435"/>
      </dsp:txXfrm>
    </dsp:sp>
    <dsp:sp modelId="{8FA2273A-4BD8-43AD-B13A-B7F938F26DB5}">
      <dsp:nvSpPr>
        <dsp:cNvPr id="0" name=""/>
        <dsp:cNvSpPr/>
      </dsp:nvSpPr>
      <dsp:spPr>
        <a:xfrm>
          <a:off x="3354831" y="1534073"/>
          <a:ext cx="622888" cy="2555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771"/>
              </a:lnTo>
              <a:lnTo>
                <a:pt x="622888" y="127771"/>
              </a:lnTo>
              <a:lnTo>
                <a:pt x="622888" y="2555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1206CB-B95C-4FBE-94CA-FA46106587B0}">
      <dsp:nvSpPr>
        <dsp:cNvPr id="0" name=""/>
        <dsp:cNvSpPr/>
      </dsp:nvSpPr>
      <dsp:spPr>
        <a:xfrm>
          <a:off x="3498575" y="1789617"/>
          <a:ext cx="958289" cy="638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15</a:t>
          </a:r>
        </a:p>
      </dsp:txBody>
      <dsp:txXfrm>
        <a:off x="3517287" y="1808329"/>
        <a:ext cx="920865" cy="601435"/>
      </dsp:txXfrm>
    </dsp:sp>
    <dsp:sp modelId="{5A347907-6359-4867-9CC8-130895E80C17}">
      <dsp:nvSpPr>
        <dsp:cNvPr id="0" name=""/>
        <dsp:cNvSpPr/>
      </dsp:nvSpPr>
      <dsp:spPr>
        <a:xfrm>
          <a:off x="3977720" y="639669"/>
          <a:ext cx="622888" cy="2555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771"/>
              </a:lnTo>
              <a:lnTo>
                <a:pt x="622888" y="127771"/>
              </a:lnTo>
              <a:lnTo>
                <a:pt x="622888" y="25554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FA4E12-F6E1-451E-9CC9-9BE05F8DBAD3}">
      <dsp:nvSpPr>
        <dsp:cNvPr id="0" name=""/>
        <dsp:cNvSpPr/>
      </dsp:nvSpPr>
      <dsp:spPr>
        <a:xfrm>
          <a:off x="4121463" y="895213"/>
          <a:ext cx="958289" cy="638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5</a:t>
          </a:r>
        </a:p>
      </dsp:txBody>
      <dsp:txXfrm>
        <a:off x="4140175" y="913925"/>
        <a:ext cx="920865" cy="6014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FA69-BB3E-9C04-FF9C-F2FD4FFF6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E4DC0-FD65-C4BB-7DC6-D6D93D18D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0975A-6CC6-1DA7-27D3-FE3934B20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7255-F7D9-40D2-91EE-DF6523A19D6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7D429-B778-626C-E2AF-07AB3D050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FB354-C278-C594-A132-E5C6208A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6890-47DF-4B1B-AECF-5D8458BE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9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FBCBE-A1E6-CA68-D5F6-AA0F771A6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822DF-3AB7-4CD2-96B1-198F251D1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7B48E-9277-E302-AB7B-715976EF8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7255-F7D9-40D2-91EE-DF6523A19D6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52AF1-3D62-CF93-9F50-97CF29F64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6F4AA-D9BB-550A-DA57-E27417A47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6890-47DF-4B1B-AECF-5D8458BE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95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A23ECB-4E4F-DD5E-BB61-DF992A44B0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11BAF-8353-21DB-633A-87B006A60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37247-5043-9FE1-86B2-E405B1848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7255-F7D9-40D2-91EE-DF6523A19D6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47D02-1378-8F33-415D-59AF28BA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4D01F-114E-EA81-F6BA-721EC43DF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6890-47DF-4B1B-AECF-5D8458BE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8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D4DBA-7CEC-4DE8-D8FD-52074C2F0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CBF1-67CD-1A83-C574-C00BE33DC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928A2-4392-CA13-671D-7401B7241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7255-F7D9-40D2-91EE-DF6523A19D6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38413-3A2F-4143-8694-2B3259852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B302D-D1CA-DE4B-DB67-FF958C04B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6890-47DF-4B1B-AECF-5D8458BE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59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336A9-AD47-059B-ADF4-174254703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8DF94-2E48-4052-9F1B-E1A2DBFF7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D735D-6E16-6781-08A1-06814500C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7255-F7D9-40D2-91EE-DF6523A19D6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68829-E413-E0DF-8BB5-3111F93AB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64EB1-13CE-EFD1-C18C-708575DF9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6890-47DF-4B1B-AECF-5D8458BE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04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7488-51CA-C794-49C8-D0CCA875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F0D1D-0D4E-B5C1-8938-82C4FFF285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129B4-6C91-AA55-D33B-961F10A1E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88653-3888-A2FB-B2DB-C557FFC0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7255-F7D9-40D2-91EE-DF6523A19D6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44565-7197-AD7C-8E79-F74DE8EC2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3AF76-9453-E63F-3EC2-A607EB42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6890-47DF-4B1B-AECF-5D8458BE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48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80D32-E2DB-FD5E-B5DB-6E9FDAC62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02945-9334-6061-206F-4E4ED96D4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2B8D2-3C65-2260-B513-7DE2FA830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A0571-6382-B1F5-34E4-9550A6F65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42E9EA-B2A1-D89D-76BA-AA2F6D8C8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D093A9-68B1-F3B9-190B-EC739D9FD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7255-F7D9-40D2-91EE-DF6523A19D6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F5CFF7-E8AB-EB63-F4FF-3F62077F8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E907C8-F016-13B1-22DF-CC069D514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6890-47DF-4B1B-AECF-5D8458BE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52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074AD-FAA8-CB29-987F-78F0A630F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F10E4-570A-3572-779E-995416FE0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7255-F7D9-40D2-91EE-DF6523A19D6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05937-C8F3-CE82-8359-5CD538BD7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73E1B6-139F-97F4-DEA0-BE989631D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6890-47DF-4B1B-AECF-5D8458BE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9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DB2FE6-7880-FC2B-C4DF-11959676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7255-F7D9-40D2-91EE-DF6523A19D6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8BE17C-AEBC-1A90-6943-1BECD8BC0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04E7F-8800-0AE3-F366-0B8B803FF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6890-47DF-4B1B-AECF-5D8458BE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09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4B8AE-BB99-4C08-23BD-C97375508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56C9B-0C58-7459-E9CD-CBCECE2F0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5FEF9-5795-EEC4-388C-7445FE4A0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6CDCE-1070-CB63-49C0-DFDF1B5BC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7255-F7D9-40D2-91EE-DF6523A19D6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5C581-3D64-2865-37C0-67C339C8C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03201-63EC-0FD8-56F7-FEF333B6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6890-47DF-4B1B-AECF-5D8458BE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3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AF5B-B802-8869-CBD7-93266B054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DBF54A-553F-075F-F931-AB6723BE2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B5B61-C677-C7A7-6247-59A0426BA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3316F-7A55-41F7-54E1-9046C307A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7255-F7D9-40D2-91EE-DF6523A19D6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2B8F5-EA17-9064-09C7-0CA2118D6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54DBC-2E19-D79B-FC6D-5EDB1971D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6890-47DF-4B1B-AECF-5D8458BE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1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E1E547-23D6-EDB4-7B5F-6D1C6EB5D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0E9C9-DC08-6D1A-EB6A-FA489A8CB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1432F-09DB-347D-50BA-237DF0F03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197255-F7D9-40D2-91EE-DF6523A19D6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87A55-7CF4-F1BB-825F-E6B79C425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380FD-34CF-1D92-E01F-66B1CFE73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BE6890-47DF-4B1B-AECF-5D8458BE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8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B346A-281A-4884-FA2A-8E3A253591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FF928-C682-5C27-B305-059F7505D9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2BD86-1C72-410F-A808-CFC609A58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1C208B7-B288-72C6-5D37-D08B5712D64B}"/>
              </a:ext>
            </a:extLst>
          </p:cNvPr>
          <p:cNvGrpSpPr/>
          <p:nvPr/>
        </p:nvGrpSpPr>
        <p:grpSpPr>
          <a:xfrm>
            <a:off x="1286933" y="1998133"/>
            <a:ext cx="7670800" cy="4195709"/>
            <a:chOff x="1286933" y="1998133"/>
            <a:chExt cx="7670800" cy="419570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08FC3F6-6192-B3EE-36CF-72985839A45A}"/>
                </a:ext>
              </a:extLst>
            </p:cNvPr>
            <p:cNvSpPr/>
            <p:nvPr/>
          </p:nvSpPr>
          <p:spPr>
            <a:xfrm>
              <a:off x="2421467" y="1998133"/>
              <a:ext cx="6536266" cy="36745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D17F115-4F57-3462-D7A4-477952652E9A}"/>
                </a:ext>
              </a:extLst>
            </p:cNvPr>
            <p:cNvCxnSpPr/>
            <p:nvPr/>
          </p:nvCxnSpPr>
          <p:spPr>
            <a:xfrm>
              <a:off x="2421467" y="3166533"/>
              <a:ext cx="653626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EAFCC52-06A3-F176-AEA6-004B0A565A39}"/>
                </a:ext>
              </a:extLst>
            </p:cNvPr>
            <p:cNvCxnSpPr/>
            <p:nvPr/>
          </p:nvCxnSpPr>
          <p:spPr>
            <a:xfrm>
              <a:off x="2421467" y="4402667"/>
              <a:ext cx="653626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6B53D4-E9D9-80EA-F8C2-43374A0FFE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2667" y="3166532"/>
              <a:ext cx="0" cy="121920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69BF51A-9FB4-CE03-3853-49C03C0EC0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4001" y="4436532"/>
              <a:ext cx="0" cy="121920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6126733-57CD-8038-6AB8-DA3DB40A9ED0}"/>
                </a:ext>
              </a:extLst>
            </p:cNvPr>
            <p:cNvSpPr txBox="1"/>
            <p:nvPr/>
          </p:nvSpPr>
          <p:spPr>
            <a:xfrm>
              <a:off x="1286933" y="3506801"/>
              <a:ext cx="1253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67137F7-D4DF-45FA-77EA-C4CB9020752B}"/>
                </a:ext>
              </a:extLst>
            </p:cNvPr>
            <p:cNvSpPr txBox="1"/>
            <p:nvPr/>
          </p:nvSpPr>
          <p:spPr>
            <a:xfrm>
              <a:off x="5689600" y="5795446"/>
              <a:ext cx="1253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77DEBA-FDB5-2900-B807-DBBF2EB63962}"/>
                </a:ext>
              </a:extLst>
            </p:cNvPr>
            <p:cNvSpPr txBox="1"/>
            <p:nvPr/>
          </p:nvSpPr>
          <p:spPr>
            <a:xfrm>
              <a:off x="5147733" y="2419647"/>
              <a:ext cx="1253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2.49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0C9BBF0-B123-F9C5-D354-7DB709E56F88}"/>
                </a:ext>
              </a:extLst>
            </p:cNvPr>
            <p:cNvSpPr txBox="1"/>
            <p:nvPr/>
          </p:nvSpPr>
          <p:spPr>
            <a:xfrm>
              <a:off x="3149600" y="3650734"/>
              <a:ext cx="1253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-1.06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6B7FCB-8750-0623-C0BB-E30E9BBD53D0}"/>
                </a:ext>
              </a:extLst>
            </p:cNvPr>
            <p:cNvSpPr txBox="1"/>
            <p:nvPr/>
          </p:nvSpPr>
          <p:spPr>
            <a:xfrm>
              <a:off x="7467601" y="4869934"/>
              <a:ext cx="1253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0.63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6808D6-75E7-D2E0-04FB-732D2CC9B1EC}"/>
                </a:ext>
              </a:extLst>
            </p:cNvPr>
            <p:cNvSpPr txBox="1"/>
            <p:nvPr/>
          </p:nvSpPr>
          <p:spPr>
            <a:xfrm>
              <a:off x="4123269" y="4861467"/>
              <a:ext cx="1253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-1.80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CF8A6F5-3A7F-5600-B1F5-3F29F311779F}"/>
                </a:ext>
              </a:extLst>
            </p:cNvPr>
            <p:cNvSpPr txBox="1"/>
            <p:nvPr/>
          </p:nvSpPr>
          <p:spPr>
            <a:xfrm>
              <a:off x="6460066" y="3650734"/>
              <a:ext cx="1253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0.21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0D51846-5306-9CBF-4006-A1C7F71A01EE}"/>
                </a:ext>
              </a:extLst>
            </p:cNvPr>
            <p:cNvSpPr txBox="1"/>
            <p:nvPr/>
          </p:nvSpPr>
          <p:spPr>
            <a:xfrm>
              <a:off x="1947336" y="3014690"/>
              <a:ext cx="1253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E4504DF-1D56-174E-D1DC-B11869C213EE}"/>
                </a:ext>
              </a:extLst>
            </p:cNvPr>
            <p:cNvSpPr txBox="1"/>
            <p:nvPr/>
          </p:nvSpPr>
          <p:spPr>
            <a:xfrm>
              <a:off x="1947336" y="4220402"/>
              <a:ext cx="1253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1EEEBD-FACB-AF8C-0170-548294D4FDFF}"/>
                </a:ext>
              </a:extLst>
            </p:cNvPr>
            <p:cNvSpPr txBox="1"/>
            <p:nvPr/>
          </p:nvSpPr>
          <p:spPr>
            <a:xfrm>
              <a:off x="6460066" y="5824510"/>
              <a:ext cx="1253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0E256B2-DD3E-AA24-87C7-0A094974C7B2}"/>
                </a:ext>
              </a:extLst>
            </p:cNvPr>
            <p:cNvSpPr txBox="1"/>
            <p:nvPr/>
          </p:nvSpPr>
          <p:spPr>
            <a:xfrm>
              <a:off x="4195233" y="5824510"/>
              <a:ext cx="1253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411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FF838C-D1C2-1B5C-DCE7-A423B361D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35280EE-63C1-817B-1289-B84DB7D283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1341637"/>
              </p:ext>
            </p:extLst>
          </p:nvPr>
        </p:nvGraphicFramePr>
        <p:xfrm>
          <a:off x="2032000" y="719667"/>
          <a:ext cx="6709664" cy="4218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5420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22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Ruoxi Zhang</dc:creator>
  <cp:lastModifiedBy>Ruoxi Zhang</cp:lastModifiedBy>
  <cp:revision>6</cp:revision>
  <dcterms:created xsi:type="dcterms:W3CDTF">2024-02-28T07:18:46Z</dcterms:created>
  <dcterms:modified xsi:type="dcterms:W3CDTF">2024-02-28T07:59:15Z</dcterms:modified>
</cp:coreProperties>
</file>