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559" r:id="rId4"/>
    <p:sldId id="257" r:id="rId5"/>
    <p:sldId id="574" r:id="rId7"/>
    <p:sldId id="258" r:id="rId8"/>
    <p:sldId id="570" r:id="rId9"/>
    <p:sldId id="259" r:id="rId10"/>
    <p:sldId id="312" r:id="rId11"/>
    <p:sldId id="340" r:id="rId12"/>
    <p:sldId id="563" r:id="rId13"/>
    <p:sldId id="562" r:id="rId14"/>
    <p:sldId id="260" r:id="rId15"/>
    <p:sldId id="261" r:id="rId16"/>
    <p:sldId id="262" r:id="rId17"/>
    <p:sldId id="263" r:id="rId18"/>
    <p:sldId id="569" r:id="rId19"/>
    <p:sldId id="264" r:id="rId20"/>
    <p:sldId id="440" r:id="rId21"/>
    <p:sldId id="265" r:id="rId22"/>
    <p:sldId id="343" r:id="rId23"/>
    <p:sldId id="345" r:id="rId24"/>
    <p:sldId id="347" r:id="rId25"/>
    <p:sldId id="349" r:id="rId26"/>
    <p:sldId id="351" r:id="rId27"/>
    <p:sldId id="353" r:id="rId28"/>
    <p:sldId id="359" r:id="rId29"/>
    <p:sldId id="354" r:id="rId30"/>
    <p:sldId id="360" r:id="rId31"/>
    <p:sldId id="355" r:id="rId32"/>
    <p:sldId id="361" r:id="rId33"/>
    <p:sldId id="567" r:id="rId34"/>
    <p:sldId id="383" r:id="rId35"/>
    <p:sldId id="362" r:id="rId36"/>
    <p:sldId id="438" r:id="rId37"/>
    <p:sldId id="384" r:id="rId38"/>
    <p:sldId id="565" r:id="rId39"/>
    <p:sldId id="356" r:id="rId40"/>
    <p:sldId id="363" r:id="rId41"/>
    <p:sldId id="554" r:id="rId42"/>
    <p:sldId id="551" r:id="rId43"/>
    <p:sldId id="357" r:id="rId44"/>
    <p:sldId id="367" r:id="rId45"/>
    <p:sldId id="364" r:id="rId46"/>
    <p:sldId id="365" r:id="rId47"/>
    <p:sldId id="366" r:id="rId48"/>
    <p:sldId id="266" r:id="rId49"/>
    <p:sldId id="572" r:id="rId50"/>
    <p:sldId id="575" r:id="rId51"/>
    <p:sldId id="573" r:id="rId52"/>
  </p:sldIdLst>
  <p:sldSz cx="9144000" cy="6858000" type="screen4x3"/>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6600CC"/>
    <a:srgbClr val="0066FF"/>
    <a:srgbClr val="CC66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69" autoAdjust="0"/>
  </p:normalViewPr>
  <p:slideViewPr>
    <p:cSldViewPr snapToGrid="0">
      <p:cViewPr varScale="1">
        <p:scale>
          <a:sx n="106" d="100"/>
          <a:sy n="106" d="100"/>
        </p:scale>
        <p:origin x="1758"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6" Type="http://schemas.openxmlformats.org/officeDocument/2006/relationships/tags" Target="tags/tag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3.png"/></Relationships>
</file>

<file path=ppt/drawings/_rels/vmlDrawing2.vml.rels><?xml version="1.0" encoding="UTF-8" standalone="yes"?>
<Relationships xmlns="http://schemas.openxmlformats.org/package/2006/relationships"><Relationship Id="rId5" Type="http://schemas.openxmlformats.org/officeDocument/2006/relationships/image" Target="../media/image98.png"/><Relationship Id="rId4" Type="http://schemas.openxmlformats.org/officeDocument/2006/relationships/image" Target="../media/image97.png"/><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image" Target="../media/image94.png"/></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862 625,'3'-1,"0"1,0-1,0 1,0-2,0 2,0 0,0 0,0 0,0 0,0 0,0 0,1 0,0-1,0 1,-1 0,1-1,0 1,0-1,0 1,0 0,0 0,-1 0,0 0,0 0,0 0,1 1,-1-1,1 0,-1 0,0 1,1-1,1 0,0 0,0 0,0 1,1 0,-1 0,0-1,-2 0,0 0,1 0,0 2,1-2,-2 0,1 0,-1 0,1 0,0 0,-1 0,1 0,-1 0,1 0,-1 0,1 0,0 1,0-1,-1 1,1-1,1 0,-2 0,1 0,-1 0,0 0,2 0,-1 0,1 0,0 0,0 0,-1 0,0 0,-1 0,3 0,-3 0,0 0,1 0,0 0,0 0,-1 0,1 0,-1 1,0 0,0 0,1-1,0 1,0 0,-1 0,0 0,1 0,1 0,-2 1,3 0,-3-1,0 0,2-1,-2 1,0 0,2-1,-2 1,2 0,-2 0,0-1,1 2,-1-2,1 1,-1-1,2 0,0 0,-1 0,0 0,0 0,-1 0,0 0,0 0,0 0,0 0,0 0,0 0,0 0,0 0,0 0,1 0,-1 0,0 0,1 0,-1 0,0 1,1-1,-1 0,0 0,1 0,0 0,-1 0,2 0,0 0,-2 0,0 0,1 0,1 0,0 0,-1 0,-1 0,2 0,0 0,-1 0,-1 0,1 0,-1 0,1 0,-1 0,2 0,1 0,-3 0,1 0,-1 0,0 0,0 0,0 0,1 0,-1 0,0 0,0-1,0 0,1 1,-1 0,0 0,0 0,0 0,0 0,0-1,0 1,0 0,1-2,-1 1,0 1,0-3,0 3,0 0,-2-3,2 0,0 0,0-1,-1 1,0 0,-1-1,2 1,-1 0,0 0,-2 0,0 0,1 0,-1 0,0 0,0 0,0 0,0-1,-1 1,1 0,-1 0,0 0,1 0,-3-1,0 1,3 0,-3 1,1-1,-1 1,2-1,-2 1,0 0,0 1,0 0,-1 0,1 1,0-1,0 0,0 0,0 0,0 0,0 0,0 0,-1-1,0 1,0 0,1 1,-1 0,1-2,0 1,-1 0,1 1,-1-1,0 1,0-1,0-1,0 2,0-1,1 1,0 0,0-1,0 1,-1 0,0-1,1 1,0-1,-1 1,-1-1,0 0,1 0,-1-1,0 1,0 1,0 0,0 0,1 0,1 0,0-1,-1 1,1 0,0 0,-1 0,0 0,1 0,-1 0,0 0,0 0,0 0,0 0,0 0,1 0,-1 0,1 1,-1 1,1-2,-1 1,0 0,1-1,-1 2,0-1,1-1,-1 0,1 0,0 0,0 0,0 1,-1-1,1 2,-1-2,0 1,-2-1,3 0,-1 0,-1 0,0 0,2 0,0 0,0 0,-3 0,1 0,0 0,2 0,0 0,0 0,-1 0,1 0,-2 0,2 0,-2 0,2 0,-1 0,-1 0,1 0,1 0,-1 0,1 2,0-2,0 1,-1-1,0 0,1 0,0 0,0 0,0 0,-1 1,1-1,0 1,0-1,0 0,0 0,0 1,0-1,0 1,0 0,-1 0,1-1,0 1,0 0,-1 0,1-1,0 0,-1 0,0 0,0 0,0 0,0 0,0 0,-1 0,0 0,0 0,0 0,-1 1,1-1,1 0,-1 1,1-1,1 1,-1 0,0 1,0-1,0 0,0 0,0 0,0-1,1 0,0 1,0-1,0 0,0 0,0 0,0 1,0-1,0 0,0 0,0 0,0 0,0 0,0 1,0-1,0 1,0-1,0 1,0 1,0 0,1 1,0 0,1 0,1 0,-1 0,1 0,-1 0,1 0,0 0,0 0,0 0,0 0,0 0,0 0,0 0,0 0,1 0,0 0,1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1586 897,'0'3,"-1"0,0 0,-1 0,0 0,-1 0,1 1,-1 0,1-1,-1 1,1-1,0 1,1-1,-2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1555 934,'-3'0,"0"0,0 3,0-1,0 1,2 0,1 0,0 0,0 0,3-1,-1 1,2-1,-1-1,1 1,0 0,-1 0,1 0,-1 0,0-1,0-1,0 0,0-1,-1-2,-1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1555 978,'-1'3,"1"1,-3 0,1 1,1-2,-1 1,-1 0,1-1,-1 3,2-3,-1 1,1-1,0 0,1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1521 1033,'-1'3,"1"0,-1 0,0 1,0 0,0-1,-1 2,2-1,-1 0,0 0,1 0,0 0,0-1,0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1521 1038,'3'-2,"0"1,0 3,-1 1,-1 0,1 0,0 0,-2 0,1 0,-1 0,0 1,0-1,0 0,0 0,0 1,0 0,0-1,-1 1,-2-1,0 0,1 0,2 0,-3-2,-1 1,1-1,-1-1,1 0,0 0,0 0,2-3,0 0,1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1530 1106,'-3'2,"1"1,-1 0,2 0,-1 0,-1 1,0 0,1-1,-1 0,1 0,0 0,0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1490 1144,'4'0,"-1"0,1-3,-1 2,1-1,-1 0,0 0,0 0,-2 5,-1 1,-1-1,0 0,-1 1,-2 0,2-1,0 0,1 0,-2 1,0-1,0 1,2-1,0 0,4-3,1 1,0-1,0 0,-1 0,0-2</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1502 1167,'0'-3,"3"2,0-1,0 0,0 0,0 1,-2-2</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1496 1192,'0'3,"-1"0,-1 1,-1 0,1 1,1-1,0 0,1 1,0-1,-2 0,1-1,0 0,-1 1,-1 0,1-1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1457 1260,'3'-1,"0"-1,1-1,-1 2,0-1,0 0,1-1,0 1,0 1,-1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291 1005,'3'0,"0"-2,0 1,1 1,0-1,-1 0,0 0,0 1,1-1,0 0,1 0,-2-1,2 1,-1 1,1-1,1 1,-1-1,-1 1,1-1,1 0,-1 1,1-2,-2 2,1 0,-1 0,1 0,-2 0,3 0,-3 0,2 0,-1 0,-1 0,1 0,-1 0,2 0,-2 0,1 0,-1 0,2 0,-2 0,0 0,0 0,2 0,-2 1,0-1,1 0,-1 0,1 0,1 0,-1 0,0 0,0 0,0 0,1 0,-1 0,1 0,-1 0,0 0,0 0,-1 0,2 2,-2-2,0 0,2 0,-2 0,2 0,-2 0,2 0,-1 0,-1 0,0 0,0 1,1-1,-1 1,2 0,0 0,-1-1,-1 0,1 1,0 0,-1 0,1-1,0 0,-1 0,1 0,0 0,-1 0,2 0,0 1,-2-1,3 1,-1 1,-2-2,0 0,2 0,-2 0,1 0,-1 0,0 0,2 0,-2 0,1-1,-1 1,0 0,0 0,1 0,1 0,-1 0,0 0,0 0,-1 0,0 0,1 0,-1 0,0 0,0 1,0-1,1 2,0-1,0-1,0 0,0 0,0 0,-1 0,1 0,0 0,0 0,0 0,0 0,0 0,-1 0,1 0,0 0,-1 0,1 0,-1 0,1 0,0 0,0 0,0 0,0 0,-1 0,1-1,-1 0,0 0,1 1,1 0,-2 0,2 0,0 0,-1 0,-1 0,1 0,-1-1,2 1,0 0,-2 0,2 0,-1 0,0 0,-1 0,2 0,0 0,-1 0,1 0,0 0,-2 0,2 0,-1 0,1 0,0 0,-2 0,0 0,0 0,1 0,-1 0,0 0,0 0,0 0,3 0,-1 0,-2 0,2 0,0 0,-1 0,-1 0,2 0,0 0,-1 0,-1 0,1 0,0 0,-1 0,1 0,-1 0,1 0,0 0,-1-1,2 1,-2 0,2-2,-2 2,1 0,0-1,-1 1,0 0,2 0,-2 0,0 0,1 0,2 0,-3 0,0 0,0 0,1 0,-1 0,0 0,3 0,-3 0,2 0,0 0,-2 0,0 0,1 0,1 0,-2 0,0 0,0 0,1 0,-1 0,0 0,0 0,0 0,3 0,-1 0,-2 0,0 0,0 0,2 0,-1 0,-1 0,2 0,-2 0,2 0,-2-1,0 1,0 0,1 0,-1 0,0 0,0 0,0 0,1 0,-1 0,0 0,0 0,0 0,1 0,-1 0,0 0,0 0,2 0,-2 0,1 0,-1 0,0 0,2 0,-2 0,3 0,-3 0,0 0,0 0,2 0,0 0,-1 0,-1 0,1 0,-1 0,1 0,0 0,0 0,0 0,0 0,-1 0,1 0,0 0,0 0,-1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1468 1251,'0'3,"0"0,0 0,0 0,0 0,0 1,0 0,0-1,0 0,0 1,0-1,1 1,-1 0,0 0,0-1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1469 1286,'0'-3,"0"0,3-3,1 3,0-1,2-1,-2 2,0 1,-1-1,0 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1781 801,'0'4,"-1"1,1-2,-1 1,-1 0,1 0,0 0,1-1,-1 2,0-2,-1 1,1 2,1-3,-1 0,0 0,0 1,-1-1,1 0,1 2,-1-2,0 2,0-2,0 0,0 2,0 0,-1-1,1-1,0 2,1-2,-1 1,0-1,0 1,0 0,0-1,0 0,-1 2,1-2,0 1,0-1,1 0,-1 2,1-2,-1 1,0 0,0-1,-1 2,1-2,0 2,0-2,0 1,0 1,-1 2,1-3,0 1,0-1,0 0,0 0,0 1,-1-2,1 2,0-2,1 2,-1-2,0 2,0-2,0 0,1 0,-1 1,0 1,0 0,1-2,-2 1,2-1,0 1,-1 0,0 0,0 0,0-1,1 0,-1-6,1-2,-1-1,-1 1,2 0,-1 1,1 1,0-1,0 1,0 0,0 0,-1 0,0 6,1 1,-1 0,0 0,1 0,0 0,0 0,0-1,0 1,0-1,0 0,0 0,3-3,0-4,-1 1,0 0,1 1,0-1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1785 868,'0'3,"0"0,0 0,0 2,-2 0,1-2,-3 3,1-3,1 1,0-1,-6 7,5-6,2-1,4-3,0 0,-2 3,-1 0,0 0,0 0,0 0,0 0,-2 0,2 0,-1 0,4-1,1-2,-2-3,0 6,-2 1,0-1,0 1,-2 0,1-1,0 0,-1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1780 918,'3'-1,"0"0,-1-2,1 3,-2-3,2 1</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1774 950,'3'0,"-1"-3,1 3,0-3,-2 0,1 0,-1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1783 899,'1'3,"1"1,0 2,0-1,-1 0,0 0,0-1,0 0,0 0,1 0,-1-1,1 0,-1 1,1 1,-2-2,1 0,0 0,1 0,1-1,0-3,-3-2,0 0,-1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1797 878,'3'0,"-1"3,0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1809 925,'0'3,"0"0,0 0,-1 0,0 1,1 0,-1 0,-1 0,1-1,0 1,-1 0,-1 0,0 1,0 0,-1-1,2 0,1-1,-1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1822 901,'0'3,"0"0,0 1,0-1,1 0,-1 0,0 0,0 0,1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1659 729,'0'3,"-1"0,-2-1,2 1,-1 1,0-1,0 2,0-1,0 0,-2 1,3-2,0 0,0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1830 859,'0'3,"0"1,0-1,0 2,0-1,0-1,0 1,0-1,0 2,0-2,0 2,0 1,0-2,0-1,0 2,0-1,0-1,0 2,0-1,0 0,0-1,0 0,0 0,0 1,0-1,0 1,1-1,-1 0,1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1838 904,'0'3,"1"0,0 0,0 1,-1-1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1855 868,'0'3,"0"1,-1 0,1-1,-1 1,-1 1,1-1,1-1,-2 1,1 2,0-2,0-1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1851 903,'3'0,"0"-1,0-1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1852 931,'3'0,"0"0,0-1,0-1,-1-1,1 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1866 899,'0'3,"0"0,0 1,0 0,0 0,0 1,0-1,0-1,0 2,0 0,0-1,0 0,0 0,0-1,0 1,0 0,0-1,0 0,0 0,-2 0,-1-1,0-3,-1-3,1 2,0 1,3-2,0 0,2-1,1 1,0 2,0 0,0 0,0 0,0 1,0-1,0-1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415 534,'1'3,"2"-2,0-1,0 0,0 1,0-1,0 0,0 0,0 0,0 0,0 1,1-1,-1 0,1 0,0 0,-1 0,1 0,0 1,0 1,0-2,-1 0,2 1,1 0,-3-1,1 0,1 1,-1-1,1 0,-1 1,0 0,0-1,-1 0,0 0,1 0,0 0,0 0,-1 1,0-1,0 0,1 0,-1 0,0 0,0 0,1-1,-1 1,0 0,0 0,1 0,-1 0,0 0,1 2,0-2,-1 0,0 0,0-1,1 0,0 1,0 0,-1 0,1 0,0 0,0 1,1 0,-1 0,0-1,0 1,-1-1,1 0,-1 0,1 0,-1 0,1 0,0 0,0 0,-1 0,1 2,0-2,0 2,0-1,0-1,-1 0,1 0,1 0,0 0,0 0,-2 1,1-1,-1 0,0 0,0 0,0 0,2 0,-2 1,2-1,-2 1,0-1,0 1,2-1,-2 0,0 0,0 0,1 0,1 0,-2 1,0-1,2 0,1 1,-1 1,0-2,-2 0,0 0,3 0,-1 0,0 0,-2 0,0 0,1 1,-1-1,1 0,0 1,-1-1,3 1,-1 0,0-1,0 0,-1 0,-1 0,2 0,-2 0,3 0,-2 1,1-1,-2 0,0 0,0 1,3-1,-3 0,0 0,2 1,-2-1,4 0,-4 0,0 0,0 0,1 0,-1 0,0 0,2 0,-2 0,2 0,-2 0,0 1,1-1,-1 0,1 0,0 0,-1 0,0 1,2 0,-2-1,0 1,0-1,1 0,-1 0,1 0,-1 0,2 0,-2 0,2 0,-1 1,-1-1,1 0,-1 0,0 0,2 0,-2 0,1 0,-1 0,1 0,0 0,-1 0,1 0,-1 0,1 0,-1 0,1 0,0 0,1 0,-2 0,1 0,0 0,-1 0,0 2,2-2,-2 0,0 0,0 0,0 0,2 0,-2 0,0 0,0 0,1 0,2 0,-3 0,0 0,1 0,0 0,-1 0,2 0,-2 0,0 0,2 0,-2 0,1 0,1 0,-2 0,2 0,-2 0,1 0,0-1,0 1,-1 0,2 0,-2 0,2-1,-2 1,1-1,1 0,-2 0,2 1,-2-1,2 1,-1-1,1 1,-2 0,1 0,0 0,0 0,-1 0,2 0,-1 0,1-1,-1 1,1-2,-2 2,0 0,2 0,-2 0,0 0,0 0,1 0,0 0,-1 0,0 0,2 0,-1 0,1 0,-2 0,3 0,-1 0,-2 0,1 0,1 0,-1 0,1 0,-1-1,0 1,-1-1,1 1,0 0,0 0,-1 0,2 0,-2 0,1 0,0 0,-1 0,0 0,0-1,1 1,-1 0,0 0,0-1,2 1,-2-1,0 1,0 0,1 0,1-1,-2 1,0 0,0 0,3 0,-1 0,-1-1,1 1,-1 0,-1 0,1 0,-1-1,1 0,-1 1,0-1,0 0,0 1,0-2,0 2,0-1,0 0,0 0,0-2,-1 0,1 0,-3 0,0 0,0 0,-1 0,-1 0,-1 1,2-1,-1 0,0 0,1 0,-2 0,0 1,3-1,-3 1,0 0,1-1,-1 2,0 1,0-1,0-1,0 1,0 0,-1 0,0 1,0-2,0 1,0 0,0 0,1 1,-1-2,1 1,-1 1,1-1,0 0,-1 0,0 0,1 1,-2-2,1 1,1 0,0 0,0 1,-1 0,0 0,0 0,0 0,-1 0,1 0,1 0,-1 0,0-1,1 0,0 1,-1 0,0 0,1 0,-1 0,0 0,0 0,1 0,-1-1,1 1,0 0,0 0,0 0,0 0,-1 1,0-1,1 1,0-1,0 0,0 0,0 0,-1 0,1 0,-1 0,0 0,-1 0,1 0,0 0,0 0,0 0,1 0,-1 0,1 0,0 0,-1 0,0 0,1 0,0 0,0 0,0 1,-1-1,0 0,0 0,1 0,0 0,-1 0,0 0,1 0,0 0,-1 0,0 0,-1 0,1 0,0 0,0 1,-1-1,1 2,0-2,0 1,1-1,0 0,0 1,0 0,0 0,-1 0,1 0,0-1,-1 1,0 0,1-1,0 0,0 0,-2 0,2 0,0 0,0 0,-2 0,2 0,-2 0,2 0,0 0,-1 0,0 1,0-1,1 0,-3 0,3 0,0 0,0 0,0 0,-1 1,1 0,0-1,0 1,-1 1,1-2,-1 0,0 0,1 0,0 0,0 0,0 0,-2 1,2-1,-2 0,2 0,0 0,-2 1,2-1,0 1,0-1,-1 1,1-1,0 0,0 0,-1 0,1 0,-2 1,0-1,1 0,-1 0,1 0,0 0,0 0,1 0,0 0,0 1,0-1,0 0,0 0,-1 1,1 0,0-1,0 0,0 0,0 0,0 0,0 0,0 0,0 0,0 0,0 0,0 0,0 0,0 0,0 1,0-1,0 0,0 0,-1 0,1 0,0 0,0 0,-1 0,1 0,-1 0,1 0,0 0,-1 0,1 0,-1 0,0 0,1 0,0 0,0 0,0 0,0 0,0 0,0-1,0 0,0 0,0 1,0 0,0 0,-1 0,1 0,0-1,0 1,-1 0,0 0,1 0,-1 0,1 0,-1 0,0 0,0 0,1 0,0 0,0 0,0 0,0 0,-1 0,1 0,0 0,0 0,0 0,-1 0,0 0,0 0,1 0,0 0,-1 0,0 0,1 0,-1 1,0 0,1-1,-1 0,0 0,0 0,0 0,0 0,1 0,0 0,-1 0,1 0,0 0,-1 0,0 0,1 0,0 0,-2 0,1 0,1 0,0 0,0 0,0 0,0 0,-1 0,1 0,-1 0,0 0,1 0,-1 0,0 0,0 0,0 0,1 0,-1 0,0 0,0 0,1 0,-1 0,1 0,-1 1,0-1,0 0,0-1,1 1,-1 0,1 0,-1 0,-2 0,2 0,1 0,-2 0,-1 0,3 0,-2 0,1 0,1 0,-2-1,1 1,0 0,0 0,0 0,0-1,0 1,1 0,-1 0,0 0,1 1,0-1,0 0,0 0,-1 0,0 0,1 0,0 1,0 0,0-1,0 0,0 0,1 3,-1-2,2 2,1 0,-1 0,0 0,0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382 413,'3'0,"1"0,0 0,0 0,-1 0,2-1,2 0,-3 0,3-1,1 1,1 0,-1-1,2 1,1-1,1-1,0 2,-1-1,1 1,0 1,-2 0,2 0,-2 0,2 0,-2 0,0 0,1 0,-3 1,0 1,-1-1,2 2,1-1,-1 0,-1 1,3-1,-1-1,0 1,1-1,-1 1,0 1,3 0,-1-2,0 1,1-1,1 1,-2 1,1 0,-1-1,-1 2,1-1,-2-1,3 1,-5 0,3-2,-1 2,0-3,-1 0,1 0,0 2,-2-2,2 0,0 0,1 1,-1-1,-2 2,0-2,2 0,1 1,-1-1,0 2,-2-2,2 1,-1-1,1 0,-2 0,2 0,-2 0,0 0,3 2,-3-2,2 0,-4 0,2 0,-2 0,2 0,1 1,-3-1,2 0,-1 1,-1-1,2 2,0-2,-1 0,1 0,0 0,-2 0,0 0,0 0,3 0,-5 0,2-1,0 1,-1-1,0 1,1 0,-2 0,0 0,0 0,-1 0,0 0,0 0,1 0,0 0,-1 0,0 0,0 0,0 0,0 0,1-1,0 0,-1 0,0 0,0 0,0-1,0-1,0 1,-1-1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1326 318,'3'1,"1"1,-1-1,0-1,0 0,0 0,0 0,0 0,0 0,0-1,0 0,0 0,0-1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1352 289,'0'3,"0"0,0 0,0 0,0 1,-2 1,1 1,0-3,1 0,-2 2,1-1,1 1,-1-2,1 2,-1-2,1 1,-1 0,1-1,0 1,0 0,0-1,0 0,0 0,0 0,0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1655 738,'2'3,"-1"0,0 1,0 0,-1-1,1 0,2 1,-2-1,2-1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1339 334,'0'3,"0"0,0 1,0 0,0-1,-2 1,1-1,0 1,0-1,0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1336 343,'3'2,"-1"1,1 1,-1-1,0 0,-1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1360 298,'3'0,"0"0,0 0,0 0,0 0,0 0,0 0,0 0,0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1385 277,'0'3,"0"0,-1 0,0 1,-1 1,1-1,0 0,1 0,-1-1,0 1,0-1,0 0,0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1372 320,'-1'3,"1"0,0 1,0-1,0 1,0 1,0-1,0 0,0-1,0 2,0-1,0 0,0 0,0-1,0 0,0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1379 313,'2'-3,"1"3,0 0,0 1,-2 2,0 0,1 0,-1 0,-1 0,1 1,-1-1,1 0,0 0,-1 0,0 0,0 0,0 0,0 1,0-1,0 0,0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1382 326,'3'0,"0"0,0 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1375 354,'3'0,"0"0,0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1385 357,'3'0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1365 388,'3'-2,"0"-1,0 0,1 1,2-1,-2 1,0 1,-1-1,0 2,0-2,0 2,0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1658 754,'3'-2,"0"2</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1410 324,'3'-1,"0"-1,-1-1,2 0,-1 0,1 0,-1-1,2 2,-2-1,0-1,0 1,-1 0,1 0,0 1,-1-2</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1456 272,'-1'3,"0"1,1 0,-1 0,0 0,1-1,-1 2,1-2,0 2,0-1,0-1,0 3,0-3,0 0,0 0,0 0,0 2,0-1,0-1,0 0,0 0,0 0,0 1,0-1,0 0,0 0,0 2,0-1,0-1,0 0,0 0,0 0,0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1436 310,'0'3,"2"1,-2 0,0-1,0 1,0 0,0 0,0-1,0 1,0-1,0 0,0 1,0-1,0 0,0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1455 332,'3'0,"0"2,-1 1,0 1,-1-1,1 0,-1 1,0-1,0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1378 334,'3'1,"0"1,0-2,0 2,0-2,0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1486 314,'4'0,"-1"0,0 0,0 0,0 0,-1 3,-2 0,-1 1,0-1,1 1,-1-1,0 0,0 0,0 0,0 1,-1-1,0 0,1 0,-2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1482 338,'3'0,"0"1,1 2,0 0,0-2,-1 1,0-1,0 1,0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1510 330,'3'-1,"0"0,0 0,0 0,0 1,0-1,0 1,0-2,0 1,-1-2</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1540 289,'0'3,"-1"0,1 0,0 1,0 1,0-2,0 2,0 0,0-1,0-1,0 1,0 1,0-2,0 1,0 0,0-1,0 0,0 0,1 1,-1-1,1 0,-1 2,0-1,1-1,0 0,-1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1534 360,'2'3,"-1"0,2-1,0-1,-3 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1636 782,'-2'3,"-1"1,0 1,1-2,-2 2,0 0,3-2,-3 2,2-2,-2 0,-1 1,1-1,1-2,0 1,-1 0,-1 1,2 0,0-1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1564 319,'0'3,"1"1,0 0,0 0,0-1,0 1,0 0,0 0,0 0,-1-1,0 0,1 0,-1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1581 279,'2'0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1617 269,'3'0,"0"0,0 0,0 0,0 2,-3 1,3-1,-2 1,1 0,0 0,-2 0,1 0,-1 0,0 1,0 0,0 0,0-1,0 2,0 0,0-2,0 0,0 2,0-2,0 0,0 0,0 1,0-1,0 1,0 1,0-1,0-1,-1 1,0-1,0 1,0-1,0 1,0 1,0-1,-1-1,2 1,0-1,-1 0,-1 0,0 0,-1-1,0 0,0-1,0-1,1-3</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1602 333,'1'3,"0"0,-1 0,2 1</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1612 314,'3'-1,"-3"4,1 0,-1 1,0 0,0-1,0 2,0-1,0-1,0 0,0 0,-3 0,0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1677 283,'0'3,"0"0,0 0,0 0,0 0,1 0,-1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1684 278,'3'0,"0"0,0-1,0 1,0 2,-1 1,-2 0,0 0,1 0,0 0,-1 0,0 0,0 0,0 0,0 0,0 0,-1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1693 290,'3'1,"-2"2</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1691 308,'0'3,"0"0,3-1</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1648 349,'3'0,"1"-3,0 1,-1 1,1-2,-1 2,2-2,-1 2,-1 0,0-1,1 1,-1 0,2-1,-1 1,0-2,-1 1,0 1,0 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1576 834,'0'3,"0"0,0 0,0 1,0-1,0 1,0-1,0 0,0 1,0-1,0 0,0 0,0 1,0-1,0 0,0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1692 333,'-1'3,"0"0,1 0,-1 1,0 0,-1 1,1-1,0-1,0 0,1 1,-1 1,1-1,0-1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1693 330,'3'3,"-3"0,1 0,-1 0,0 0,0 1,1-1,0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1698 354,'2'-3,"1"0,0 2,-1-2,1 1</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1693 360,'1'3,"2"-3,0 0,1 1,-1-1,0 0,0 0,0 0,0 0,1 0,-1 0,0 0,0 0,0 0,0 0,0 0,0 0,0 0,0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1712 268,'3'0,"0"0,0 1,0-1,-2 3,-4-2,2 2,-2 1,1 0,-1-1,0-1,1 1,0 0,-2 1,1 0,1 1,0-1,1-1,4-4,0-2,0 3,-2 4,0-1,0 1,0 0,0 0,-1-1,1 1,1-1,-2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1715 313,'3'-1,"0"0,0 1,0 0,0 0,0 0,0 0,-2 3,-1 0,0 0,0 1,-2-1,0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1725 314,'0'3,"0"1,0-1,0 1,0-1,0 0,0 1,0 0,0-1,-1 0,1 0,-1 0,-1 0,1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1719 339,'3'0,"0"0,0 0,0 3,0-2,0 1,0 1,0-1,-1 1</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202 463,'1'3,"0"0,1 0,-1 0,1 0,0-6,-2 0,0 0,0 0,0 0,0 0,0 6,2 0,0-6</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207 478,'0'3,"0"0,-2 1,-1 0,2-1,-4 3,3-3,0 2,-1-2,0 1,1-1,1 0,-2 1,1-1,1 0,-1 1,1-1,-3 2,2-2,0 0,0 1,0 0,0-1,0 0,1 0,1 0,-2 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1586 842,'3'-1,"0"0,0-1,0 0,0 2,-2 3,-1 0,0 0,0 0,0 0,0 0,0 0,0 0,-1 0,-3 1,2-1,-1-1,-1 0,1 0,4-6,3 1,-1 0,0 2,0 0,0-1,0 1,0 2,-3 2,1 0,0 0,-1 0,0 0,0 1,0 0,0-1,-2 0,1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216 489,'2'3,"-2"0,2 0,0 0,0 1,0-1,0 1,1-1,-2 0,1 1,2 1,-2-2,-1 0,1 0,1 3,1-1,-2-1,0 0,1-1,-1 1,-1-1,1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141 591,'1'3,"0"0,2-1,-3 2,2-1,1-3,-1-4,0 1,0 0,0 0,-1 0,-1 0,0 0,0 0,0 0,0 0,-2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237 577,'3'2,"-2"1,2 0,-1 0,1-2,0 1,0-4,-1-1,0-1,0 1,-1-1,1 1,-1 0,-1 0,0 0,-4 1,1 4,0-1</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134 613,'-3'1,"1"2,0 0,0 1,0-1,0 1,0 0,0 0,0 0,1 0,0 0,0-1,0 0,0 3,1-3,0 3,0-1,0-2,0 1,0 0,0-1,0 0,0 0,0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173 606,'3'1,"-3"2,1 1,-1-1,1 1,0 0,0-1,-1 0,0 2,0-1,1 1,-1-2,2 0,-2 2,0-1,1 1,0-1,-1-1,1 1,0-1,-1 1,1-1,0 1,0-1,-1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80 698,'1'3,"0"0,0 0,-1 0,1 1,-1 0,1-1,0 0,0 1,0-1,-1 0,0 0,3-3,0 0,0 0,0-3,0 1,-3-1,0 0,0 0,-1 0,0-1,-1 1,-1-1,1 1,-1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176 699,'0'3,"0"0,0 0,1 1,-1 0,1-1,0 0,2-2,0 0,0-2,0-2,-2 0,-1 0,0 0,0 0,0-1,0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192 693,'0'-3,"0"0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261 590,'0'3,"0"0,0 1,0 0,0 1,-1 0,0-2,1 1,-1-1,1 0,-2 0,2 2,0-1,0 1,0-1,0-1,-1 0,1 0,0 2,-1-2,1 0,0 2,0 0,0 0,0-2,0 0,0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247 692,'0'3,"2"1,-1 0,-1-1,1 0,-1 0,0 0,0 0,0 0,3-2,0 0,0-1,0-2,-2-1,1 0,-1 0,0 0,-1 0,0 0,-1 0,0 0,-1 0,0 0,-1 2,0 2</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23T11:55: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1586 884,'2'3,"1"-2,0 1,0-2,0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162CF-77EF-49D3-ABEB-A659778EB153}" type="datetimeFigureOut">
              <a:rPr lang="en-US" smtClean="0"/>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F1451-0104-43C0-9939-44037A08138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ChangeArrowheads="1" noTextEdit="1"/>
          </p:cNvSpPr>
          <p:nvPr>
            <p:ph type="sldImg"/>
          </p:nvPr>
        </p:nvSpPr>
        <p:spPr/>
      </p:sp>
      <p:sp>
        <p:nvSpPr>
          <p:cNvPr id="6147" name="备注占位符 2"/>
          <p:cNvSpPr>
            <a:spLocks noGrp="1" noChangeArrowheads="1"/>
          </p:cNvSpPr>
          <p:nvPr>
            <p:ph type="body" idx="1"/>
          </p:nvPr>
        </p:nvSpPr>
        <p:spPr>
          <a:noFill/>
        </p:spPr>
        <p:txBody>
          <a:bodyPr/>
          <a:lstStyle/>
          <a:p>
            <a:endParaRPr lang="en-US" altLang="zh-CN"/>
          </a:p>
        </p:txBody>
      </p:sp>
      <p:sp>
        <p:nvSpPr>
          <p:cNvPr id="6148" name="灯片编号占位符 3"/>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p:sp>
      <p:sp>
        <p:nvSpPr>
          <p:cNvPr id="53251" name="备注占位符 2"/>
          <p:cNvSpPr>
            <a:spLocks noGrp="1" noChangeArrowheads="1"/>
          </p:cNvSpPr>
          <p:nvPr>
            <p:ph type="body" idx="1"/>
          </p:nvPr>
        </p:nvSpPr>
        <p:spPr>
          <a:noFill/>
        </p:spPr>
        <p:txBody>
          <a:bodyPr/>
          <a:lstStyle/>
          <a:p>
            <a:r>
              <a:rPr lang="en-US" altLang="zh-CN"/>
              <a:t>GetTop</a:t>
            </a:r>
            <a:r>
              <a:rPr lang="zh-CN" altLang="en-US"/>
              <a:t>读取栈顶的值 不出栈</a:t>
            </a:r>
            <a:endParaRPr lang="en-US" altLang="zh-CN"/>
          </a:p>
        </p:txBody>
      </p:sp>
      <p:sp>
        <p:nvSpPr>
          <p:cNvPr id="53252" name="灯片编号占位符 3"/>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F582BED-F3DB-4E51-AFC1-2DC6AD2C8F8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这个图跳了几步。下次最好补齐</a:t>
            </a:r>
            <a:endParaRPr lang="en-US" altLang="en-US" dirty="0"/>
          </a:p>
        </p:txBody>
      </p:sp>
      <p:sp>
        <p:nvSpPr>
          <p:cNvPr id="4" name="灯片编号占位符 3"/>
          <p:cNvSpPr>
            <a:spLocks noGrp="1"/>
          </p:cNvSpPr>
          <p:nvPr>
            <p:ph type="sldNum" sz="quarter" idx="5"/>
          </p:nvPr>
        </p:nvSpPr>
        <p:spPr/>
        <p:txBody>
          <a:bodyPr/>
          <a:lstStyle/>
          <a:p>
            <a:fld id="{F8DF1451-0104-43C0-9939-44037A081389}"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p:nvPr>
        </p:nvSpPr>
        <p:spPr/>
      </p:sp>
      <p:sp>
        <p:nvSpPr>
          <p:cNvPr id="59395" name="备注占位符 2"/>
          <p:cNvSpPr>
            <a:spLocks noGrp="1" noChangeArrowheads="1"/>
          </p:cNvSpPr>
          <p:nvPr>
            <p:ph type="body" idx="1"/>
          </p:nvPr>
        </p:nvSpPr>
        <p:spPr>
          <a:noFill/>
        </p:spPr>
        <p:txBody>
          <a:bodyPr/>
          <a:lstStyle/>
          <a:p>
            <a:r>
              <a:rPr lang="zh-CN" altLang="en-US"/>
              <a:t> 后序遍历的非递归实现是三种遍历方式中最难的一种。因为在后序遍历中，要保证左孩子和右孩子都已被访问并且左孩子在右孩子前访问才能访问根结点，这就为流程的控制带来了难题。下面介绍两种思路。</a:t>
            </a:r>
            <a:endParaRPr lang="zh-CN" altLang="en-US"/>
          </a:p>
          <a:p>
            <a:r>
              <a:rPr lang="zh-CN" altLang="en-US"/>
              <a:t>      第一种思路：对于任一结点</a:t>
            </a:r>
            <a:r>
              <a:rPr lang="en-US" altLang="zh-CN"/>
              <a:t>P</a:t>
            </a:r>
            <a:r>
              <a:rPr lang="zh-CN" altLang="en-US"/>
              <a:t>，将其入栈，然后沿其左子树一直往下搜索，直到搜索到没有左孩子的结点，此时该结点出现在栈顶，但是此时不能将其出栈并访问，因此其右孩子还为被访问。所以接下来按照相同的规则对其右子树进行相同的处理，当访问完其右孩子时，该结点又出现在栈顶，此时可以将其出栈并访问。这样就保证了正确的访问顺序。可以看出，在这个过程中，每个结点都两次出现在栈顶，只有在第二次出现在栈顶时，才能访问它。因此需要多设置一个变量标识该结点是否是第一次出现在栈顶。</a:t>
            </a:r>
            <a:endParaRPr lang="zh-CN" altLang="en-US"/>
          </a:p>
          <a:p>
            <a:r>
              <a:rPr lang="zh-CN" altLang="en-US"/>
              <a:t>  第二种思路：要保证根结点在左孩子和右孩子访问之后才能访问，因此对于任一结点</a:t>
            </a:r>
            <a:r>
              <a:rPr lang="en-US" altLang="zh-CN"/>
              <a:t>P</a:t>
            </a:r>
            <a:r>
              <a:rPr lang="zh-CN" altLang="en-US"/>
              <a:t>，先将其入栈。如果</a:t>
            </a:r>
            <a:r>
              <a:rPr lang="en-US" altLang="zh-CN"/>
              <a:t>P</a:t>
            </a:r>
            <a:r>
              <a:rPr lang="zh-CN" altLang="en-US"/>
              <a:t>不存在左孩子和右孩子，则可以直接访问它；或者</a:t>
            </a:r>
            <a:r>
              <a:rPr lang="en-US" altLang="zh-CN"/>
              <a:t>P</a:t>
            </a:r>
            <a:r>
              <a:rPr lang="zh-CN" altLang="en-US"/>
              <a:t>存在左孩子或者右孩子，但是其左孩子和右孩子都已被访问过了，则同样可以直接访问该结点。若非上述两种情况，则将</a:t>
            </a:r>
            <a:r>
              <a:rPr lang="en-US" altLang="zh-CN"/>
              <a:t>P</a:t>
            </a:r>
            <a:r>
              <a:rPr lang="zh-CN" altLang="en-US"/>
              <a:t>的右孩子和左孩子依次入栈，这样就保证了每次取栈顶元素的时候，左孩子在右孩子前面被访问，左孩子和右孩子都在根结点前面被访问。</a:t>
            </a:r>
            <a:endParaRPr lang="zh-CN" altLang="en-US"/>
          </a:p>
        </p:txBody>
      </p:sp>
      <p:sp>
        <p:nvSpPr>
          <p:cNvPr id="59396" name="灯片编号占位符 3"/>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FA0CD4E-A83A-4684-B27A-3768FCCDDA4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ChangeArrowheads="1" noTextEdit="1"/>
          </p:cNvSpPr>
          <p:nvPr>
            <p:ph type="sldImg"/>
          </p:nvPr>
        </p:nvSpPr>
        <p:spPr/>
      </p:sp>
      <p:sp>
        <p:nvSpPr>
          <p:cNvPr id="6147" name="备注占位符 2"/>
          <p:cNvSpPr>
            <a:spLocks noGrp="1" noChangeArrowheads="1"/>
          </p:cNvSpPr>
          <p:nvPr>
            <p:ph type="body" idx="1"/>
          </p:nvPr>
        </p:nvSpPr>
        <p:spPr>
          <a:noFill/>
        </p:spPr>
        <p:txBody>
          <a:bodyPr/>
          <a:lstStyle/>
          <a:p>
            <a:endParaRPr lang="en-US" altLang="zh-CN"/>
          </a:p>
        </p:txBody>
      </p:sp>
      <p:sp>
        <p:nvSpPr>
          <p:cNvPr id="6148" name="灯片编号占位符 3"/>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p:nvPr>
        </p:nvSpPr>
        <p:spPr/>
      </p:sp>
      <p:sp>
        <p:nvSpPr>
          <p:cNvPr id="11267" name="备注占位符 2"/>
          <p:cNvSpPr>
            <a:spLocks noGrp="1" noChangeArrowheads="1"/>
          </p:cNvSpPr>
          <p:nvPr>
            <p:ph type="body" idx="1"/>
          </p:nvPr>
        </p:nvSpPr>
        <p:spPr>
          <a:noFill/>
        </p:spPr>
        <p:txBody>
          <a:bodyPr/>
          <a:lstStyle/>
          <a:p>
            <a:r>
              <a:rPr lang="zh-CN" altLang="en-US"/>
              <a:t>同一层的都是兄弟</a:t>
            </a:r>
            <a:endParaRPr lang="en-US" altLang="zh-CN"/>
          </a:p>
        </p:txBody>
      </p:sp>
      <p:sp>
        <p:nvSpPr>
          <p:cNvPr id="11268" name="灯片编号占位符 3"/>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BE9321B-60B4-4443-85FD-517D0C4CBAC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p:sp>
      <p:sp>
        <p:nvSpPr>
          <p:cNvPr id="16387" name="备注占位符 2"/>
          <p:cNvSpPr>
            <a:spLocks noGrp="1" noChangeArrowheads="1"/>
          </p:cNvSpPr>
          <p:nvPr>
            <p:ph type="body" idx="1"/>
          </p:nvPr>
        </p:nvSpPr>
        <p:spPr>
          <a:noFill/>
        </p:spPr>
        <p:txBody>
          <a:bodyPr/>
          <a:lstStyle/>
          <a:p>
            <a:endParaRPr lang="en-US" altLang="zh-CN" dirty="0"/>
          </a:p>
        </p:txBody>
      </p:sp>
      <p:sp>
        <p:nvSpPr>
          <p:cNvPr id="16388" name="灯片编号占位符 3"/>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3C437DD-B526-46A7-AB96-24CF9E3117C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p:nvPr>
        </p:nvSpPr>
        <p:spPr/>
      </p:sp>
      <p:sp>
        <p:nvSpPr>
          <p:cNvPr id="19459" name="备注占位符 2"/>
          <p:cNvSpPr>
            <a:spLocks noGrp="1" noChangeArrowheads="1"/>
          </p:cNvSpPr>
          <p:nvPr>
            <p:ph type="body" idx="1"/>
          </p:nvPr>
        </p:nvSpPr>
        <p:spPr>
          <a:noFill/>
        </p:spPr>
        <p:txBody>
          <a:bodyPr/>
          <a:lstStyle/>
          <a:p>
            <a:r>
              <a:rPr lang="zh-CN" altLang="en-US" dirty="0"/>
              <a:t>是不是完全二叉树</a:t>
            </a:r>
            <a:endParaRPr lang="en-US" altLang="zh-CN" dirty="0"/>
          </a:p>
        </p:txBody>
      </p:sp>
      <p:sp>
        <p:nvSpPr>
          <p:cNvPr id="19460" name="灯片编号占位符 3"/>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CA56C50-B309-46AE-8D8A-C9E7914525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p:spPr>
        <p:txBody>
          <a:bodyPr/>
          <a:lstStyle/>
          <a:p>
            <a:r>
              <a:rPr lang="zh-CN" altLang="en-US"/>
              <a:t>指针域是</a:t>
            </a:r>
            <a:r>
              <a:rPr lang="en-US" altLang="zh-CN"/>
              <a:t>2n </a:t>
            </a:r>
            <a:r>
              <a:rPr lang="zh-CN" altLang="en-US"/>
              <a:t>分支数是</a:t>
            </a:r>
            <a:r>
              <a:rPr lang="en-US" altLang="zh-CN"/>
              <a:t>n-1</a:t>
            </a:r>
            <a:endParaRPr lang="en-US" altLang="zh-CN"/>
          </a:p>
        </p:txBody>
      </p:sp>
      <p:sp>
        <p:nvSpPr>
          <p:cNvPr id="25604" name="灯片编号占位符 3"/>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3A13804-4486-4E12-A0DD-86D1640896F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ChangeArrowheads="1" noTextEdit="1"/>
          </p:cNvSpPr>
          <p:nvPr>
            <p:ph type="sldImg"/>
          </p:nvPr>
        </p:nvSpPr>
        <p:spPr/>
      </p:sp>
      <p:sp>
        <p:nvSpPr>
          <p:cNvPr id="28675" name="备注占位符 2"/>
          <p:cNvSpPr>
            <a:spLocks noGrp="1" noChangeArrowheads="1"/>
          </p:cNvSpPr>
          <p:nvPr>
            <p:ph type="body" idx="1"/>
          </p:nvPr>
        </p:nvSpPr>
        <p:spPr>
          <a:noFill/>
        </p:spPr>
        <p:txBody>
          <a:bodyPr/>
          <a:lstStyle/>
          <a:p>
            <a:r>
              <a:rPr lang="zh-CN" altLang="en-US" dirty="0"/>
              <a:t>多一个指针域指向父节点</a:t>
            </a:r>
            <a:endParaRPr lang="en-US" altLang="zh-CN" dirty="0"/>
          </a:p>
        </p:txBody>
      </p:sp>
      <p:sp>
        <p:nvSpPr>
          <p:cNvPr id="28676" name="灯片编号占位符 3"/>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27E5D82-0949-443D-BB8E-79639F73293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p:nvPr>
        </p:nvSpPr>
        <p:spPr/>
      </p:sp>
      <p:sp>
        <p:nvSpPr>
          <p:cNvPr id="44035" name="备注占位符 2"/>
          <p:cNvSpPr>
            <a:spLocks noGrp="1" noChangeArrowheads="1"/>
          </p:cNvSpPr>
          <p:nvPr>
            <p:ph type="body" idx="1"/>
          </p:nvPr>
        </p:nvSpPr>
        <p:spPr>
          <a:noFill/>
        </p:spPr>
        <p:txBody>
          <a:bodyPr/>
          <a:lstStyle/>
          <a:p>
            <a:r>
              <a:rPr lang="en-US" altLang="zh-CN"/>
              <a:t>1.</a:t>
            </a:r>
            <a:r>
              <a:rPr lang="zh-CN" altLang="en-US"/>
              <a:t>后序遍历得</a:t>
            </a:r>
            <a:r>
              <a:rPr lang="en-US" altLang="zh-CN"/>
              <a:t>C</a:t>
            </a:r>
            <a:r>
              <a:rPr lang="zh-CN" altLang="en-US"/>
              <a:t>为根节点。</a:t>
            </a:r>
            <a:r>
              <a:rPr lang="en-US" altLang="zh-CN"/>
              <a:t>2.</a:t>
            </a:r>
            <a:r>
              <a:rPr lang="zh-CN" altLang="en-US"/>
              <a:t>中序得</a:t>
            </a:r>
            <a:r>
              <a:rPr lang="en-US" altLang="zh-CN"/>
              <a:t>C</a:t>
            </a:r>
            <a:r>
              <a:rPr lang="zh-CN" altLang="en-US"/>
              <a:t>无右子树，后序得</a:t>
            </a:r>
            <a:r>
              <a:rPr lang="en-US" altLang="zh-CN"/>
              <a:t>C</a:t>
            </a:r>
            <a:r>
              <a:rPr lang="zh-CN" altLang="en-US"/>
              <a:t>下一个根节点为</a:t>
            </a:r>
            <a:r>
              <a:rPr lang="en-US" altLang="zh-CN"/>
              <a:t>E</a:t>
            </a:r>
            <a:r>
              <a:rPr lang="zh-CN" altLang="en-US"/>
              <a:t>。</a:t>
            </a:r>
            <a:r>
              <a:rPr lang="en-US" altLang="zh-CN"/>
              <a:t>3.</a:t>
            </a:r>
            <a:r>
              <a:rPr lang="zh-CN" altLang="en-US"/>
              <a:t>中序</a:t>
            </a:r>
            <a:r>
              <a:rPr lang="en-US" altLang="zh-CN"/>
              <a:t>DEBA</a:t>
            </a:r>
            <a:r>
              <a:rPr lang="zh-CN" altLang="en-US"/>
              <a:t>得</a:t>
            </a:r>
            <a:r>
              <a:rPr lang="en-US" altLang="zh-CN"/>
              <a:t>D</a:t>
            </a:r>
            <a:r>
              <a:rPr lang="zh-CN" altLang="en-US"/>
              <a:t>为</a:t>
            </a:r>
            <a:r>
              <a:rPr lang="en-US" altLang="zh-CN"/>
              <a:t>E</a:t>
            </a:r>
            <a:r>
              <a:rPr lang="zh-CN" altLang="en-US"/>
              <a:t>的左子树，</a:t>
            </a:r>
            <a:r>
              <a:rPr lang="en-US" altLang="zh-CN"/>
              <a:t>BA</a:t>
            </a:r>
            <a:r>
              <a:rPr lang="zh-CN" altLang="en-US"/>
              <a:t>为右子树 </a:t>
            </a:r>
            <a:r>
              <a:rPr lang="en-US" altLang="zh-CN"/>
              <a:t>4.  </a:t>
            </a:r>
            <a:r>
              <a:rPr lang="zh-CN" altLang="en-US"/>
              <a:t>中序</a:t>
            </a:r>
            <a:r>
              <a:rPr lang="en-US" altLang="zh-CN"/>
              <a:t>BA </a:t>
            </a:r>
            <a:r>
              <a:rPr lang="zh-CN" altLang="en-US"/>
              <a:t>后序</a:t>
            </a:r>
            <a:r>
              <a:rPr lang="en-US" altLang="zh-CN"/>
              <a:t>AB  B</a:t>
            </a:r>
            <a:r>
              <a:rPr lang="zh-CN" altLang="en-US"/>
              <a:t>是根 </a:t>
            </a:r>
            <a:r>
              <a:rPr lang="en-US" altLang="zh-CN"/>
              <a:t>A</a:t>
            </a:r>
            <a:r>
              <a:rPr lang="zh-CN" altLang="en-US"/>
              <a:t>是右子树</a:t>
            </a:r>
            <a:endParaRPr lang="en-US" altLang="zh-CN"/>
          </a:p>
          <a:p>
            <a:endParaRPr lang="en-US" altLang="zh-CN"/>
          </a:p>
          <a:p>
            <a:r>
              <a:rPr lang="zh-CN" altLang="en-US"/>
              <a:t>先序</a:t>
            </a:r>
            <a:r>
              <a:rPr lang="en-US" altLang="zh-CN"/>
              <a:t>&amp;</a:t>
            </a:r>
            <a:r>
              <a:rPr lang="zh-CN" altLang="en-US"/>
              <a:t>中序，中序</a:t>
            </a:r>
            <a:r>
              <a:rPr lang="en-US" altLang="zh-CN"/>
              <a:t>&amp;</a:t>
            </a:r>
            <a:r>
              <a:rPr lang="zh-CN" altLang="en-US"/>
              <a:t>后序可以唯一确定一颗二叉树</a:t>
            </a:r>
            <a:endParaRPr lang="en-US" altLang="zh-CN"/>
          </a:p>
        </p:txBody>
      </p:sp>
      <p:sp>
        <p:nvSpPr>
          <p:cNvPr id="44036" name="灯片编号占位符 3"/>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B7D7EA1-A5EB-4054-A7BE-139FA6B3003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noChangeArrowheads="1"/>
          </p:cNvSpPr>
          <p:nvPr>
            <p:ph type="body" idx="1"/>
          </p:nvPr>
        </p:nvSpPr>
        <p:spPr>
          <a:noFill/>
        </p:spPr>
        <p:txBody>
          <a:bodyPr/>
          <a:lstStyle/>
          <a:p>
            <a:endParaRPr lang="en-US" altLang="zh-CN" dirty="0"/>
          </a:p>
        </p:txBody>
      </p:sp>
      <p:sp>
        <p:nvSpPr>
          <p:cNvPr id="51204" name="灯片编号占位符 3"/>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F4CE2A4-D41A-4010-AE26-DEBBB48EF66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grpSp>
          <p:nvGrpSpPr>
            <p:cNvPr id="5" name="Group 3"/>
            <p:cNvGrpSpPr/>
            <p:nvPr/>
          </p:nvGrpSpPr>
          <p:grpSpPr bwMode="auto">
            <a:xfrm>
              <a:off x="0" y="0"/>
              <a:ext cx="5760" cy="4320"/>
              <a:chOff x="0" y="0"/>
              <a:chExt cx="5760" cy="4320"/>
            </a:xfrm>
          </p:grpSpPr>
          <p:sp>
            <p:nvSpPr>
              <p:cNvPr id="11" name="Rectangle 4"/>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2" name="Rectangle 5"/>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pic>
          <p:nvPicPr>
            <p:cNvPr id="6" name="Picture 6" descr="gra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p:cNvGrpSpPr/>
            <p:nvPr/>
          </p:nvGrpSpPr>
          <p:grpSpPr bwMode="auto">
            <a:xfrm>
              <a:off x="648" y="0"/>
              <a:ext cx="97" cy="3613"/>
              <a:chOff x="226" y="0"/>
              <a:chExt cx="80" cy="3613"/>
            </a:xfrm>
          </p:grpSpPr>
          <p:sp>
            <p:nvSpPr>
              <p:cNvPr id="9" name="Rectangle 8"/>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 name="Rectangle 9"/>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8" name="Rectangle 10"/>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92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endParaRPr lang="zh-CN" altLang="en-US" noProof="0"/>
          </a:p>
        </p:txBody>
      </p:sp>
      <p:sp>
        <p:nvSpPr>
          <p:cNvPr id="13" name="Rectangle 13"/>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l" eaLnBrk="1" hangingPunct="1">
              <a:spcBef>
                <a:spcPct val="50000"/>
              </a:spcBef>
              <a:defRPr sz="1400">
                <a:solidFill>
                  <a:srgbClr val="660066"/>
                </a:solidFill>
                <a:latin typeface="+mj-lt"/>
              </a:defRPr>
            </a:lvl1pPr>
          </a:lstStyle>
          <a:p>
            <a:pPr>
              <a:defRPr/>
            </a:pPr>
            <a:endParaRPr lang="en-US" altLang="zh-CN"/>
          </a:p>
        </p:txBody>
      </p:sp>
      <p:sp>
        <p:nvSpPr>
          <p:cNvPr id="14" name="Rectangle 14"/>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sz="1400">
                <a:solidFill>
                  <a:srgbClr val="660066"/>
                </a:solidFill>
                <a:latin typeface="Impact" panose="020B0806030902050204" pitchFamily="34" charset="0"/>
              </a:defRPr>
            </a:lvl1pPr>
          </a:lstStyle>
          <a:p>
            <a:fld id="{7D7B0075-E21E-4B53-9760-A58B1C58CF4D}"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1838" y="522288"/>
            <a:ext cx="7772400" cy="8255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42938" y="1452563"/>
            <a:ext cx="4173537" cy="54054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968875" y="1452563"/>
            <a:ext cx="4175125" cy="54054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grpSp>
          <p:nvGrpSpPr>
            <p:cNvPr id="5" name="Group 3"/>
            <p:cNvGrpSpPr/>
            <p:nvPr/>
          </p:nvGrpSpPr>
          <p:grpSpPr bwMode="auto">
            <a:xfrm>
              <a:off x="0" y="0"/>
              <a:ext cx="5760" cy="4320"/>
              <a:chOff x="0" y="0"/>
              <a:chExt cx="5760" cy="4320"/>
            </a:xfrm>
          </p:grpSpPr>
          <p:sp>
            <p:nvSpPr>
              <p:cNvPr id="11" name="Rectangle 4"/>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2" name="Rectangle 5"/>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pic>
          <p:nvPicPr>
            <p:cNvPr id="6" name="Picture 6" descr="gra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p:cNvGrpSpPr/>
            <p:nvPr/>
          </p:nvGrpSpPr>
          <p:grpSpPr bwMode="auto">
            <a:xfrm>
              <a:off x="648" y="0"/>
              <a:ext cx="97" cy="3613"/>
              <a:chOff x="226" y="0"/>
              <a:chExt cx="80" cy="3613"/>
            </a:xfrm>
          </p:grpSpPr>
          <p:sp>
            <p:nvSpPr>
              <p:cNvPr id="9" name="Rectangle 8"/>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 name="Rectangle 9"/>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8" name="Rectangle 10"/>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348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348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endParaRPr lang="zh-CN" altLang="en-US" noProof="0"/>
          </a:p>
        </p:txBody>
      </p:sp>
      <p:sp>
        <p:nvSpPr>
          <p:cNvPr id="13" name="Rectangle 13"/>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sz="1400">
                <a:solidFill>
                  <a:srgbClr val="660066"/>
                </a:solidFill>
                <a:latin typeface="+mj-lt"/>
                <a:ea typeface="宋体" panose="02010600030101010101" pitchFamily="2" charset="-122"/>
              </a:defRPr>
            </a:lvl1pPr>
          </a:lstStyle>
          <a:p>
            <a:pPr>
              <a:defRPr/>
            </a:pPr>
            <a:endParaRPr lang="en-US" altLang="zh-CN"/>
          </a:p>
        </p:txBody>
      </p:sp>
      <p:sp>
        <p:nvSpPr>
          <p:cNvPr id="14" name="Rectangle 14"/>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defRPr sz="1400">
                <a:solidFill>
                  <a:srgbClr val="660066"/>
                </a:solidFill>
                <a:latin typeface="+mj-lt"/>
                <a:ea typeface="宋体" panose="02010600030101010101" pitchFamily="2" charset="-122"/>
              </a:defRPr>
            </a:lvl1pPr>
          </a:lstStyle>
          <a:p>
            <a:pPr>
              <a:defRPr/>
            </a:pPr>
            <a:endParaRPr lang="en-US" altLang="zh-CN"/>
          </a:p>
        </p:txBody>
      </p:sp>
      <p:sp>
        <p:nvSpPr>
          <p:cNvPr id="15" name="Rectangle 15"/>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sz="1400">
                <a:solidFill>
                  <a:srgbClr val="660066"/>
                </a:solidFill>
                <a:latin typeface="Impact" panose="020B0806030902050204" pitchFamily="34" charset="0"/>
                <a:ea typeface="宋体" panose="02010600030101010101" pitchFamily="2" charset="-122"/>
              </a:defRPr>
            </a:lvl1pPr>
          </a:lstStyle>
          <a:p>
            <a:fld id="{3AD91769-2F5A-44F7-8C97-23F6221EF4F8}"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pPr>
              <a:defRPr/>
            </a:pPr>
            <a:fld id="{38A50191-85BA-400D-97EB-67C0B3A00C79}" type="datetimeFigureOut">
              <a:rPr lang="zh-CN" altLang="en-US"/>
            </a:fld>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248400"/>
            <a:ext cx="1905000" cy="457200"/>
          </a:xfrm>
        </p:spPr>
        <p:txBody>
          <a:bodyPr vert="horz" wrap="square" lIns="91440" tIns="45720" rIns="91440" bIns="45720" numCol="1" anchor="t" anchorCtr="0" compatLnSpc="1"/>
          <a:lstStyle>
            <a:lvl1pPr>
              <a:defRPr/>
            </a:lvl1pPr>
          </a:lstStyle>
          <a:p>
            <a:fld id="{6AAEF719-2896-4C46-8378-45C8F51A8279}"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0"/>
            <a:ext cx="9144000" cy="6858000"/>
            <a:chOff x="0" y="0"/>
            <a:chExt cx="5760" cy="4320"/>
          </a:xfrm>
        </p:grpSpPr>
        <p:sp>
          <p:nvSpPr>
            <p:cNvPr id="1034" name="Rectangle 3"/>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sp>
          <p:nvSpPr>
            <p:cNvPr id="1035" name="Rectangle 4"/>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grpSp>
      <p:pic>
        <p:nvPicPr>
          <p:cNvPr id="1027" name="Picture 5" descr="grap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p:cNvGrpSpPr/>
          <p:nvPr/>
        </p:nvGrpSpPr>
        <p:grpSpPr bwMode="auto">
          <a:xfrm>
            <a:off x="52388" y="0"/>
            <a:ext cx="127000" cy="5735638"/>
            <a:chOff x="226" y="0"/>
            <a:chExt cx="80" cy="3613"/>
          </a:xfrm>
        </p:grpSpPr>
        <p:sp>
          <p:nvSpPr>
            <p:cNvPr id="1032" name="Rectangle 7"/>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3" name="Rectangle 8"/>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1029" name="Rectangle 9"/>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0" name="Rectangle 10"/>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1" name="Rectangle 11"/>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0"/>
            <a:ext cx="9144000" cy="6858000"/>
            <a:chOff x="0" y="0"/>
            <a:chExt cx="5760" cy="4320"/>
          </a:xfrm>
        </p:grpSpPr>
        <p:sp>
          <p:nvSpPr>
            <p:cNvPr id="1034" name="Rectangle 3"/>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sp>
          <p:nvSpPr>
            <p:cNvPr id="1035" name="Rectangle 4"/>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grpSp>
      <p:pic>
        <p:nvPicPr>
          <p:cNvPr id="1027" name="Picture 5" descr="grap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p:cNvGrpSpPr/>
          <p:nvPr/>
        </p:nvGrpSpPr>
        <p:grpSpPr bwMode="auto">
          <a:xfrm>
            <a:off x="52388" y="0"/>
            <a:ext cx="127000" cy="5735638"/>
            <a:chOff x="226" y="0"/>
            <a:chExt cx="80" cy="3613"/>
          </a:xfrm>
        </p:grpSpPr>
        <p:sp>
          <p:nvSpPr>
            <p:cNvPr id="1032" name="Rectangle 7"/>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3" name="Rectangle 8"/>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1029" name="Rectangle 9"/>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0" name="Rectangle 10"/>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1" name="Rectangle 11"/>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9" Type="http://schemas.openxmlformats.org/officeDocument/2006/relationships/customXml" Target="../ink/ink41.xml"/><Relationship Id="rId84" Type="http://schemas.openxmlformats.org/officeDocument/2006/relationships/slideLayout" Target="../slideLayouts/slideLayout2.xml"/><Relationship Id="rId83" Type="http://schemas.openxmlformats.org/officeDocument/2006/relationships/audio" Target="../media/audio1.wav"/><Relationship Id="rId82" Type="http://schemas.openxmlformats.org/officeDocument/2006/relationships/image" Target="../media/image78.png"/><Relationship Id="rId81" Type="http://schemas.openxmlformats.org/officeDocument/2006/relationships/customXml" Target="../ink/ink77.xml"/><Relationship Id="rId80" Type="http://schemas.openxmlformats.org/officeDocument/2006/relationships/image" Target="../media/image77.png"/><Relationship Id="rId8" Type="http://schemas.openxmlformats.org/officeDocument/2006/relationships/image" Target="../media/image41.png"/><Relationship Id="rId79" Type="http://schemas.openxmlformats.org/officeDocument/2006/relationships/customXml" Target="../ink/ink76.xml"/><Relationship Id="rId78" Type="http://schemas.openxmlformats.org/officeDocument/2006/relationships/image" Target="../media/image76.png"/><Relationship Id="rId77" Type="http://schemas.openxmlformats.org/officeDocument/2006/relationships/customXml" Target="../ink/ink75.xml"/><Relationship Id="rId76" Type="http://schemas.openxmlformats.org/officeDocument/2006/relationships/image" Target="../media/image75.png"/><Relationship Id="rId75" Type="http://schemas.openxmlformats.org/officeDocument/2006/relationships/customXml" Target="../ink/ink74.xml"/><Relationship Id="rId74" Type="http://schemas.openxmlformats.org/officeDocument/2006/relationships/image" Target="../media/image74.png"/><Relationship Id="rId73" Type="http://schemas.openxmlformats.org/officeDocument/2006/relationships/customXml" Target="../ink/ink73.xml"/><Relationship Id="rId72" Type="http://schemas.openxmlformats.org/officeDocument/2006/relationships/image" Target="../media/image73.png"/><Relationship Id="rId71" Type="http://schemas.openxmlformats.org/officeDocument/2006/relationships/customXml" Target="../ink/ink72.xml"/><Relationship Id="rId70" Type="http://schemas.openxmlformats.org/officeDocument/2006/relationships/image" Target="../media/image72.png"/><Relationship Id="rId7" Type="http://schemas.openxmlformats.org/officeDocument/2006/relationships/customXml" Target="../ink/ink40.xml"/><Relationship Id="rId69" Type="http://schemas.openxmlformats.org/officeDocument/2006/relationships/customXml" Target="../ink/ink71.xml"/><Relationship Id="rId68" Type="http://schemas.openxmlformats.org/officeDocument/2006/relationships/image" Target="../media/image71.png"/><Relationship Id="rId67" Type="http://schemas.openxmlformats.org/officeDocument/2006/relationships/customXml" Target="../ink/ink70.xml"/><Relationship Id="rId66" Type="http://schemas.openxmlformats.org/officeDocument/2006/relationships/image" Target="../media/image70.png"/><Relationship Id="rId65" Type="http://schemas.openxmlformats.org/officeDocument/2006/relationships/customXml" Target="../ink/ink69.xml"/><Relationship Id="rId64" Type="http://schemas.openxmlformats.org/officeDocument/2006/relationships/image" Target="../media/image69.png"/><Relationship Id="rId63" Type="http://schemas.openxmlformats.org/officeDocument/2006/relationships/customXml" Target="../ink/ink68.xml"/><Relationship Id="rId62" Type="http://schemas.openxmlformats.org/officeDocument/2006/relationships/image" Target="../media/image68.png"/><Relationship Id="rId61" Type="http://schemas.openxmlformats.org/officeDocument/2006/relationships/customXml" Target="../ink/ink67.xml"/><Relationship Id="rId60" Type="http://schemas.openxmlformats.org/officeDocument/2006/relationships/image" Target="../media/image67.png"/><Relationship Id="rId6" Type="http://schemas.openxmlformats.org/officeDocument/2006/relationships/image" Target="../media/image40.png"/><Relationship Id="rId59" Type="http://schemas.openxmlformats.org/officeDocument/2006/relationships/customXml" Target="../ink/ink66.xml"/><Relationship Id="rId58" Type="http://schemas.openxmlformats.org/officeDocument/2006/relationships/image" Target="../media/image66.png"/><Relationship Id="rId57" Type="http://schemas.openxmlformats.org/officeDocument/2006/relationships/customXml" Target="../ink/ink65.xml"/><Relationship Id="rId56" Type="http://schemas.openxmlformats.org/officeDocument/2006/relationships/image" Target="../media/image65.png"/><Relationship Id="rId55" Type="http://schemas.openxmlformats.org/officeDocument/2006/relationships/customXml" Target="../ink/ink64.xml"/><Relationship Id="rId54" Type="http://schemas.openxmlformats.org/officeDocument/2006/relationships/image" Target="../media/image64.png"/><Relationship Id="rId53" Type="http://schemas.openxmlformats.org/officeDocument/2006/relationships/customXml" Target="../ink/ink63.xml"/><Relationship Id="rId52" Type="http://schemas.openxmlformats.org/officeDocument/2006/relationships/image" Target="../media/image63.png"/><Relationship Id="rId51" Type="http://schemas.openxmlformats.org/officeDocument/2006/relationships/customXml" Target="../ink/ink62.xml"/><Relationship Id="rId50" Type="http://schemas.openxmlformats.org/officeDocument/2006/relationships/image" Target="../media/image62.png"/><Relationship Id="rId5" Type="http://schemas.openxmlformats.org/officeDocument/2006/relationships/customXml" Target="../ink/ink39.xml"/><Relationship Id="rId49" Type="http://schemas.openxmlformats.org/officeDocument/2006/relationships/customXml" Target="../ink/ink61.xml"/><Relationship Id="rId48" Type="http://schemas.openxmlformats.org/officeDocument/2006/relationships/image" Target="../media/image61.png"/><Relationship Id="rId47" Type="http://schemas.openxmlformats.org/officeDocument/2006/relationships/customXml" Target="../ink/ink60.xml"/><Relationship Id="rId46" Type="http://schemas.openxmlformats.org/officeDocument/2006/relationships/image" Target="../media/image60.png"/><Relationship Id="rId45" Type="http://schemas.openxmlformats.org/officeDocument/2006/relationships/customXml" Target="../ink/ink59.xml"/><Relationship Id="rId44" Type="http://schemas.openxmlformats.org/officeDocument/2006/relationships/image" Target="../media/image59.png"/><Relationship Id="rId43" Type="http://schemas.openxmlformats.org/officeDocument/2006/relationships/customXml" Target="../ink/ink58.xml"/><Relationship Id="rId42" Type="http://schemas.openxmlformats.org/officeDocument/2006/relationships/image" Target="../media/image58.png"/><Relationship Id="rId41" Type="http://schemas.openxmlformats.org/officeDocument/2006/relationships/customXml" Target="../ink/ink57.xml"/><Relationship Id="rId40" Type="http://schemas.openxmlformats.org/officeDocument/2006/relationships/image" Target="../media/image57.png"/><Relationship Id="rId4" Type="http://schemas.openxmlformats.org/officeDocument/2006/relationships/image" Target="../media/image39.png"/><Relationship Id="rId39" Type="http://schemas.openxmlformats.org/officeDocument/2006/relationships/customXml" Target="../ink/ink56.xml"/><Relationship Id="rId38" Type="http://schemas.openxmlformats.org/officeDocument/2006/relationships/image" Target="../media/image56.png"/><Relationship Id="rId37" Type="http://schemas.openxmlformats.org/officeDocument/2006/relationships/customXml" Target="../ink/ink55.xml"/><Relationship Id="rId36" Type="http://schemas.openxmlformats.org/officeDocument/2006/relationships/image" Target="../media/image55.png"/><Relationship Id="rId35" Type="http://schemas.openxmlformats.org/officeDocument/2006/relationships/customXml" Target="../ink/ink54.xml"/><Relationship Id="rId34" Type="http://schemas.openxmlformats.org/officeDocument/2006/relationships/image" Target="../media/image54.png"/><Relationship Id="rId33" Type="http://schemas.openxmlformats.org/officeDocument/2006/relationships/customXml" Target="../ink/ink53.xml"/><Relationship Id="rId32" Type="http://schemas.openxmlformats.org/officeDocument/2006/relationships/image" Target="../media/image53.png"/><Relationship Id="rId31" Type="http://schemas.openxmlformats.org/officeDocument/2006/relationships/customXml" Target="../ink/ink52.xml"/><Relationship Id="rId30" Type="http://schemas.openxmlformats.org/officeDocument/2006/relationships/image" Target="../media/image52.png"/><Relationship Id="rId3" Type="http://schemas.openxmlformats.org/officeDocument/2006/relationships/customXml" Target="../ink/ink38.xml"/><Relationship Id="rId29" Type="http://schemas.openxmlformats.org/officeDocument/2006/relationships/customXml" Target="../ink/ink51.xml"/><Relationship Id="rId28" Type="http://schemas.openxmlformats.org/officeDocument/2006/relationships/image" Target="../media/image51.png"/><Relationship Id="rId27" Type="http://schemas.openxmlformats.org/officeDocument/2006/relationships/customXml" Target="../ink/ink50.xml"/><Relationship Id="rId26" Type="http://schemas.openxmlformats.org/officeDocument/2006/relationships/image" Target="../media/image50.png"/><Relationship Id="rId25" Type="http://schemas.openxmlformats.org/officeDocument/2006/relationships/customXml" Target="../ink/ink49.xml"/><Relationship Id="rId24" Type="http://schemas.openxmlformats.org/officeDocument/2006/relationships/image" Target="../media/image49.png"/><Relationship Id="rId23" Type="http://schemas.openxmlformats.org/officeDocument/2006/relationships/customXml" Target="../ink/ink48.xml"/><Relationship Id="rId22" Type="http://schemas.openxmlformats.org/officeDocument/2006/relationships/image" Target="../media/image48.png"/><Relationship Id="rId21" Type="http://schemas.openxmlformats.org/officeDocument/2006/relationships/customXml" Target="../ink/ink47.xml"/><Relationship Id="rId20" Type="http://schemas.openxmlformats.org/officeDocument/2006/relationships/image" Target="../media/image47.png"/><Relationship Id="rId2" Type="http://schemas.openxmlformats.org/officeDocument/2006/relationships/image" Target="../media/image38.png"/><Relationship Id="rId19" Type="http://schemas.openxmlformats.org/officeDocument/2006/relationships/customXml" Target="../ink/ink46.xml"/><Relationship Id="rId18" Type="http://schemas.openxmlformats.org/officeDocument/2006/relationships/image" Target="../media/image46.png"/><Relationship Id="rId17" Type="http://schemas.openxmlformats.org/officeDocument/2006/relationships/customXml" Target="../ink/ink45.xml"/><Relationship Id="rId16" Type="http://schemas.openxmlformats.org/officeDocument/2006/relationships/image" Target="../media/image45.png"/><Relationship Id="rId15" Type="http://schemas.openxmlformats.org/officeDocument/2006/relationships/customXml" Target="../ink/ink44.xml"/><Relationship Id="rId14" Type="http://schemas.openxmlformats.org/officeDocument/2006/relationships/image" Target="../media/image44.png"/><Relationship Id="rId13" Type="http://schemas.openxmlformats.org/officeDocument/2006/relationships/customXml" Target="../ink/ink43.xml"/><Relationship Id="rId12" Type="http://schemas.openxmlformats.org/officeDocument/2006/relationships/image" Target="../media/image43.png"/><Relationship Id="rId11" Type="http://schemas.openxmlformats.org/officeDocument/2006/relationships/customXml" Target="../ink/ink42.xml"/><Relationship Id="rId10" Type="http://schemas.openxmlformats.org/officeDocument/2006/relationships/image" Target="../media/image42.png"/><Relationship Id="rId1" Type="http://schemas.openxmlformats.org/officeDocument/2006/relationships/customXml" Target="../ink/ink3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image" Target="../media/image79.png"/></Relationships>
</file>

<file path=ppt/slides/_rels/slide13.xml.rels><?xml version="1.0" encoding="UTF-8" standalone="yes"?>
<Relationships xmlns="http://schemas.openxmlformats.org/package/2006/relationships"><Relationship Id="rId9" Type="http://schemas.openxmlformats.org/officeDocument/2006/relationships/customXml" Target="../ink/ink82.xml"/><Relationship Id="rId8" Type="http://schemas.openxmlformats.org/officeDocument/2006/relationships/image" Target="../media/image83.png"/><Relationship Id="rId7" Type="http://schemas.openxmlformats.org/officeDocument/2006/relationships/customXml" Target="../ink/ink81.xml"/><Relationship Id="rId6" Type="http://schemas.openxmlformats.org/officeDocument/2006/relationships/image" Target="../media/image82.png"/><Relationship Id="rId5" Type="http://schemas.openxmlformats.org/officeDocument/2006/relationships/customXml" Target="../ink/ink80.xml"/><Relationship Id="rId4" Type="http://schemas.openxmlformats.org/officeDocument/2006/relationships/image" Target="../media/image81.png"/><Relationship Id="rId3" Type="http://schemas.openxmlformats.org/officeDocument/2006/relationships/customXml" Target="../ink/ink79.xml"/><Relationship Id="rId26" Type="http://schemas.openxmlformats.org/officeDocument/2006/relationships/notesSlide" Target="../notesSlides/notesSlide4.xml"/><Relationship Id="rId25" Type="http://schemas.openxmlformats.org/officeDocument/2006/relationships/slideLayout" Target="../slideLayouts/slideLayout7.xml"/><Relationship Id="rId24" Type="http://schemas.openxmlformats.org/officeDocument/2006/relationships/image" Target="../media/image91.png"/><Relationship Id="rId23" Type="http://schemas.openxmlformats.org/officeDocument/2006/relationships/customXml" Target="../ink/ink89.xml"/><Relationship Id="rId22" Type="http://schemas.openxmlformats.org/officeDocument/2006/relationships/image" Target="../media/image90.png"/><Relationship Id="rId21" Type="http://schemas.openxmlformats.org/officeDocument/2006/relationships/customXml" Target="../ink/ink88.xml"/><Relationship Id="rId20" Type="http://schemas.openxmlformats.org/officeDocument/2006/relationships/image" Target="../media/image89.png"/><Relationship Id="rId2" Type="http://schemas.openxmlformats.org/officeDocument/2006/relationships/image" Target="../media/image80.png"/><Relationship Id="rId19" Type="http://schemas.openxmlformats.org/officeDocument/2006/relationships/customXml" Target="../ink/ink87.xml"/><Relationship Id="rId18" Type="http://schemas.openxmlformats.org/officeDocument/2006/relationships/image" Target="../media/image88.png"/><Relationship Id="rId17" Type="http://schemas.openxmlformats.org/officeDocument/2006/relationships/customXml" Target="../ink/ink86.xml"/><Relationship Id="rId16" Type="http://schemas.openxmlformats.org/officeDocument/2006/relationships/image" Target="../media/image87.png"/><Relationship Id="rId15" Type="http://schemas.openxmlformats.org/officeDocument/2006/relationships/customXml" Target="../ink/ink85.xml"/><Relationship Id="rId14" Type="http://schemas.openxmlformats.org/officeDocument/2006/relationships/image" Target="../media/image86.png"/><Relationship Id="rId13" Type="http://schemas.openxmlformats.org/officeDocument/2006/relationships/customXml" Target="../ink/ink84.xml"/><Relationship Id="rId12" Type="http://schemas.openxmlformats.org/officeDocument/2006/relationships/image" Target="../media/image85.png"/><Relationship Id="rId11" Type="http://schemas.openxmlformats.org/officeDocument/2006/relationships/customXml" Target="../ink/ink83.xml"/><Relationship Id="rId10" Type="http://schemas.openxmlformats.org/officeDocument/2006/relationships/image" Target="../media/image84.png"/><Relationship Id="rId1" Type="http://schemas.openxmlformats.org/officeDocument/2006/relationships/customXml" Target="../ink/ink7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audio" Target="../media/audio2.wav"/></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audio" Target="../media/audio2.wav"/></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93.png"/><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97.png"/><Relationship Id="rId7" Type="http://schemas.openxmlformats.org/officeDocument/2006/relationships/oleObject" Target="../embeddings/oleObject5.bin"/><Relationship Id="rId6" Type="http://schemas.openxmlformats.org/officeDocument/2006/relationships/image" Target="../media/image96.png"/><Relationship Id="rId5" Type="http://schemas.openxmlformats.org/officeDocument/2006/relationships/oleObject" Target="../embeddings/oleObject4.bin"/><Relationship Id="rId4" Type="http://schemas.openxmlformats.org/officeDocument/2006/relationships/image" Target="../media/image95.png"/><Relationship Id="rId3" Type="http://schemas.openxmlformats.org/officeDocument/2006/relationships/oleObject" Target="../embeddings/oleObject3.bin"/><Relationship Id="rId2" Type="http://schemas.openxmlformats.org/officeDocument/2006/relationships/image" Target="../media/image94.png"/><Relationship Id="rId13" Type="http://schemas.openxmlformats.org/officeDocument/2006/relationships/vmlDrawing" Target="../drawings/vmlDrawing2.vml"/><Relationship Id="rId12" Type="http://schemas.openxmlformats.org/officeDocument/2006/relationships/slideLayout" Target="../slideLayouts/slideLayout7.xml"/><Relationship Id="rId11" Type="http://schemas.openxmlformats.org/officeDocument/2006/relationships/audio" Target="../media/audio1.wav"/><Relationship Id="rId10" Type="http://schemas.openxmlformats.org/officeDocument/2006/relationships/image" Target="../media/image98.png"/><Relationship Id="rId1"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4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5.png"/><Relationship Id="rId71" Type="http://schemas.openxmlformats.org/officeDocument/2006/relationships/slideLayout" Target="../slideLayouts/slideLayout7.xml"/><Relationship Id="rId70" Type="http://schemas.openxmlformats.org/officeDocument/2006/relationships/image" Target="../media/image36.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5.png"/><Relationship Id="rId67" Type="http://schemas.openxmlformats.org/officeDocument/2006/relationships/customXml" Target="../ink/ink34.xml"/><Relationship Id="rId66" Type="http://schemas.openxmlformats.org/officeDocument/2006/relationships/image" Target="../media/image34.png"/><Relationship Id="rId65" Type="http://schemas.openxmlformats.org/officeDocument/2006/relationships/customXml" Target="../ink/ink33.xml"/><Relationship Id="rId64" Type="http://schemas.openxmlformats.org/officeDocument/2006/relationships/image" Target="../media/image33.png"/><Relationship Id="rId63" Type="http://schemas.openxmlformats.org/officeDocument/2006/relationships/customXml" Target="../ink/ink32.xml"/><Relationship Id="rId62" Type="http://schemas.openxmlformats.org/officeDocument/2006/relationships/image" Target="../media/image32.png"/><Relationship Id="rId61" Type="http://schemas.openxmlformats.org/officeDocument/2006/relationships/customXml" Target="../ink/ink31.xml"/><Relationship Id="rId60" Type="http://schemas.openxmlformats.org/officeDocument/2006/relationships/image" Target="../media/image31.png"/><Relationship Id="rId6" Type="http://schemas.openxmlformats.org/officeDocument/2006/relationships/image" Target="../media/image4.png"/><Relationship Id="rId59" Type="http://schemas.openxmlformats.org/officeDocument/2006/relationships/customXml" Target="../ink/ink30.xml"/><Relationship Id="rId58" Type="http://schemas.openxmlformats.org/officeDocument/2006/relationships/image" Target="../media/image30.png"/><Relationship Id="rId57" Type="http://schemas.openxmlformats.org/officeDocument/2006/relationships/customXml" Target="../ink/ink29.xml"/><Relationship Id="rId56" Type="http://schemas.openxmlformats.org/officeDocument/2006/relationships/image" Target="../media/image29.png"/><Relationship Id="rId55" Type="http://schemas.openxmlformats.org/officeDocument/2006/relationships/customXml" Target="../ink/ink28.xml"/><Relationship Id="rId54" Type="http://schemas.openxmlformats.org/officeDocument/2006/relationships/image" Target="../media/image28.png"/><Relationship Id="rId53" Type="http://schemas.openxmlformats.org/officeDocument/2006/relationships/customXml" Target="../ink/ink27.xml"/><Relationship Id="rId52" Type="http://schemas.openxmlformats.org/officeDocument/2006/relationships/image" Target="../media/image27.png"/><Relationship Id="rId51" Type="http://schemas.openxmlformats.org/officeDocument/2006/relationships/customXml" Target="../ink/ink26.xml"/><Relationship Id="rId50" Type="http://schemas.openxmlformats.org/officeDocument/2006/relationships/image" Target="../media/image26.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5.png"/><Relationship Id="rId47" Type="http://schemas.openxmlformats.org/officeDocument/2006/relationships/customXml" Target="../ink/ink24.xml"/><Relationship Id="rId46" Type="http://schemas.openxmlformats.org/officeDocument/2006/relationships/image" Target="../media/image24.png"/><Relationship Id="rId45" Type="http://schemas.openxmlformats.org/officeDocument/2006/relationships/customXml" Target="../ink/ink23.xml"/><Relationship Id="rId44" Type="http://schemas.openxmlformats.org/officeDocument/2006/relationships/image" Target="../media/image23.png"/><Relationship Id="rId43" Type="http://schemas.openxmlformats.org/officeDocument/2006/relationships/customXml" Target="../ink/ink22.xml"/><Relationship Id="rId42" Type="http://schemas.openxmlformats.org/officeDocument/2006/relationships/image" Target="../media/image22.png"/><Relationship Id="rId41" Type="http://schemas.openxmlformats.org/officeDocument/2006/relationships/customXml" Target="../ink/ink21.xml"/><Relationship Id="rId40" Type="http://schemas.openxmlformats.org/officeDocument/2006/relationships/image" Target="../media/image21.png"/><Relationship Id="rId4" Type="http://schemas.openxmlformats.org/officeDocument/2006/relationships/image" Target="../media/image3.png"/><Relationship Id="rId39" Type="http://schemas.openxmlformats.org/officeDocument/2006/relationships/customXml" Target="../ink/ink20.xml"/><Relationship Id="rId38" Type="http://schemas.openxmlformats.org/officeDocument/2006/relationships/image" Target="../media/image20.png"/><Relationship Id="rId37" Type="http://schemas.openxmlformats.org/officeDocument/2006/relationships/customXml" Target="../ink/ink19.xml"/><Relationship Id="rId36" Type="http://schemas.openxmlformats.org/officeDocument/2006/relationships/image" Target="../media/image19.png"/><Relationship Id="rId35" Type="http://schemas.openxmlformats.org/officeDocument/2006/relationships/customXml" Target="../ink/ink18.xml"/><Relationship Id="rId34" Type="http://schemas.openxmlformats.org/officeDocument/2006/relationships/image" Target="../media/image18.png"/><Relationship Id="rId33" Type="http://schemas.openxmlformats.org/officeDocument/2006/relationships/customXml" Target="../ink/ink17.xml"/><Relationship Id="rId32" Type="http://schemas.openxmlformats.org/officeDocument/2006/relationships/image" Target="../media/image17.png"/><Relationship Id="rId31" Type="http://schemas.openxmlformats.org/officeDocument/2006/relationships/customXml" Target="../ink/ink16.xml"/><Relationship Id="rId30" Type="http://schemas.openxmlformats.org/officeDocument/2006/relationships/image" Target="../media/image16.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5.png"/><Relationship Id="rId27" Type="http://schemas.openxmlformats.org/officeDocument/2006/relationships/customXml" Target="../ink/ink14.xml"/><Relationship Id="rId26" Type="http://schemas.openxmlformats.org/officeDocument/2006/relationships/image" Target="../media/image14.png"/><Relationship Id="rId25" Type="http://schemas.openxmlformats.org/officeDocument/2006/relationships/customXml" Target="../ink/ink13.xml"/><Relationship Id="rId24" Type="http://schemas.openxmlformats.org/officeDocument/2006/relationships/image" Target="../media/image13.png"/><Relationship Id="rId23" Type="http://schemas.openxmlformats.org/officeDocument/2006/relationships/customXml" Target="../ink/ink12.xml"/><Relationship Id="rId22" Type="http://schemas.openxmlformats.org/officeDocument/2006/relationships/image" Target="../media/image12.png"/><Relationship Id="rId21" Type="http://schemas.openxmlformats.org/officeDocument/2006/relationships/customXml" Target="../ink/ink11.xml"/><Relationship Id="rId20" Type="http://schemas.openxmlformats.org/officeDocument/2006/relationships/image" Target="../media/image11.png"/><Relationship Id="rId2" Type="http://schemas.openxmlformats.org/officeDocument/2006/relationships/image" Target="../media/image2.png"/><Relationship Id="rId19" Type="http://schemas.openxmlformats.org/officeDocument/2006/relationships/customXml" Target="../ink/ink10.xml"/><Relationship Id="rId18" Type="http://schemas.openxmlformats.org/officeDocument/2006/relationships/image" Target="../media/image10.png"/><Relationship Id="rId17" Type="http://schemas.openxmlformats.org/officeDocument/2006/relationships/customXml" Target="../ink/ink9.xml"/><Relationship Id="rId16" Type="http://schemas.openxmlformats.org/officeDocument/2006/relationships/image" Target="../media/image9.png"/><Relationship Id="rId15" Type="http://schemas.openxmlformats.org/officeDocument/2006/relationships/customXml" Target="../ink/ink8.xml"/><Relationship Id="rId14" Type="http://schemas.openxmlformats.org/officeDocument/2006/relationships/image" Target="../media/image8.png"/><Relationship Id="rId13" Type="http://schemas.openxmlformats.org/officeDocument/2006/relationships/customXml" Target="../ink/ink7.xml"/><Relationship Id="rId12" Type="http://schemas.openxmlformats.org/officeDocument/2006/relationships/image" Target="../media/image7.png"/><Relationship Id="rId11" Type="http://schemas.openxmlformats.org/officeDocument/2006/relationships/customXml" Target="../ink/ink6.xml"/><Relationship Id="rId10" Type="http://schemas.openxmlformats.org/officeDocument/2006/relationships/image" Target="../media/image6.png"/><Relationship Id="rId1"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customXml" Target="../ink/ink3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1100137"/>
            <a:ext cx="7772400" cy="3620875"/>
          </a:xfrm>
        </p:spPr>
        <p:txBody>
          <a:bodyPr/>
          <a:lstStyle/>
          <a:p>
            <a:r>
              <a:rPr lang="zh-CN" altLang="en-US" sz="5400" dirty="0"/>
              <a:t>第六章 树和二叉树（</a:t>
            </a:r>
            <a:r>
              <a:rPr lang="en-US" altLang="zh-CN" sz="5400" dirty="0"/>
              <a:t>1</a:t>
            </a:r>
            <a:r>
              <a:rPr lang="zh-CN" altLang="en-US" sz="5400" dirty="0"/>
              <a:t>）</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树的定义</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二叉树的定义及存储结构</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二叉树的遍历</a:t>
            </a:r>
            <a:endParaRPr lang="en-US" b="1" dirty="0">
              <a:latin typeface="幼圆" panose="02010509060101010101" pitchFamily="49" charset="-122"/>
              <a:ea typeface="幼圆" panose="02010509060101010101" pitchFamily="49" charset="-122"/>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36298" y="1145711"/>
            <a:ext cx="5112029" cy="954107"/>
          </a:xfrm>
          <a:prstGeom prst="rect">
            <a:avLst/>
          </a:prstGeom>
          <a:noFill/>
        </p:spPr>
        <p:txBody>
          <a:bodyPr wrap="square" rtlCol="0">
            <a:spAutoFit/>
          </a:bodyPr>
          <a:lstStyle/>
          <a:p>
            <a:r>
              <a:rPr lang="zh-CN" altLang="en-US" sz="3200" dirty="0">
                <a:solidFill>
                  <a:schemeClr val="tx2"/>
                </a:solidFill>
              </a:rPr>
              <a:t>基本性质：</a:t>
            </a:r>
            <a:endParaRPr lang="en-US" altLang="zh-CN" dirty="0">
              <a:solidFill>
                <a:schemeClr val="tx2"/>
              </a:solidFill>
            </a:endParaRPr>
          </a:p>
          <a:p>
            <a:r>
              <a:rPr lang="zh-CN" altLang="en-US" sz="2400" dirty="0"/>
              <a:t>  </a:t>
            </a:r>
            <a:r>
              <a:rPr lang="zh-CN" altLang="en-US" sz="2400" dirty="0">
                <a:solidFill>
                  <a:srgbClr val="00B050"/>
                </a:solidFill>
              </a:rPr>
              <a:t>树的分支个数</a:t>
            </a:r>
            <a:r>
              <a:rPr lang="zh-CN" altLang="en-US" sz="2400" dirty="0"/>
              <a:t> </a:t>
            </a:r>
            <a:r>
              <a:rPr lang="en-US" altLang="zh-CN" sz="2400" dirty="0"/>
              <a:t>=</a:t>
            </a:r>
            <a:r>
              <a:rPr lang="en-US" altLang="en-US" sz="2400" dirty="0"/>
              <a:t> </a:t>
            </a:r>
            <a:r>
              <a:rPr lang="zh-CN" altLang="en-US" sz="2400" dirty="0">
                <a:solidFill>
                  <a:srgbClr val="00B050"/>
                </a:solidFill>
              </a:rPr>
              <a:t>树的结点个数</a:t>
            </a:r>
            <a:r>
              <a:rPr lang="en-US" altLang="zh-CN" sz="2400" dirty="0">
                <a:solidFill>
                  <a:srgbClr val="00B050"/>
                </a:solidFill>
              </a:rPr>
              <a:t>-1</a:t>
            </a:r>
            <a:endParaRPr lang="en-US" altLang="en-US" sz="2400" dirty="0">
              <a:solidFill>
                <a:srgbClr val="00B050"/>
              </a:solidFill>
            </a:endParaRPr>
          </a:p>
        </p:txBody>
      </p:sp>
      <p:grpSp>
        <p:nvGrpSpPr>
          <p:cNvPr id="3" name="Group 3"/>
          <p:cNvGrpSpPr/>
          <p:nvPr/>
        </p:nvGrpSpPr>
        <p:grpSpPr bwMode="auto">
          <a:xfrm>
            <a:off x="2325565" y="2368165"/>
            <a:ext cx="4322763" cy="2786063"/>
            <a:chOff x="2243" y="1124"/>
            <a:chExt cx="2723" cy="1755"/>
          </a:xfrm>
        </p:grpSpPr>
        <p:sp>
          <p:nvSpPr>
            <p:cNvPr id="4" name="Oval 4"/>
            <p:cNvSpPr>
              <a:spLocks noChangeArrowheads="1"/>
            </p:cNvSpPr>
            <p:nvPr/>
          </p:nvSpPr>
          <p:spPr bwMode="auto">
            <a:xfrm>
              <a:off x="3526" y="1124"/>
              <a:ext cx="290" cy="292"/>
            </a:xfrm>
            <a:prstGeom prst="ellipse">
              <a:avLst/>
            </a:prstGeom>
            <a:solidFill>
              <a:srgbClr val="FCFDC6"/>
            </a:solid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 name="Oval 5"/>
            <p:cNvSpPr>
              <a:spLocks noChangeArrowheads="1"/>
            </p:cNvSpPr>
            <p:nvPr/>
          </p:nvSpPr>
          <p:spPr bwMode="auto">
            <a:xfrm>
              <a:off x="2880"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 name="Oval 6"/>
            <p:cNvSpPr>
              <a:spLocks noChangeArrowheads="1"/>
            </p:cNvSpPr>
            <p:nvPr/>
          </p:nvSpPr>
          <p:spPr bwMode="auto">
            <a:xfrm>
              <a:off x="3526"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 name="Oval 7"/>
            <p:cNvSpPr>
              <a:spLocks noChangeArrowheads="1"/>
            </p:cNvSpPr>
            <p:nvPr/>
          </p:nvSpPr>
          <p:spPr bwMode="auto">
            <a:xfrm>
              <a:off x="4303"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8" name="Oval 8"/>
            <p:cNvSpPr>
              <a:spLocks noChangeArrowheads="1"/>
            </p:cNvSpPr>
            <p:nvPr/>
          </p:nvSpPr>
          <p:spPr bwMode="auto">
            <a:xfrm>
              <a:off x="2504"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9" name="Oval 9"/>
            <p:cNvSpPr>
              <a:spLocks noChangeArrowheads="1"/>
            </p:cNvSpPr>
            <p:nvPr/>
          </p:nvSpPr>
          <p:spPr bwMode="auto">
            <a:xfrm>
              <a:off x="3148" y="2121"/>
              <a:ext cx="290" cy="292"/>
            </a:xfrm>
            <a:prstGeom prst="ellipse">
              <a:avLst/>
            </a:prstGeom>
            <a:no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 name="Oval 10"/>
            <p:cNvSpPr>
              <a:spLocks noChangeArrowheads="1"/>
            </p:cNvSpPr>
            <p:nvPr/>
          </p:nvSpPr>
          <p:spPr bwMode="auto">
            <a:xfrm>
              <a:off x="3526" y="2121"/>
              <a:ext cx="290" cy="292"/>
            </a:xfrm>
            <a:prstGeom prst="ellipse">
              <a:avLst/>
            </a:prstGeom>
            <a:no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1" name="Oval 11"/>
            <p:cNvSpPr>
              <a:spLocks noChangeArrowheads="1"/>
            </p:cNvSpPr>
            <p:nvPr/>
          </p:nvSpPr>
          <p:spPr bwMode="auto">
            <a:xfrm>
              <a:off x="3893"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2" name="Oval 12"/>
            <p:cNvSpPr>
              <a:spLocks noChangeArrowheads="1"/>
            </p:cNvSpPr>
            <p:nvPr/>
          </p:nvSpPr>
          <p:spPr bwMode="auto">
            <a:xfrm>
              <a:off x="4303" y="2121"/>
              <a:ext cx="290" cy="292"/>
            </a:xfrm>
            <a:prstGeom prst="ellipse">
              <a:avLst/>
            </a:prstGeom>
            <a:no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 name="Oval 13"/>
            <p:cNvSpPr>
              <a:spLocks noChangeArrowheads="1"/>
            </p:cNvSpPr>
            <p:nvPr/>
          </p:nvSpPr>
          <p:spPr bwMode="auto">
            <a:xfrm>
              <a:off x="4676" y="2121"/>
              <a:ext cx="290" cy="292"/>
            </a:xfrm>
            <a:prstGeom prst="ellipse">
              <a:avLst/>
            </a:prstGeom>
            <a:no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4" name="Oval 14"/>
            <p:cNvSpPr>
              <a:spLocks noChangeArrowheads="1"/>
            </p:cNvSpPr>
            <p:nvPr/>
          </p:nvSpPr>
          <p:spPr bwMode="auto">
            <a:xfrm>
              <a:off x="2243" y="2587"/>
              <a:ext cx="290" cy="292"/>
            </a:xfrm>
            <a:prstGeom prst="ellipse">
              <a:avLst/>
            </a:prstGeom>
            <a:no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5" name="Oval 15"/>
            <p:cNvSpPr>
              <a:spLocks noChangeArrowheads="1"/>
            </p:cNvSpPr>
            <p:nvPr/>
          </p:nvSpPr>
          <p:spPr bwMode="auto">
            <a:xfrm>
              <a:off x="2754" y="2587"/>
              <a:ext cx="290" cy="292"/>
            </a:xfrm>
            <a:prstGeom prst="ellipse">
              <a:avLst/>
            </a:prstGeom>
            <a:no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6" name="Oval 16"/>
            <p:cNvSpPr>
              <a:spLocks noChangeArrowheads="1"/>
            </p:cNvSpPr>
            <p:nvPr/>
          </p:nvSpPr>
          <p:spPr bwMode="auto">
            <a:xfrm>
              <a:off x="3877" y="2587"/>
              <a:ext cx="290" cy="292"/>
            </a:xfrm>
            <a:prstGeom prst="ellipse">
              <a:avLst/>
            </a:prstGeom>
            <a:no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7" name="Line 17"/>
            <p:cNvSpPr>
              <a:spLocks noChangeShapeType="1"/>
            </p:cNvSpPr>
            <p:nvPr/>
          </p:nvSpPr>
          <p:spPr bwMode="auto">
            <a:xfrm>
              <a:off x="3667" y="1422"/>
              <a:ext cx="0"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8" name="Line 18"/>
            <p:cNvSpPr>
              <a:spLocks noChangeShapeType="1"/>
            </p:cNvSpPr>
            <p:nvPr/>
          </p:nvSpPr>
          <p:spPr bwMode="auto">
            <a:xfrm flipH="1">
              <a:off x="3667" y="1933"/>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9" name="Line 19"/>
            <p:cNvSpPr>
              <a:spLocks noChangeShapeType="1"/>
            </p:cNvSpPr>
            <p:nvPr/>
          </p:nvSpPr>
          <p:spPr bwMode="auto">
            <a:xfrm>
              <a:off x="4445" y="1933"/>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0" name="Line 20"/>
            <p:cNvSpPr>
              <a:spLocks noChangeShapeType="1"/>
            </p:cNvSpPr>
            <p:nvPr/>
          </p:nvSpPr>
          <p:spPr bwMode="auto">
            <a:xfrm flipH="1">
              <a:off x="4089" y="1889"/>
              <a:ext cx="256" cy="25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1" name="Line 21"/>
            <p:cNvSpPr>
              <a:spLocks noChangeShapeType="1"/>
            </p:cNvSpPr>
            <p:nvPr/>
          </p:nvSpPr>
          <p:spPr bwMode="auto">
            <a:xfrm>
              <a:off x="4556" y="1889"/>
              <a:ext cx="234"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2" name="Line 22"/>
            <p:cNvSpPr>
              <a:spLocks noChangeShapeType="1"/>
            </p:cNvSpPr>
            <p:nvPr/>
          </p:nvSpPr>
          <p:spPr bwMode="auto">
            <a:xfrm>
              <a:off x="3767" y="1322"/>
              <a:ext cx="567" cy="4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 name="Line 23"/>
            <p:cNvSpPr>
              <a:spLocks noChangeShapeType="1"/>
            </p:cNvSpPr>
            <p:nvPr/>
          </p:nvSpPr>
          <p:spPr bwMode="auto">
            <a:xfrm flipH="1">
              <a:off x="3112" y="1344"/>
              <a:ext cx="422" cy="3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 name="Line 24"/>
            <p:cNvSpPr>
              <a:spLocks noChangeShapeType="1"/>
            </p:cNvSpPr>
            <p:nvPr/>
          </p:nvSpPr>
          <p:spPr bwMode="auto">
            <a:xfrm>
              <a:off x="3078" y="1911"/>
              <a:ext cx="167"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5" name="Line 25"/>
            <p:cNvSpPr>
              <a:spLocks noChangeShapeType="1"/>
            </p:cNvSpPr>
            <p:nvPr/>
          </p:nvSpPr>
          <p:spPr bwMode="auto">
            <a:xfrm flipH="1">
              <a:off x="2734" y="1922"/>
              <a:ext cx="222"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6" name="Line 26"/>
            <p:cNvSpPr>
              <a:spLocks noChangeShapeType="1"/>
            </p:cNvSpPr>
            <p:nvPr/>
          </p:nvSpPr>
          <p:spPr bwMode="auto">
            <a:xfrm flipH="1">
              <a:off x="2434" y="2411"/>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7" name="Line 27"/>
            <p:cNvSpPr>
              <a:spLocks noChangeShapeType="1"/>
            </p:cNvSpPr>
            <p:nvPr/>
          </p:nvSpPr>
          <p:spPr bwMode="auto">
            <a:xfrm>
              <a:off x="2734" y="2378"/>
              <a:ext cx="166"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8" name="Line 28"/>
            <p:cNvSpPr>
              <a:spLocks noChangeShapeType="1"/>
            </p:cNvSpPr>
            <p:nvPr/>
          </p:nvSpPr>
          <p:spPr bwMode="auto">
            <a:xfrm>
              <a:off x="4034" y="2411"/>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mc:AlternateContent xmlns:mc="http://schemas.openxmlformats.org/markup-compatibility/2006" xmlns:p14="http://schemas.microsoft.com/office/powerpoint/2010/main">
        <mc:Choice Requires="p14">
          <p:contentPart r:id="rId1" p14:bwMode="auto">
            <p14:nvContentPartPr>
              <p14:cNvPr id="29" name="墨迹 28"/>
              <p14:cNvContentPartPr/>
              <p14:nvPr/>
            </p14:nvContentPartPr>
            <p14:xfrm>
              <a:off x="1819275" y="1876425"/>
              <a:ext cx="4747895" cy="361950"/>
            </p14:xfrm>
          </p:contentPart>
        </mc:Choice>
        <mc:Fallback xmlns="">
          <p:pic>
            <p:nvPicPr>
              <p:cNvPr id="29" name="墨迹 28"/>
            </p:nvPicPr>
            <p:blipFill>
              <a:blip r:embed="rId2"/>
            </p:blipFill>
            <p:spPr>
              <a:xfrm>
                <a:off x="1819275" y="1876425"/>
                <a:ext cx="4747895" cy="3619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0" name="墨迹 29"/>
              <p14:cNvContentPartPr/>
              <p14:nvPr/>
            </p14:nvContentPartPr>
            <p14:xfrm>
              <a:off x="6315075" y="1509395"/>
              <a:ext cx="190500" cy="24130"/>
            </p14:xfrm>
          </p:contentPart>
        </mc:Choice>
        <mc:Fallback xmlns="">
          <p:pic>
            <p:nvPicPr>
              <p:cNvPr id="30" name="墨迹 29"/>
            </p:nvPicPr>
            <p:blipFill>
              <a:blip r:embed="rId4"/>
            </p:blipFill>
            <p:spPr>
              <a:xfrm>
                <a:off x="6315075" y="1509395"/>
                <a:ext cx="190500" cy="241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1" name="墨迹 30"/>
              <p14:cNvContentPartPr/>
              <p14:nvPr/>
            </p14:nvContentPartPr>
            <p14:xfrm>
              <a:off x="6391275" y="1376045"/>
              <a:ext cx="47625" cy="438150"/>
            </p14:xfrm>
          </p:contentPart>
        </mc:Choice>
        <mc:Fallback xmlns="">
          <p:pic>
            <p:nvPicPr>
              <p:cNvPr id="31" name="墨迹 30"/>
            </p:nvPicPr>
            <p:blipFill>
              <a:blip r:embed="rId6"/>
            </p:blipFill>
            <p:spPr>
              <a:xfrm>
                <a:off x="6391275" y="1376045"/>
                <a:ext cx="47625" cy="4381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2" name="墨迹 31"/>
              <p14:cNvContentPartPr/>
              <p14:nvPr/>
            </p14:nvContentPartPr>
            <p14:xfrm>
              <a:off x="6348095" y="1590675"/>
              <a:ext cx="28575" cy="161925"/>
            </p14:xfrm>
          </p:contentPart>
        </mc:Choice>
        <mc:Fallback xmlns="">
          <p:pic>
            <p:nvPicPr>
              <p:cNvPr id="32" name="墨迹 31"/>
            </p:nvPicPr>
            <p:blipFill>
              <a:blip r:embed="rId8"/>
            </p:blipFill>
            <p:spPr>
              <a:xfrm>
                <a:off x="6348095" y="1590675"/>
                <a:ext cx="28575" cy="16192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33" name="墨迹 32"/>
              <p14:cNvContentPartPr/>
              <p14:nvPr/>
            </p14:nvContentPartPr>
            <p14:xfrm>
              <a:off x="6362700" y="1633220"/>
              <a:ext cx="61595" cy="85725"/>
            </p14:xfrm>
          </p:contentPart>
        </mc:Choice>
        <mc:Fallback xmlns="">
          <p:pic>
            <p:nvPicPr>
              <p:cNvPr id="33" name="墨迹 32"/>
            </p:nvPicPr>
            <p:blipFill>
              <a:blip r:embed="rId10"/>
            </p:blipFill>
            <p:spPr>
              <a:xfrm>
                <a:off x="6362700" y="1633220"/>
                <a:ext cx="61595" cy="8572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34" name="墨迹 33"/>
              <p14:cNvContentPartPr/>
              <p14:nvPr/>
            </p14:nvContentPartPr>
            <p14:xfrm>
              <a:off x="6477000" y="1419225"/>
              <a:ext cx="128270" cy="360"/>
            </p14:xfrm>
          </p:contentPart>
        </mc:Choice>
        <mc:Fallback xmlns="">
          <p:pic>
            <p:nvPicPr>
              <p:cNvPr id="34" name="墨迹 33"/>
            </p:nvPicPr>
            <p:blipFill>
              <a:blip r:embed="rId12"/>
            </p:blipFill>
            <p:spPr>
              <a:xfrm>
                <a:off x="6477000" y="1419225"/>
                <a:ext cx="12827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35" name="墨迹 34"/>
              <p14:cNvContentPartPr/>
              <p14:nvPr/>
            </p14:nvContentPartPr>
            <p14:xfrm>
              <a:off x="6543675" y="1318895"/>
              <a:ext cx="52070" cy="219075"/>
            </p14:xfrm>
          </p:contentPart>
        </mc:Choice>
        <mc:Fallback xmlns="">
          <p:pic>
            <p:nvPicPr>
              <p:cNvPr id="35" name="墨迹 34"/>
            </p:nvPicPr>
            <p:blipFill>
              <a:blip r:embed="rId14"/>
            </p:blipFill>
            <p:spPr>
              <a:xfrm>
                <a:off x="6543675" y="1318895"/>
                <a:ext cx="52070" cy="21907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36" name="墨迹 35"/>
              <p14:cNvContentPartPr/>
              <p14:nvPr/>
            </p14:nvContentPartPr>
            <p14:xfrm>
              <a:off x="6529070" y="1524000"/>
              <a:ext cx="5080" cy="280670"/>
            </p14:xfrm>
          </p:contentPart>
        </mc:Choice>
        <mc:Fallback xmlns="">
          <p:pic>
            <p:nvPicPr>
              <p:cNvPr id="36" name="墨迹 35"/>
            </p:nvPicPr>
            <p:blipFill>
              <a:blip r:embed="rId16"/>
            </p:blipFill>
            <p:spPr>
              <a:xfrm>
                <a:off x="6529070" y="1524000"/>
                <a:ext cx="5080" cy="2806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37" name="墨迹 36"/>
              <p14:cNvContentPartPr/>
              <p14:nvPr/>
            </p14:nvContentPartPr>
            <p14:xfrm>
              <a:off x="6567170" y="1476375"/>
              <a:ext cx="90805" cy="257175"/>
            </p14:xfrm>
          </p:contentPart>
        </mc:Choice>
        <mc:Fallback xmlns="">
          <p:pic>
            <p:nvPicPr>
              <p:cNvPr id="37" name="墨迹 36"/>
            </p:nvPicPr>
            <p:blipFill>
              <a:blip r:embed="rId18"/>
            </p:blipFill>
            <p:spPr>
              <a:xfrm>
                <a:off x="6567170" y="1476375"/>
                <a:ext cx="90805" cy="25717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38" name="墨迹 37"/>
              <p14:cNvContentPartPr/>
              <p14:nvPr/>
            </p14:nvContentPartPr>
            <p14:xfrm>
              <a:off x="6581775" y="1552575"/>
              <a:ext cx="57150" cy="360"/>
            </p14:xfrm>
          </p:contentPart>
        </mc:Choice>
        <mc:Fallback xmlns="">
          <p:pic>
            <p:nvPicPr>
              <p:cNvPr id="38" name="墨迹 37"/>
            </p:nvPicPr>
            <p:blipFill>
              <a:blip r:embed="rId20"/>
            </p:blipFill>
            <p:spPr>
              <a:xfrm>
                <a:off x="6581775" y="1552575"/>
                <a:ext cx="5715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9" name="墨迹 38"/>
              <p14:cNvContentPartPr/>
              <p14:nvPr/>
            </p14:nvContentPartPr>
            <p14:xfrm>
              <a:off x="6548120" y="1685925"/>
              <a:ext cx="43180" cy="360"/>
            </p14:xfrm>
          </p:contentPart>
        </mc:Choice>
        <mc:Fallback xmlns="">
          <p:pic>
            <p:nvPicPr>
              <p:cNvPr id="39" name="墨迹 38"/>
            </p:nvPicPr>
            <p:blipFill>
              <a:blip r:embed="rId22"/>
            </p:blipFill>
            <p:spPr>
              <a:xfrm>
                <a:off x="6548120" y="1685925"/>
                <a:ext cx="4318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40" name="墨迹 39"/>
              <p14:cNvContentPartPr/>
              <p14:nvPr/>
            </p14:nvContentPartPr>
            <p14:xfrm>
              <a:off x="6595745" y="1699895"/>
              <a:ext cx="14605" cy="360"/>
            </p14:xfrm>
          </p:contentPart>
        </mc:Choice>
        <mc:Fallback xmlns="">
          <p:pic>
            <p:nvPicPr>
              <p:cNvPr id="40" name="墨迹 39"/>
            </p:nvPicPr>
            <p:blipFill>
              <a:blip r:embed="rId24"/>
            </p:blipFill>
            <p:spPr>
              <a:xfrm>
                <a:off x="6595745" y="1699895"/>
                <a:ext cx="14605"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41" name="墨迹 40"/>
              <p14:cNvContentPartPr/>
              <p14:nvPr/>
            </p14:nvContentPartPr>
            <p14:xfrm>
              <a:off x="6500495" y="1752600"/>
              <a:ext cx="200025" cy="95250"/>
            </p14:xfrm>
          </p:contentPart>
        </mc:Choice>
        <mc:Fallback xmlns="">
          <p:pic>
            <p:nvPicPr>
              <p:cNvPr id="41" name="墨迹 40"/>
            </p:nvPicPr>
            <p:blipFill>
              <a:blip r:embed="rId26"/>
            </p:blipFill>
            <p:spPr>
              <a:xfrm>
                <a:off x="6500495" y="1752600"/>
                <a:ext cx="200025" cy="952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42" name="墨迹 41"/>
              <p14:cNvContentPartPr/>
              <p14:nvPr/>
            </p14:nvContentPartPr>
            <p14:xfrm>
              <a:off x="6715125" y="1337945"/>
              <a:ext cx="219075" cy="205105"/>
            </p14:xfrm>
          </p:contentPart>
        </mc:Choice>
        <mc:Fallback xmlns="">
          <p:pic>
            <p:nvPicPr>
              <p:cNvPr id="42" name="墨迹 41"/>
            </p:nvPicPr>
            <p:blipFill>
              <a:blip r:embed="rId28"/>
            </p:blipFill>
            <p:spPr>
              <a:xfrm>
                <a:off x="6715125" y="1337945"/>
                <a:ext cx="219075" cy="20510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43" name="墨迹 42"/>
              <p14:cNvContentPartPr/>
              <p14:nvPr/>
            </p14:nvContentPartPr>
            <p14:xfrm>
              <a:off x="6910070" y="1295400"/>
              <a:ext cx="24130" cy="561975"/>
            </p14:xfrm>
          </p:contentPart>
        </mc:Choice>
        <mc:Fallback xmlns="">
          <p:pic>
            <p:nvPicPr>
              <p:cNvPr id="43" name="墨迹 42"/>
            </p:nvPicPr>
            <p:blipFill>
              <a:blip r:embed="rId30"/>
            </p:blipFill>
            <p:spPr>
              <a:xfrm>
                <a:off x="6910070" y="1295400"/>
                <a:ext cx="24130" cy="56197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4" name="墨迹 43"/>
              <p14:cNvContentPartPr/>
              <p14:nvPr/>
            </p14:nvContentPartPr>
            <p14:xfrm>
              <a:off x="6838950" y="1476375"/>
              <a:ext cx="9525" cy="247650"/>
            </p14:xfrm>
          </p:contentPart>
        </mc:Choice>
        <mc:Fallback xmlns="">
          <p:pic>
            <p:nvPicPr>
              <p:cNvPr id="44" name="墨迹 43"/>
            </p:nvPicPr>
            <p:blipFill>
              <a:blip r:embed="rId32"/>
            </p:blipFill>
            <p:spPr>
              <a:xfrm>
                <a:off x="6838950" y="1476375"/>
                <a:ext cx="9525" cy="2476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5" name="墨迹 44"/>
              <p14:cNvContentPartPr/>
              <p14:nvPr/>
            </p14:nvContentPartPr>
            <p14:xfrm>
              <a:off x="6929120" y="1581150"/>
              <a:ext cx="76200" cy="118745"/>
            </p14:xfrm>
          </p:contentPart>
        </mc:Choice>
        <mc:Fallback xmlns="">
          <p:pic>
            <p:nvPicPr>
              <p:cNvPr id="45" name="墨迹 44"/>
            </p:nvPicPr>
            <p:blipFill>
              <a:blip r:embed="rId34"/>
            </p:blipFill>
            <p:spPr>
              <a:xfrm>
                <a:off x="6929120" y="1581150"/>
                <a:ext cx="76200" cy="11874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6" name="墨迹 45"/>
              <p14:cNvContentPartPr/>
              <p14:nvPr/>
            </p14:nvContentPartPr>
            <p14:xfrm>
              <a:off x="6562725" y="1590675"/>
              <a:ext cx="99695" cy="23495"/>
            </p14:xfrm>
          </p:contentPart>
        </mc:Choice>
        <mc:Fallback xmlns="">
          <p:pic>
            <p:nvPicPr>
              <p:cNvPr id="46" name="墨迹 45"/>
            </p:nvPicPr>
            <p:blipFill>
              <a:blip r:embed="rId36"/>
            </p:blipFill>
            <p:spPr>
              <a:xfrm>
                <a:off x="6562725" y="1590675"/>
                <a:ext cx="99695" cy="2349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7" name="墨迹 46"/>
              <p14:cNvContentPartPr/>
              <p14:nvPr/>
            </p14:nvContentPartPr>
            <p14:xfrm>
              <a:off x="7077075" y="1495425"/>
              <a:ext cx="85725" cy="213995"/>
            </p14:xfrm>
          </p:contentPart>
        </mc:Choice>
        <mc:Fallback xmlns="">
          <p:pic>
            <p:nvPicPr>
              <p:cNvPr id="47" name="墨迹 46"/>
            </p:nvPicPr>
            <p:blipFill>
              <a:blip r:embed="rId38"/>
            </p:blipFill>
            <p:spPr>
              <a:xfrm>
                <a:off x="7077075" y="1495425"/>
                <a:ext cx="85725" cy="21399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8" name="墨迹 47"/>
              <p14:cNvContentPartPr/>
              <p14:nvPr/>
            </p14:nvContentPartPr>
            <p14:xfrm>
              <a:off x="7058025" y="1609725"/>
              <a:ext cx="142875" cy="71120"/>
            </p14:xfrm>
          </p:contentPart>
        </mc:Choice>
        <mc:Fallback xmlns="">
          <p:pic>
            <p:nvPicPr>
              <p:cNvPr id="48" name="墨迹 47"/>
            </p:nvPicPr>
            <p:blipFill>
              <a:blip r:embed="rId40"/>
            </p:blipFill>
            <p:spPr>
              <a:xfrm>
                <a:off x="7058025" y="1609725"/>
                <a:ext cx="142875" cy="711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9" name="墨迹 48"/>
              <p14:cNvContentPartPr/>
              <p14:nvPr/>
            </p14:nvContentPartPr>
            <p14:xfrm>
              <a:off x="7191375" y="1518920"/>
              <a:ext cx="137795" cy="52705"/>
            </p14:xfrm>
          </p:contentPart>
        </mc:Choice>
        <mc:Fallback xmlns="">
          <p:pic>
            <p:nvPicPr>
              <p:cNvPr id="49" name="墨迹 48"/>
            </p:nvPicPr>
            <p:blipFill>
              <a:blip r:embed="rId42"/>
            </p:blipFill>
            <p:spPr>
              <a:xfrm>
                <a:off x="7191375" y="1518920"/>
                <a:ext cx="137795" cy="5270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0" name="墨迹 49"/>
              <p14:cNvContentPartPr/>
              <p14:nvPr/>
            </p14:nvContentPartPr>
            <p14:xfrm>
              <a:off x="7329170" y="1376045"/>
              <a:ext cx="19050" cy="452755"/>
            </p14:xfrm>
          </p:contentPart>
        </mc:Choice>
        <mc:Fallback xmlns="">
          <p:pic>
            <p:nvPicPr>
              <p:cNvPr id="50" name="墨迹 49"/>
            </p:nvPicPr>
            <p:blipFill>
              <a:blip r:embed="rId44"/>
            </p:blipFill>
            <p:spPr>
              <a:xfrm>
                <a:off x="7329170" y="1376045"/>
                <a:ext cx="19050" cy="45275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1" name="墨迹 50"/>
              <p14:cNvContentPartPr/>
              <p14:nvPr/>
            </p14:nvContentPartPr>
            <p14:xfrm>
              <a:off x="7305675" y="1714500"/>
              <a:ext cx="42545" cy="57150"/>
            </p14:xfrm>
          </p:contentPart>
        </mc:Choice>
        <mc:Fallback xmlns="">
          <p:pic>
            <p:nvPicPr>
              <p:cNvPr id="51" name="墨迹 50"/>
            </p:nvPicPr>
            <p:blipFill>
              <a:blip r:embed="rId46"/>
            </p:blipFill>
            <p:spPr>
              <a:xfrm>
                <a:off x="7305675" y="1714500"/>
                <a:ext cx="42545" cy="571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2" name="墨迹 51"/>
              <p14:cNvContentPartPr/>
              <p14:nvPr/>
            </p14:nvContentPartPr>
            <p14:xfrm>
              <a:off x="7448550" y="1518920"/>
              <a:ext cx="42545" cy="219075"/>
            </p14:xfrm>
          </p:contentPart>
        </mc:Choice>
        <mc:Fallback xmlns="">
          <p:pic>
            <p:nvPicPr>
              <p:cNvPr id="52" name="墨迹 51"/>
            </p:nvPicPr>
            <p:blipFill>
              <a:blip r:embed="rId48"/>
            </p:blipFill>
            <p:spPr>
              <a:xfrm>
                <a:off x="7448550" y="1518920"/>
                <a:ext cx="42545" cy="21907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3" name="墨迹 52"/>
              <p14:cNvContentPartPr/>
              <p14:nvPr/>
            </p14:nvContentPartPr>
            <p14:xfrm>
              <a:off x="7529195" y="1328420"/>
              <a:ext cx="9525" cy="360"/>
            </p14:xfrm>
          </p:contentPart>
        </mc:Choice>
        <mc:Fallback xmlns="">
          <p:pic>
            <p:nvPicPr>
              <p:cNvPr id="53" name="墨迹 52"/>
            </p:nvPicPr>
            <p:blipFill>
              <a:blip r:embed="rId50"/>
            </p:blipFill>
            <p:spPr>
              <a:xfrm>
                <a:off x="7529195" y="1328420"/>
                <a:ext cx="9525" cy="3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4" name="墨迹 53"/>
              <p14:cNvContentPartPr/>
              <p14:nvPr/>
            </p14:nvContentPartPr>
            <p14:xfrm>
              <a:off x="7681595" y="1280795"/>
              <a:ext cx="133350" cy="685800"/>
            </p14:xfrm>
          </p:contentPart>
        </mc:Choice>
        <mc:Fallback xmlns="">
          <p:pic>
            <p:nvPicPr>
              <p:cNvPr id="54" name="墨迹 53"/>
            </p:nvPicPr>
            <p:blipFill>
              <a:blip r:embed="rId52"/>
            </p:blipFill>
            <p:spPr>
              <a:xfrm>
                <a:off x="7681595" y="1280795"/>
                <a:ext cx="133350" cy="6858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5" name="墨迹 54"/>
              <p14:cNvContentPartPr/>
              <p14:nvPr/>
            </p14:nvContentPartPr>
            <p14:xfrm>
              <a:off x="7629525" y="1585595"/>
              <a:ext cx="19050" cy="62230"/>
            </p14:xfrm>
          </p:contentPart>
        </mc:Choice>
        <mc:Fallback xmlns="">
          <p:pic>
            <p:nvPicPr>
              <p:cNvPr id="55" name="墨迹 54"/>
            </p:nvPicPr>
            <p:blipFill>
              <a:blip r:embed="rId54"/>
            </p:blipFill>
            <p:spPr>
              <a:xfrm>
                <a:off x="7629525" y="1585595"/>
                <a:ext cx="19050" cy="6223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6" name="墨迹 55"/>
              <p14:cNvContentPartPr/>
              <p14:nvPr/>
            </p14:nvContentPartPr>
            <p14:xfrm>
              <a:off x="7667625" y="1490345"/>
              <a:ext cx="28575" cy="195580"/>
            </p14:xfrm>
          </p:contentPart>
        </mc:Choice>
        <mc:Fallback xmlns="">
          <p:pic>
            <p:nvPicPr>
              <p:cNvPr id="56" name="墨迹 55"/>
            </p:nvPicPr>
            <p:blipFill>
              <a:blip r:embed="rId56"/>
            </p:blipFill>
            <p:spPr>
              <a:xfrm>
                <a:off x="7667625" y="1490345"/>
                <a:ext cx="28575" cy="19558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7" name="墨迹 56"/>
              <p14:cNvContentPartPr/>
              <p14:nvPr/>
            </p14:nvContentPartPr>
            <p14:xfrm>
              <a:off x="7986395" y="1347470"/>
              <a:ext cx="5080" cy="100330"/>
            </p14:xfrm>
          </p:contentPart>
        </mc:Choice>
        <mc:Fallback xmlns="">
          <p:pic>
            <p:nvPicPr>
              <p:cNvPr id="57" name="墨迹 56"/>
            </p:nvPicPr>
            <p:blipFill>
              <a:blip r:embed="rId58"/>
            </p:blipFill>
            <p:spPr>
              <a:xfrm>
                <a:off x="7986395" y="1347470"/>
                <a:ext cx="5080" cy="10033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8" name="墨迹 57"/>
              <p14:cNvContentPartPr/>
              <p14:nvPr/>
            </p14:nvContentPartPr>
            <p14:xfrm>
              <a:off x="8020050" y="1318895"/>
              <a:ext cx="90170" cy="180975"/>
            </p14:xfrm>
          </p:contentPart>
        </mc:Choice>
        <mc:Fallback xmlns="">
          <p:pic>
            <p:nvPicPr>
              <p:cNvPr id="58" name="墨迹 57"/>
            </p:nvPicPr>
            <p:blipFill>
              <a:blip r:embed="rId60"/>
            </p:blipFill>
            <p:spPr>
              <a:xfrm>
                <a:off x="8020050" y="1318895"/>
                <a:ext cx="90170" cy="18097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59" name="墨迹 58"/>
              <p14:cNvContentPartPr/>
              <p14:nvPr/>
            </p14:nvContentPartPr>
            <p14:xfrm>
              <a:off x="8062595" y="1381125"/>
              <a:ext cx="19050" cy="19050"/>
            </p14:xfrm>
          </p:contentPart>
        </mc:Choice>
        <mc:Fallback xmlns="">
          <p:pic>
            <p:nvPicPr>
              <p:cNvPr id="59" name="墨迹 58"/>
            </p:nvPicPr>
            <p:blipFill>
              <a:blip r:embed="rId62"/>
            </p:blipFill>
            <p:spPr>
              <a:xfrm>
                <a:off x="8062595" y="1381125"/>
                <a:ext cx="19050" cy="1905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0" name="墨迹 59"/>
              <p14:cNvContentPartPr/>
              <p14:nvPr/>
            </p14:nvContentPartPr>
            <p14:xfrm>
              <a:off x="8053070" y="1466850"/>
              <a:ext cx="14605" cy="38100"/>
            </p14:xfrm>
          </p:contentPart>
        </mc:Choice>
        <mc:Fallback xmlns="">
          <p:pic>
            <p:nvPicPr>
              <p:cNvPr id="60" name="墨迹 59"/>
            </p:nvPicPr>
            <p:blipFill>
              <a:blip r:embed="rId64"/>
            </p:blipFill>
            <p:spPr>
              <a:xfrm>
                <a:off x="8053070" y="1466850"/>
                <a:ext cx="14605" cy="381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1" name="墨迹 60"/>
              <p14:cNvContentPartPr/>
              <p14:nvPr/>
            </p14:nvContentPartPr>
            <p14:xfrm>
              <a:off x="7848600" y="1528445"/>
              <a:ext cx="309245" cy="133350"/>
            </p14:xfrm>
          </p:contentPart>
        </mc:Choice>
        <mc:Fallback xmlns="">
          <p:pic>
            <p:nvPicPr>
              <p:cNvPr id="61" name="墨迹 60"/>
            </p:nvPicPr>
            <p:blipFill>
              <a:blip r:embed="rId66"/>
            </p:blipFill>
            <p:spPr>
              <a:xfrm>
                <a:off x="7848600" y="1528445"/>
                <a:ext cx="309245" cy="13335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2" name="墨迹 61"/>
              <p14:cNvContentPartPr/>
              <p14:nvPr/>
            </p14:nvContentPartPr>
            <p14:xfrm>
              <a:off x="8010525" y="1585595"/>
              <a:ext cx="47625" cy="228600"/>
            </p14:xfrm>
          </p:contentPart>
        </mc:Choice>
        <mc:Fallback xmlns="">
          <p:pic>
            <p:nvPicPr>
              <p:cNvPr id="62" name="墨迹 61"/>
            </p:nvPicPr>
            <p:blipFill>
              <a:blip r:embed="rId68"/>
            </p:blipFill>
            <p:spPr>
              <a:xfrm>
                <a:off x="8010525" y="1585595"/>
                <a:ext cx="47625" cy="2286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63" name="墨迹 62"/>
              <p14:cNvContentPartPr/>
              <p14:nvPr/>
            </p14:nvContentPartPr>
            <p14:xfrm>
              <a:off x="8062595" y="1571625"/>
              <a:ext cx="28575" cy="118745"/>
            </p14:xfrm>
          </p:contentPart>
        </mc:Choice>
        <mc:Fallback xmlns="">
          <p:pic>
            <p:nvPicPr>
              <p:cNvPr id="63" name="墨迹 62"/>
            </p:nvPicPr>
            <p:blipFill>
              <a:blip r:embed="rId70"/>
            </p:blipFill>
            <p:spPr>
              <a:xfrm>
                <a:off x="8062595" y="1571625"/>
                <a:ext cx="28575" cy="11874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64" name="墨迹 63"/>
              <p14:cNvContentPartPr/>
              <p14:nvPr/>
            </p14:nvContentPartPr>
            <p14:xfrm>
              <a:off x="8086725" y="1628775"/>
              <a:ext cx="61595" cy="57150"/>
            </p14:xfrm>
          </p:contentPart>
        </mc:Choice>
        <mc:Fallback xmlns="">
          <p:pic>
            <p:nvPicPr>
              <p:cNvPr id="64" name="墨迹 63"/>
            </p:nvPicPr>
            <p:blipFill>
              <a:blip r:embed="rId72"/>
            </p:blipFill>
            <p:spPr>
              <a:xfrm>
                <a:off x="8086725" y="1628775"/>
                <a:ext cx="61595" cy="571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65" name="墨迹 64"/>
              <p14:cNvContentPartPr/>
              <p14:nvPr/>
            </p14:nvContentPartPr>
            <p14:xfrm>
              <a:off x="8062595" y="1714500"/>
              <a:ext cx="271780" cy="19050"/>
            </p14:xfrm>
          </p:contentPart>
        </mc:Choice>
        <mc:Fallback xmlns="">
          <p:pic>
            <p:nvPicPr>
              <p:cNvPr id="65" name="墨迹 64"/>
            </p:nvPicPr>
            <p:blipFill>
              <a:blip r:embed="rId74"/>
            </p:blipFill>
            <p:spPr>
              <a:xfrm>
                <a:off x="8062595" y="1714500"/>
                <a:ext cx="271780" cy="1905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66" name="墨迹 65"/>
              <p14:cNvContentPartPr/>
              <p14:nvPr/>
            </p14:nvContentPartPr>
            <p14:xfrm>
              <a:off x="8067675" y="1276350"/>
              <a:ext cx="147320" cy="356870"/>
            </p14:xfrm>
          </p:contentPart>
        </mc:Choice>
        <mc:Fallback xmlns="">
          <p:pic>
            <p:nvPicPr>
              <p:cNvPr id="66" name="墨迹 65"/>
            </p:nvPicPr>
            <p:blipFill>
              <a:blip r:embed="rId76"/>
            </p:blipFill>
            <p:spPr>
              <a:xfrm>
                <a:off x="8067675" y="1276350"/>
                <a:ext cx="147320" cy="35687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67" name="墨迹 66"/>
              <p14:cNvContentPartPr/>
              <p14:nvPr/>
            </p14:nvContentPartPr>
            <p14:xfrm>
              <a:off x="8167370" y="1480820"/>
              <a:ext cx="104775" cy="90805"/>
            </p14:xfrm>
          </p:contentPart>
        </mc:Choice>
        <mc:Fallback xmlns="">
          <p:pic>
            <p:nvPicPr>
              <p:cNvPr id="67" name="墨迹 66"/>
            </p:nvPicPr>
            <p:blipFill>
              <a:blip r:embed="rId78"/>
            </p:blipFill>
            <p:spPr>
              <a:xfrm>
                <a:off x="8167370" y="1480820"/>
                <a:ext cx="104775" cy="9080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68" name="墨迹 67"/>
              <p14:cNvContentPartPr/>
              <p14:nvPr/>
            </p14:nvContentPartPr>
            <p14:xfrm>
              <a:off x="8191500" y="1495425"/>
              <a:ext cx="23495" cy="219075"/>
            </p14:xfrm>
          </p:contentPart>
        </mc:Choice>
        <mc:Fallback xmlns="">
          <p:pic>
            <p:nvPicPr>
              <p:cNvPr id="68" name="墨迹 67"/>
            </p:nvPicPr>
            <p:blipFill>
              <a:blip r:embed="rId80"/>
            </p:blipFill>
            <p:spPr>
              <a:xfrm>
                <a:off x="8191500" y="1495425"/>
                <a:ext cx="23495" cy="21907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69" name="墨迹 68"/>
              <p14:cNvContentPartPr/>
              <p14:nvPr/>
            </p14:nvContentPartPr>
            <p14:xfrm>
              <a:off x="8186420" y="1614170"/>
              <a:ext cx="123825" cy="66675"/>
            </p14:xfrm>
          </p:contentPart>
        </mc:Choice>
        <mc:Fallback xmlns="">
          <p:pic>
            <p:nvPicPr>
              <p:cNvPr id="69" name="墨迹 68"/>
            </p:nvPicPr>
            <p:blipFill>
              <a:blip r:embed="rId82"/>
            </p:blipFill>
            <p:spPr>
              <a:xfrm>
                <a:off x="8186420" y="1614170"/>
                <a:ext cx="123825" cy="6667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8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42938" y="1116012"/>
            <a:ext cx="8166954" cy="3398838"/>
          </a:xfrm>
        </p:spPr>
        <p:txBody>
          <a:bodyPr/>
          <a:lstStyle/>
          <a:p>
            <a:pPr lvl="1" eaLnBrk="1" hangingPunct="1"/>
            <a:r>
              <a:rPr lang="zh-CN" altLang="en-US" dirty="0">
                <a:solidFill>
                  <a:srgbClr val="FF0000"/>
                </a:solidFill>
              </a:rPr>
              <a:t>定义</a:t>
            </a:r>
            <a:r>
              <a:rPr lang="zh-CN" altLang="en-US" dirty="0"/>
              <a:t>：二叉树是</a:t>
            </a:r>
            <a:r>
              <a:rPr lang="en-US" altLang="zh-CN" dirty="0">
                <a:solidFill>
                  <a:srgbClr val="00B050"/>
                </a:solidFill>
              </a:rPr>
              <a:t>n(n</a:t>
            </a:r>
            <a:r>
              <a:rPr lang="en-US" altLang="zh-CN" dirty="0">
                <a:solidFill>
                  <a:srgbClr val="00B050"/>
                </a:solidFill>
                <a:sym typeface="Symbol" panose="05050102010706020507" pitchFamily="18" charset="2"/>
              </a:rPr>
              <a:t>0)</a:t>
            </a:r>
            <a:r>
              <a:rPr lang="zh-CN" altLang="zh-CN" dirty="0">
                <a:sym typeface="Symbol" panose="05050102010706020507" pitchFamily="18" charset="2"/>
              </a:rPr>
              <a:t>个结点的有限集，它或为空树</a:t>
            </a:r>
            <a:r>
              <a:rPr lang="zh-CN" altLang="zh-CN" dirty="0">
                <a:solidFill>
                  <a:srgbClr val="00B050"/>
                </a:solidFill>
                <a:sym typeface="Symbol" panose="05050102010706020507" pitchFamily="18" charset="2"/>
              </a:rPr>
              <a:t>(</a:t>
            </a:r>
            <a:r>
              <a:rPr lang="en-US" altLang="zh-CN" dirty="0">
                <a:solidFill>
                  <a:srgbClr val="00B050"/>
                </a:solidFill>
                <a:sym typeface="Symbol" panose="05050102010706020507" pitchFamily="18" charset="2"/>
              </a:rPr>
              <a:t>n=0)</a:t>
            </a:r>
            <a:r>
              <a:rPr lang="zh-CN" altLang="en-US" dirty="0">
                <a:sym typeface="Symbol" panose="05050102010706020507" pitchFamily="18" charset="2"/>
              </a:rPr>
              <a:t>，</a:t>
            </a:r>
            <a:r>
              <a:rPr lang="zh-CN" altLang="zh-CN" dirty="0">
                <a:sym typeface="Symbol" panose="05050102010706020507" pitchFamily="18" charset="2"/>
              </a:rPr>
              <a:t>或由一个根结点和两棵分别称为</a:t>
            </a:r>
            <a:r>
              <a:rPr lang="zh-CN" altLang="zh-CN" dirty="0">
                <a:solidFill>
                  <a:srgbClr val="00B0F0"/>
                </a:solidFill>
                <a:sym typeface="Symbol" panose="05050102010706020507" pitchFamily="18" charset="2"/>
              </a:rPr>
              <a:t>左子树</a:t>
            </a:r>
            <a:r>
              <a:rPr lang="zh-CN" altLang="zh-CN" dirty="0">
                <a:sym typeface="Symbol" panose="05050102010706020507" pitchFamily="18" charset="2"/>
              </a:rPr>
              <a:t>和</a:t>
            </a:r>
            <a:r>
              <a:rPr lang="zh-CN" altLang="zh-CN" dirty="0">
                <a:solidFill>
                  <a:srgbClr val="00B0F0"/>
                </a:solidFill>
                <a:sym typeface="Symbol" panose="05050102010706020507" pitchFamily="18" charset="2"/>
              </a:rPr>
              <a:t>右子树</a:t>
            </a:r>
            <a:r>
              <a:rPr lang="zh-CN" altLang="zh-CN" dirty="0">
                <a:sym typeface="Symbol" panose="05050102010706020507" pitchFamily="18" charset="2"/>
              </a:rPr>
              <a:t>的互不相交的二叉树构成</a:t>
            </a:r>
            <a:endParaRPr lang="zh-CN" altLang="zh-CN" dirty="0">
              <a:sym typeface="Symbol" panose="05050102010706020507" pitchFamily="18" charset="2"/>
            </a:endParaRPr>
          </a:p>
          <a:p>
            <a:pPr lvl="1" eaLnBrk="1" hangingPunct="1"/>
            <a:r>
              <a:rPr lang="zh-CN" altLang="zh-CN" dirty="0">
                <a:solidFill>
                  <a:srgbClr val="FF0000"/>
                </a:solidFill>
                <a:sym typeface="Symbol" panose="05050102010706020507" pitchFamily="18" charset="2"/>
              </a:rPr>
              <a:t>特点</a:t>
            </a:r>
            <a:endParaRPr lang="zh-CN" altLang="zh-CN" dirty="0">
              <a:solidFill>
                <a:srgbClr val="FF0000"/>
              </a:solidFill>
              <a:sym typeface="Symbol" panose="05050102010706020507" pitchFamily="18" charset="2"/>
            </a:endParaRPr>
          </a:p>
          <a:p>
            <a:pPr lvl="2" eaLnBrk="1" hangingPunct="1"/>
            <a:r>
              <a:rPr lang="zh-CN" altLang="en-US" dirty="0">
                <a:sym typeface="Symbol" panose="05050102010706020507" pitchFamily="18" charset="2"/>
              </a:rPr>
              <a:t>每个结点</a:t>
            </a:r>
            <a:r>
              <a:rPr lang="zh-CN" altLang="en-US" dirty="0">
                <a:solidFill>
                  <a:srgbClr val="00B0F0"/>
                </a:solidFill>
                <a:sym typeface="Symbol" panose="05050102010706020507" pitchFamily="18" charset="2"/>
              </a:rPr>
              <a:t>至多</a:t>
            </a:r>
            <a:r>
              <a:rPr lang="zh-CN" altLang="en-US" dirty="0">
                <a:sym typeface="Symbol" panose="05050102010706020507" pitchFamily="18" charset="2"/>
              </a:rPr>
              <a:t>有两棵子树</a:t>
            </a:r>
            <a:r>
              <a:rPr lang="en-US" altLang="zh-CN" dirty="0">
                <a:sym typeface="Symbol" panose="05050102010706020507" pitchFamily="18" charset="2"/>
              </a:rPr>
              <a:t>(</a:t>
            </a:r>
            <a:r>
              <a:rPr lang="zh-CN" altLang="en-US" dirty="0">
                <a:sym typeface="Symbol" panose="05050102010706020507" pitchFamily="18" charset="2"/>
              </a:rPr>
              <a:t>即，没有度大于</a:t>
            </a:r>
            <a:r>
              <a:rPr lang="en-US" altLang="zh-CN" dirty="0">
                <a:sym typeface="Symbol" panose="05050102010706020507" pitchFamily="18" charset="2"/>
              </a:rPr>
              <a:t>2</a:t>
            </a:r>
            <a:r>
              <a:rPr lang="zh-CN" altLang="en-US" dirty="0">
                <a:sym typeface="Symbol" panose="05050102010706020507" pitchFamily="18" charset="2"/>
              </a:rPr>
              <a:t>的结点</a:t>
            </a:r>
            <a:r>
              <a:rPr lang="en-US" altLang="zh-CN" dirty="0">
                <a:sym typeface="Symbol" panose="05050102010706020507" pitchFamily="18" charset="2"/>
              </a:rPr>
              <a:t>)</a:t>
            </a:r>
            <a:endParaRPr lang="en-US" altLang="zh-CN" dirty="0">
              <a:sym typeface="Symbol" panose="05050102010706020507" pitchFamily="18" charset="2"/>
            </a:endParaRPr>
          </a:p>
          <a:p>
            <a:pPr lvl="2" eaLnBrk="1" hangingPunct="1"/>
            <a:r>
              <a:rPr lang="zh-CN" altLang="en-US" dirty="0">
                <a:sym typeface="Symbol" panose="05050102010706020507" pitchFamily="18" charset="2"/>
              </a:rPr>
              <a:t>二叉树的子树</a:t>
            </a:r>
            <a:r>
              <a:rPr lang="zh-CN" altLang="en-US" dirty="0">
                <a:solidFill>
                  <a:srgbClr val="00B0F0"/>
                </a:solidFill>
                <a:sym typeface="Symbol" panose="05050102010706020507" pitchFamily="18" charset="2"/>
              </a:rPr>
              <a:t>有左右之分</a:t>
            </a:r>
            <a:r>
              <a:rPr lang="zh-CN" altLang="en-US" dirty="0">
                <a:sym typeface="Symbol" panose="05050102010706020507" pitchFamily="18" charset="2"/>
              </a:rPr>
              <a:t>，其次序不能颠倒</a:t>
            </a:r>
            <a:endParaRPr lang="zh-CN" altLang="en-US" dirty="0">
              <a:sym typeface="Symbol" panose="05050102010706020507" pitchFamily="18" charset="2"/>
            </a:endParaRPr>
          </a:p>
          <a:p>
            <a:pPr lvl="1" eaLnBrk="1" hangingPunct="1"/>
            <a:r>
              <a:rPr lang="zh-CN" altLang="en-US" dirty="0">
                <a:solidFill>
                  <a:srgbClr val="FF0000"/>
                </a:solidFill>
                <a:sym typeface="Symbol" panose="05050102010706020507" pitchFamily="18" charset="2"/>
              </a:rPr>
              <a:t>五种基本形态</a:t>
            </a:r>
            <a:endParaRPr lang="zh-CN" altLang="en-US" dirty="0">
              <a:solidFill>
                <a:srgbClr val="FF0000"/>
              </a:solidFill>
              <a:sym typeface="Symbol" panose="05050102010706020507" pitchFamily="18" charset="2"/>
            </a:endParaRPr>
          </a:p>
        </p:txBody>
      </p:sp>
      <p:grpSp>
        <p:nvGrpSpPr>
          <p:cNvPr id="13315" name="Group 3"/>
          <p:cNvGrpSpPr/>
          <p:nvPr/>
        </p:nvGrpSpPr>
        <p:grpSpPr bwMode="auto">
          <a:xfrm>
            <a:off x="1524000" y="4419600"/>
            <a:ext cx="1463675" cy="2182813"/>
            <a:chOff x="960" y="2784"/>
            <a:chExt cx="922" cy="1375"/>
          </a:xfrm>
        </p:grpSpPr>
        <p:sp>
          <p:nvSpPr>
            <p:cNvPr id="13339" name="Oval 4"/>
            <p:cNvSpPr>
              <a:spLocks noChangeArrowheads="1"/>
            </p:cNvSpPr>
            <p:nvPr/>
          </p:nvSpPr>
          <p:spPr bwMode="auto">
            <a:xfrm>
              <a:off x="1495" y="2784"/>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40" name="AutoShape 5"/>
            <p:cNvSpPr>
              <a:spLocks noChangeArrowheads="1"/>
            </p:cNvSpPr>
            <p:nvPr/>
          </p:nvSpPr>
          <p:spPr bwMode="auto">
            <a:xfrm>
              <a:off x="960" y="3711"/>
              <a:ext cx="922" cy="448"/>
            </a:xfrm>
            <a:prstGeom prst="wedgeRectCallout">
              <a:avLst>
                <a:gd name="adj1" fmla="val 18111"/>
                <a:gd name="adj2" fmla="val -182815"/>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只有根结点</a:t>
              </a:r>
              <a:endPar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的二叉树</a:t>
              </a:r>
              <a:endPar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3318" name="Group 6"/>
          <p:cNvGrpSpPr/>
          <p:nvPr/>
        </p:nvGrpSpPr>
        <p:grpSpPr bwMode="auto">
          <a:xfrm>
            <a:off x="446088" y="4402139"/>
            <a:ext cx="1266825" cy="1889125"/>
            <a:chOff x="281" y="2773"/>
            <a:chExt cx="798" cy="1190"/>
          </a:xfrm>
        </p:grpSpPr>
        <p:sp>
          <p:nvSpPr>
            <p:cNvPr id="13337" name="Text Box 7"/>
            <p:cNvSpPr txBox="1">
              <a:spLocks noChangeArrowheads="1"/>
            </p:cNvSpPr>
            <p:nvPr/>
          </p:nvSpPr>
          <p:spPr bwMode="auto">
            <a:xfrm>
              <a:off x="768" y="2773"/>
              <a:ext cx="311" cy="3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338" name="AutoShape 8"/>
            <p:cNvSpPr>
              <a:spLocks noChangeArrowheads="1"/>
            </p:cNvSpPr>
            <p:nvPr/>
          </p:nvSpPr>
          <p:spPr bwMode="auto">
            <a:xfrm>
              <a:off x="281" y="3711"/>
              <a:ext cx="439" cy="252"/>
            </a:xfrm>
            <a:prstGeom prst="wedgeRectCallout">
              <a:avLst>
                <a:gd name="adj1" fmla="val 54856"/>
                <a:gd name="adj2" fmla="val -325000"/>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空树</a:t>
              </a:r>
              <a:endPar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3321" name="Group 9"/>
          <p:cNvGrpSpPr/>
          <p:nvPr/>
        </p:nvGrpSpPr>
        <p:grpSpPr bwMode="auto">
          <a:xfrm>
            <a:off x="3213100" y="4402138"/>
            <a:ext cx="1539875" cy="2119312"/>
            <a:chOff x="2024" y="2773"/>
            <a:chExt cx="970" cy="1335"/>
          </a:xfrm>
        </p:grpSpPr>
        <p:grpSp>
          <p:nvGrpSpPr>
            <p:cNvPr id="13332" name="Group 10"/>
            <p:cNvGrpSpPr/>
            <p:nvPr/>
          </p:nvGrpSpPr>
          <p:grpSpPr bwMode="auto">
            <a:xfrm>
              <a:off x="2024" y="2773"/>
              <a:ext cx="623" cy="844"/>
              <a:chOff x="2024" y="2773"/>
              <a:chExt cx="623" cy="844"/>
            </a:xfrm>
          </p:grpSpPr>
          <p:sp>
            <p:nvSpPr>
              <p:cNvPr id="13334" name="Oval 11"/>
              <p:cNvSpPr>
                <a:spLocks noChangeArrowheads="1"/>
              </p:cNvSpPr>
              <p:nvPr/>
            </p:nvSpPr>
            <p:spPr bwMode="auto">
              <a:xfrm>
                <a:off x="2357" y="2773"/>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35" name="Oval 12"/>
              <p:cNvSpPr>
                <a:spLocks noChangeArrowheads="1"/>
              </p:cNvSpPr>
              <p:nvPr/>
            </p:nvSpPr>
            <p:spPr bwMode="auto">
              <a:xfrm>
                <a:off x="2024" y="332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36" name="Line 13"/>
              <p:cNvSpPr>
                <a:spLocks noChangeShapeType="1"/>
              </p:cNvSpPr>
              <p:nvPr/>
            </p:nvSpPr>
            <p:spPr bwMode="auto">
              <a:xfrm flipH="1">
                <a:off x="2267" y="3066"/>
                <a:ext cx="178" cy="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2" name="AutoShape 14"/>
            <p:cNvSpPr>
              <a:spLocks noChangeArrowheads="1"/>
            </p:cNvSpPr>
            <p:nvPr/>
          </p:nvSpPr>
          <p:spPr bwMode="auto">
            <a:xfrm>
              <a:off x="2072" y="3852"/>
              <a:ext cx="922" cy="256"/>
            </a:xfrm>
            <a:prstGeom prst="wedgeRectCallout">
              <a:avLst>
                <a:gd name="adj1" fmla="val -13539"/>
                <a:gd name="adj2" fmla="val -158234"/>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右子树为空</a:t>
              </a:r>
              <a:endPar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3327" name="Group 15"/>
          <p:cNvGrpSpPr/>
          <p:nvPr/>
        </p:nvGrpSpPr>
        <p:grpSpPr bwMode="auto">
          <a:xfrm>
            <a:off x="4976813" y="4419600"/>
            <a:ext cx="1620837" cy="2149475"/>
            <a:chOff x="3158" y="2773"/>
            <a:chExt cx="1021" cy="1354"/>
          </a:xfrm>
        </p:grpSpPr>
        <p:grpSp>
          <p:nvGrpSpPr>
            <p:cNvPr id="3" name="Group 16"/>
            <p:cNvGrpSpPr/>
            <p:nvPr/>
          </p:nvGrpSpPr>
          <p:grpSpPr bwMode="auto">
            <a:xfrm>
              <a:off x="3158" y="2773"/>
              <a:ext cx="712" cy="844"/>
              <a:chOff x="3158" y="2773"/>
              <a:chExt cx="712" cy="844"/>
            </a:xfrm>
          </p:grpSpPr>
          <p:sp>
            <p:nvSpPr>
              <p:cNvPr id="13329" name="Oval 17"/>
              <p:cNvSpPr>
                <a:spLocks noChangeArrowheads="1"/>
              </p:cNvSpPr>
              <p:nvPr/>
            </p:nvSpPr>
            <p:spPr bwMode="auto">
              <a:xfrm>
                <a:off x="3158" y="2773"/>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30" name="Oval 18"/>
              <p:cNvSpPr>
                <a:spLocks noChangeArrowheads="1"/>
              </p:cNvSpPr>
              <p:nvPr/>
            </p:nvSpPr>
            <p:spPr bwMode="auto">
              <a:xfrm>
                <a:off x="3580" y="332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31" name="Line 19"/>
              <p:cNvSpPr>
                <a:spLocks noChangeShapeType="1"/>
              </p:cNvSpPr>
              <p:nvPr/>
            </p:nvSpPr>
            <p:spPr bwMode="auto">
              <a:xfrm>
                <a:off x="3377" y="3044"/>
                <a:ext cx="301" cy="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3328" name="AutoShape 20"/>
            <p:cNvSpPr>
              <a:spLocks noChangeArrowheads="1"/>
            </p:cNvSpPr>
            <p:nvPr/>
          </p:nvSpPr>
          <p:spPr bwMode="auto">
            <a:xfrm>
              <a:off x="3257" y="3871"/>
              <a:ext cx="922" cy="256"/>
            </a:xfrm>
            <a:prstGeom prst="wedgeRectCallout">
              <a:avLst>
                <a:gd name="adj1" fmla="val -15469"/>
                <a:gd name="adj2" fmla="val -132815"/>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左子树为空</a:t>
              </a:r>
              <a:endPar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3333" name="Group 21"/>
          <p:cNvGrpSpPr/>
          <p:nvPr/>
        </p:nvGrpSpPr>
        <p:grpSpPr bwMode="auto">
          <a:xfrm>
            <a:off x="6810375" y="4402138"/>
            <a:ext cx="1857375" cy="2249487"/>
            <a:chOff x="4290" y="2773"/>
            <a:chExt cx="1170" cy="1417"/>
          </a:xfrm>
        </p:grpSpPr>
        <p:grpSp>
          <p:nvGrpSpPr>
            <p:cNvPr id="13320" name="Group 22"/>
            <p:cNvGrpSpPr/>
            <p:nvPr/>
          </p:nvGrpSpPr>
          <p:grpSpPr bwMode="auto">
            <a:xfrm>
              <a:off x="4290" y="2773"/>
              <a:ext cx="1002" cy="844"/>
              <a:chOff x="4290" y="2773"/>
              <a:chExt cx="1002" cy="844"/>
            </a:xfrm>
          </p:grpSpPr>
          <p:sp>
            <p:nvSpPr>
              <p:cNvPr id="13322" name="Oval 23"/>
              <p:cNvSpPr>
                <a:spLocks noChangeArrowheads="1"/>
              </p:cNvSpPr>
              <p:nvPr/>
            </p:nvSpPr>
            <p:spPr bwMode="auto">
              <a:xfrm>
                <a:off x="4614" y="2773"/>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23" name="Oval 24"/>
              <p:cNvSpPr>
                <a:spLocks noChangeArrowheads="1"/>
              </p:cNvSpPr>
              <p:nvPr/>
            </p:nvSpPr>
            <p:spPr bwMode="auto">
              <a:xfrm>
                <a:off x="4290" y="332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24" name="Oval 25"/>
              <p:cNvSpPr>
                <a:spLocks noChangeArrowheads="1"/>
              </p:cNvSpPr>
              <p:nvPr/>
            </p:nvSpPr>
            <p:spPr bwMode="auto">
              <a:xfrm>
                <a:off x="5002" y="332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25" name="Line 26"/>
              <p:cNvSpPr>
                <a:spLocks noChangeShapeType="1"/>
              </p:cNvSpPr>
              <p:nvPr/>
            </p:nvSpPr>
            <p:spPr bwMode="auto">
              <a:xfrm flipH="1">
                <a:off x="4512" y="3044"/>
                <a:ext cx="200" cy="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26" name="Line 27"/>
              <p:cNvSpPr>
                <a:spLocks noChangeShapeType="1"/>
              </p:cNvSpPr>
              <p:nvPr/>
            </p:nvSpPr>
            <p:spPr bwMode="auto">
              <a:xfrm>
                <a:off x="4845" y="3033"/>
                <a:ext cx="289" cy="2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4" name="AutoShape 28"/>
            <p:cNvSpPr>
              <a:spLocks noChangeArrowheads="1"/>
            </p:cNvSpPr>
            <p:nvPr/>
          </p:nvSpPr>
          <p:spPr bwMode="auto">
            <a:xfrm>
              <a:off x="4538" y="3742"/>
              <a:ext cx="922" cy="448"/>
            </a:xfrm>
            <a:prstGeom prst="wedgeRectCallout">
              <a:avLst>
                <a:gd name="adj1" fmla="val -20014"/>
                <a:gd name="adj2" fmla="val -91469"/>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左、右子树</a:t>
              </a:r>
              <a:endPar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均非空</a:t>
              </a:r>
              <a:endPar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sp>
        <p:nvSpPr>
          <p:cNvPr id="30" name="文本框 29"/>
          <p:cNvSpPr txBox="1"/>
          <p:nvPr/>
        </p:nvSpPr>
        <p:spPr>
          <a:xfrm>
            <a:off x="1146297" y="408126"/>
            <a:ext cx="4593980" cy="707886"/>
          </a:xfrm>
          <a:prstGeom prst="rect">
            <a:avLst/>
          </a:prstGeom>
          <a:noFill/>
        </p:spPr>
        <p:txBody>
          <a:bodyPr wrap="square">
            <a:spAutoFit/>
          </a:bodyPr>
          <a:lstStyle/>
          <a:p>
            <a:pPr eaLnBrk="1" hangingPunct="1"/>
            <a:r>
              <a:rPr lang="en-US" altLang="zh-CN" sz="4000" dirty="0">
                <a:solidFill>
                  <a:schemeClr val="tx2"/>
                </a:solidFill>
              </a:rPr>
              <a:t>6.2 </a:t>
            </a:r>
            <a:r>
              <a:rPr lang="zh-CN" altLang="en-US" sz="4000" dirty="0">
                <a:solidFill>
                  <a:schemeClr val="tx2"/>
                </a:solidFill>
              </a:rPr>
              <a:t>二叉树</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4">
                                            <p:txEl>
                                              <p:pRg st="4" end="4"/>
                                            </p:txEl>
                                          </p:spTgt>
                                        </p:tgtEl>
                                        <p:attrNameLst>
                                          <p:attrName>style.visibility</p:attrName>
                                        </p:attrNameLst>
                                      </p:cBhvr>
                                      <p:to>
                                        <p:strVal val="visible"/>
                                      </p:to>
                                    </p:set>
                                    <p:anim calcmode="lin" valueType="num">
                                      <p:cBhvr additive="base">
                                        <p:cTn id="31" dur="500" fill="hold"/>
                                        <p:tgtEl>
                                          <p:spTgt spid="133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318"/>
                                        </p:tgtEl>
                                        <p:attrNameLst>
                                          <p:attrName>style.visibility</p:attrName>
                                        </p:attrNameLst>
                                      </p:cBhvr>
                                      <p:to>
                                        <p:strVal val="visible"/>
                                      </p:to>
                                    </p:set>
                                    <p:anim calcmode="lin" valueType="num">
                                      <p:cBhvr additive="base">
                                        <p:cTn id="37" dur="500" fill="hold"/>
                                        <p:tgtEl>
                                          <p:spTgt spid="13318"/>
                                        </p:tgtEl>
                                        <p:attrNameLst>
                                          <p:attrName>ppt_x</p:attrName>
                                        </p:attrNameLst>
                                      </p:cBhvr>
                                      <p:tavLst>
                                        <p:tav tm="0">
                                          <p:val>
                                            <p:strVal val="0-#ppt_w/2"/>
                                          </p:val>
                                        </p:tav>
                                        <p:tav tm="100000">
                                          <p:val>
                                            <p:strVal val="#ppt_x"/>
                                          </p:val>
                                        </p:tav>
                                      </p:tavLst>
                                    </p:anim>
                                    <p:anim calcmode="lin" valueType="num">
                                      <p:cBhvr additive="base">
                                        <p:cTn id="38" dur="500" fill="hold"/>
                                        <p:tgtEl>
                                          <p:spTgt spid="133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3315"/>
                                        </p:tgtEl>
                                        <p:attrNameLst>
                                          <p:attrName>style.visibility</p:attrName>
                                        </p:attrNameLst>
                                      </p:cBhvr>
                                      <p:to>
                                        <p:strVal val="visible"/>
                                      </p:to>
                                    </p:set>
                                    <p:anim calcmode="lin" valueType="num">
                                      <p:cBhvr additive="base">
                                        <p:cTn id="43" dur="500" fill="hold"/>
                                        <p:tgtEl>
                                          <p:spTgt spid="13315"/>
                                        </p:tgtEl>
                                        <p:attrNameLst>
                                          <p:attrName>ppt_x</p:attrName>
                                        </p:attrNameLst>
                                      </p:cBhvr>
                                      <p:tavLst>
                                        <p:tav tm="0">
                                          <p:val>
                                            <p:strVal val="0-#ppt_w/2"/>
                                          </p:val>
                                        </p:tav>
                                        <p:tav tm="100000">
                                          <p:val>
                                            <p:strVal val="#ppt_x"/>
                                          </p:val>
                                        </p:tav>
                                      </p:tavLst>
                                    </p:anim>
                                    <p:anim calcmode="lin" valueType="num">
                                      <p:cBhvr additive="base">
                                        <p:cTn id="44" dur="500" fill="hold"/>
                                        <p:tgtEl>
                                          <p:spTgt spid="133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3321"/>
                                        </p:tgtEl>
                                        <p:attrNameLst>
                                          <p:attrName>style.visibility</p:attrName>
                                        </p:attrNameLst>
                                      </p:cBhvr>
                                      <p:to>
                                        <p:strVal val="visible"/>
                                      </p:to>
                                    </p:set>
                                    <p:anim calcmode="lin" valueType="num">
                                      <p:cBhvr additive="base">
                                        <p:cTn id="49" dur="500" fill="hold"/>
                                        <p:tgtEl>
                                          <p:spTgt spid="13321"/>
                                        </p:tgtEl>
                                        <p:attrNameLst>
                                          <p:attrName>ppt_x</p:attrName>
                                        </p:attrNameLst>
                                      </p:cBhvr>
                                      <p:tavLst>
                                        <p:tav tm="0">
                                          <p:val>
                                            <p:strVal val="0-#ppt_w/2"/>
                                          </p:val>
                                        </p:tav>
                                        <p:tav tm="100000">
                                          <p:val>
                                            <p:strVal val="#ppt_x"/>
                                          </p:val>
                                        </p:tav>
                                      </p:tavLst>
                                    </p:anim>
                                    <p:anim calcmode="lin" valueType="num">
                                      <p:cBhvr additive="base">
                                        <p:cTn id="50" dur="500" fill="hold"/>
                                        <p:tgtEl>
                                          <p:spTgt spid="133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3327"/>
                                        </p:tgtEl>
                                        <p:attrNameLst>
                                          <p:attrName>style.visibility</p:attrName>
                                        </p:attrNameLst>
                                      </p:cBhvr>
                                      <p:to>
                                        <p:strVal val="visible"/>
                                      </p:to>
                                    </p:set>
                                    <p:anim calcmode="lin" valueType="num">
                                      <p:cBhvr additive="base">
                                        <p:cTn id="55" dur="500" fill="hold"/>
                                        <p:tgtEl>
                                          <p:spTgt spid="13327"/>
                                        </p:tgtEl>
                                        <p:attrNameLst>
                                          <p:attrName>ppt_x</p:attrName>
                                        </p:attrNameLst>
                                      </p:cBhvr>
                                      <p:tavLst>
                                        <p:tav tm="0">
                                          <p:val>
                                            <p:strVal val="0-#ppt_w/2"/>
                                          </p:val>
                                        </p:tav>
                                        <p:tav tm="100000">
                                          <p:val>
                                            <p:strVal val="#ppt_x"/>
                                          </p:val>
                                        </p:tav>
                                      </p:tavLst>
                                    </p:anim>
                                    <p:anim calcmode="lin" valueType="num">
                                      <p:cBhvr additive="base">
                                        <p:cTn id="56" dur="500" fill="hold"/>
                                        <p:tgtEl>
                                          <p:spTgt spid="133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1"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3333"/>
                                        </p:tgtEl>
                                        <p:attrNameLst>
                                          <p:attrName>style.visibility</p:attrName>
                                        </p:attrNameLst>
                                      </p:cBhvr>
                                      <p:to>
                                        <p:strVal val="visible"/>
                                      </p:to>
                                    </p:set>
                                    <p:anim calcmode="lin" valueType="num">
                                      <p:cBhvr additive="base">
                                        <p:cTn id="61" dur="500" fill="hold"/>
                                        <p:tgtEl>
                                          <p:spTgt spid="13333"/>
                                        </p:tgtEl>
                                        <p:attrNameLst>
                                          <p:attrName>ppt_x</p:attrName>
                                        </p:attrNameLst>
                                      </p:cBhvr>
                                      <p:tavLst>
                                        <p:tav tm="0">
                                          <p:val>
                                            <p:strVal val="0-#ppt_w/2"/>
                                          </p:val>
                                        </p:tav>
                                        <p:tav tm="100000">
                                          <p:val>
                                            <p:strVal val="#ppt_x"/>
                                          </p:val>
                                        </p:tav>
                                      </p:tavLst>
                                    </p:anim>
                                    <p:anim calcmode="lin" valueType="num">
                                      <p:cBhvr additive="base">
                                        <p:cTn id="62" dur="500" fill="hold"/>
                                        <p:tgtEl>
                                          <p:spTgt spid="133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5"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42938" y="1276352"/>
            <a:ext cx="7586662" cy="617536"/>
          </a:xfrm>
        </p:spPr>
        <p:txBody>
          <a:bodyPr/>
          <a:lstStyle/>
          <a:p>
            <a:pPr marL="457200" lvl="1" indent="0" eaLnBrk="1" hangingPunct="1">
              <a:buNone/>
            </a:pPr>
            <a:r>
              <a:rPr lang="zh-CN" altLang="en-US" dirty="0">
                <a:solidFill>
                  <a:srgbClr val="FF0000"/>
                </a:solidFill>
              </a:rPr>
              <a:t>性质</a:t>
            </a:r>
            <a:r>
              <a:rPr lang="en-US" altLang="zh-CN" dirty="0">
                <a:solidFill>
                  <a:srgbClr val="FF0000"/>
                </a:solidFill>
              </a:rPr>
              <a:t>1</a:t>
            </a:r>
            <a:r>
              <a:rPr lang="zh-CN" altLang="en-US" dirty="0"/>
              <a:t>：第</a:t>
            </a:r>
            <a:r>
              <a:rPr lang="en-US" altLang="zh-CN" dirty="0" err="1">
                <a:solidFill>
                  <a:srgbClr val="00B050"/>
                </a:solidFill>
              </a:rPr>
              <a:t>i</a:t>
            </a:r>
            <a:r>
              <a:rPr lang="zh-CN" altLang="en-US" dirty="0"/>
              <a:t>层至多有</a:t>
            </a:r>
            <a:r>
              <a:rPr lang="en-US" altLang="zh-CN" dirty="0">
                <a:solidFill>
                  <a:srgbClr val="00B050"/>
                </a:solidFill>
              </a:rPr>
              <a:t>2</a:t>
            </a:r>
            <a:r>
              <a:rPr lang="en-US" altLang="zh-CN" baseline="30000" dirty="0">
                <a:solidFill>
                  <a:srgbClr val="00B050"/>
                </a:solidFill>
              </a:rPr>
              <a:t>i-1</a:t>
            </a:r>
            <a:r>
              <a:rPr lang="zh-CN" altLang="en-US" dirty="0"/>
              <a:t>个节点 （</a:t>
            </a:r>
            <a:r>
              <a:rPr lang="en-US" altLang="zh-CN" dirty="0">
                <a:solidFill>
                  <a:srgbClr val="00B050"/>
                </a:solidFill>
              </a:rPr>
              <a:t>i≥1</a:t>
            </a:r>
            <a:r>
              <a:rPr lang="en-US" altLang="zh-CN" dirty="0"/>
              <a:t>)</a:t>
            </a:r>
            <a:r>
              <a:rPr lang="zh-CN" altLang="en-US" dirty="0"/>
              <a:t>。</a:t>
            </a:r>
            <a:endParaRPr lang="zh-CN" altLang="en-US" dirty="0"/>
          </a:p>
        </p:txBody>
      </p:sp>
      <p:sp>
        <p:nvSpPr>
          <p:cNvPr id="14345" name="Rectangle 11"/>
          <p:cNvSpPr>
            <a:spLocks noChangeArrowheads="1"/>
          </p:cNvSpPr>
          <p:nvPr/>
        </p:nvSpPr>
        <p:spPr bwMode="auto">
          <a:xfrm>
            <a:off x="642938" y="4197353"/>
            <a:ext cx="8305990" cy="61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2</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的二叉树至多有</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b="0" i="0" u="none" strike="noStrike" kern="1200" cap="none" spc="0" normalizeH="0" baseline="3000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sym typeface="Symbol" panose="05050102010706020507" pitchFamily="18" charset="2"/>
              </a:rPr>
              <a:t>1</a:t>
            </a:r>
            <a:r>
              <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endPar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mc:AlternateContent xmlns:mc="http://schemas.openxmlformats.org/markup-compatibility/2006">
        <mc:Choice xmlns:a14="http://schemas.microsoft.com/office/drawing/2010/main" Requires="a14">
          <p:sp>
            <p:nvSpPr>
              <p:cNvPr id="14344" name="Object 15"/>
              <p:cNvSpPr txBox="1"/>
              <p:nvPr/>
            </p:nvSpPr>
            <p:spPr bwMode="auto">
              <a:xfrm>
                <a:off x="2224453" y="4884676"/>
                <a:ext cx="6342772" cy="1248838"/>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nary>
                        <m:naryPr>
                          <m:chr m:val="∑"/>
                          <m:ctrlPr>
                            <a:rPr lang="en-US" altLang="en-US" sz="2400" i="1" smtClean="0">
                              <a:solidFill>
                                <a:srgbClr val="00B050"/>
                              </a:solidFill>
                              <a:latin typeface="Cambria Math" panose="02040503050406030204" pitchFamily="18" charset="0"/>
                            </a:rPr>
                          </m:ctrlPr>
                        </m:naryPr>
                        <m:sub>
                          <m:r>
                            <a:rPr lang="en-US" altLang="en-US" sz="2400" i="1">
                              <a:solidFill>
                                <a:srgbClr val="00B050"/>
                              </a:solidFill>
                              <a:latin typeface="Cambria Math" panose="02040503050406030204" pitchFamily="18" charset="0"/>
                            </a:rPr>
                            <m:t>𝑖</m:t>
                          </m:r>
                          <m:r>
                            <a:rPr lang="en-US" altLang="en-US" sz="2400" i="1">
                              <a:solidFill>
                                <a:srgbClr val="00B050"/>
                              </a:solidFill>
                              <a:latin typeface="Cambria Math" panose="02040503050406030204" pitchFamily="18" charset="0"/>
                            </a:rPr>
                            <m:t>=</m:t>
                          </m:r>
                          <m:r>
                            <a:rPr lang="en-US" altLang="en-US" sz="2400" i="1">
                              <a:solidFill>
                                <a:srgbClr val="00B050"/>
                              </a:solidFill>
                              <a:latin typeface="Cambria Math" panose="02040503050406030204" pitchFamily="18" charset="0"/>
                            </a:rPr>
                            <m:t>1</m:t>
                          </m:r>
                        </m:sub>
                        <m:sup>
                          <m:r>
                            <a:rPr lang="en-US" altLang="en-US" sz="2400" i="1">
                              <a:solidFill>
                                <a:srgbClr val="00B050"/>
                              </a:solidFill>
                              <a:latin typeface="Cambria Math" panose="02040503050406030204" pitchFamily="18" charset="0"/>
                            </a:rPr>
                            <m:t>𝑘</m:t>
                          </m:r>
                        </m:sup>
                        <m:e>
                          <m:r>
                            <a:rPr lang="en-US" altLang="en-US" sz="2400" i="1">
                              <a:solidFill>
                                <a:srgbClr val="00B050"/>
                              </a:solidFill>
                              <a:latin typeface="Cambria Math" panose="02040503050406030204" pitchFamily="18" charset="0"/>
                            </a:rPr>
                            <m:t>(</m:t>
                          </m:r>
                          <m:r>
                            <a:rPr lang="en-US" altLang="en-US" sz="2400" i="1">
                              <a:solidFill>
                                <a:srgbClr val="00B050"/>
                              </a:solidFill>
                              <a:latin typeface="Cambria Math" panose="02040503050406030204" pitchFamily="18" charset="0"/>
                            </a:rPr>
                            <m:t>第</m:t>
                          </m:r>
                          <m:r>
                            <a:rPr lang="en-US" altLang="en-US" sz="2400" i="1">
                              <a:solidFill>
                                <a:srgbClr val="00B050"/>
                              </a:solidFill>
                              <a:latin typeface="Cambria Math" panose="02040503050406030204" pitchFamily="18" charset="0"/>
                            </a:rPr>
                            <m:t>𝑖</m:t>
                          </m:r>
                          <m:r>
                            <a:rPr lang="en-US" altLang="en-US" sz="2400" i="1">
                              <a:solidFill>
                                <a:srgbClr val="00B050"/>
                              </a:solidFill>
                              <a:latin typeface="Cambria Math" panose="02040503050406030204" pitchFamily="18" charset="0"/>
                            </a:rPr>
                            <m:t>层的最大结点数</m:t>
                          </m:r>
                          <m:r>
                            <a:rPr lang="en-US" altLang="en-US" sz="2400" i="1">
                              <a:solidFill>
                                <a:srgbClr val="00B050"/>
                              </a:solidFill>
                              <a:latin typeface="Cambria Math" panose="02040503050406030204" pitchFamily="18" charset="0"/>
                            </a:rPr>
                            <m:t>)=</m:t>
                          </m:r>
                          <m:nary>
                            <m:naryPr>
                              <m:chr m:val="∑"/>
                              <m:ctrlPr>
                                <a:rPr lang="en-US" altLang="en-US" sz="2400" i="1">
                                  <a:solidFill>
                                    <a:srgbClr val="00B050"/>
                                  </a:solidFill>
                                  <a:latin typeface="Cambria Math" panose="02040503050406030204" pitchFamily="18" charset="0"/>
                                </a:rPr>
                              </m:ctrlPr>
                            </m:naryPr>
                            <m:sub>
                              <m:r>
                                <a:rPr lang="en-US" altLang="en-US" sz="2400" i="1">
                                  <a:solidFill>
                                    <a:srgbClr val="00B050"/>
                                  </a:solidFill>
                                  <a:latin typeface="Cambria Math" panose="02040503050406030204" pitchFamily="18" charset="0"/>
                                </a:rPr>
                                <m:t>𝑖</m:t>
                              </m:r>
                              <m:r>
                                <a:rPr lang="en-US" altLang="en-US" sz="2400" i="1">
                                  <a:solidFill>
                                    <a:srgbClr val="00B050"/>
                                  </a:solidFill>
                                  <a:latin typeface="Cambria Math" panose="02040503050406030204" pitchFamily="18" charset="0"/>
                                </a:rPr>
                                <m:t>=</m:t>
                              </m:r>
                              <m:r>
                                <a:rPr lang="en-US" altLang="en-US" sz="2400" i="1">
                                  <a:solidFill>
                                    <a:srgbClr val="00B050"/>
                                  </a:solidFill>
                                  <a:latin typeface="Cambria Math" panose="02040503050406030204" pitchFamily="18" charset="0"/>
                                </a:rPr>
                                <m:t>1</m:t>
                              </m:r>
                            </m:sub>
                            <m:sup>
                              <m:r>
                                <a:rPr lang="en-US" altLang="en-US" sz="2400" i="1">
                                  <a:solidFill>
                                    <a:srgbClr val="00B050"/>
                                  </a:solidFill>
                                  <a:latin typeface="Cambria Math" panose="02040503050406030204" pitchFamily="18" charset="0"/>
                                </a:rPr>
                                <m:t>𝑘</m:t>
                              </m:r>
                            </m:sup>
                            <m:e>
                              <m:sSup>
                                <m:sSupPr>
                                  <m:ctrlPr>
                                    <a:rPr lang="en-US" altLang="en-US" sz="2400" i="1">
                                      <a:solidFill>
                                        <a:srgbClr val="00B050"/>
                                      </a:solidFill>
                                      <a:latin typeface="Cambria Math" panose="02040503050406030204" pitchFamily="18" charset="0"/>
                                    </a:rPr>
                                  </m:ctrlPr>
                                </m:sSupPr>
                                <m:e>
                                  <m:r>
                                    <a:rPr lang="en-US" altLang="en-US" sz="2400" i="1">
                                      <a:solidFill>
                                        <a:srgbClr val="00B050"/>
                                      </a:solidFill>
                                      <a:latin typeface="Cambria Math" panose="02040503050406030204" pitchFamily="18" charset="0"/>
                                    </a:rPr>
                                    <m:t>2</m:t>
                                  </m:r>
                                </m:e>
                                <m:sup>
                                  <m:r>
                                    <a:rPr lang="en-US" altLang="en-US" sz="2400" i="1">
                                      <a:solidFill>
                                        <a:srgbClr val="00B050"/>
                                      </a:solidFill>
                                      <a:latin typeface="Cambria Math" panose="02040503050406030204" pitchFamily="18" charset="0"/>
                                    </a:rPr>
                                    <m:t>𝑖</m:t>
                                  </m:r>
                                  <m:r>
                                    <a:rPr lang="en-US" altLang="en-US" sz="2400" i="1">
                                      <a:solidFill>
                                        <a:srgbClr val="00B050"/>
                                      </a:solidFill>
                                      <a:latin typeface="Cambria Math" panose="02040503050406030204" pitchFamily="18" charset="0"/>
                                    </a:rPr>
                                    <m:t>−</m:t>
                                  </m:r>
                                  <m:r>
                                    <a:rPr lang="en-US" altLang="en-US" sz="2400" i="1">
                                      <a:solidFill>
                                        <a:srgbClr val="00B050"/>
                                      </a:solidFill>
                                      <a:latin typeface="Cambria Math" panose="02040503050406030204" pitchFamily="18" charset="0"/>
                                    </a:rPr>
                                    <m:t>1</m:t>
                                  </m:r>
                                </m:sup>
                              </m:sSup>
                            </m:e>
                          </m:nary>
                        </m:e>
                      </m:nary>
                      <m:r>
                        <a:rPr lang="en-US" altLang="en-US" sz="2400" i="1">
                          <a:solidFill>
                            <a:srgbClr val="00B050"/>
                          </a:solidFill>
                          <a:latin typeface="Cambria Math" panose="02040503050406030204" pitchFamily="18" charset="0"/>
                        </a:rPr>
                        <m:t>=</m:t>
                      </m:r>
                      <m:sSup>
                        <m:sSupPr>
                          <m:ctrlPr>
                            <a:rPr lang="en-US" altLang="en-US" sz="2400" i="1">
                              <a:solidFill>
                                <a:srgbClr val="00B050"/>
                              </a:solidFill>
                              <a:latin typeface="Cambria Math" panose="02040503050406030204" pitchFamily="18" charset="0"/>
                            </a:rPr>
                          </m:ctrlPr>
                        </m:sSupPr>
                        <m:e>
                          <m:r>
                            <a:rPr lang="en-US" altLang="en-US" sz="2400" i="1">
                              <a:solidFill>
                                <a:srgbClr val="00B050"/>
                              </a:solidFill>
                              <a:latin typeface="Cambria Math" panose="02040503050406030204" pitchFamily="18" charset="0"/>
                            </a:rPr>
                            <m:t>2</m:t>
                          </m:r>
                        </m:e>
                        <m:sup>
                          <m:r>
                            <a:rPr lang="en-US" altLang="en-US" sz="2400" i="1">
                              <a:solidFill>
                                <a:srgbClr val="00B050"/>
                              </a:solidFill>
                              <a:latin typeface="Cambria Math" panose="02040503050406030204" pitchFamily="18" charset="0"/>
                            </a:rPr>
                            <m:t>𝑘</m:t>
                          </m:r>
                        </m:sup>
                      </m:sSup>
                      <m:r>
                        <a:rPr lang="en-US" altLang="en-US" sz="2400" i="1">
                          <a:solidFill>
                            <a:srgbClr val="00B050"/>
                          </a:solidFill>
                          <a:latin typeface="Cambria Math" panose="02040503050406030204" pitchFamily="18" charset="0"/>
                        </a:rPr>
                        <m:t>−</m:t>
                      </m:r>
                      <m:r>
                        <a:rPr lang="en-US" altLang="en-US" sz="2400" i="1">
                          <a:solidFill>
                            <a:srgbClr val="00B050"/>
                          </a:solidFill>
                          <a:latin typeface="Cambria Math" panose="02040503050406030204" pitchFamily="18" charset="0"/>
                        </a:rPr>
                        <m:t>1</m:t>
                      </m:r>
                    </m:oMath>
                  </m:oMathPara>
                </a14:m>
                <a:endParaRPr lang="en-US" altLang="en-US" sz="2400" dirty="0">
                  <a:solidFill>
                    <a:srgbClr val="00B050"/>
                  </a:solidFill>
                </a:endParaRPr>
              </a:p>
            </p:txBody>
          </p:sp>
        </mc:Choice>
        <mc:Fallback>
          <p:sp>
            <p:nvSpPr>
              <p:cNvPr id="14344" name="Object 15"/>
              <p:cNvSpPr txBox="1">
                <a:spLocks noRot="1" noChangeAspect="1" noMove="1" noResize="1" noEditPoints="1" noAdjustHandles="1" noChangeArrowheads="1" noChangeShapeType="1" noTextEdit="1"/>
              </p:cNvSpPr>
              <p:nvPr/>
            </p:nvSpPr>
            <p:spPr bwMode="auto">
              <a:xfrm>
                <a:off x="2224453" y="4884676"/>
                <a:ext cx="6342772" cy="1248838"/>
              </a:xfrm>
              <a:prstGeom prst="rect">
                <a:avLst/>
              </a:prstGeom>
              <a:blipFill rotWithShape="1">
                <a:blip r:embed="rId1"/>
                <a:stretch>
                  <a:fillRect l="-1" t="-20" r="7" b="4"/>
                </a:stretch>
              </a:blipFill>
              <a:ln>
                <a:noFill/>
              </a:ln>
              <a:effectLst/>
            </p:spPr>
            <p:txBody>
              <a:bodyPr/>
              <a:lstStyle/>
              <a:p>
                <a:r>
                  <a:rPr lang="zh-CN" altLang="en-US">
                    <a:noFill/>
                  </a:rPr>
                  <a:t> </a:t>
                </a:r>
              </a:p>
            </p:txBody>
          </p:sp>
        </mc:Fallback>
      </mc:AlternateContent>
      <p:sp>
        <p:nvSpPr>
          <p:cNvPr id="17" name="文本框 16"/>
          <p:cNvSpPr txBox="1"/>
          <p:nvPr/>
        </p:nvSpPr>
        <p:spPr>
          <a:xfrm>
            <a:off x="1055077" y="449819"/>
            <a:ext cx="4572000" cy="707886"/>
          </a:xfrm>
          <a:prstGeom prst="rect">
            <a:avLst/>
          </a:prstGeom>
          <a:noFill/>
        </p:spPr>
        <p:txBody>
          <a:bodyPr wrap="square">
            <a:spAutoFit/>
          </a:bodyPr>
          <a:lstStyle/>
          <a:p>
            <a:pPr lvl="1" eaLnBrk="1" hangingPunct="1"/>
            <a:r>
              <a:rPr lang="zh-CN" altLang="en-US" sz="4000" dirty="0">
                <a:solidFill>
                  <a:schemeClr val="tx2"/>
                </a:solidFill>
              </a:rPr>
              <a:t>二叉树性质</a:t>
            </a:r>
            <a:endParaRPr lang="zh-CN" altLang="en-US" sz="4000" dirty="0">
              <a:solidFill>
                <a:schemeClr val="tx2"/>
              </a:solidFill>
            </a:endParaRPr>
          </a:p>
        </p:txBody>
      </p:sp>
      <p:sp>
        <p:nvSpPr>
          <p:cNvPr id="22" name="Text Box 11"/>
          <p:cNvSpPr txBox="1">
            <a:spLocks noChangeArrowheads="1"/>
          </p:cNvSpPr>
          <p:nvPr/>
        </p:nvSpPr>
        <p:spPr bwMode="auto">
          <a:xfrm>
            <a:off x="1178168" y="1788647"/>
            <a:ext cx="7586663" cy="235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证明：归纳法</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endParaRPr lang="en-US" altLang="zh-CN" sz="2400" dirty="0">
              <a:solidFill>
                <a:schemeClr val="accent6"/>
              </a:solidFill>
              <a:latin typeface="Times New Roman" panose="02020603050405020304" pitchFamily="18" charset="0"/>
              <a:ea typeface="楷体_GB2312"/>
              <a:cs typeface="Times New Roman" panose="02020603050405020304" pitchFamily="18" charset="0"/>
            </a:endParaRP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当</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时，显然正确。</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假设第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层至多有</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个结点</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第</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层上最大结点数是第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层的</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倍，即 </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2=2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i-1</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lvl="0" fontAlgn="base">
              <a:lnSpc>
                <a:spcPct val="125000"/>
              </a:lnSpc>
              <a:spcBef>
                <a:spcPct val="0"/>
              </a:spcBef>
              <a:spcAft>
                <a:spcPct val="0"/>
              </a:spcAft>
              <a:buNone/>
              <a:defRPr/>
            </a:pP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
        <p:nvSpPr>
          <p:cNvPr id="23" name="Text Box 11"/>
          <p:cNvSpPr txBox="1">
            <a:spLocks noChangeArrowheads="1"/>
          </p:cNvSpPr>
          <p:nvPr/>
        </p:nvSpPr>
        <p:spPr bwMode="auto">
          <a:xfrm>
            <a:off x="1186959" y="4809923"/>
            <a:ext cx="1037493" cy="51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22"/>
                                        </p:tgtEl>
                                        <p:attrNameLst>
                                          <p:attrName>style.visibility</p:attrName>
                                        </p:attrNameLst>
                                      </p:cBhvr>
                                      <p:to>
                                        <p:strVal val="visible"/>
                                      </p:to>
                                    </p:set>
                                    <p:animEffect transition="in" filter="wipe(left)">
                                      <p:cBhvr>
                                        <p:cTn id="13" dur="3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345"/>
                                        </p:tgtEl>
                                        <p:attrNameLst>
                                          <p:attrName>style.visibility</p:attrName>
                                        </p:attrNameLst>
                                      </p:cBhvr>
                                      <p:to>
                                        <p:strVal val="visible"/>
                                      </p:to>
                                    </p:set>
                                    <p:anim calcmode="lin" valueType="num">
                                      <p:cBhvr additive="base">
                                        <p:cTn id="18" dur="500" fill="hold"/>
                                        <p:tgtEl>
                                          <p:spTgt spid="14345"/>
                                        </p:tgtEl>
                                        <p:attrNameLst>
                                          <p:attrName>ppt_x</p:attrName>
                                        </p:attrNameLst>
                                      </p:cBhvr>
                                      <p:tavLst>
                                        <p:tav tm="0">
                                          <p:val>
                                            <p:strVal val="#ppt_x"/>
                                          </p:val>
                                        </p:tav>
                                        <p:tav tm="100000">
                                          <p:val>
                                            <p:strVal val="#ppt_x"/>
                                          </p:val>
                                        </p:tav>
                                      </p:tavLst>
                                    </p:anim>
                                    <p:anim calcmode="lin" valueType="num">
                                      <p:cBhvr additive="base">
                                        <p:cTn id="19"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23"/>
                                        </p:tgtEl>
                                        <p:attrNameLst>
                                          <p:attrName>style.visibility</p:attrName>
                                        </p:attrNameLst>
                                      </p:cBhvr>
                                      <p:to>
                                        <p:strVal val="visible"/>
                                      </p:to>
                                    </p:set>
                                    <p:animEffect transition="in" filter="wipe(left)">
                                      <p:cBhvr>
                                        <p:cTn id="24" dur="300"/>
                                        <p:tgtEl>
                                          <p:spTgt spid="23"/>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4344"/>
                                        </p:tgtEl>
                                        <p:attrNameLst>
                                          <p:attrName>style.visibility</p:attrName>
                                        </p:attrNameLst>
                                      </p:cBhvr>
                                      <p:to>
                                        <p:strVal val="visible"/>
                                      </p:to>
                                    </p:set>
                                    <p:anim calcmode="lin" valueType="num">
                                      <p:cBhvr additive="base">
                                        <p:cTn id="27" dur="500" fill="hold"/>
                                        <p:tgtEl>
                                          <p:spTgt spid="14344"/>
                                        </p:tgtEl>
                                        <p:attrNameLst>
                                          <p:attrName>ppt_x</p:attrName>
                                        </p:attrNameLst>
                                      </p:cBhvr>
                                      <p:tavLst>
                                        <p:tav tm="0">
                                          <p:val>
                                            <p:strVal val="#ppt_x"/>
                                          </p:val>
                                        </p:tav>
                                        <p:tav tm="100000">
                                          <p:val>
                                            <p:strVal val="#ppt_x"/>
                                          </p:val>
                                        </p:tav>
                                      </p:tavLst>
                                    </p:anim>
                                    <p:anim calcmode="lin" valueType="num">
                                      <p:cBhvr additive="base">
                                        <p:cTn id="28"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build="p"/>
      <p:bldP spid="14345" grpId="0"/>
      <p:bldP spid="14344" grpId="0"/>
      <p:bldP spid="22" grpId="0" autoUpdateAnimBg="0"/>
      <p:bldP spid="2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375148" y="1529498"/>
            <a:ext cx="7012720" cy="1336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630" marR="0" lvl="2" indent="0" algn="l" defTabSz="914400" rtl="0" eaLnBrk="1" fontAlgn="base" latinLnBrk="0" hangingPunct="1">
              <a:lnSpc>
                <a:spcPct val="100000"/>
              </a:lnSpc>
              <a:spcBef>
                <a:spcPct val="20000"/>
              </a:spcBef>
              <a:spcAft>
                <a:spcPct val="0"/>
              </a:spcAft>
              <a:buClr>
                <a:srgbClr val="FF3300"/>
              </a:buClr>
              <a:buSzTx/>
              <a:buNone/>
              <a:defRPr/>
            </a:pPr>
            <a:r>
              <a:rPr kumimoji="1" lang="zh-CN" altLang="en-US"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3</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：对任何一棵二叉树</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T</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如果</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叶子数目</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度为</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的结点数为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则</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endPar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endParaRPr>
          </a:p>
        </p:txBody>
      </p:sp>
      <p:sp>
        <p:nvSpPr>
          <p:cNvPr id="2" name="文本框 1"/>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endParaRPr lang="zh-CN" altLang="en-US" sz="4000" dirty="0">
              <a:solidFill>
                <a:schemeClr val="tx2"/>
              </a:solidFill>
            </a:endParaRPr>
          </a:p>
        </p:txBody>
      </p:sp>
      <p:sp>
        <p:nvSpPr>
          <p:cNvPr id="7" name="Text Box 11"/>
          <p:cNvSpPr txBox="1">
            <a:spLocks noChangeArrowheads="1"/>
          </p:cNvSpPr>
          <p:nvPr/>
        </p:nvSpPr>
        <p:spPr bwMode="auto">
          <a:xfrm>
            <a:off x="1401886" y="2645514"/>
            <a:ext cx="7179408" cy="328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可假定</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T</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中并无度为</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的节点。（否则，可作变换）</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二叉树中除根结点外，其余结点只有一个分支进入。因此</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，其中</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为分支总数。</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由于分支由度为</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的结点射出，故</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B=2n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综合以上，</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。故</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962025" y="2190750"/>
              <a:ext cx="61595" cy="85725"/>
            </p14:xfrm>
          </p:contentPart>
        </mc:Choice>
        <mc:Fallback xmlns="">
          <p:pic>
            <p:nvPicPr>
              <p:cNvPr id="3" name="墨迹 2"/>
            </p:nvPicPr>
            <p:blipFill>
              <a:blip r:embed="rId2"/>
            </p:blipFill>
            <p:spPr>
              <a:xfrm>
                <a:off x="962025" y="2190750"/>
                <a:ext cx="61595" cy="8572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733425" y="2276475"/>
              <a:ext cx="252095" cy="466725"/>
            </p14:xfrm>
          </p:contentPart>
        </mc:Choice>
        <mc:Fallback xmlns="">
          <p:pic>
            <p:nvPicPr>
              <p:cNvPr id="4" name="墨迹 3"/>
            </p:nvPicPr>
            <p:blipFill>
              <a:blip r:embed="rId4"/>
            </p:blipFill>
            <p:spPr>
              <a:xfrm>
                <a:off x="733425" y="2276475"/>
                <a:ext cx="252095" cy="4667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028700" y="2328545"/>
              <a:ext cx="219075" cy="376555"/>
            </p14:xfrm>
          </p:contentPart>
        </mc:Choice>
        <mc:Fallback xmlns="">
          <p:pic>
            <p:nvPicPr>
              <p:cNvPr id="5" name="墨迹 4"/>
            </p:nvPicPr>
            <p:blipFill>
              <a:blip r:embed="rId6"/>
            </p:blipFill>
            <p:spPr>
              <a:xfrm>
                <a:off x="1028700" y="2328545"/>
                <a:ext cx="219075" cy="37655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671195" y="2724150"/>
              <a:ext cx="90805" cy="161925"/>
            </p14:xfrm>
          </p:contentPart>
        </mc:Choice>
        <mc:Fallback xmlns="">
          <p:pic>
            <p:nvPicPr>
              <p:cNvPr id="6" name="墨迹 5"/>
            </p:nvPicPr>
            <p:blipFill>
              <a:blip r:embed="rId8"/>
            </p:blipFill>
            <p:spPr>
              <a:xfrm>
                <a:off x="671195" y="2724150"/>
                <a:ext cx="90805" cy="16192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1128395" y="2671445"/>
              <a:ext cx="133350" cy="142875"/>
            </p14:xfrm>
          </p:contentPart>
        </mc:Choice>
        <mc:Fallback xmlns="">
          <p:pic>
            <p:nvPicPr>
              <p:cNvPr id="8" name="墨迹 7"/>
            </p:nvPicPr>
            <p:blipFill>
              <a:blip r:embed="rId10"/>
            </p:blipFill>
            <p:spPr>
              <a:xfrm>
                <a:off x="1128395" y="2671445"/>
                <a:ext cx="133350" cy="1428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523875" y="2919095"/>
              <a:ext cx="114300" cy="414655"/>
            </p14:xfrm>
          </p:contentPart>
        </mc:Choice>
        <mc:Fallback xmlns="">
          <p:pic>
            <p:nvPicPr>
              <p:cNvPr id="9" name="墨迹 8"/>
            </p:nvPicPr>
            <p:blipFill>
              <a:blip r:embed="rId12"/>
            </p:blipFill>
            <p:spPr>
              <a:xfrm>
                <a:off x="523875" y="2919095"/>
                <a:ext cx="114300" cy="4146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823595" y="2886075"/>
              <a:ext cx="81280" cy="428625"/>
            </p14:xfrm>
          </p:contentPart>
        </mc:Choice>
        <mc:Fallback xmlns="">
          <p:pic>
            <p:nvPicPr>
              <p:cNvPr id="10" name="墨迹 9"/>
            </p:nvPicPr>
            <p:blipFill>
              <a:blip r:embed="rId14"/>
            </p:blipFill>
            <p:spPr>
              <a:xfrm>
                <a:off x="823595" y="2886075"/>
                <a:ext cx="81280" cy="42862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381000" y="3324225"/>
              <a:ext cx="109220" cy="185420"/>
            </p14:xfrm>
          </p:contentPart>
        </mc:Choice>
        <mc:Fallback xmlns="">
          <p:pic>
            <p:nvPicPr>
              <p:cNvPr id="11" name="墨迹 10"/>
            </p:nvPicPr>
            <p:blipFill>
              <a:blip r:embed="rId16"/>
            </p:blipFill>
            <p:spPr>
              <a:xfrm>
                <a:off x="381000" y="3324225"/>
                <a:ext cx="109220" cy="1854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838200" y="3328670"/>
              <a:ext cx="76200" cy="119380"/>
            </p14:xfrm>
          </p:contentPart>
        </mc:Choice>
        <mc:Fallback xmlns="">
          <p:pic>
            <p:nvPicPr>
              <p:cNvPr id="12" name="墨迹 11"/>
            </p:nvPicPr>
            <p:blipFill>
              <a:blip r:embed="rId18"/>
            </p:blipFill>
            <p:spPr>
              <a:xfrm>
                <a:off x="838200" y="3328670"/>
                <a:ext cx="76200" cy="1193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914400" y="3271520"/>
              <a:ext cx="360" cy="28575"/>
            </p14:xfrm>
          </p:contentPart>
        </mc:Choice>
        <mc:Fallback xmlns="">
          <p:pic>
            <p:nvPicPr>
              <p:cNvPr id="13" name="墨迹 12"/>
            </p:nvPicPr>
            <p:blipFill>
              <a:blip r:embed="rId20"/>
            </p:blipFill>
            <p:spPr>
              <a:xfrm>
                <a:off x="914400" y="3271520"/>
                <a:ext cx="360" cy="2857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1209675" y="2809875"/>
              <a:ext cx="33020" cy="485775"/>
            </p14:xfrm>
          </p:contentPart>
        </mc:Choice>
        <mc:Fallback xmlns="">
          <p:pic>
            <p:nvPicPr>
              <p:cNvPr id="14" name="墨迹 13"/>
            </p:nvPicPr>
            <p:blipFill>
              <a:blip r:embed="rId22"/>
            </p:blipFill>
            <p:spPr>
              <a:xfrm>
                <a:off x="1209675" y="2809875"/>
                <a:ext cx="33020" cy="48577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1176020" y="3286125"/>
              <a:ext cx="100330" cy="156845"/>
            </p14:xfrm>
          </p:contentPart>
        </mc:Choice>
        <mc:Fallback xmlns="">
          <p:pic>
            <p:nvPicPr>
              <p:cNvPr id="15" name="墨迹 14"/>
            </p:nvPicPr>
            <p:blipFill>
              <a:blip r:embed="rId24"/>
            </p:blipFill>
            <p:spPr>
              <a:xfrm>
                <a:off x="1176020" y="3286125"/>
                <a:ext cx="100330" cy="15684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536941" y="1616562"/>
            <a:ext cx="8694981" cy="1296988"/>
          </a:xfrm>
        </p:spPr>
        <p:txBody>
          <a:bodyPr/>
          <a:lstStyle/>
          <a:p>
            <a:pPr marL="457200" lvl="1" indent="0" eaLnBrk="1" hangingPunct="1">
              <a:buNone/>
            </a:pPr>
            <a:r>
              <a:rPr lang="zh-CN" altLang="en-US" sz="3200" dirty="0">
                <a:solidFill>
                  <a:srgbClr val="00B0F0"/>
                </a:solidFill>
              </a:rPr>
              <a:t>满二叉树</a:t>
            </a:r>
            <a:endParaRPr lang="zh-CN" altLang="en-US" sz="3200" dirty="0">
              <a:solidFill>
                <a:srgbClr val="00B0F0"/>
              </a:solidFill>
            </a:endParaRPr>
          </a:p>
          <a:p>
            <a:pPr marL="914400" lvl="2" indent="0" eaLnBrk="1" hangingPunct="1">
              <a:buNone/>
            </a:pPr>
            <a:r>
              <a:rPr lang="zh-CN" altLang="en-US" sz="2800" dirty="0"/>
              <a:t>若二叉树深度为</a:t>
            </a:r>
            <a:r>
              <a:rPr lang="en-US" altLang="zh-CN" sz="2800" dirty="0">
                <a:solidFill>
                  <a:srgbClr val="00B050"/>
                </a:solidFill>
              </a:rPr>
              <a:t>k</a:t>
            </a:r>
            <a:r>
              <a:rPr lang="zh-CN" altLang="en-US" sz="2800" dirty="0"/>
              <a:t>而节点数为</a:t>
            </a:r>
            <a:r>
              <a:rPr lang="en-US" altLang="zh-CN" sz="2800" dirty="0">
                <a:solidFill>
                  <a:srgbClr val="00B050"/>
                </a:solidFill>
              </a:rPr>
              <a:t>2</a:t>
            </a:r>
            <a:r>
              <a:rPr lang="en-US" altLang="zh-CN" sz="2800" baseline="30000" dirty="0">
                <a:solidFill>
                  <a:srgbClr val="00B050"/>
                </a:solidFill>
              </a:rPr>
              <a:t>k</a:t>
            </a:r>
            <a:r>
              <a:rPr lang="en-US" altLang="zh-CN" sz="2800" dirty="0">
                <a:solidFill>
                  <a:srgbClr val="00B050"/>
                </a:solidFill>
              </a:rPr>
              <a:t>-1</a:t>
            </a:r>
            <a:r>
              <a:rPr lang="zh-CN" altLang="en-US" sz="2800" dirty="0"/>
              <a:t>，它是</a:t>
            </a:r>
            <a:r>
              <a:rPr lang="zh-CN" altLang="en-US" sz="2800" dirty="0">
                <a:solidFill>
                  <a:srgbClr val="00B0F0"/>
                </a:solidFill>
              </a:rPr>
              <a:t>满</a:t>
            </a:r>
            <a:r>
              <a:rPr lang="zh-CN" altLang="en-US" sz="2800" dirty="0"/>
              <a:t>的。</a:t>
            </a:r>
            <a:endParaRPr lang="en-US" altLang="zh-CN" sz="2800" dirty="0"/>
          </a:p>
        </p:txBody>
      </p:sp>
      <p:sp>
        <p:nvSpPr>
          <p:cNvPr id="6" name="文本框 5"/>
          <p:cNvSpPr txBox="1"/>
          <p:nvPr/>
        </p:nvSpPr>
        <p:spPr>
          <a:xfrm>
            <a:off x="923193" y="505780"/>
            <a:ext cx="6506308" cy="707886"/>
          </a:xfrm>
          <a:prstGeom prst="rect">
            <a:avLst/>
          </a:prstGeom>
          <a:noFill/>
        </p:spPr>
        <p:txBody>
          <a:bodyPr wrap="square">
            <a:spAutoFit/>
          </a:bodyPr>
          <a:lstStyle/>
          <a:p>
            <a:pPr marL="457200" lvl="1" indent="0" eaLnBrk="1" hangingPunct="1">
              <a:buNone/>
            </a:pPr>
            <a:r>
              <a:rPr lang="zh-CN" altLang="en-US" sz="4000" dirty="0">
                <a:solidFill>
                  <a:schemeClr val="tx2"/>
                </a:solidFill>
              </a:rPr>
              <a:t>几种特殊形式的二叉树</a:t>
            </a:r>
            <a:endParaRPr lang="zh-CN" altLang="en-US" sz="4000" dirty="0">
              <a:solidFill>
                <a:schemeClr val="tx2"/>
              </a:solidFill>
            </a:endParaRPr>
          </a:p>
        </p:txBody>
      </p:sp>
      <p:grpSp>
        <p:nvGrpSpPr>
          <p:cNvPr id="5" name="Group 2"/>
          <p:cNvGrpSpPr/>
          <p:nvPr/>
        </p:nvGrpSpPr>
        <p:grpSpPr bwMode="auto">
          <a:xfrm>
            <a:off x="1914403" y="3037133"/>
            <a:ext cx="5103812" cy="2555875"/>
            <a:chOff x="1070" y="668"/>
            <a:chExt cx="3215" cy="1610"/>
          </a:xfrm>
        </p:grpSpPr>
        <p:sp>
          <p:nvSpPr>
            <p:cNvPr id="7" name="Oval 3"/>
            <p:cNvSpPr>
              <a:spLocks noChangeArrowheads="1"/>
            </p:cNvSpPr>
            <p:nvPr/>
          </p:nvSpPr>
          <p:spPr bwMode="auto">
            <a:xfrm>
              <a:off x="2549" y="668"/>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Oval 4"/>
            <p:cNvSpPr>
              <a:spLocks noChangeArrowheads="1"/>
            </p:cNvSpPr>
            <p:nvPr/>
          </p:nvSpPr>
          <p:spPr bwMode="auto">
            <a:xfrm>
              <a:off x="1746" y="108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Oval 5"/>
            <p:cNvSpPr>
              <a:spLocks noChangeArrowheads="1"/>
            </p:cNvSpPr>
            <p:nvPr/>
          </p:nvSpPr>
          <p:spPr bwMode="auto">
            <a:xfrm>
              <a:off x="3360" y="108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Oval 6"/>
            <p:cNvSpPr>
              <a:spLocks noChangeArrowheads="1"/>
            </p:cNvSpPr>
            <p:nvPr/>
          </p:nvSpPr>
          <p:spPr bwMode="auto">
            <a:xfrm>
              <a:off x="2323"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Oval 7"/>
            <p:cNvSpPr>
              <a:spLocks noChangeArrowheads="1"/>
            </p:cNvSpPr>
            <p:nvPr/>
          </p:nvSpPr>
          <p:spPr bwMode="auto">
            <a:xfrm>
              <a:off x="1294" y="152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Oval 8"/>
            <p:cNvSpPr>
              <a:spLocks noChangeArrowheads="1"/>
            </p:cNvSpPr>
            <p:nvPr/>
          </p:nvSpPr>
          <p:spPr bwMode="auto">
            <a:xfrm>
              <a:off x="2121" y="152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Oval 9"/>
            <p:cNvSpPr>
              <a:spLocks noChangeArrowheads="1"/>
            </p:cNvSpPr>
            <p:nvPr/>
          </p:nvSpPr>
          <p:spPr bwMode="auto">
            <a:xfrm>
              <a:off x="1070"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Oval 10"/>
            <p:cNvSpPr>
              <a:spLocks noChangeArrowheads="1"/>
            </p:cNvSpPr>
            <p:nvPr/>
          </p:nvSpPr>
          <p:spPr bwMode="auto">
            <a:xfrm>
              <a:off x="1487"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Oval 11"/>
            <p:cNvSpPr>
              <a:spLocks noChangeArrowheads="1"/>
            </p:cNvSpPr>
            <p:nvPr/>
          </p:nvSpPr>
          <p:spPr bwMode="auto">
            <a:xfrm>
              <a:off x="2741"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Oval 12"/>
            <p:cNvSpPr>
              <a:spLocks noChangeArrowheads="1"/>
            </p:cNvSpPr>
            <p:nvPr/>
          </p:nvSpPr>
          <p:spPr bwMode="auto">
            <a:xfrm>
              <a:off x="3159"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Oval 13"/>
            <p:cNvSpPr>
              <a:spLocks noChangeArrowheads="1"/>
            </p:cNvSpPr>
            <p:nvPr/>
          </p:nvSpPr>
          <p:spPr bwMode="auto">
            <a:xfrm>
              <a:off x="2949" y="152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 name="Oval 14"/>
            <p:cNvSpPr>
              <a:spLocks noChangeArrowheads="1"/>
            </p:cNvSpPr>
            <p:nvPr/>
          </p:nvSpPr>
          <p:spPr bwMode="auto">
            <a:xfrm>
              <a:off x="3777" y="152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Oval 15"/>
            <p:cNvSpPr>
              <a:spLocks noChangeArrowheads="1"/>
            </p:cNvSpPr>
            <p:nvPr/>
          </p:nvSpPr>
          <p:spPr bwMode="auto">
            <a:xfrm>
              <a:off x="1905"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 name="Oval 16"/>
            <p:cNvSpPr>
              <a:spLocks noChangeArrowheads="1"/>
            </p:cNvSpPr>
            <p:nvPr/>
          </p:nvSpPr>
          <p:spPr bwMode="auto">
            <a:xfrm>
              <a:off x="3577"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Oval 17"/>
            <p:cNvSpPr>
              <a:spLocks noChangeArrowheads="1"/>
            </p:cNvSpPr>
            <p:nvPr/>
          </p:nvSpPr>
          <p:spPr bwMode="auto">
            <a:xfrm>
              <a:off x="3995"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18"/>
            <p:cNvSpPr>
              <a:spLocks noChangeShapeType="1"/>
            </p:cNvSpPr>
            <p:nvPr/>
          </p:nvSpPr>
          <p:spPr bwMode="auto">
            <a:xfrm flipH="1">
              <a:off x="2000" y="889"/>
              <a:ext cx="567" cy="27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19"/>
            <p:cNvSpPr>
              <a:spLocks noChangeShapeType="1"/>
            </p:cNvSpPr>
            <p:nvPr/>
          </p:nvSpPr>
          <p:spPr bwMode="auto">
            <a:xfrm>
              <a:off x="2800" y="900"/>
              <a:ext cx="567" cy="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0"/>
            <p:cNvSpPr>
              <a:spLocks noChangeShapeType="1"/>
            </p:cNvSpPr>
            <p:nvPr/>
          </p:nvSpPr>
          <p:spPr bwMode="auto">
            <a:xfrm flipH="1">
              <a:off x="1545" y="1333"/>
              <a:ext cx="233" cy="23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1"/>
            <p:cNvSpPr>
              <a:spLocks noChangeShapeType="1"/>
            </p:cNvSpPr>
            <p:nvPr/>
          </p:nvSpPr>
          <p:spPr bwMode="auto">
            <a:xfrm>
              <a:off x="1978" y="1333"/>
              <a:ext cx="211"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2"/>
            <p:cNvSpPr>
              <a:spLocks noChangeShapeType="1"/>
            </p:cNvSpPr>
            <p:nvPr/>
          </p:nvSpPr>
          <p:spPr bwMode="auto">
            <a:xfrm flipH="1">
              <a:off x="3188" y="1344"/>
              <a:ext cx="235" cy="23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3"/>
            <p:cNvSpPr>
              <a:spLocks noChangeShapeType="1"/>
            </p:cNvSpPr>
            <p:nvPr/>
          </p:nvSpPr>
          <p:spPr bwMode="auto">
            <a:xfrm>
              <a:off x="3600" y="1333"/>
              <a:ext cx="223"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4"/>
            <p:cNvSpPr>
              <a:spLocks noChangeShapeType="1"/>
            </p:cNvSpPr>
            <p:nvPr/>
          </p:nvSpPr>
          <p:spPr bwMode="auto">
            <a:xfrm flipH="1">
              <a:off x="1233" y="1800"/>
              <a:ext cx="134"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5"/>
            <p:cNvSpPr>
              <a:spLocks noChangeShapeType="1"/>
            </p:cNvSpPr>
            <p:nvPr/>
          </p:nvSpPr>
          <p:spPr bwMode="auto">
            <a:xfrm>
              <a:off x="1478" y="1811"/>
              <a:ext cx="122"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6"/>
            <p:cNvSpPr>
              <a:spLocks noChangeShapeType="1"/>
            </p:cNvSpPr>
            <p:nvPr/>
          </p:nvSpPr>
          <p:spPr bwMode="auto">
            <a:xfrm flipH="1">
              <a:off x="2111" y="1811"/>
              <a:ext cx="89" cy="17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Line 27"/>
            <p:cNvSpPr>
              <a:spLocks noChangeShapeType="1"/>
            </p:cNvSpPr>
            <p:nvPr/>
          </p:nvSpPr>
          <p:spPr bwMode="auto">
            <a:xfrm>
              <a:off x="2356" y="1778"/>
              <a:ext cx="111"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 name="Line 28"/>
            <p:cNvSpPr>
              <a:spLocks noChangeShapeType="1"/>
            </p:cNvSpPr>
            <p:nvPr/>
          </p:nvSpPr>
          <p:spPr bwMode="auto">
            <a:xfrm flipH="1">
              <a:off x="2900" y="1800"/>
              <a:ext cx="123"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29"/>
            <p:cNvSpPr>
              <a:spLocks noChangeShapeType="1"/>
            </p:cNvSpPr>
            <p:nvPr/>
          </p:nvSpPr>
          <p:spPr bwMode="auto">
            <a:xfrm>
              <a:off x="3178" y="1789"/>
              <a:ext cx="134"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0"/>
            <p:cNvSpPr>
              <a:spLocks noChangeShapeType="1"/>
            </p:cNvSpPr>
            <p:nvPr/>
          </p:nvSpPr>
          <p:spPr bwMode="auto">
            <a:xfrm flipH="1">
              <a:off x="3778" y="1800"/>
              <a:ext cx="10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 name="Line 31"/>
            <p:cNvSpPr>
              <a:spLocks noChangeShapeType="1"/>
            </p:cNvSpPr>
            <p:nvPr/>
          </p:nvSpPr>
          <p:spPr bwMode="auto">
            <a:xfrm>
              <a:off x="4012" y="1789"/>
              <a:ext cx="144"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6">
                                            <p:txEl>
                                              <p:pRg st="1" end="1"/>
                                            </p:txEl>
                                          </p:spTgt>
                                        </p:tgtEl>
                                        <p:attrNameLst>
                                          <p:attrName>style.visibility</p:attrName>
                                        </p:attrNameLst>
                                      </p:cBhvr>
                                      <p:to>
                                        <p:strVal val="visible"/>
                                      </p:to>
                                    </p:set>
                                    <p:anim calcmode="lin" valueType="num">
                                      <p:cBhvr additive="base">
                                        <p:cTn id="13" dur="500" fill="hold"/>
                                        <p:tgtEl>
                                          <p:spTgt spid="163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5"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chemeClr val="tx2"/>
                </a:solidFill>
              </a:rPr>
              <a:t>几种特殊形式的二叉树</a:t>
            </a:r>
            <a:br>
              <a:rPr lang="zh-CN" altLang="en-US" sz="4400" dirty="0">
                <a:solidFill>
                  <a:schemeClr val="tx2"/>
                </a:solidFill>
              </a:rPr>
            </a:br>
            <a:endParaRPr lang="en-US" altLang="en-US" dirty="0"/>
          </a:p>
        </p:txBody>
      </p:sp>
      <p:sp>
        <p:nvSpPr>
          <p:cNvPr id="4" name="Rectangle 4"/>
          <p:cNvSpPr>
            <a:spLocks noChangeArrowheads="1"/>
          </p:cNvSpPr>
          <p:nvPr/>
        </p:nvSpPr>
        <p:spPr bwMode="auto">
          <a:xfrm>
            <a:off x="456321" y="1393439"/>
            <a:ext cx="8203222" cy="5077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sz="32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完全二叉树</a:t>
            </a:r>
            <a:endParaRPr kumimoji="1" lang="zh-CN" altLang="en-US" sz="32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endParaRPr>
          </a:p>
          <a:p>
            <a:pPr lvl="2" fontAlgn="base">
              <a:spcAft>
                <a:spcPct val="0"/>
              </a:spcAft>
              <a:buClr>
                <a:srgbClr val="FF9900"/>
              </a:buClr>
              <a:buFont typeface="Wingdings" panose="05000000000000000000" pitchFamily="2" charset="2"/>
              <a:buChar char="l"/>
              <a:defRPr/>
            </a:pP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有</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个结点的二叉树当且仅当其每一个结点都与深度为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的满二叉树中</a:t>
            </a:r>
            <a:r>
              <a:rPr kumimoji="1" lang="zh-CN" altLang="zh-CN" sz="28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编号</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从</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至</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的结点一一对应时，称为</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完全二叉树。</a:t>
            </a:r>
            <a:endParaRPr kumimoji="1" lang="en-US"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a:p>
            <a:pPr lvl="2" fontAlgn="base">
              <a:spcAft>
                <a:spcPct val="0"/>
              </a:spcAft>
              <a:buClr>
                <a:srgbClr val="FF9900"/>
              </a:buClr>
              <a:buFont typeface="Wingdings" panose="05000000000000000000" pitchFamily="2" charset="2"/>
              <a:buChar char="l"/>
              <a:defRPr/>
            </a:pPr>
            <a:r>
              <a:rPr lang="zh-CN" altLang="en-US" dirty="0"/>
              <a:t>另一种直观定义：将满二叉树的最右边的若干个叶子节点删去后得到的树叫做完全二叉树。</a:t>
            </a:r>
            <a:endParaRPr lang="en-US" altLang="zh-CN" dirty="0"/>
          </a:p>
          <a:p>
            <a:pPr lvl="2" fontAlgn="base">
              <a:spcAft>
                <a:spcPct val="0"/>
              </a:spcAft>
              <a:buClr>
                <a:srgbClr val="FF9900"/>
              </a:buClr>
              <a:buFont typeface="Wingdings" panose="05000000000000000000" pitchFamily="2" charset="2"/>
              <a:buChar char="l"/>
              <a:defRPr/>
            </a:pP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特点</a:t>
            </a:r>
            <a:endPar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叶子结点只可能在层次最大的两层上出现</a:t>
            </a:r>
            <a:endPar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rPr>
              <a:t>对任一结点，若其右分支下子孙的最大层次为</a:t>
            </a:r>
            <a:r>
              <a:rPr lang="en-US" altLang="zh-CN" sz="2400" dirty="0">
                <a:solidFill>
                  <a:srgbClr val="00B050"/>
                </a:solidFill>
              </a:rPr>
              <a:t>L</a:t>
            </a:r>
            <a:r>
              <a:rPr kumimoji="1" lang="zh-CN" altLang="en-US" sz="2400" b="0" i="0" u="none" strike="noStrike" kern="1200" cap="none" spc="0" normalizeH="0" baseline="0" noProof="0" dirty="0">
                <a:ln>
                  <a:noFill/>
                </a:ln>
                <a:solidFill>
                  <a:srgbClr val="660066"/>
                </a:solidFill>
                <a:effectLst/>
                <a:uLnTx/>
                <a:uFillTx/>
              </a:rPr>
              <a:t>，</a:t>
            </a:r>
            <a:r>
              <a:rPr kumimoji="1" lang="zh-CN" altLang="zh-CN" sz="2400" b="0" i="0" u="none" strike="noStrike" kern="1200" cap="none" spc="0" normalizeH="0" baseline="0" noProof="0" dirty="0">
                <a:ln>
                  <a:noFill/>
                </a:ln>
                <a:solidFill>
                  <a:srgbClr val="660066"/>
                </a:solidFill>
                <a:effectLst/>
                <a:uLnTx/>
                <a:uFillTx/>
              </a:rPr>
              <a:t>则其左分支下子孙的最大层次必为</a:t>
            </a:r>
            <a:r>
              <a:rPr lang="en-US" altLang="zh-CN" sz="2400" dirty="0">
                <a:solidFill>
                  <a:srgbClr val="00B050"/>
                </a:solidFill>
              </a:rPr>
              <a:t>L</a:t>
            </a:r>
            <a:r>
              <a:rPr kumimoji="1" lang="zh-CN" altLang="zh-CN" sz="2400" b="0" i="0" u="none" strike="noStrike" kern="1200" cap="none" spc="0" normalizeH="0" baseline="0" noProof="0" dirty="0">
                <a:ln>
                  <a:noFill/>
                </a:ln>
                <a:solidFill>
                  <a:srgbClr val="660066"/>
                </a:solidFill>
                <a:effectLst/>
                <a:uLnTx/>
                <a:uFillTx/>
              </a:rPr>
              <a:t>或</a:t>
            </a:r>
            <a:r>
              <a:rPr lang="en-US" altLang="zh-CN" sz="2400" dirty="0">
                <a:solidFill>
                  <a:srgbClr val="00B050"/>
                </a:solidFill>
              </a:rPr>
              <a:t>L</a:t>
            </a:r>
            <a:r>
              <a:rPr kumimoji="1" lang="en-US" altLang="zh-CN" sz="2400" b="0" i="0" u="none" strike="noStrike" kern="1200" cap="none" spc="0" normalizeH="0" baseline="0" noProof="0" dirty="0">
                <a:ln>
                  <a:noFill/>
                </a:ln>
                <a:solidFill>
                  <a:srgbClr val="00B050"/>
                </a:solidFill>
                <a:effectLst/>
                <a:uLnTx/>
                <a:uFillTx/>
              </a:rPr>
              <a:t>+1</a:t>
            </a:r>
            <a:endParaRPr kumimoji="1" lang="en-US" altLang="zh-CN" sz="2400" b="0" i="0" u="none" strike="noStrike" kern="1200" cap="none" spc="0" normalizeH="0" baseline="0" noProof="0" dirty="0">
              <a:ln>
                <a:noFill/>
              </a:ln>
              <a:solidFill>
                <a:srgbClr val="00B050"/>
              </a:solidFill>
              <a:effectLst/>
              <a:uLnTx/>
              <a:uFillTx/>
            </a:endParaRPr>
          </a:p>
          <a:p>
            <a:pPr lvl="3" fontAlgn="base">
              <a:spcAft>
                <a:spcPct val="0"/>
              </a:spcAft>
              <a:buClr>
                <a:srgbClr val="FF00FF"/>
              </a:buClr>
              <a:buFont typeface="Wingdings" panose="05000000000000000000" pitchFamily="2" charset="2"/>
              <a:buChar char="u"/>
              <a:defRPr/>
            </a:pPr>
            <a:r>
              <a:rPr lang="zh-CN" altLang="en-US" sz="2400" dirty="0"/>
              <a:t>满二叉树也是完全二叉树。</a:t>
            </a:r>
            <a:endParaRPr kumimoji="1" lang="en-US" altLang="zh-CN" sz="2400" b="0" i="0" u="none" strike="noStrike" kern="1200" cap="none" spc="0" normalizeH="0" baseline="0" noProof="0" dirty="0">
              <a:ln>
                <a:noFill/>
              </a:ln>
              <a:solidFill>
                <a:srgbClr val="00B050"/>
              </a:solidFill>
              <a:effectLst/>
              <a:uLnTx/>
              <a:uFillTx/>
            </a:endParaRP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defRPr/>
            </a:pPr>
            <a:endPar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5"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p:nvPr/>
        </p:nvGrpSpPr>
        <p:grpSpPr bwMode="auto">
          <a:xfrm>
            <a:off x="674688" y="373063"/>
            <a:ext cx="5103812" cy="2555875"/>
            <a:chOff x="1070" y="668"/>
            <a:chExt cx="3215" cy="1610"/>
          </a:xfrm>
        </p:grpSpPr>
        <p:sp>
          <p:nvSpPr>
            <p:cNvPr id="18495" name="Oval 3"/>
            <p:cNvSpPr>
              <a:spLocks noChangeArrowheads="1"/>
            </p:cNvSpPr>
            <p:nvPr/>
          </p:nvSpPr>
          <p:spPr bwMode="auto">
            <a:xfrm>
              <a:off x="2549" y="668"/>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6" name="Oval 4"/>
            <p:cNvSpPr>
              <a:spLocks noChangeArrowheads="1"/>
            </p:cNvSpPr>
            <p:nvPr/>
          </p:nvSpPr>
          <p:spPr bwMode="auto">
            <a:xfrm>
              <a:off x="1746" y="108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7" name="Oval 5"/>
            <p:cNvSpPr>
              <a:spLocks noChangeArrowheads="1"/>
            </p:cNvSpPr>
            <p:nvPr/>
          </p:nvSpPr>
          <p:spPr bwMode="auto">
            <a:xfrm>
              <a:off x="3360" y="108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8" name="Oval 6"/>
            <p:cNvSpPr>
              <a:spLocks noChangeArrowheads="1"/>
            </p:cNvSpPr>
            <p:nvPr/>
          </p:nvSpPr>
          <p:spPr bwMode="auto">
            <a:xfrm>
              <a:off x="2323"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9" name="Oval 7"/>
            <p:cNvSpPr>
              <a:spLocks noChangeArrowheads="1"/>
            </p:cNvSpPr>
            <p:nvPr/>
          </p:nvSpPr>
          <p:spPr bwMode="auto">
            <a:xfrm>
              <a:off x="1294" y="152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00" name="Oval 8"/>
            <p:cNvSpPr>
              <a:spLocks noChangeArrowheads="1"/>
            </p:cNvSpPr>
            <p:nvPr/>
          </p:nvSpPr>
          <p:spPr bwMode="auto">
            <a:xfrm>
              <a:off x="2121" y="152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01" name="Oval 9"/>
            <p:cNvSpPr>
              <a:spLocks noChangeArrowheads="1"/>
            </p:cNvSpPr>
            <p:nvPr/>
          </p:nvSpPr>
          <p:spPr bwMode="auto">
            <a:xfrm>
              <a:off x="1070"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02" name="Oval 10"/>
            <p:cNvSpPr>
              <a:spLocks noChangeArrowheads="1"/>
            </p:cNvSpPr>
            <p:nvPr/>
          </p:nvSpPr>
          <p:spPr bwMode="auto">
            <a:xfrm>
              <a:off x="1487"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03" name="Oval 11"/>
            <p:cNvSpPr>
              <a:spLocks noChangeArrowheads="1"/>
            </p:cNvSpPr>
            <p:nvPr/>
          </p:nvSpPr>
          <p:spPr bwMode="auto">
            <a:xfrm>
              <a:off x="2741"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04" name="Oval 12"/>
            <p:cNvSpPr>
              <a:spLocks noChangeArrowheads="1"/>
            </p:cNvSpPr>
            <p:nvPr/>
          </p:nvSpPr>
          <p:spPr bwMode="auto">
            <a:xfrm>
              <a:off x="3159"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05" name="Oval 13"/>
            <p:cNvSpPr>
              <a:spLocks noChangeArrowheads="1"/>
            </p:cNvSpPr>
            <p:nvPr/>
          </p:nvSpPr>
          <p:spPr bwMode="auto">
            <a:xfrm>
              <a:off x="2949" y="152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06" name="Oval 14"/>
            <p:cNvSpPr>
              <a:spLocks noChangeArrowheads="1"/>
            </p:cNvSpPr>
            <p:nvPr/>
          </p:nvSpPr>
          <p:spPr bwMode="auto">
            <a:xfrm>
              <a:off x="3777" y="152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07" name="Oval 15"/>
            <p:cNvSpPr>
              <a:spLocks noChangeArrowheads="1"/>
            </p:cNvSpPr>
            <p:nvPr/>
          </p:nvSpPr>
          <p:spPr bwMode="auto">
            <a:xfrm>
              <a:off x="1905"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08" name="Oval 16"/>
            <p:cNvSpPr>
              <a:spLocks noChangeArrowheads="1"/>
            </p:cNvSpPr>
            <p:nvPr/>
          </p:nvSpPr>
          <p:spPr bwMode="auto">
            <a:xfrm>
              <a:off x="3577"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09" name="Oval 17"/>
            <p:cNvSpPr>
              <a:spLocks noChangeArrowheads="1"/>
            </p:cNvSpPr>
            <p:nvPr/>
          </p:nvSpPr>
          <p:spPr bwMode="auto">
            <a:xfrm>
              <a:off x="3995" y="198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0" name="Line 18"/>
            <p:cNvSpPr>
              <a:spLocks noChangeShapeType="1"/>
            </p:cNvSpPr>
            <p:nvPr/>
          </p:nvSpPr>
          <p:spPr bwMode="auto">
            <a:xfrm flipH="1">
              <a:off x="2000" y="889"/>
              <a:ext cx="567" cy="27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1" name="Line 19"/>
            <p:cNvSpPr>
              <a:spLocks noChangeShapeType="1"/>
            </p:cNvSpPr>
            <p:nvPr/>
          </p:nvSpPr>
          <p:spPr bwMode="auto">
            <a:xfrm>
              <a:off x="2800" y="900"/>
              <a:ext cx="567" cy="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2" name="Line 20"/>
            <p:cNvSpPr>
              <a:spLocks noChangeShapeType="1"/>
            </p:cNvSpPr>
            <p:nvPr/>
          </p:nvSpPr>
          <p:spPr bwMode="auto">
            <a:xfrm flipH="1">
              <a:off x="1545" y="1333"/>
              <a:ext cx="233" cy="23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3" name="Line 21"/>
            <p:cNvSpPr>
              <a:spLocks noChangeShapeType="1"/>
            </p:cNvSpPr>
            <p:nvPr/>
          </p:nvSpPr>
          <p:spPr bwMode="auto">
            <a:xfrm>
              <a:off x="1978" y="1333"/>
              <a:ext cx="211"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4" name="Line 22"/>
            <p:cNvSpPr>
              <a:spLocks noChangeShapeType="1"/>
            </p:cNvSpPr>
            <p:nvPr/>
          </p:nvSpPr>
          <p:spPr bwMode="auto">
            <a:xfrm flipH="1">
              <a:off x="3188" y="1344"/>
              <a:ext cx="235" cy="23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5" name="Line 23"/>
            <p:cNvSpPr>
              <a:spLocks noChangeShapeType="1"/>
            </p:cNvSpPr>
            <p:nvPr/>
          </p:nvSpPr>
          <p:spPr bwMode="auto">
            <a:xfrm>
              <a:off x="3600" y="1333"/>
              <a:ext cx="223"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6" name="Line 24"/>
            <p:cNvSpPr>
              <a:spLocks noChangeShapeType="1"/>
            </p:cNvSpPr>
            <p:nvPr/>
          </p:nvSpPr>
          <p:spPr bwMode="auto">
            <a:xfrm flipH="1">
              <a:off x="1233" y="1800"/>
              <a:ext cx="134"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7" name="Line 25"/>
            <p:cNvSpPr>
              <a:spLocks noChangeShapeType="1"/>
            </p:cNvSpPr>
            <p:nvPr/>
          </p:nvSpPr>
          <p:spPr bwMode="auto">
            <a:xfrm>
              <a:off x="1478" y="1811"/>
              <a:ext cx="122"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8" name="Line 26"/>
            <p:cNvSpPr>
              <a:spLocks noChangeShapeType="1"/>
            </p:cNvSpPr>
            <p:nvPr/>
          </p:nvSpPr>
          <p:spPr bwMode="auto">
            <a:xfrm flipH="1">
              <a:off x="2111" y="1811"/>
              <a:ext cx="89" cy="17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9" name="Line 27"/>
            <p:cNvSpPr>
              <a:spLocks noChangeShapeType="1"/>
            </p:cNvSpPr>
            <p:nvPr/>
          </p:nvSpPr>
          <p:spPr bwMode="auto">
            <a:xfrm>
              <a:off x="2356" y="1778"/>
              <a:ext cx="111"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0" name="Line 28"/>
            <p:cNvSpPr>
              <a:spLocks noChangeShapeType="1"/>
            </p:cNvSpPr>
            <p:nvPr/>
          </p:nvSpPr>
          <p:spPr bwMode="auto">
            <a:xfrm flipH="1">
              <a:off x="2900" y="1800"/>
              <a:ext cx="123"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1" name="Line 29"/>
            <p:cNvSpPr>
              <a:spLocks noChangeShapeType="1"/>
            </p:cNvSpPr>
            <p:nvPr/>
          </p:nvSpPr>
          <p:spPr bwMode="auto">
            <a:xfrm>
              <a:off x="3178" y="1789"/>
              <a:ext cx="134"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2" name="Line 30"/>
            <p:cNvSpPr>
              <a:spLocks noChangeShapeType="1"/>
            </p:cNvSpPr>
            <p:nvPr/>
          </p:nvSpPr>
          <p:spPr bwMode="auto">
            <a:xfrm flipH="1">
              <a:off x="3778" y="1800"/>
              <a:ext cx="10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3" name="Line 31"/>
            <p:cNvSpPr>
              <a:spLocks noChangeShapeType="1"/>
            </p:cNvSpPr>
            <p:nvPr/>
          </p:nvSpPr>
          <p:spPr bwMode="auto">
            <a:xfrm>
              <a:off x="4012" y="1789"/>
              <a:ext cx="144"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40" name="Group 32"/>
          <p:cNvGrpSpPr/>
          <p:nvPr/>
        </p:nvGrpSpPr>
        <p:grpSpPr bwMode="auto">
          <a:xfrm>
            <a:off x="315913" y="3417888"/>
            <a:ext cx="4757737" cy="2555875"/>
            <a:chOff x="199" y="2153"/>
            <a:chExt cx="2997" cy="1610"/>
          </a:xfrm>
        </p:grpSpPr>
        <p:sp>
          <p:nvSpPr>
            <p:cNvPr id="18472" name="Oval 33"/>
            <p:cNvSpPr>
              <a:spLocks noChangeArrowheads="1"/>
            </p:cNvSpPr>
            <p:nvPr/>
          </p:nvSpPr>
          <p:spPr bwMode="auto">
            <a:xfrm>
              <a:off x="1678" y="2153"/>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3" name="Oval 34"/>
            <p:cNvSpPr>
              <a:spLocks noChangeArrowheads="1"/>
            </p:cNvSpPr>
            <p:nvPr/>
          </p:nvSpPr>
          <p:spPr bwMode="auto">
            <a:xfrm>
              <a:off x="875" y="256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4" name="Oval 35"/>
            <p:cNvSpPr>
              <a:spLocks noChangeArrowheads="1"/>
            </p:cNvSpPr>
            <p:nvPr/>
          </p:nvSpPr>
          <p:spPr bwMode="auto">
            <a:xfrm>
              <a:off x="2489" y="256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5" name="Oval 36"/>
            <p:cNvSpPr>
              <a:spLocks noChangeArrowheads="1"/>
            </p:cNvSpPr>
            <p:nvPr/>
          </p:nvSpPr>
          <p:spPr bwMode="auto">
            <a:xfrm>
              <a:off x="1452" y="347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6" name="Oval 37"/>
            <p:cNvSpPr>
              <a:spLocks noChangeArrowheads="1"/>
            </p:cNvSpPr>
            <p:nvPr/>
          </p:nvSpPr>
          <p:spPr bwMode="auto">
            <a:xfrm>
              <a:off x="423" y="300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7" name="Oval 38"/>
            <p:cNvSpPr>
              <a:spLocks noChangeArrowheads="1"/>
            </p:cNvSpPr>
            <p:nvPr/>
          </p:nvSpPr>
          <p:spPr bwMode="auto">
            <a:xfrm>
              <a:off x="1250" y="300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8" name="Oval 39"/>
            <p:cNvSpPr>
              <a:spLocks noChangeArrowheads="1"/>
            </p:cNvSpPr>
            <p:nvPr/>
          </p:nvSpPr>
          <p:spPr bwMode="auto">
            <a:xfrm>
              <a:off x="199" y="347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9" name="Oval 40"/>
            <p:cNvSpPr>
              <a:spLocks noChangeArrowheads="1"/>
            </p:cNvSpPr>
            <p:nvPr/>
          </p:nvSpPr>
          <p:spPr bwMode="auto">
            <a:xfrm>
              <a:off x="616" y="347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0" name="Oval 41"/>
            <p:cNvSpPr>
              <a:spLocks noChangeArrowheads="1"/>
            </p:cNvSpPr>
            <p:nvPr/>
          </p:nvSpPr>
          <p:spPr bwMode="auto">
            <a:xfrm>
              <a:off x="1870" y="347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1" name="Oval 42"/>
            <p:cNvSpPr>
              <a:spLocks noChangeArrowheads="1"/>
            </p:cNvSpPr>
            <p:nvPr/>
          </p:nvSpPr>
          <p:spPr bwMode="auto">
            <a:xfrm>
              <a:off x="2078" y="300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2" name="Oval 43"/>
            <p:cNvSpPr>
              <a:spLocks noChangeArrowheads="1"/>
            </p:cNvSpPr>
            <p:nvPr/>
          </p:nvSpPr>
          <p:spPr bwMode="auto">
            <a:xfrm>
              <a:off x="2906" y="300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3" name="Oval 44"/>
            <p:cNvSpPr>
              <a:spLocks noChangeArrowheads="1"/>
            </p:cNvSpPr>
            <p:nvPr/>
          </p:nvSpPr>
          <p:spPr bwMode="auto">
            <a:xfrm>
              <a:off x="1034" y="347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4" name="Line 45"/>
            <p:cNvSpPr>
              <a:spLocks noChangeShapeType="1"/>
            </p:cNvSpPr>
            <p:nvPr/>
          </p:nvSpPr>
          <p:spPr bwMode="auto">
            <a:xfrm flipH="1">
              <a:off x="1129" y="2374"/>
              <a:ext cx="567" cy="27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5" name="Line 46"/>
            <p:cNvSpPr>
              <a:spLocks noChangeShapeType="1"/>
            </p:cNvSpPr>
            <p:nvPr/>
          </p:nvSpPr>
          <p:spPr bwMode="auto">
            <a:xfrm>
              <a:off x="1929" y="2385"/>
              <a:ext cx="567" cy="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6" name="Line 47"/>
            <p:cNvSpPr>
              <a:spLocks noChangeShapeType="1"/>
            </p:cNvSpPr>
            <p:nvPr/>
          </p:nvSpPr>
          <p:spPr bwMode="auto">
            <a:xfrm flipH="1">
              <a:off x="674" y="2818"/>
              <a:ext cx="233" cy="23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7" name="Line 48"/>
            <p:cNvSpPr>
              <a:spLocks noChangeShapeType="1"/>
            </p:cNvSpPr>
            <p:nvPr/>
          </p:nvSpPr>
          <p:spPr bwMode="auto">
            <a:xfrm>
              <a:off x="1107" y="2818"/>
              <a:ext cx="211"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8" name="Line 49"/>
            <p:cNvSpPr>
              <a:spLocks noChangeShapeType="1"/>
            </p:cNvSpPr>
            <p:nvPr/>
          </p:nvSpPr>
          <p:spPr bwMode="auto">
            <a:xfrm flipH="1">
              <a:off x="2317" y="2829"/>
              <a:ext cx="235" cy="23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9" name="Line 50"/>
            <p:cNvSpPr>
              <a:spLocks noChangeShapeType="1"/>
            </p:cNvSpPr>
            <p:nvPr/>
          </p:nvSpPr>
          <p:spPr bwMode="auto">
            <a:xfrm>
              <a:off x="2729" y="2818"/>
              <a:ext cx="223"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0" name="Line 51"/>
            <p:cNvSpPr>
              <a:spLocks noChangeShapeType="1"/>
            </p:cNvSpPr>
            <p:nvPr/>
          </p:nvSpPr>
          <p:spPr bwMode="auto">
            <a:xfrm flipH="1">
              <a:off x="362" y="3285"/>
              <a:ext cx="134"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1" name="Line 52"/>
            <p:cNvSpPr>
              <a:spLocks noChangeShapeType="1"/>
            </p:cNvSpPr>
            <p:nvPr/>
          </p:nvSpPr>
          <p:spPr bwMode="auto">
            <a:xfrm>
              <a:off x="607" y="3296"/>
              <a:ext cx="122"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2" name="Line 53"/>
            <p:cNvSpPr>
              <a:spLocks noChangeShapeType="1"/>
            </p:cNvSpPr>
            <p:nvPr/>
          </p:nvSpPr>
          <p:spPr bwMode="auto">
            <a:xfrm flipH="1">
              <a:off x="1240" y="3296"/>
              <a:ext cx="89" cy="17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3" name="Line 54"/>
            <p:cNvSpPr>
              <a:spLocks noChangeShapeType="1"/>
            </p:cNvSpPr>
            <p:nvPr/>
          </p:nvSpPr>
          <p:spPr bwMode="auto">
            <a:xfrm>
              <a:off x="1485" y="3263"/>
              <a:ext cx="111"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4" name="Line 55"/>
            <p:cNvSpPr>
              <a:spLocks noChangeShapeType="1"/>
            </p:cNvSpPr>
            <p:nvPr/>
          </p:nvSpPr>
          <p:spPr bwMode="auto">
            <a:xfrm flipH="1">
              <a:off x="2029" y="3285"/>
              <a:ext cx="123"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64" name="Group 56"/>
          <p:cNvGrpSpPr/>
          <p:nvPr/>
        </p:nvGrpSpPr>
        <p:grpSpPr bwMode="auto">
          <a:xfrm>
            <a:off x="6292850" y="360363"/>
            <a:ext cx="1966913" cy="2540000"/>
            <a:chOff x="3964" y="227"/>
            <a:chExt cx="1239" cy="1600"/>
          </a:xfrm>
        </p:grpSpPr>
        <p:sp>
          <p:nvSpPr>
            <p:cNvPr id="18459" name="Oval 57"/>
            <p:cNvSpPr>
              <a:spLocks noChangeArrowheads="1"/>
            </p:cNvSpPr>
            <p:nvPr/>
          </p:nvSpPr>
          <p:spPr bwMode="auto">
            <a:xfrm>
              <a:off x="4552" y="22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0" name="Oval 58"/>
            <p:cNvSpPr>
              <a:spLocks noChangeArrowheads="1"/>
            </p:cNvSpPr>
            <p:nvPr/>
          </p:nvSpPr>
          <p:spPr bwMode="auto">
            <a:xfrm>
              <a:off x="4249" y="61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1" name="Oval 59"/>
            <p:cNvSpPr>
              <a:spLocks noChangeArrowheads="1"/>
            </p:cNvSpPr>
            <p:nvPr/>
          </p:nvSpPr>
          <p:spPr bwMode="auto">
            <a:xfrm>
              <a:off x="4874" y="62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2" name="Oval 60"/>
            <p:cNvSpPr>
              <a:spLocks noChangeArrowheads="1"/>
            </p:cNvSpPr>
            <p:nvPr/>
          </p:nvSpPr>
          <p:spPr bwMode="auto">
            <a:xfrm>
              <a:off x="3964" y="1068"/>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3" name="Oval 61"/>
            <p:cNvSpPr>
              <a:spLocks noChangeArrowheads="1"/>
            </p:cNvSpPr>
            <p:nvPr/>
          </p:nvSpPr>
          <p:spPr bwMode="auto">
            <a:xfrm>
              <a:off x="4568" y="1068"/>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4" name="Oval 62"/>
            <p:cNvSpPr>
              <a:spLocks noChangeArrowheads="1"/>
            </p:cNvSpPr>
            <p:nvPr/>
          </p:nvSpPr>
          <p:spPr bwMode="auto">
            <a:xfrm>
              <a:off x="4318" y="153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5" name="Oval 63"/>
            <p:cNvSpPr>
              <a:spLocks noChangeArrowheads="1"/>
            </p:cNvSpPr>
            <p:nvPr/>
          </p:nvSpPr>
          <p:spPr bwMode="auto">
            <a:xfrm>
              <a:off x="4913" y="153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6" name="Line 64"/>
            <p:cNvSpPr>
              <a:spLocks noChangeShapeType="1"/>
            </p:cNvSpPr>
            <p:nvPr/>
          </p:nvSpPr>
          <p:spPr bwMode="auto">
            <a:xfrm flipH="1">
              <a:off x="4501" y="500"/>
              <a:ext cx="111"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7" name="Line 65"/>
            <p:cNvSpPr>
              <a:spLocks noChangeShapeType="1"/>
            </p:cNvSpPr>
            <p:nvPr/>
          </p:nvSpPr>
          <p:spPr bwMode="auto">
            <a:xfrm flipH="1">
              <a:off x="4189" y="900"/>
              <a:ext cx="146"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8" name="Line 66"/>
            <p:cNvSpPr>
              <a:spLocks noChangeShapeType="1"/>
            </p:cNvSpPr>
            <p:nvPr/>
          </p:nvSpPr>
          <p:spPr bwMode="auto">
            <a:xfrm>
              <a:off x="4812" y="456"/>
              <a:ext cx="133" cy="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9" name="Line 67"/>
            <p:cNvSpPr>
              <a:spLocks noChangeShapeType="1"/>
            </p:cNvSpPr>
            <p:nvPr/>
          </p:nvSpPr>
          <p:spPr bwMode="auto">
            <a:xfrm>
              <a:off x="4467" y="878"/>
              <a:ext cx="178"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0" name="Line 68"/>
            <p:cNvSpPr>
              <a:spLocks noChangeShapeType="1"/>
            </p:cNvSpPr>
            <p:nvPr/>
          </p:nvSpPr>
          <p:spPr bwMode="auto">
            <a:xfrm>
              <a:off x="4801" y="1300"/>
              <a:ext cx="189" cy="27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1" name="Line 69"/>
            <p:cNvSpPr>
              <a:spLocks noChangeShapeType="1"/>
            </p:cNvSpPr>
            <p:nvPr/>
          </p:nvSpPr>
          <p:spPr bwMode="auto">
            <a:xfrm flipH="1">
              <a:off x="4545" y="1355"/>
              <a:ext cx="111"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78" name="Group 70"/>
          <p:cNvGrpSpPr/>
          <p:nvPr/>
        </p:nvGrpSpPr>
        <p:grpSpPr bwMode="auto">
          <a:xfrm>
            <a:off x="6162675" y="4057650"/>
            <a:ext cx="2451100" cy="1798638"/>
            <a:chOff x="3882" y="2223"/>
            <a:chExt cx="1544" cy="1133"/>
          </a:xfrm>
        </p:grpSpPr>
        <p:sp>
          <p:nvSpPr>
            <p:cNvPr id="18448" name="Oval 71"/>
            <p:cNvSpPr>
              <a:spLocks noChangeArrowheads="1"/>
            </p:cNvSpPr>
            <p:nvPr/>
          </p:nvSpPr>
          <p:spPr bwMode="auto">
            <a:xfrm>
              <a:off x="4470" y="2223"/>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9" name="Oval 72"/>
            <p:cNvSpPr>
              <a:spLocks noChangeArrowheads="1"/>
            </p:cNvSpPr>
            <p:nvPr/>
          </p:nvSpPr>
          <p:spPr bwMode="auto">
            <a:xfrm>
              <a:off x="4167" y="2613"/>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0" name="Oval 73"/>
            <p:cNvSpPr>
              <a:spLocks noChangeArrowheads="1"/>
            </p:cNvSpPr>
            <p:nvPr/>
          </p:nvSpPr>
          <p:spPr bwMode="auto">
            <a:xfrm>
              <a:off x="4792" y="2623"/>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1" name="Oval 74"/>
            <p:cNvSpPr>
              <a:spLocks noChangeArrowheads="1"/>
            </p:cNvSpPr>
            <p:nvPr/>
          </p:nvSpPr>
          <p:spPr bwMode="auto">
            <a:xfrm>
              <a:off x="3882" y="3064"/>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2" name="Oval 75"/>
            <p:cNvSpPr>
              <a:spLocks noChangeArrowheads="1"/>
            </p:cNvSpPr>
            <p:nvPr/>
          </p:nvSpPr>
          <p:spPr bwMode="auto">
            <a:xfrm>
              <a:off x="4486" y="3064"/>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3" name="Oval 76"/>
            <p:cNvSpPr>
              <a:spLocks noChangeArrowheads="1"/>
            </p:cNvSpPr>
            <p:nvPr/>
          </p:nvSpPr>
          <p:spPr bwMode="auto">
            <a:xfrm>
              <a:off x="5136" y="3054"/>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4" name="Line 77"/>
            <p:cNvSpPr>
              <a:spLocks noChangeShapeType="1"/>
            </p:cNvSpPr>
            <p:nvPr/>
          </p:nvSpPr>
          <p:spPr bwMode="auto">
            <a:xfrm flipH="1">
              <a:off x="4419" y="2496"/>
              <a:ext cx="111"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5" name="Line 78"/>
            <p:cNvSpPr>
              <a:spLocks noChangeShapeType="1"/>
            </p:cNvSpPr>
            <p:nvPr/>
          </p:nvSpPr>
          <p:spPr bwMode="auto">
            <a:xfrm flipH="1">
              <a:off x="4107" y="2896"/>
              <a:ext cx="146"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6" name="Line 79"/>
            <p:cNvSpPr>
              <a:spLocks noChangeShapeType="1"/>
            </p:cNvSpPr>
            <p:nvPr/>
          </p:nvSpPr>
          <p:spPr bwMode="auto">
            <a:xfrm>
              <a:off x="4730" y="2452"/>
              <a:ext cx="133" cy="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7" name="Line 80"/>
            <p:cNvSpPr>
              <a:spLocks noChangeShapeType="1"/>
            </p:cNvSpPr>
            <p:nvPr/>
          </p:nvSpPr>
          <p:spPr bwMode="auto">
            <a:xfrm>
              <a:off x="4385" y="2874"/>
              <a:ext cx="178"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8" name="Line 81"/>
            <p:cNvSpPr>
              <a:spLocks noChangeShapeType="1"/>
            </p:cNvSpPr>
            <p:nvPr/>
          </p:nvSpPr>
          <p:spPr bwMode="auto">
            <a:xfrm>
              <a:off x="5019" y="2885"/>
              <a:ext cx="133"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99" name="Group 91"/>
          <p:cNvGrpSpPr/>
          <p:nvPr/>
        </p:nvGrpSpPr>
        <p:grpSpPr bwMode="auto">
          <a:xfrm>
            <a:off x="3619500" y="3105150"/>
            <a:ext cx="3867150" cy="3238500"/>
            <a:chOff x="2280" y="1956"/>
            <a:chExt cx="2436" cy="2040"/>
          </a:xfrm>
        </p:grpSpPr>
        <p:sp>
          <p:nvSpPr>
            <p:cNvPr id="18440" name="Freeform 83"/>
            <p:cNvSpPr/>
            <p:nvPr/>
          </p:nvSpPr>
          <p:spPr bwMode="auto">
            <a:xfrm>
              <a:off x="2424" y="1968"/>
              <a:ext cx="396" cy="216"/>
            </a:xfrm>
            <a:custGeom>
              <a:avLst/>
              <a:gdLst>
                <a:gd name="T0" fmla="*/ 0 w 396"/>
                <a:gd name="T1" fmla="*/ 48 h 216"/>
                <a:gd name="T2" fmla="*/ 120 w 396"/>
                <a:gd name="T3" fmla="*/ 216 h 216"/>
                <a:gd name="T4" fmla="*/ 276 w 396"/>
                <a:gd name="T5" fmla="*/ 84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1" name="Freeform 84"/>
            <p:cNvSpPr/>
            <p:nvPr/>
          </p:nvSpPr>
          <p:spPr bwMode="auto">
            <a:xfrm>
              <a:off x="2280" y="3660"/>
              <a:ext cx="396" cy="312"/>
            </a:xfrm>
            <a:custGeom>
              <a:avLst/>
              <a:gdLst>
                <a:gd name="T0" fmla="*/ 0 w 396"/>
                <a:gd name="T1" fmla="*/ 8200 h 216"/>
                <a:gd name="T2" fmla="*/ 120 w 396"/>
                <a:gd name="T3" fmla="*/ 37184 h 216"/>
                <a:gd name="T4" fmla="*/ 276 w 396"/>
                <a:gd name="T5" fmla="*/ 14416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8442" name="Group 87"/>
            <p:cNvGrpSpPr/>
            <p:nvPr/>
          </p:nvGrpSpPr>
          <p:grpSpPr bwMode="auto">
            <a:xfrm>
              <a:off x="4464" y="1956"/>
              <a:ext cx="252" cy="252"/>
              <a:chOff x="4464" y="1956"/>
              <a:chExt cx="252" cy="252"/>
            </a:xfrm>
          </p:grpSpPr>
          <p:sp>
            <p:nvSpPr>
              <p:cNvPr id="18446" name="Line 85"/>
              <p:cNvSpPr>
                <a:spLocks noChangeShapeType="1"/>
              </p:cNvSpPr>
              <p:nvPr/>
            </p:nvSpPr>
            <p:spPr bwMode="auto">
              <a:xfrm flipH="1">
                <a:off x="4476" y="1956"/>
                <a:ext cx="240" cy="24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7" name="Line 86"/>
              <p:cNvSpPr>
                <a:spLocks noChangeShapeType="1"/>
              </p:cNvSpPr>
              <p:nvPr/>
            </p:nvSpPr>
            <p:spPr bwMode="auto">
              <a:xfrm>
                <a:off x="4464" y="1956"/>
                <a:ext cx="240" cy="252"/>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8443" name="Group 88"/>
            <p:cNvGrpSpPr/>
            <p:nvPr/>
          </p:nvGrpSpPr>
          <p:grpSpPr bwMode="auto">
            <a:xfrm>
              <a:off x="4296" y="3744"/>
              <a:ext cx="252" cy="252"/>
              <a:chOff x="4464" y="1956"/>
              <a:chExt cx="252" cy="252"/>
            </a:xfrm>
          </p:grpSpPr>
          <p:sp>
            <p:nvSpPr>
              <p:cNvPr id="18444" name="Line 89"/>
              <p:cNvSpPr>
                <a:spLocks noChangeShapeType="1"/>
              </p:cNvSpPr>
              <p:nvPr/>
            </p:nvSpPr>
            <p:spPr bwMode="auto">
              <a:xfrm flipH="1">
                <a:off x="4476" y="1956"/>
                <a:ext cx="240" cy="24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5" name="Line 90"/>
              <p:cNvSpPr>
                <a:spLocks noChangeShapeType="1"/>
              </p:cNvSpPr>
              <p:nvPr/>
            </p:nvSpPr>
            <p:spPr bwMode="auto">
              <a:xfrm>
                <a:off x="4464" y="1956"/>
                <a:ext cx="240" cy="252"/>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64"/>
                                        </p:tgtEl>
                                        <p:attrNameLst>
                                          <p:attrName>style.visibility</p:attrName>
                                        </p:attrNameLst>
                                      </p:cBhvr>
                                      <p:to>
                                        <p:strVal val="visible"/>
                                      </p:to>
                                    </p:set>
                                    <p:anim calcmode="lin" valueType="num">
                                      <p:cBhvr additive="base">
                                        <p:cTn id="13" dur="500" fill="hold"/>
                                        <p:tgtEl>
                                          <p:spTgt spid="17464"/>
                                        </p:tgtEl>
                                        <p:attrNameLst>
                                          <p:attrName>ppt_x</p:attrName>
                                        </p:attrNameLst>
                                      </p:cBhvr>
                                      <p:tavLst>
                                        <p:tav tm="0">
                                          <p:val>
                                            <p:strVal val="0-#ppt_w/2"/>
                                          </p:val>
                                        </p:tav>
                                        <p:tav tm="100000">
                                          <p:val>
                                            <p:strVal val="#ppt_x"/>
                                          </p:val>
                                        </p:tav>
                                      </p:tavLst>
                                    </p:anim>
                                    <p:anim calcmode="lin" valueType="num">
                                      <p:cBhvr additive="base">
                                        <p:cTn id="14" dur="500" fill="hold"/>
                                        <p:tgtEl>
                                          <p:spTgt spid="174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440"/>
                                        </p:tgtEl>
                                        <p:attrNameLst>
                                          <p:attrName>style.visibility</p:attrName>
                                        </p:attrNameLst>
                                      </p:cBhvr>
                                      <p:to>
                                        <p:strVal val="visible"/>
                                      </p:to>
                                    </p:set>
                                    <p:anim calcmode="lin" valueType="num">
                                      <p:cBhvr additive="base">
                                        <p:cTn id="19" dur="500" fill="hold"/>
                                        <p:tgtEl>
                                          <p:spTgt spid="17440"/>
                                        </p:tgtEl>
                                        <p:attrNameLst>
                                          <p:attrName>ppt_x</p:attrName>
                                        </p:attrNameLst>
                                      </p:cBhvr>
                                      <p:tavLst>
                                        <p:tav tm="0">
                                          <p:val>
                                            <p:strVal val="0-#ppt_w/2"/>
                                          </p:val>
                                        </p:tav>
                                        <p:tav tm="100000">
                                          <p:val>
                                            <p:strVal val="#ppt_x"/>
                                          </p:val>
                                        </p:tav>
                                      </p:tavLst>
                                    </p:anim>
                                    <p:anim calcmode="lin" valueType="num">
                                      <p:cBhvr additive="base">
                                        <p:cTn id="20" dur="500" fill="hold"/>
                                        <p:tgtEl>
                                          <p:spTgt spid="174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478"/>
                                        </p:tgtEl>
                                        <p:attrNameLst>
                                          <p:attrName>style.visibility</p:attrName>
                                        </p:attrNameLst>
                                      </p:cBhvr>
                                      <p:to>
                                        <p:strVal val="visible"/>
                                      </p:to>
                                    </p:set>
                                    <p:anim calcmode="lin" valueType="num">
                                      <p:cBhvr additive="base">
                                        <p:cTn id="25" dur="500" fill="hold"/>
                                        <p:tgtEl>
                                          <p:spTgt spid="17478"/>
                                        </p:tgtEl>
                                        <p:attrNameLst>
                                          <p:attrName>ppt_x</p:attrName>
                                        </p:attrNameLst>
                                      </p:cBhvr>
                                      <p:tavLst>
                                        <p:tav tm="0">
                                          <p:val>
                                            <p:strVal val="0-#ppt_w/2"/>
                                          </p:val>
                                        </p:tav>
                                        <p:tav tm="100000">
                                          <p:val>
                                            <p:strVal val="#ppt_x"/>
                                          </p:val>
                                        </p:tav>
                                      </p:tavLst>
                                    </p:anim>
                                    <p:anim calcmode="lin" valueType="num">
                                      <p:cBhvr additive="base">
                                        <p:cTn id="26" dur="500" fill="hold"/>
                                        <p:tgtEl>
                                          <p:spTgt spid="174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7499"/>
                                        </p:tgtEl>
                                        <p:attrNameLst>
                                          <p:attrName>style.visibility</p:attrName>
                                        </p:attrNameLst>
                                      </p:cBhvr>
                                      <p:to>
                                        <p:strVal val="visible"/>
                                      </p:to>
                                    </p:set>
                                    <p:animEffect transition="in" filter="box(out)">
                                      <p:cBhvr>
                                        <p:cTn id="31" dur="500"/>
                                        <p:tgtEl>
                                          <p:spTgt spid="17499"/>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1"/>
          </p:nvPr>
        </p:nvSpPr>
        <p:spPr>
          <a:xfrm>
            <a:off x="1003423" y="1395291"/>
            <a:ext cx="7858125" cy="802786"/>
          </a:xfrm>
        </p:spPr>
        <p:txBody>
          <a:bodyPr/>
          <a:lstStyle/>
          <a:p>
            <a:pPr marL="273050" lvl="2" indent="0" eaLnBrk="1" hangingPunct="1">
              <a:buNone/>
            </a:pPr>
            <a:r>
              <a:rPr lang="zh-CN" altLang="en-US" sz="2800" dirty="0">
                <a:solidFill>
                  <a:srgbClr val="FF0000"/>
                </a:solidFill>
              </a:rPr>
              <a:t>性质</a:t>
            </a:r>
            <a:r>
              <a:rPr lang="en-US" altLang="zh-CN" sz="2800" dirty="0">
                <a:solidFill>
                  <a:srgbClr val="FF0000"/>
                </a:solidFill>
              </a:rPr>
              <a:t>4</a:t>
            </a:r>
            <a:r>
              <a:rPr lang="zh-CN" altLang="en-US" sz="2800" dirty="0"/>
              <a:t>：具有</a:t>
            </a:r>
            <a:r>
              <a:rPr lang="en-US" altLang="zh-CN" sz="2800" dirty="0">
                <a:solidFill>
                  <a:srgbClr val="00B050"/>
                </a:solidFill>
              </a:rPr>
              <a:t>n</a:t>
            </a:r>
            <a:r>
              <a:rPr lang="zh-CN" altLang="en-US" sz="2800" dirty="0"/>
              <a:t>个节点的完全二叉树的深度是</a:t>
            </a:r>
            <a:endParaRPr lang="zh-CN" altLang="en-US" sz="2800" dirty="0"/>
          </a:p>
        </p:txBody>
      </p:sp>
      <mc:AlternateContent xmlns:mc="http://schemas.openxmlformats.org/markup-compatibility/2006">
        <mc:Choice xmlns:a14="http://schemas.microsoft.com/office/drawing/2010/main" Requires="a14">
          <p:sp>
            <p:nvSpPr>
              <p:cNvPr id="211975" name="Object 7"/>
              <p:cNvSpPr txBox="1">
                <a:spLocks noGrp="1"/>
              </p:cNvSpPr>
              <p:nvPr>
                <p:ph sz="half" idx="2"/>
              </p:nvPr>
            </p:nvSpPr>
            <p:spPr bwMode="auto">
              <a:xfrm>
                <a:off x="4021994" y="1950548"/>
                <a:ext cx="2800838" cy="519113"/>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d>
                        <m:dPr>
                          <m:begChr m:val="⌊"/>
                          <m:endChr m:val="⌋"/>
                          <m:ctrlPr>
                            <a:rPr lang="en-US" altLang="en-US" sz="2800" i="1" smtClean="0">
                              <a:solidFill>
                                <a:srgbClr val="00B050"/>
                              </a:solidFill>
                              <a:latin typeface="Cambria Math" panose="02040503050406030204" pitchFamily="18" charset="0"/>
                            </a:rPr>
                          </m:ctrlPr>
                        </m:dPr>
                        <m:e>
                          <m:func>
                            <m:funcPr>
                              <m:ctrlPr>
                                <a:rPr lang="en-US" altLang="en-US" sz="2800" i="1">
                                  <a:solidFill>
                                    <a:srgbClr val="00B050"/>
                                  </a:solidFill>
                                  <a:latin typeface="Cambria Math" panose="02040503050406030204" pitchFamily="18" charset="0"/>
                                </a:rPr>
                              </m:ctrlPr>
                            </m:funcPr>
                            <m:fName>
                              <m:sSub>
                                <m:sSubPr>
                                  <m:ctrlPr>
                                    <a:rPr lang="en-US" altLang="en-US" sz="2800" i="1">
                                      <a:solidFill>
                                        <a:srgbClr val="00B050"/>
                                      </a:solidFill>
                                      <a:latin typeface="Cambria Math" panose="02040503050406030204" pitchFamily="18" charset="0"/>
                                    </a:rPr>
                                  </m:ctrlPr>
                                </m:sSubPr>
                                <m:e>
                                  <m:r>
                                    <m:rPr>
                                      <m:sty m:val="p"/>
                                    </m:rPr>
                                    <a:rPr lang="en-US" altLang="en-US" sz="2800" i="0">
                                      <a:solidFill>
                                        <a:srgbClr val="00B050"/>
                                      </a:solidFill>
                                      <a:latin typeface="Cambria Math" panose="02040503050406030204" pitchFamily="18" charset="0"/>
                                    </a:rPr>
                                    <m:t>log</m:t>
                                  </m:r>
                                </m:e>
                                <m:sub>
                                  <m:r>
                                    <a:rPr lang="en-US" altLang="en-US" sz="2800" i="1">
                                      <a:solidFill>
                                        <a:srgbClr val="00B050"/>
                                      </a:solidFill>
                                      <a:latin typeface="Cambria Math" panose="02040503050406030204" pitchFamily="18" charset="0"/>
                                    </a:rPr>
                                    <m:t>2</m:t>
                                  </m:r>
                                </m:sub>
                              </m:sSub>
                            </m:fName>
                            <m:e>
                              <m:r>
                                <a:rPr lang="en-US" altLang="en-US" sz="2800" i="1">
                                  <a:solidFill>
                                    <a:srgbClr val="00B050"/>
                                  </a:solidFill>
                                  <a:latin typeface="Cambria Math" panose="02040503050406030204" pitchFamily="18" charset="0"/>
                                </a:rPr>
                                <m:t>𝑛</m:t>
                              </m:r>
                            </m:e>
                          </m:func>
                        </m:e>
                      </m:d>
                      <m:r>
                        <a:rPr lang="en-US" altLang="en-US" sz="2800" i="1">
                          <a:solidFill>
                            <a:srgbClr val="00B050"/>
                          </a:solidFill>
                          <a:latin typeface="Cambria Math" panose="02040503050406030204" pitchFamily="18" charset="0"/>
                        </a:rPr>
                        <m:t>+</m:t>
                      </m:r>
                      <m:r>
                        <a:rPr lang="en-US" altLang="en-US" sz="2800" i="1">
                          <a:solidFill>
                            <a:srgbClr val="00B050"/>
                          </a:solidFill>
                          <a:latin typeface="Cambria Math" panose="02040503050406030204" pitchFamily="18" charset="0"/>
                        </a:rPr>
                        <m:t>1</m:t>
                      </m:r>
                    </m:oMath>
                  </m:oMathPara>
                </a14:m>
                <a:endParaRPr lang="en-US" altLang="en-US" sz="2800" dirty="0">
                  <a:solidFill>
                    <a:srgbClr val="00B050"/>
                  </a:solidFill>
                </a:endParaRPr>
              </a:p>
            </p:txBody>
          </p:sp>
        </mc:Choice>
        <mc:Fallback>
          <p:sp>
            <p:nvSpPr>
              <p:cNvPr id="211975" name="Object 7"/>
              <p:cNvSpPr txBox="1">
                <a:spLocks noRot="1" noChangeAspect="1" noMove="1" noResize="1" noEditPoints="1" noAdjustHandles="1" noChangeArrowheads="1" noChangeShapeType="1" noTextEdit="1"/>
              </p:cNvSpPr>
              <p:nvPr>
                <p:ph sz="half" idx="2"/>
              </p:nvPr>
            </p:nvSpPr>
            <p:spPr bwMode="auto">
              <a:xfrm>
                <a:off x="4021994" y="1950548"/>
                <a:ext cx="2800838" cy="519113"/>
              </a:xfrm>
              <a:prstGeom prst="rect">
                <a:avLst/>
              </a:prstGeom>
              <a:blipFill rotWithShape="1">
                <a:blip r:embed="rId1"/>
                <a:stretch>
                  <a:fillRect l="-19" t="-89" r="14" b="28"/>
                </a:stretch>
              </a:blipFill>
              <a:ln>
                <a:noFill/>
              </a:ln>
              <a:effectLst/>
            </p:spPr>
            <p:txBody>
              <a:bodyPr/>
              <a:lstStyle/>
              <a:p>
                <a:r>
                  <a:rPr lang="zh-CN" altLang="en-US">
                    <a:noFill/>
                  </a:rPr>
                  <a:t> </a:t>
                </a:r>
              </a:p>
            </p:txBody>
          </p:sp>
        </mc:Fallback>
      </mc:AlternateContent>
      <p:sp>
        <p:nvSpPr>
          <p:cNvPr id="211979" name="Text Box 11"/>
          <p:cNvSpPr txBox="1">
            <a:spLocks noChangeArrowheads="1"/>
          </p:cNvSpPr>
          <p:nvPr/>
        </p:nvSpPr>
        <p:spPr bwMode="auto">
          <a:xfrm>
            <a:off x="1612901" y="2469661"/>
            <a:ext cx="7179408" cy="273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800" dirty="0">
                <a:solidFill>
                  <a:schemeClr val="accent6"/>
                </a:solidFill>
                <a:latin typeface="Times New Roman" panose="02020603050405020304" pitchFamily="18" charset="0"/>
                <a:ea typeface="楷体_GB2312"/>
                <a:cs typeface="Times New Roman" panose="02020603050405020304" pitchFamily="18" charset="0"/>
              </a:rPr>
              <a:t>证明：</a:t>
            </a:r>
            <a:endParaRPr lang="zh-CN" altLang="en-US" sz="28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设完全二叉树的深度为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endParaRPr kumimoji="1" lang="en-US" altLang="zh-CN" sz="280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根据性质</a:t>
            </a: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2</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en-US"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n &lt;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k  </a:t>
            </a:r>
            <a:endPar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即  </a:t>
            </a:r>
            <a:r>
              <a:rPr kumimoji="1" lang="en-US" altLang="en-US"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n &lt; k </a:t>
            </a:r>
            <a:endPar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因为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a:t>
            </a:r>
            <a:r>
              <a:rPr kumimoji="1" lang="en-US" altLang="zh-CN"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只能是整数，因此，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2</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n</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a:t>
            </a:r>
            <a:endPar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
        <p:nvSpPr>
          <p:cNvPr id="3" name="文本框 2"/>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endParaRPr lang="zh-CN" altLang="en-US" sz="40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11979"/>
                                        </p:tgtEl>
                                        <p:attrNameLst>
                                          <p:attrName>style.visibility</p:attrName>
                                        </p:attrNameLst>
                                      </p:cBhvr>
                                      <p:to>
                                        <p:strVal val="visible"/>
                                      </p:to>
                                    </p:set>
                                    <p:animEffect transition="in" filter="wipe(left)">
                                      <p:cBhvr>
                                        <p:cTn id="7" dur="300"/>
                                        <p:tgtEl>
                                          <p:spTgt spid="211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1002322" y="1444260"/>
            <a:ext cx="7270140" cy="4578472"/>
          </a:xfrm>
        </p:spPr>
        <p:txBody>
          <a:bodyPr/>
          <a:lstStyle/>
          <a:p>
            <a:pPr lvl="1" eaLnBrk="1" hangingPunct="1"/>
            <a:r>
              <a:rPr lang="zh-CN" altLang="en-US" sz="3200" dirty="0">
                <a:solidFill>
                  <a:srgbClr val="FF0000"/>
                </a:solidFill>
              </a:rPr>
              <a:t>性质</a:t>
            </a:r>
            <a:r>
              <a:rPr lang="en-US" altLang="zh-CN" sz="3200" dirty="0">
                <a:solidFill>
                  <a:srgbClr val="FF0000"/>
                </a:solidFill>
              </a:rPr>
              <a:t>5</a:t>
            </a:r>
            <a:r>
              <a:rPr lang="zh-CN" altLang="en-US" sz="3200" dirty="0"/>
              <a:t>：如果对一棵有</a:t>
            </a:r>
            <a:r>
              <a:rPr lang="en-US" altLang="zh-CN" sz="3200" dirty="0">
                <a:solidFill>
                  <a:srgbClr val="00B050"/>
                </a:solidFill>
              </a:rPr>
              <a:t>n</a:t>
            </a:r>
            <a:r>
              <a:rPr lang="zh-CN" altLang="zh-CN" sz="3200" dirty="0"/>
              <a:t>个结点的完全二叉树的结点按层序编号，则对任一结点</a:t>
            </a:r>
            <a:r>
              <a:rPr lang="en-US" altLang="zh-CN" sz="3200" dirty="0" err="1">
                <a:solidFill>
                  <a:srgbClr val="00B050"/>
                </a:solidFill>
              </a:rPr>
              <a:t>i</a:t>
            </a:r>
            <a:r>
              <a:rPr lang="en-US" altLang="zh-CN" sz="3200" dirty="0"/>
              <a:t> (</a:t>
            </a:r>
            <a:r>
              <a:rPr lang="en-US" altLang="zh-CN" sz="3200" dirty="0">
                <a:solidFill>
                  <a:srgbClr val="00B050"/>
                </a:solidFill>
              </a:rPr>
              <a:t>1</a:t>
            </a:r>
            <a:r>
              <a:rPr lang="en-US" altLang="zh-CN" sz="3200" dirty="0">
                <a:solidFill>
                  <a:srgbClr val="00B050"/>
                </a:solidFill>
                <a:sym typeface="Symbol" panose="05050102010706020507" pitchFamily="18" charset="2"/>
              </a:rPr>
              <a:t>in</a:t>
            </a:r>
            <a:r>
              <a:rPr lang="en-US" altLang="zh-CN" sz="3200" dirty="0">
                <a:sym typeface="Symbol" panose="05050102010706020507" pitchFamily="18" charset="2"/>
              </a:rPr>
              <a:t>)</a:t>
            </a:r>
            <a:r>
              <a:rPr lang="zh-CN" altLang="en-US" sz="3200" dirty="0">
                <a:sym typeface="Symbol" panose="05050102010706020507" pitchFamily="18" charset="2"/>
              </a:rPr>
              <a:t>，</a:t>
            </a:r>
            <a:r>
              <a:rPr lang="zh-CN" altLang="zh-CN" sz="3200" dirty="0">
                <a:sym typeface="Symbol" panose="05050102010706020507" pitchFamily="18" charset="2"/>
              </a:rPr>
              <a:t>有：</a:t>
            </a:r>
            <a:endParaRPr lang="en-US" altLang="zh-CN" sz="3200" dirty="0">
              <a:sym typeface="Symbol" panose="05050102010706020507" pitchFamily="18" charset="2"/>
            </a:endParaRPr>
          </a:p>
          <a:p>
            <a:pPr lvl="1" eaLnBrk="1" hangingPunct="1"/>
            <a:r>
              <a:rPr lang="zh-CN" altLang="en-US" dirty="0"/>
              <a:t>  </a:t>
            </a:r>
            <a:r>
              <a:rPr lang="en-US" altLang="zh-CN" dirty="0"/>
              <a:t>(1)  </a:t>
            </a:r>
            <a:r>
              <a:rPr lang="zh-CN" altLang="en-US" dirty="0"/>
              <a:t>如果</a:t>
            </a:r>
            <a:r>
              <a:rPr lang="en-US" altLang="zh-CN" dirty="0" err="1">
                <a:solidFill>
                  <a:srgbClr val="00B050"/>
                </a:solidFill>
              </a:rPr>
              <a:t>i</a:t>
            </a:r>
            <a:r>
              <a:rPr lang="en-US" altLang="zh-CN" dirty="0">
                <a:solidFill>
                  <a:srgbClr val="00B050"/>
                </a:solidFill>
              </a:rPr>
              <a:t>=1</a:t>
            </a:r>
            <a:r>
              <a:rPr lang="zh-CN" altLang="en-US" dirty="0"/>
              <a:t>，</a:t>
            </a:r>
            <a:r>
              <a:rPr lang="zh-CN" altLang="zh-CN" dirty="0"/>
              <a:t>则结点</a:t>
            </a:r>
            <a:r>
              <a:rPr lang="en-US" altLang="zh-CN" dirty="0" err="1">
                <a:solidFill>
                  <a:srgbClr val="00B050"/>
                </a:solidFill>
              </a:rPr>
              <a:t>i</a:t>
            </a:r>
            <a:r>
              <a:rPr lang="zh-CN" altLang="zh-CN" dirty="0"/>
              <a:t>是二叉树的根，无</a:t>
            </a:r>
            <a:r>
              <a:rPr lang="zh-CN" altLang="en-US" dirty="0"/>
              <a:t>父亲</a:t>
            </a:r>
            <a:r>
              <a:rPr lang="zh-CN" altLang="zh-CN" dirty="0"/>
              <a:t>；</a:t>
            </a:r>
            <a:r>
              <a:rPr lang="zh-CN" altLang="en-US" dirty="0"/>
              <a:t>否则</a:t>
            </a:r>
            <a:r>
              <a:rPr lang="zh-CN" altLang="zh-CN" dirty="0"/>
              <a:t>其</a:t>
            </a:r>
            <a:r>
              <a:rPr lang="zh-CN" altLang="en-US" dirty="0"/>
              <a:t>父亲</a:t>
            </a:r>
            <a:r>
              <a:rPr lang="zh-CN" altLang="zh-CN" dirty="0"/>
              <a:t>是</a:t>
            </a:r>
            <a:r>
              <a:rPr lang="zh-CN" altLang="zh-CN" dirty="0">
                <a:solidFill>
                  <a:srgbClr val="00B050"/>
                </a:solidFill>
                <a:sym typeface="Symbol" panose="05050102010706020507" pitchFamily="18" charset="2"/>
              </a:rPr>
              <a:t></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/2</a:t>
            </a:r>
            <a:endParaRPr lang="en-US" altLang="zh-CN" dirty="0">
              <a:solidFill>
                <a:srgbClr val="00B050"/>
              </a:solidFill>
              <a:sym typeface="Symbol" panose="05050102010706020507" pitchFamily="18" charset="2"/>
            </a:endParaRPr>
          </a:p>
          <a:p>
            <a:pPr lvl="1" eaLnBrk="1" hangingPunct="1"/>
            <a:r>
              <a:rPr lang="en-US" altLang="zh-CN" dirty="0">
                <a:sym typeface="Symbol" panose="05050102010706020507" pitchFamily="18" charset="2"/>
              </a:rPr>
              <a:t>  (2)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无左孩子；</a:t>
            </a:r>
            <a:r>
              <a:rPr lang="zh-CN" altLang="en-US" dirty="0">
                <a:sym typeface="Symbol" panose="05050102010706020507" pitchFamily="18" charset="2"/>
              </a:rPr>
              <a:t>否则</a:t>
            </a:r>
            <a:r>
              <a:rPr lang="zh-CN" altLang="zh-CN" dirty="0">
                <a:sym typeface="Symbol" panose="05050102010706020507" pitchFamily="18" charset="2"/>
              </a:rPr>
              <a:t>则其左孩子是</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endParaRPr lang="en-US" altLang="zh-CN" dirty="0">
              <a:solidFill>
                <a:srgbClr val="00B050"/>
              </a:solidFill>
              <a:sym typeface="Symbol" panose="05050102010706020507" pitchFamily="18" charset="2"/>
            </a:endParaRPr>
          </a:p>
          <a:p>
            <a:pPr lvl="1" eaLnBrk="1" hangingPunct="1"/>
            <a:r>
              <a:rPr lang="en-US" altLang="zh-CN" dirty="0">
                <a:sym typeface="Symbol" panose="05050102010706020507" pitchFamily="18" charset="2"/>
              </a:rPr>
              <a:t>  (3)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无右孩子；</a:t>
            </a:r>
            <a:r>
              <a:rPr lang="zh-CN" altLang="en-US" dirty="0">
                <a:sym typeface="Symbol" panose="05050102010706020507" pitchFamily="18" charset="2"/>
              </a:rPr>
              <a:t>否则</a:t>
            </a:r>
            <a:r>
              <a:rPr lang="zh-CN" altLang="zh-CN" dirty="0">
                <a:sym typeface="Symbol" panose="05050102010706020507" pitchFamily="18" charset="2"/>
              </a:rPr>
              <a:t>则其右孩子是</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a:t>
            </a:r>
            <a:endParaRPr lang="en-US" altLang="zh-CN" dirty="0">
              <a:solidFill>
                <a:srgbClr val="00B050"/>
              </a:solidFill>
              <a:sym typeface="Symbol" panose="05050102010706020507" pitchFamily="18" charset="2"/>
            </a:endParaRPr>
          </a:p>
        </p:txBody>
      </p:sp>
      <p:sp>
        <p:nvSpPr>
          <p:cNvPr id="2" name="文本框 1"/>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endParaRPr lang="zh-CN" altLang="en-US" sz="40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calcmode="lin" valueType="num">
                                      <p:cBhvr additive="base">
                                        <p:cTn id="25" dur="500" fill="hold"/>
                                        <p:tgtEl>
                                          <p:spTgt spid="184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5" autoUpdateAnimBg="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65" name="Rectangle 41"/>
          <p:cNvSpPr>
            <a:spLocks noChangeArrowheads="1"/>
          </p:cNvSpPr>
          <p:nvPr/>
        </p:nvSpPr>
        <p:spPr bwMode="auto">
          <a:xfrm>
            <a:off x="712178" y="1321900"/>
            <a:ext cx="3433641" cy="2313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630"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实现</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：按满二叉树的结点层次编号，依次存放二叉树中的数据元素</a:t>
            </a:r>
            <a:endPar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a:p>
            <a:pPr marL="87630"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特点</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endPar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a:p>
            <a:pPr marL="87630"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结点间关系蕴含在其存储位置中</a:t>
            </a:r>
            <a:endPar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a:p>
            <a:pPr marL="87630"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浪费空间，适于存满二叉树和完全二叉树</a:t>
            </a:r>
            <a:endPar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p:grpSp>
        <p:nvGrpSpPr>
          <p:cNvPr id="103466" name="Group 42"/>
          <p:cNvGrpSpPr/>
          <p:nvPr/>
        </p:nvGrpSpPr>
        <p:grpSpPr bwMode="auto">
          <a:xfrm>
            <a:off x="2035128" y="3991833"/>
            <a:ext cx="1966913" cy="2540000"/>
            <a:chOff x="3964" y="227"/>
            <a:chExt cx="1239" cy="1600"/>
          </a:xfrm>
        </p:grpSpPr>
        <p:sp>
          <p:nvSpPr>
            <p:cNvPr id="23575" name="Oval 43"/>
            <p:cNvSpPr>
              <a:spLocks noChangeArrowheads="1"/>
            </p:cNvSpPr>
            <p:nvPr/>
          </p:nvSpPr>
          <p:spPr bwMode="auto">
            <a:xfrm>
              <a:off x="4552" y="22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76" name="Oval 44"/>
            <p:cNvSpPr>
              <a:spLocks noChangeArrowheads="1"/>
            </p:cNvSpPr>
            <p:nvPr/>
          </p:nvSpPr>
          <p:spPr bwMode="auto">
            <a:xfrm>
              <a:off x="4249" y="61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77" name="Oval 45"/>
            <p:cNvSpPr>
              <a:spLocks noChangeArrowheads="1"/>
            </p:cNvSpPr>
            <p:nvPr/>
          </p:nvSpPr>
          <p:spPr bwMode="auto">
            <a:xfrm>
              <a:off x="4874" y="62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78" name="Oval 46"/>
            <p:cNvSpPr>
              <a:spLocks noChangeArrowheads="1"/>
            </p:cNvSpPr>
            <p:nvPr/>
          </p:nvSpPr>
          <p:spPr bwMode="auto">
            <a:xfrm>
              <a:off x="3964" y="1068"/>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79" name="Oval 47"/>
            <p:cNvSpPr>
              <a:spLocks noChangeArrowheads="1"/>
            </p:cNvSpPr>
            <p:nvPr/>
          </p:nvSpPr>
          <p:spPr bwMode="auto">
            <a:xfrm>
              <a:off x="4568" y="1068"/>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0" name="Oval 48"/>
            <p:cNvSpPr>
              <a:spLocks noChangeArrowheads="1"/>
            </p:cNvSpPr>
            <p:nvPr/>
          </p:nvSpPr>
          <p:spPr bwMode="auto">
            <a:xfrm>
              <a:off x="4318" y="153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1" name="Oval 49"/>
            <p:cNvSpPr>
              <a:spLocks noChangeArrowheads="1"/>
            </p:cNvSpPr>
            <p:nvPr/>
          </p:nvSpPr>
          <p:spPr bwMode="auto">
            <a:xfrm>
              <a:off x="4913" y="153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2" name="Line 50"/>
            <p:cNvSpPr>
              <a:spLocks noChangeShapeType="1"/>
            </p:cNvSpPr>
            <p:nvPr/>
          </p:nvSpPr>
          <p:spPr bwMode="auto">
            <a:xfrm flipH="1">
              <a:off x="4501" y="500"/>
              <a:ext cx="111"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3" name="Line 51"/>
            <p:cNvSpPr>
              <a:spLocks noChangeShapeType="1"/>
            </p:cNvSpPr>
            <p:nvPr/>
          </p:nvSpPr>
          <p:spPr bwMode="auto">
            <a:xfrm flipH="1">
              <a:off x="4189" y="900"/>
              <a:ext cx="146"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4" name="Line 52"/>
            <p:cNvSpPr>
              <a:spLocks noChangeShapeType="1"/>
            </p:cNvSpPr>
            <p:nvPr/>
          </p:nvSpPr>
          <p:spPr bwMode="auto">
            <a:xfrm>
              <a:off x="4812" y="456"/>
              <a:ext cx="133" cy="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5" name="Line 53"/>
            <p:cNvSpPr>
              <a:spLocks noChangeShapeType="1"/>
            </p:cNvSpPr>
            <p:nvPr/>
          </p:nvSpPr>
          <p:spPr bwMode="auto">
            <a:xfrm>
              <a:off x="4467" y="878"/>
              <a:ext cx="178"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6" name="Line 54"/>
            <p:cNvSpPr>
              <a:spLocks noChangeShapeType="1"/>
            </p:cNvSpPr>
            <p:nvPr/>
          </p:nvSpPr>
          <p:spPr bwMode="auto">
            <a:xfrm>
              <a:off x="4801" y="1300"/>
              <a:ext cx="189" cy="27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7" name="Line 55"/>
            <p:cNvSpPr>
              <a:spLocks noChangeShapeType="1"/>
            </p:cNvSpPr>
            <p:nvPr/>
          </p:nvSpPr>
          <p:spPr bwMode="auto">
            <a:xfrm flipH="1">
              <a:off x="4545" y="1355"/>
              <a:ext cx="111"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nvGrpSpPr>
          <p:cNvPr id="103480" name="Group 56"/>
          <p:cNvGrpSpPr/>
          <p:nvPr/>
        </p:nvGrpSpPr>
        <p:grpSpPr bwMode="auto">
          <a:xfrm>
            <a:off x="4385408" y="4244976"/>
            <a:ext cx="4151313" cy="711200"/>
            <a:chOff x="2290" y="2119"/>
            <a:chExt cx="2615" cy="448"/>
          </a:xfrm>
        </p:grpSpPr>
        <p:grpSp>
          <p:nvGrpSpPr>
            <p:cNvPr id="23562" name="Group 57"/>
            <p:cNvGrpSpPr/>
            <p:nvPr/>
          </p:nvGrpSpPr>
          <p:grpSpPr bwMode="auto">
            <a:xfrm>
              <a:off x="2290" y="2310"/>
              <a:ext cx="2588" cy="257"/>
              <a:chOff x="2512" y="2310"/>
              <a:chExt cx="2588" cy="257"/>
            </a:xfrm>
          </p:grpSpPr>
          <p:sp>
            <p:nvSpPr>
              <p:cNvPr id="23564" name="Rectangle 58"/>
              <p:cNvSpPr>
                <a:spLocks noChangeArrowheads="1"/>
              </p:cNvSpPr>
              <p:nvPr/>
            </p:nvSpPr>
            <p:spPr bwMode="auto">
              <a:xfrm>
                <a:off x="2512" y="2310"/>
                <a:ext cx="2588" cy="256"/>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c    d    e    0    0    0    0    f    g </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65" name="Line 59"/>
              <p:cNvSpPr>
                <a:spLocks noChangeShapeType="1"/>
              </p:cNvSpPr>
              <p:nvPr/>
            </p:nvSpPr>
            <p:spPr bwMode="auto">
              <a:xfrm>
                <a:off x="2723" y="2312"/>
                <a:ext cx="0" cy="25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6" name="Line 60"/>
              <p:cNvSpPr>
                <a:spLocks noChangeShapeType="1"/>
              </p:cNvSpPr>
              <p:nvPr/>
            </p:nvSpPr>
            <p:spPr bwMode="auto">
              <a:xfrm>
                <a:off x="2960" y="2312"/>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7" name="Line 61"/>
              <p:cNvSpPr>
                <a:spLocks noChangeShapeType="1"/>
              </p:cNvSpPr>
              <p:nvPr/>
            </p:nvSpPr>
            <p:spPr bwMode="auto">
              <a:xfrm>
                <a:off x="3197" y="2312"/>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8" name="Line 62"/>
              <p:cNvSpPr>
                <a:spLocks noChangeShapeType="1"/>
              </p:cNvSpPr>
              <p:nvPr/>
            </p:nvSpPr>
            <p:spPr bwMode="auto">
              <a:xfrm>
                <a:off x="3434" y="2312"/>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9" name="Line 63"/>
              <p:cNvSpPr>
                <a:spLocks noChangeShapeType="1"/>
              </p:cNvSpPr>
              <p:nvPr/>
            </p:nvSpPr>
            <p:spPr bwMode="auto">
              <a:xfrm>
                <a:off x="3671" y="2312"/>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0" name="Line 64"/>
              <p:cNvSpPr>
                <a:spLocks noChangeShapeType="1"/>
              </p:cNvSpPr>
              <p:nvPr/>
            </p:nvSpPr>
            <p:spPr bwMode="auto">
              <a:xfrm>
                <a:off x="3908" y="2312"/>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1" name="Line 65"/>
              <p:cNvSpPr>
                <a:spLocks noChangeShapeType="1"/>
              </p:cNvSpPr>
              <p:nvPr/>
            </p:nvSpPr>
            <p:spPr bwMode="auto">
              <a:xfrm>
                <a:off x="4145" y="2312"/>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Line 66"/>
              <p:cNvSpPr>
                <a:spLocks noChangeShapeType="1"/>
              </p:cNvSpPr>
              <p:nvPr/>
            </p:nvSpPr>
            <p:spPr bwMode="auto">
              <a:xfrm>
                <a:off x="4382" y="2312"/>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3" name="Line 67"/>
              <p:cNvSpPr>
                <a:spLocks noChangeShapeType="1"/>
              </p:cNvSpPr>
              <p:nvPr/>
            </p:nvSpPr>
            <p:spPr bwMode="auto">
              <a:xfrm>
                <a:off x="4619" y="2312"/>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4" name="Line 68"/>
              <p:cNvSpPr>
                <a:spLocks noChangeShapeType="1"/>
              </p:cNvSpPr>
              <p:nvPr/>
            </p:nvSpPr>
            <p:spPr bwMode="auto">
              <a:xfrm>
                <a:off x="4857" y="2312"/>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3563" name="Text Box 69"/>
            <p:cNvSpPr txBox="1">
              <a:spLocks noChangeArrowheads="1"/>
            </p:cNvSpPr>
            <p:nvPr/>
          </p:nvSpPr>
          <p:spPr bwMode="auto">
            <a:xfrm>
              <a:off x="2309" y="2119"/>
              <a:ext cx="25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03494" name="Group 70"/>
          <p:cNvGrpSpPr/>
          <p:nvPr/>
        </p:nvGrpSpPr>
        <p:grpSpPr bwMode="auto">
          <a:xfrm>
            <a:off x="1600153" y="5336445"/>
            <a:ext cx="3009901" cy="1163638"/>
            <a:chOff x="0" y="2985"/>
            <a:chExt cx="1896" cy="733"/>
          </a:xfrm>
        </p:grpSpPr>
        <p:sp>
          <p:nvSpPr>
            <p:cNvPr id="23558" name="Oval 71"/>
            <p:cNvSpPr>
              <a:spLocks noChangeArrowheads="1"/>
            </p:cNvSpPr>
            <p:nvPr/>
          </p:nvSpPr>
          <p:spPr bwMode="auto">
            <a:xfrm>
              <a:off x="1244" y="3000"/>
              <a:ext cx="267" cy="266"/>
            </a:xfrm>
            <a:prstGeom prst="ellipse">
              <a:avLst/>
            </a:prstGeom>
            <a:noFill/>
            <a:ln w="9525">
              <a:solidFill>
                <a:schemeClr val="tx1"/>
              </a:solidFill>
              <a:prstDash val="dash"/>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59" name="Oval 72"/>
            <p:cNvSpPr>
              <a:spLocks noChangeArrowheads="1"/>
            </p:cNvSpPr>
            <p:nvPr/>
          </p:nvSpPr>
          <p:spPr bwMode="auto">
            <a:xfrm>
              <a:off x="1629" y="2985"/>
              <a:ext cx="267" cy="266"/>
            </a:xfrm>
            <a:prstGeom prst="ellipse">
              <a:avLst/>
            </a:prstGeom>
            <a:noFill/>
            <a:ln w="9525">
              <a:solidFill>
                <a:schemeClr val="tx1"/>
              </a:solidFill>
              <a:prstDash val="dash"/>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0" name="Oval 73"/>
            <p:cNvSpPr>
              <a:spLocks noChangeArrowheads="1"/>
            </p:cNvSpPr>
            <p:nvPr/>
          </p:nvSpPr>
          <p:spPr bwMode="auto">
            <a:xfrm>
              <a:off x="0" y="3452"/>
              <a:ext cx="267" cy="266"/>
            </a:xfrm>
            <a:prstGeom prst="ellipse">
              <a:avLst/>
            </a:prstGeom>
            <a:noFill/>
            <a:ln w="9525">
              <a:solidFill>
                <a:schemeClr val="tx1"/>
              </a:solidFill>
              <a:prstDash val="dash"/>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1" name="Oval 74"/>
            <p:cNvSpPr>
              <a:spLocks noChangeArrowheads="1"/>
            </p:cNvSpPr>
            <p:nvPr/>
          </p:nvSpPr>
          <p:spPr bwMode="auto">
            <a:xfrm>
              <a:off x="328" y="3440"/>
              <a:ext cx="267" cy="266"/>
            </a:xfrm>
            <a:prstGeom prst="ellipse">
              <a:avLst/>
            </a:prstGeom>
            <a:noFill/>
            <a:ln w="9525">
              <a:solidFill>
                <a:schemeClr val="tx1"/>
              </a:solidFill>
              <a:prstDash val="dash"/>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6" name="Text Box 2"/>
          <p:cNvSpPr txBox="1">
            <a:spLocks noChangeArrowheads="1"/>
          </p:cNvSpPr>
          <p:nvPr/>
        </p:nvSpPr>
        <p:spPr bwMode="auto">
          <a:xfrm>
            <a:off x="4709381" y="1382057"/>
            <a:ext cx="3977420" cy="227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#define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MAX_TREE_SIZE  100      </a:t>
            </a:r>
            <a:endPar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二叉树的最大结点数</a:t>
            </a:r>
            <a:endParaRPr kumimoji="1"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[MAX_TREE_SIZE];   </a:t>
            </a:r>
            <a:endPar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1</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号单元存储根结点</a:t>
            </a:r>
            <a:endPar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endPar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p:txBody>
      </p:sp>
      <p:sp>
        <p:nvSpPr>
          <p:cNvPr id="2" name="文本框 1"/>
          <p:cNvSpPr txBox="1"/>
          <p:nvPr/>
        </p:nvSpPr>
        <p:spPr>
          <a:xfrm>
            <a:off x="911104" y="538440"/>
            <a:ext cx="6866003" cy="707886"/>
          </a:xfrm>
          <a:prstGeom prst="rect">
            <a:avLst/>
          </a:prstGeom>
          <a:noFill/>
        </p:spPr>
        <p:txBody>
          <a:bodyPr wrap="square">
            <a:spAutoFit/>
          </a:bodyPr>
          <a:lstStyle/>
          <a:p>
            <a:pPr marL="914400" marR="0" lvl="2" indent="0" algn="l" defTabSz="914400" rtl="0" eaLnBrk="1" fontAlgn="base" latinLnBrk="0" hangingPunct="1">
              <a:lnSpc>
                <a:spcPct val="100000"/>
              </a:lnSpc>
              <a:spcBef>
                <a:spcPct val="20000"/>
              </a:spcBef>
              <a:spcAft>
                <a:spcPct val="0"/>
              </a:spcAft>
              <a:buClr>
                <a:srgbClr val="FF3300"/>
              </a:buClr>
              <a:buSzTx/>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ea typeface="隶书" panose="02010509060101010101" pitchFamily="49" charset="-122"/>
                <a:cs typeface="楷体_GB2312"/>
              </a:rPr>
              <a:t>二叉树的顺序存储表示</a:t>
            </a:r>
            <a:endPar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ea typeface="隶书" panose="02010509060101010101" pitchFamily="49" charset="-122"/>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3465">
                                            <p:txEl>
                                              <p:pRg st="0" end="0"/>
                                            </p:txEl>
                                          </p:spTgt>
                                        </p:tgtEl>
                                        <p:attrNameLst>
                                          <p:attrName>style.visibility</p:attrName>
                                        </p:attrNameLst>
                                      </p:cBhvr>
                                      <p:to>
                                        <p:strVal val="visible"/>
                                      </p:to>
                                    </p:set>
                                    <p:animEffect transition="in" filter="fade">
                                      <p:cBhvr>
                                        <p:cTn id="7" dur="1000"/>
                                        <p:tgtEl>
                                          <p:spTgt spid="103465">
                                            <p:txEl>
                                              <p:pRg st="0" end="0"/>
                                            </p:txEl>
                                          </p:spTgt>
                                        </p:tgtEl>
                                      </p:cBhvr>
                                    </p:animEffect>
                                    <p:anim calcmode="lin" valueType="num">
                                      <p:cBhvr>
                                        <p:cTn id="8" dur="1000" fill="hold"/>
                                        <p:tgtEl>
                                          <p:spTgt spid="10346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3465">
                                            <p:txEl>
                                              <p:pRg st="0" end="0"/>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03466"/>
                                        </p:tgtEl>
                                        <p:attrNameLst>
                                          <p:attrName>style.visibility</p:attrName>
                                        </p:attrNameLst>
                                      </p:cBhvr>
                                      <p:to>
                                        <p:strVal val="visible"/>
                                      </p:to>
                                    </p:set>
                                    <p:anim calcmode="lin" valueType="num">
                                      <p:cBhvr additive="base">
                                        <p:cTn id="14" dur="500" fill="hold"/>
                                        <p:tgtEl>
                                          <p:spTgt spid="103466"/>
                                        </p:tgtEl>
                                        <p:attrNameLst>
                                          <p:attrName>ppt_x</p:attrName>
                                        </p:attrNameLst>
                                      </p:cBhvr>
                                      <p:tavLst>
                                        <p:tav tm="0">
                                          <p:val>
                                            <p:strVal val="0-#ppt_w/2"/>
                                          </p:val>
                                        </p:tav>
                                        <p:tav tm="100000">
                                          <p:val>
                                            <p:strVal val="#ppt_x"/>
                                          </p:val>
                                        </p:tav>
                                      </p:tavLst>
                                    </p:anim>
                                    <p:anim calcmode="lin" valueType="num">
                                      <p:cBhvr additive="base">
                                        <p:cTn id="15" dur="500" fill="hold"/>
                                        <p:tgtEl>
                                          <p:spTgt spid="1034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1" name="WHOOSH.WAV"/>
                                        </p:tgtEl>
                                      </p:cMediaNode>
                                    </p:audio>
                                  </p:sub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03494"/>
                                        </p:tgtEl>
                                        <p:attrNameLst>
                                          <p:attrName>style.visibility</p:attrName>
                                        </p:attrNameLst>
                                      </p:cBhvr>
                                      <p:to>
                                        <p:strVal val="visible"/>
                                      </p:to>
                                    </p:set>
                                    <p:anim calcmode="lin" valueType="num">
                                      <p:cBhvr additive="base">
                                        <p:cTn id="20" dur="500" fill="hold"/>
                                        <p:tgtEl>
                                          <p:spTgt spid="103494"/>
                                        </p:tgtEl>
                                        <p:attrNameLst>
                                          <p:attrName>ppt_x</p:attrName>
                                        </p:attrNameLst>
                                      </p:cBhvr>
                                      <p:tavLst>
                                        <p:tav tm="0">
                                          <p:val>
                                            <p:strVal val="0-#ppt_w/2"/>
                                          </p:val>
                                        </p:tav>
                                        <p:tav tm="100000">
                                          <p:val>
                                            <p:strVal val="#ppt_x"/>
                                          </p:val>
                                        </p:tav>
                                      </p:tavLst>
                                    </p:anim>
                                    <p:anim calcmode="lin" valueType="num">
                                      <p:cBhvr additive="base">
                                        <p:cTn id="21" dur="500" fill="hold"/>
                                        <p:tgtEl>
                                          <p:spTgt spid="1034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1" name="WHOOSH.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03480"/>
                                        </p:tgtEl>
                                        <p:attrNameLst>
                                          <p:attrName>style.visibility</p:attrName>
                                        </p:attrNameLst>
                                      </p:cBhvr>
                                      <p:to>
                                        <p:strVal val="visible"/>
                                      </p:to>
                                    </p:set>
                                    <p:anim calcmode="lin" valueType="num">
                                      <p:cBhvr additive="base">
                                        <p:cTn id="26" dur="500" fill="hold"/>
                                        <p:tgtEl>
                                          <p:spTgt spid="103480"/>
                                        </p:tgtEl>
                                        <p:attrNameLst>
                                          <p:attrName>ppt_x</p:attrName>
                                        </p:attrNameLst>
                                      </p:cBhvr>
                                      <p:tavLst>
                                        <p:tav tm="0">
                                          <p:val>
                                            <p:strVal val="0-#ppt_w/2"/>
                                          </p:val>
                                        </p:tav>
                                        <p:tav tm="100000">
                                          <p:val>
                                            <p:strVal val="#ppt_x"/>
                                          </p:val>
                                        </p:tav>
                                      </p:tavLst>
                                    </p:anim>
                                    <p:anim calcmode="lin" valueType="num">
                                      <p:cBhvr additive="base">
                                        <p:cTn id="27" dur="500" fill="hold"/>
                                        <p:tgtEl>
                                          <p:spTgt spid="1034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1" name="WHOOSH.WAV"/>
                                        </p:tgtEl>
                                      </p:cMediaNode>
                                    </p:audio>
                                  </p:subTnLst>
                                </p:cTn>
                              </p:par>
                            </p:childTnLst>
                          </p:cTn>
                        </p:par>
                      </p:childTnLst>
                    </p:cTn>
                  </p:par>
                  <p:par>
                    <p:cTn id="28" fill="hold">
                      <p:stCondLst>
                        <p:cond delay="indefinite"/>
                      </p:stCondLst>
                      <p:childTnLst>
                        <p:par>
                          <p:cTn id="29" fill="hold">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ppt_x</p:attrName>
                                        </p:attrNameLst>
                                      </p:cBhvr>
                                      <p:tavLst>
                                        <p:tav tm="0">
                                          <p:val>
                                            <p:strVal val="#ppt_x-#ppt_w/2"/>
                                          </p:val>
                                        </p:tav>
                                        <p:tav tm="100000">
                                          <p:val>
                                            <p:strVal val="#ppt_x"/>
                                          </p:val>
                                        </p:tav>
                                      </p:tavLst>
                                    </p:anim>
                                    <p:anim calcmode="lin" valueType="num">
                                      <p:cBhvr>
                                        <p:cTn id="33" dur="500" fill="hold"/>
                                        <p:tgtEl>
                                          <p:spTgt spid="36"/>
                                        </p:tgtEl>
                                        <p:attrNameLst>
                                          <p:attrName>ppt_y</p:attrName>
                                        </p:attrNameLst>
                                      </p:cBhvr>
                                      <p:tavLst>
                                        <p:tav tm="0">
                                          <p:val>
                                            <p:strVal val="#ppt_y"/>
                                          </p:val>
                                        </p:tav>
                                        <p:tav tm="100000">
                                          <p:val>
                                            <p:strVal val="#ppt_y"/>
                                          </p:val>
                                        </p:tav>
                                      </p:tavLst>
                                    </p:anim>
                                    <p:anim calcmode="lin" valueType="num">
                                      <p:cBhvr>
                                        <p:cTn id="34" dur="500" fill="hold"/>
                                        <p:tgtEl>
                                          <p:spTgt spid="36"/>
                                        </p:tgtEl>
                                        <p:attrNameLst>
                                          <p:attrName>ppt_w</p:attrName>
                                        </p:attrNameLst>
                                      </p:cBhvr>
                                      <p:tavLst>
                                        <p:tav tm="0">
                                          <p:val>
                                            <p:fltVal val="0"/>
                                          </p:val>
                                        </p:tav>
                                        <p:tav tm="100000">
                                          <p:val>
                                            <p:strVal val="#ppt_w"/>
                                          </p:val>
                                        </p:tav>
                                      </p:tavLst>
                                    </p:anim>
                                    <p:anim calcmode="lin" valueType="num">
                                      <p:cBhvr>
                                        <p:cTn id="35"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3465">
                                            <p:txEl>
                                              <p:pRg st="1" end="1"/>
                                            </p:txEl>
                                          </p:spTgt>
                                        </p:tgtEl>
                                        <p:attrNameLst>
                                          <p:attrName>style.visibility</p:attrName>
                                        </p:attrNameLst>
                                      </p:cBhvr>
                                      <p:to>
                                        <p:strVal val="visible"/>
                                      </p:to>
                                    </p:set>
                                    <p:animEffect transition="in" filter="fade">
                                      <p:cBhvr>
                                        <p:cTn id="40" dur="1000"/>
                                        <p:tgtEl>
                                          <p:spTgt spid="103465">
                                            <p:txEl>
                                              <p:pRg st="1" end="1"/>
                                            </p:txEl>
                                          </p:spTgt>
                                        </p:tgtEl>
                                      </p:cBhvr>
                                    </p:animEffect>
                                    <p:anim calcmode="lin" valueType="num">
                                      <p:cBhvr>
                                        <p:cTn id="41" dur="1000" fill="hold"/>
                                        <p:tgtEl>
                                          <p:spTgt spid="103465">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103465">
                                            <p:txEl>
                                              <p:pRg st="1" end="1"/>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1" name="WHOOSH.WAV"/>
                                        </p:tgtEl>
                                      </p:cMediaNode>
                                    </p:audio>
                                  </p:subTnLst>
                                </p:cTn>
                              </p:par>
                              <p:par>
                                <p:cTn id="43" presetID="42" presetClass="entr" presetSubtype="0" fill="hold" grpId="0" nodeType="withEffect">
                                  <p:stCondLst>
                                    <p:cond delay="0"/>
                                  </p:stCondLst>
                                  <p:childTnLst>
                                    <p:set>
                                      <p:cBhvr>
                                        <p:cTn id="44" dur="1" fill="hold">
                                          <p:stCondLst>
                                            <p:cond delay="0"/>
                                          </p:stCondLst>
                                        </p:cTn>
                                        <p:tgtEl>
                                          <p:spTgt spid="103465">
                                            <p:txEl>
                                              <p:pRg st="2" end="2"/>
                                            </p:txEl>
                                          </p:spTgt>
                                        </p:tgtEl>
                                        <p:attrNameLst>
                                          <p:attrName>style.visibility</p:attrName>
                                        </p:attrNameLst>
                                      </p:cBhvr>
                                      <p:to>
                                        <p:strVal val="visible"/>
                                      </p:to>
                                    </p:set>
                                    <p:animEffect transition="in" filter="fade">
                                      <p:cBhvr>
                                        <p:cTn id="45" dur="1000"/>
                                        <p:tgtEl>
                                          <p:spTgt spid="103465">
                                            <p:txEl>
                                              <p:pRg st="2" end="2"/>
                                            </p:txEl>
                                          </p:spTgt>
                                        </p:tgtEl>
                                      </p:cBhvr>
                                    </p:animEffect>
                                    <p:anim calcmode="lin" valueType="num">
                                      <p:cBhvr>
                                        <p:cTn id="46" dur="1000" fill="hold"/>
                                        <p:tgtEl>
                                          <p:spTgt spid="103465">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103465">
                                            <p:txEl>
                                              <p:pRg st="2" end="2"/>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1" name="WHOOSH.WAV"/>
                                        </p:tgtEl>
                                      </p:cMediaNode>
                                    </p:audio>
                                  </p:subTnLst>
                                </p:cTn>
                              </p:par>
                              <p:par>
                                <p:cTn id="48" presetID="42" presetClass="entr" presetSubtype="0" fill="hold" grpId="0" nodeType="withEffect">
                                  <p:stCondLst>
                                    <p:cond delay="0"/>
                                  </p:stCondLst>
                                  <p:childTnLst>
                                    <p:set>
                                      <p:cBhvr>
                                        <p:cTn id="49" dur="1" fill="hold">
                                          <p:stCondLst>
                                            <p:cond delay="0"/>
                                          </p:stCondLst>
                                        </p:cTn>
                                        <p:tgtEl>
                                          <p:spTgt spid="103465">
                                            <p:txEl>
                                              <p:pRg st="3" end="3"/>
                                            </p:txEl>
                                          </p:spTgt>
                                        </p:tgtEl>
                                        <p:attrNameLst>
                                          <p:attrName>style.visibility</p:attrName>
                                        </p:attrNameLst>
                                      </p:cBhvr>
                                      <p:to>
                                        <p:strVal val="visible"/>
                                      </p:to>
                                    </p:set>
                                    <p:animEffect transition="in" filter="fade">
                                      <p:cBhvr>
                                        <p:cTn id="50" dur="1000"/>
                                        <p:tgtEl>
                                          <p:spTgt spid="103465">
                                            <p:txEl>
                                              <p:pRg st="3" end="3"/>
                                            </p:txEl>
                                          </p:spTgt>
                                        </p:tgtEl>
                                      </p:cBhvr>
                                    </p:animEffect>
                                    <p:anim calcmode="lin" valueType="num">
                                      <p:cBhvr>
                                        <p:cTn id="51" dur="1000" fill="hold"/>
                                        <p:tgtEl>
                                          <p:spTgt spid="103465">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103465">
                                            <p:txEl>
                                              <p:pRg st="3" end="3"/>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5" grpId="0" bldLvl="5" autoUpdateAnimBg="0" uiExpand="1" build="p"/>
      <p:bldP spid="3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577056" y="1174568"/>
            <a:ext cx="8505397" cy="2539082"/>
          </a:xfrm>
        </p:spPr>
        <p:txBody>
          <a:bodyPr/>
          <a:lstStyle/>
          <a:p>
            <a:pPr lvl="1" eaLnBrk="1" hangingPunct="1">
              <a:lnSpc>
                <a:spcPct val="90000"/>
              </a:lnSpc>
            </a:pPr>
            <a:r>
              <a:rPr lang="zh-CN" altLang="en-US" dirty="0"/>
              <a:t>定义：</a:t>
            </a:r>
            <a:endParaRPr lang="en-US" altLang="zh-CN" dirty="0"/>
          </a:p>
          <a:p>
            <a:pPr lvl="2" eaLnBrk="1" hangingPunct="1">
              <a:lnSpc>
                <a:spcPct val="90000"/>
              </a:lnSpc>
            </a:pPr>
            <a:r>
              <a:rPr lang="zh-CN" altLang="en-US" dirty="0"/>
              <a:t>若</a:t>
            </a:r>
            <a:r>
              <a:rPr lang="en-US" altLang="zh-CN" dirty="0">
                <a:solidFill>
                  <a:srgbClr val="00B050"/>
                </a:solidFill>
              </a:rPr>
              <a:t>n=1</a:t>
            </a:r>
            <a:r>
              <a:rPr lang="zh-CN" altLang="zh-CN" dirty="0"/>
              <a:t>：</a:t>
            </a:r>
            <a:r>
              <a:rPr lang="zh-CN" altLang="en-US" dirty="0"/>
              <a:t>一个单独的</a:t>
            </a:r>
            <a:r>
              <a:rPr lang="zh-CN" altLang="en-US" b="1" dirty="0">
                <a:solidFill>
                  <a:srgbClr val="00B0F0"/>
                </a:solidFill>
              </a:rPr>
              <a:t>结点</a:t>
            </a:r>
            <a:r>
              <a:rPr lang="zh-CN" altLang="en-US" dirty="0"/>
              <a:t>，称作一棵树。</a:t>
            </a:r>
            <a:br>
              <a:rPr lang="en-US" altLang="zh-CN" dirty="0"/>
            </a:br>
            <a:r>
              <a:rPr lang="en-US" altLang="zh-CN" dirty="0"/>
              <a:t>            </a:t>
            </a:r>
            <a:r>
              <a:rPr lang="zh-CN" altLang="en-US" dirty="0"/>
              <a:t>这个结点被称作这个树的</a:t>
            </a:r>
            <a:r>
              <a:rPr lang="zh-CN" altLang="en-US" dirty="0">
                <a:solidFill>
                  <a:srgbClr val="00B0F0"/>
                </a:solidFill>
              </a:rPr>
              <a:t>根</a:t>
            </a:r>
            <a:r>
              <a:rPr lang="zh-CN" altLang="en-US" dirty="0"/>
              <a:t>。</a:t>
            </a:r>
            <a:endParaRPr lang="zh-CN" altLang="zh-CN" dirty="0"/>
          </a:p>
          <a:p>
            <a:pPr lvl="2" eaLnBrk="1" hangingPunct="1">
              <a:lnSpc>
                <a:spcPct val="90000"/>
              </a:lnSpc>
            </a:pPr>
            <a:r>
              <a:rPr lang="zh-CN" altLang="en-US" dirty="0"/>
              <a:t>若</a:t>
            </a:r>
            <a:r>
              <a:rPr lang="en-US" altLang="zh-CN" dirty="0">
                <a:solidFill>
                  <a:srgbClr val="00B050"/>
                </a:solidFill>
              </a:rPr>
              <a:t>T</a:t>
            </a:r>
            <a:r>
              <a:rPr lang="en-US" altLang="zh-CN" sz="1600" dirty="0">
                <a:solidFill>
                  <a:srgbClr val="00B050"/>
                </a:solidFill>
              </a:rPr>
              <a:t>1</a:t>
            </a:r>
            <a:r>
              <a:rPr lang="en-US" altLang="zh-CN" dirty="0">
                <a:solidFill>
                  <a:srgbClr val="00B050"/>
                </a:solidFill>
              </a:rPr>
              <a:t>,…,T</a:t>
            </a:r>
            <a:r>
              <a:rPr lang="en-US" altLang="zh-CN" sz="1600" dirty="0">
                <a:solidFill>
                  <a:srgbClr val="00B050"/>
                </a:solidFill>
              </a:rPr>
              <a:t>m</a:t>
            </a:r>
            <a:r>
              <a:rPr lang="zh-CN" altLang="en-US" dirty="0"/>
              <a:t>是树</a:t>
            </a:r>
            <a:r>
              <a:rPr lang="en-US" altLang="zh-CN" dirty="0"/>
              <a:t>(</a:t>
            </a:r>
            <a:r>
              <a:rPr lang="en-US" altLang="zh-CN" dirty="0">
                <a:solidFill>
                  <a:srgbClr val="00B050"/>
                </a:solidFill>
              </a:rPr>
              <a:t>m≥1</a:t>
            </a:r>
            <a:r>
              <a:rPr lang="en-US" altLang="zh-CN" dirty="0"/>
              <a:t>)</a:t>
            </a:r>
            <a:r>
              <a:rPr lang="zh-CN" altLang="en-US" dirty="0"/>
              <a:t>。将它们的根连接到另一个节点</a:t>
            </a:r>
            <a:r>
              <a:rPr lang="en-US" altLang="zh-CN" dirty="0">
                <a:solidFill>
                  <a:srgbClr val="00B050"/>
                </a:solidFill>
              </a:rPr>
              <a:t>v</a:t>
            </a:r>
            <a:r>
              <a:rPr lang="zh-CN" altLang="en-US" dirty="0"/>
              <a:t>，将组成一颗以</a:t>
            </a:r>
            <a:r>
              <a:rPr lang="en-US" altLang="zh-CN" dirty="0">
                <a:solidFill>
                  <a:srgbClr val="00B050"/>
                </a:solidFill>
              </a:rPr>
              <a:t>v</a:t>
            </a:r>
            <a:r>
              <a:rPr lang="zh-CN" altLang="en-US" dirty="0"/>
              <a:t>为根的树（含</a:t>
            </a:r>
            <a:r>
              <a:rPr lang="en-US" altLang="zh-CN" dirty="0">
                <a:solidFill>
                  <a:srgbClr val="00B0F0"/>
                </a:solidFill>
              </a:rPr>
              <a:t>|T</a:t>
            </a:r>
            <a:r>
              <a:rPr lang="en-US" altLang="zh-CN" baseline="-25000" dirty="0">
                <a:solidFill>
                  <a:srgbClr val="00B0F0"/>
                </a:solidFill>
              </a:rPr>
              <a:t>1</a:t>
            </a:r>
            <a:r>
              <a:rPr lang="en-US" altLang="zh-CN" dirty="0">
                <a:solidFill>
                  <a:srgbClr val="00B0F0"/>
                </a:solidFill>
              </a:rPr>
              <a:t>|+…+|T</a:t>
            </a:r>
            <a:r>
              <a:rPr lang="en-US" altLang="zh-CN" baseline="-25000" dirty="0">
                <a:solidFill>
                  <a:srgbClr val="00B0F0"/>
                </a:solidFill>
              </a:rPr>
              <a:t>m</a:t>
            </a:r>
            <a:r>
              <a:rPr lang="en-US" altLang="zh-CN" dirty="0">
                <a:solidFill>
                  <a:srgbClr val="00B0F0"/>
                </a:solidFill>
              </a:rPr>
              <a:t>|+1</a:t>
            </a:r>
            <a:r>
              <a:rPr lang="zh-CN" altLang="en-US" dirty="0"/>
              <a:t>结点）。</a:t>
            </a:r>
            <a:endParaRPr lang="en-US" altLang="zh-CN" dirty="0"/>
          </a:p>
          <a:p>
            <a:pPr lvl="2" eaLnBrk="1" hangingPunct="1">
              <a:lnSpc>
                <a:spcPct val="90000"/>
              </a:lnSpc>
            </a:pPr>
            <a:r>
              <a:rPr lang="zh-CN" altLang="en-US" dirty="0"/>
              <a:t>若</a:t>
            </a:r>
            <a:r>
              <a:rPr lang="en-US" altLang="zh-CN" dirty="0">
                <a:solidFill>
                  <a:srgbClr val="00B050"/>
                </a:solidFill>
              </a:rPr>
              <a:t>n=0</a:t>
            </a:r>
            <a:r>
              <a:rPr lang="zh-CN" altLang="en-US" dirty="0"/>
              <a:t>，则称为空树。</a:t>
            </a:r>
            <a:endParaRPr lang="en-US" altLang="zh-CN" dirty="0"/>
          </a:p>
        </p:txBody>
      </p:sp>
      <p:sp>
        <p:nvSpPr>
          <p:cNvPr id="86" name="文本框 85"/>
          <p:cNvSpPr txBox="1"/>
          <p:nvPr/>
        </p:nvSpPr>
        <p:spPr>
          <a:xfrm>
            <a:off x="1288928" y="411370"/>
            <a:ext cx="4572000" cy="646331"/>
          </a:xfrm>
          <a:prstGeom prst="rect">
            <a:avLst/>
          </a:prstGeom>
          <a:noFill/>
        </p:spPr>
        <p:txBody>
          <a:bodyPr wrap="square">
            <a:spAutoFit/>
          </a:bodyPr>
          <a:lstStyle/>
          <a:p>
            <a:pPr eaLnBrk="1" hangingPunct="1">
              <a:lnSpc>
                <a:spcPct val="90000"/>
              </a:lnSpc>
            </a:pPr>
            <a:r>
              <a:rPr lang="en-US" altLang="zh-CN" sz="4000" dirty="0">
                <a:solidFill>
                  <a:schemeClr val="tx2"/>
                </a:solidFill>
              </a:rPr>
              <a:t>6.1 </a:t>
            </a:r>
            <a:r>
              <a:rPr lang="zh-CN" altLang="en-US" sz="4000" dirty="0">
                <a:solidFill>
                  <a:schemeClr val="tx2"/>
                </a:solidFill>
              </a:rPr>
              <a:t>树的定义</a:t>
            </a:r>
            <a:endParaRPr lang="zh-CN" altLang="en-US" sz="4000" dirty="0">
              <a:solidFill>
                <a:schemeClr val="tx2"/>
              </a:solidFill>
            </a:endParaRPr>
          </a:p>
        </p:txBody>
      </p:sp>
      <p:sp>
        <p:nvSpPr>
          <p:cNvPr id="41" name="Oval 3"/>
          <p:cNvSpPr>
            <a:spLocks noChangeArrowheads="1"/>
          </p:cNvSpPr>
          <p:nvPr/>
        </p:nvSpPr>
        <p:spPr bwMode="auto">
          <a:xfrm>
            <a:off x="1288928" y="4119178"/>
            <a:ext cx="460375" cy="463550"/>
          </a:xfrm>
          <a:prstGeom prst="ellipse">
            <a:avLst/>
          </a:prstGeom>
          <a:solidFill>
            <a:srgbClr val="FFFF00"/>
          </a:solid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3" name="Oval 3"/>
          <p:cNvSpPr>
            <a:spLocks noChangeArrowheads="1"/>
          </p:cNvSpPr>
          <p:nvPr/>
        </p:nvSpPr>
        <p:spPr bwMode="auto">
          <a:xfrm>
            <a:off x="1810377" y="4119178"/>
            <a:ext cx="460375" cy="463550"/>
          </a:xfrm>
          <a:prstGeom prst="ellipse">
            <a:avLst/>
          </a:prstGeom>
          <a:solidFill>
            <a:srgbClr val="FFFF00"/>
          </a:solid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4" name="Oval 3"/>
          <p:cNvSpPr>
            <a:spLocks noChangeArrowheads="1"/>
          </p:cNvSpPr>
          <p:nvPr/>
        </p:nvSpPr>
        <p:spPr bwMode="auto">
          <a:xfrm>
            <a:off x="2387025" y="4119178"/>
            <a:ext cx="460375" cy="463550"/>
          </a:xfrm>
          <a:prstGeom prst="ellipse">
            <a:avLst/>
          </a:prstGeom>
          <a:solidFill>
            <a:srgbClr val="FFFF00"/>
          </a:solid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5" name="Oval 3"/>
          <p:cNvSpPr>
            <a:spLocks noChangeArrowheads="1"/>
          </p:cNvSpPr>
          <p:nvPr/>
        </p:nvSpPr>
        <p:spPr bwMode="auto">
          <a:xfrm>
            <a:off x="3085161" y="4604298"/>
            <a:ext cx="460375" cy="463550"/>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6" name="Oval 3"/>
          <p:cNvSpPr>
            <a:spLocks noChangeArrowheads="1"/>
          </p:cNvSpPr>
          <p:nvPr/>
        </p:nvSpPr>
        <p:spPr bwMode="auto">
          <a:xfrm>
            <a:off x="3660629" y="4601436"/>
            <a:ext cx="460375" cy="463550"/>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7" name="Oval 3"/>
          <p:cNvSpPr>
            <a:spLocks noChangeArrowheads="1"/>
          </p:cNvSpPr>
          <p:nvPr/>
        </p:nvSpPr>
        <p:spPr bwMode="auto">
          <a:xfrm>
            <a:off x="4236097" y="4604298"/>
            <a:ext cx="460375" cy="463550"/>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8" name="Oval 3"/>
          <p:cNvSpPr>
            <a:spLocks noChangeArrowheads="1"/>
          </p:cNvSpPr>
          <p:nvPr/>
        </p:nvSpPr>
        <p:spPr bwMode="auto">
          <a:xfrm>
            <a:off x="3751224" y="3835302"/>
            <a:ext cx="460375" cy="463550"/>
          </a:xfrm>
          <a:prstGeom prst="ellipse">
            <a:avLst/>
          </a:prstGeom>
          <a:solidFill>
            <a:srgbClr val="FFFF00"/>
          </a:solid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cxnSp>
        <p:nvCxnSpPr>
          <p:cNvPr id="3" name="直接连接符 2"/>
          <p:cNvCxnSpPr>
            <a:stCxn id="45" idx="0"/>
            <a:endCxn id="48" idx="3"/>
          </p:cNvCxnSpPr>
          <p:nvPr/>
        </p:nvCxnSpPr>
        <p:spPr bwMode="auto">
          <a:xfrm flipV="1">
            <a:off x="3315349" y="4230967"/>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p:cNvCxnSpPr>
            <a:stCxn id="46" idx="0"/>
            <a:endCxn id="48" idx="4"/>
          </p:cNvCxnSpPr>
          <p:nvPr/>
        </p:nvCxnSpPr>
        <p:spPr bwMode="auto">
          <a:xfrm flipV="1">
            <a:off x="3890817" y="4298852"/>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a:stCxn id="47" idx="1"/>
            <a:endCxn id="48" idx="5"/>
          </p:cNvCxnSpPr>
          <p:nvPr/>
        </p:nvCxnSpPr>
        <p:spPr bwMode="auto">
          <a:xfrm flipH="1" flipV="1">
            <a:off x="4144179" y="4230967"/>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Oval 3"/>
          <p:cNvSpPr>
            <a:spLocks noChangeArrowheads="1"/>
          </p:cNvSpPr>
          <p:nvPr/>
        </p:nvSpPr>
        <p:spPr bwMode="auto">
          <a:xfrm>
            <a:off x="2740025" y="6066756"/>
            <a:ext cx="460375" cy="463550"/>
          </a:xfrm>
          <a:prstGeom prst="ellipse">
            <a:avLst/>
          </a:prstGeom>
          <a:no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89" name="Oval 3"/>
          <p:cNvSpPr>
            <a:spLocks noChangeArrowheads="1"/>
          </p:cNvSpPr>
          <p:nvPr/>
        </p:nvSpPr>
        <p:spPr bwMode="auto">
          <a:xfrm>
            <a:off x="2919969" y="5303558"/>
            <a:ext cx="460375" cy="463550"/>
          </a:xfrm>
          <a:prstGeom prst="ellipse">
            <a:avLst/>
          </a:prstGeom>
          <a:solidFill>
            <a:srgbClr val="FFFF00"/>
          </a:solid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cxnSp>
        <p:nvCxnSpPr>
          <p:cNvPr id="9" name="直接连接符 8"/>
          <p:cNvCxnSpPr>
            <a:stCxn id="88" idx="0"/>
            <a:endCxn id="89" idx="4"/>
          </p:cNvCxnSpPr>
          <p:nvPr/>
        </p:nvCxnSpPr>
        <p:spPr bwMode="auto">
          <a:xfrm flipV="1">
            <a:off x="2970213" y="5767108"/>
            <a:ext cx="179944"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组合 26"/>
          <p:cNvGrpSpPr/>
          <p:nvPr/>
        </p:nvGrpSpPr>
        <p:grpSpPr>
          <a:xfrm>
            <a:off x="3668107" y="5331056"/>
            <a:ext cx="1454711" cy="1227428"/>
            <a:chOff x="3668107" y="5331056"/>
            <a:chExt cx="1454711" cy="1227428"/>
          </a:xfrm>
        </p:grpSpPr>
        <p:sp>
          <p:nvSpPr>
            <p:cNvPr id="90" name="Oval 3"/>
            <p:cNvSpPr>
              <a:spLocks noChangeArrowheads="1"/>
            </p:cNvSpPr>
            <p:nvPr/>
          </p:nvSpPr>
          <p:spPr bwMode="auto">
            <a:xfrm>
              <a:off x="3668107" y="6094254"/>
              <a:ext cx="460375" cy="463550"/>
            </a:xfrm>
            <a:prstGeom prst="ellipse">
              <a:avLst/>
            </a:prstGeom>
            <a:no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91" name="Oval 3"/>
            <p:cNvSpPr>
              <a:spLocks noChangeArrowheads="1"/>
            </p:cNvSpPr>
            <p:nvPr/>
          </p:nvSpPr>
          <p:spPr bwMode="auto">
            <a:xfrm>
              <a:off x="4168833" y="5331056"/>
              <a:ext cx="460375" cy="463550"/>
            </a:xfrm>
            <a:prstGeom prst="ellipse">
              <a:avLst/>
            </a:prstGeom>
            <a:solidFill>
              <a:srgbClr val="FFFF00"/>
            </a:solid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cxnSp>
          <p:nvCxnSpPr>
            <p:cNvPr id="92" name="直接连接符 91"/>
            <p:cNvCxnSpPr>
              <a:stCxn id="90" idx="0"/>
              <a:endCxn id="91" idx="3"/>
            </p:cNvCxnSpPr>
            <p:nvPr/>
          </p:nvCxnSpPr>
          <p:spPr bwMode="auto">
            <a:xfrm flipV="1">
              <a:off x="3898295" y="5726721"/>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Oval 3"/>
            <p:cNvSpPr>
              <a:spLocks noChangeArrowheads="1"/>
            </p:cNvSpPr>
            <p:nvPr/>
          </p:nvSpPr>
          <p:spPr bwMode="auto">
            <a:xfrm>
              <a:off x="4662443" y="6094934"/>
              <a:ext cx="460375" cy="463550"/>
            </a:xfrm>
            <a:prstGeom prst="ellipse">
              <a:avLst/>
            </a:prstGeom>
            <a:no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cxnSp>
          <p:nvCxnSpPr>
            <p:cNvPr id="95" name="直接连接符 94"/>
            <p:cNvCxnSpPr>
              <a:stCxn id="94" idx="0"/>
              <a:endCxn id="91" idx="5"/>
            </p:cNvCxnSpPr>
            <p:nvPr/>
          </p:nvCxnSpPr>
          <p:spPr bwMode="auto">
            <a:xfrm flipH="1" flipV="1">
              <a:off x="4561788" y="5726721"/>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6" name="Oval 3"/>
          <p:cNvSpPr>
            <a:spLocks noChangeArrowheads="1"/>
          </p:cNvSpPr>
          <p:nvPr/>
        </p:nvSpPr>
        <p:spPr bwMode="auto">
          <a:xfrm>
            <a:off x="6622140" y="6005440"/>
            <a:ext cx="460375" cy="463550"/>
          </a:xfrm>
          <a:prstGeom prst="ellipse">
            <a:avLst/>
          </a:prstGeom>
          <a:no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97" name="Oval 3"/>
          <p:cNvSpPr>
            <a:spLocks noChangeArrowheads="1"/>
          </p:cNvSpPr>
          <p:nvPr/>
        </p:nvSpPr>
        <p:spPr bwMode="auto">
          <a:xfrm>
            <a:off x="6829387" y="5242242"/>
            <a:ext cx="460375" cy="463550"/>
          </a:xfrm>
          <a:prstGeom prst="ellipse">
            <a:avLst/>
          </a:prstGeom>
          <a:no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cxnSp>
        <p:nvCxnSpPr>
          <p:cNvPr id="98" name="直接连接符 97"/>
          <p:cNvCxnSpPr>
            <a:stCxn id="96" idx="0"/>
            <a:endCxn id="97" idx="4"/>
          </p:cNvCxnSpPr>
          <p:nvPr/>
        </p:nvCxnSpPr>
        <p:spPr bwMode="auto">
          <a:xfrm flipV="1">
            <a:off x="6852328" y="5705792"/>
            <a:ext cx="207247"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Oval 3"/>
          <p:cNvSpPr>
            <a:spLocks noChangeArrowheads="1"/>
          </p:cNvSpPr>
          <p:nvPr/>
        </p:nvSpPr>
        <p:spPr bwMode="auto">
          <a:xfrm>
            <a:off x="7301232" y="6005440"/>
            <a:ext cx="460375" cy="463550"/>
          </a:xfrm>
          <a:prstGeom prst="ellipse">
            <a:avLst/>
          </a:prstGeom>
          <a:no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0" name="Oval 3"/>
          <p:cNvSpPr>
            <a:spLocks noChangeArrowheads="1"/>
          </p:cNvSpPr>
          <p:nvPr/>
        </p:nvSpPr>
        <p:spPr bwMode="auto">
          <a:xfrm>
            <a:off x="7801958" y="5242242"/>
            <a:ext cx="460375" cy="463550"/>
          </a:xfrm>
          <a:prstGeom prst="ellipse">
            <a:avLst/>
          </a:prstGeom>
          <a:no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cxnSp>
        <p:nvCxnSpPr>
          <p:cNvPr id="101" name="直接连接符 100"/>
          <p:cNvCxnSpPr>
            <a:stCxn id="99" idx="0"/>
            <a:endCxn id="100" idx="3"/>
          </p:cNvCxnSpPr>
          <p:nvPr/>
        </p:nvCxnSpPr>
        <p:spPr bwMode="auto">
          <a:xfrm flipV="1">
            <a:off x="7531420" y="5637907"/>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Oval 3"/>
          <p:cNvSpPr>
            <a:spLocks noChangeArrowheads="1"/>
          </p:cNvSpPr>
          <p:nvPr/>
        </p:nvSpPr>
        <p:spPr bwMode="auto">
          <a:xfrm>
            <a:off x="8295568" y="6006120"/>
            <a:ext cx="460375" cy="463550"/>
          </a:xfrm>
          <a:prstGeom prst="ellipse">
            <a:avLst/>
          </a:prstGeom>
          <a:no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cxnSp>
        <p:nvCxnSpPr>
          <p:cNvPr id="103" name="直接连接符 102"/>
          <p:cNvCxnSpPr>
            <a:stCxn id="102" idx="0"/>
            <a:endCxn id="100" idx="5"/>
          </p:cNvCxnSpPr>
          <p:nvPr/>
        </p:nvCxnSpPr>
        <p:spPr bwMode="auto">
          <a:xfrm flipH="1" flipV="1">
            <a:off x="8194913" y="5637907"/>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Oval 3"/>
          <p:cNvSpPr>
            <a:spLocks noChangeArrowheads="1"/>
          </p:cNvSpPr>
          <p:nvPr/>
        </p:nvSpPr>
        <p:spPr bwMode="auto">
          <a:xfrm>
            <a:off x="7394697" y="4541259"/>
            <a:ext cx="460375" cy="463550"/>
          </a:xfrm>
          <a:prstGeom prst="ellipse">
            <a:avLst/>
          </a:prstGeom>
          <a:no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cxnSp>
        <p:nvCxnSpPr>
          <p:cNvPr id="19" name="直接连接符 18"/>
          <p:cNvCxnSpPr>
            <a:stCxn id="97" idx="0"/>
            <a:endCxn id="104" idx="3"/>
          </p:cNvCxnSpPr>
          <p:nvPr/>
        </p:nvCxnSpPr>
        <p:spPr bwMode="auto">
          <a:xfrm flipV="1">
            <a:off x="7059575" y="4936924"/>
            <a:ext cx="402542"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连接符 104"/>
          <p:cNvCxnSpPr>
            <a:stCxn id="100" idx="0"/>
            <a:endCxn id="104" idx="5"/>
          </p:cNvCxnSpPr>
          <p:nvPr/>
        </p:nvCxnSpPr>
        <p:spPr bwMode="auto">
          <a:xfrm flipH="1" flipV="1">
            <a:off x="7787652" y="4936924"/>
            <a:ext cx="244494"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Oval 3"/>
          <p:cNvSpPr>
            <a:spLocks noChangeArrowheads="1"/>
          </p:cNvSpPr>
          <p:nvPr/>
        </p:nvSpPr>
        <p:spPr bwMode="auto">
          <a:xfrm>
            <a:off x="5170005" y="4811151"/>
            <a:ext cx="460375" cy="463550"/>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14" name="Oval 3"/>
          <p:cNvSpPr>
            <a:spLocks noChangeArrowheads="1"/>
          </p:cNvSpPr>
          <p:nvPr/>
        </p:nvSpPr>
        <p:spPr bwMode="auto">
          <a:xfrm>
            <a:off x="5745473" y="4808289"/>
            <a:ext cx="460375" cy="463550"/>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15" name="Oval 3"/>
          <p:cNvSpPr>
            <a:spLocks noChangeArrowheads="1"/>
          </p:cNvSpPr>
          <p:nvPr/>
        </p:nvSpPr>
        <p:spPr bwMode="auto">
          <a:xfrm>
            <a:off x="6320941" y="4811151"/>
            <a:ext cx="460375" cy="463550"/>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16" name="Oval 3"/>
          <p:cNvSpPr>
            <a:spLocks noChangeArrowheads="1"/>
          </p:cNvSpPr>
          <p:nvPr/>
        </p:nvSpPr>
        <p:spPr bwMode="auto">
          <a:xfrm>
            <a:off x="5836068" y="4042155"/>
            <a:ext cx="460375" cy="463550"/>
          </a:xfrm>
          <a:prstGeom prst="ellipse">
            <a:avLst/>
          </a:prstGeom>
          <a:no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cxnSp>
        <p:nvCxnSpPr>
          <p:cNvPr id="117" name="直接连接符 116"/>
          <p:cNvCxnSpPr>
            <a:stCxn id="113" idx="0"/>
            <a:endCxn id="116" idx="3"/>
          </p:cNvCxnSpPr>
          <p:nvPr/>
        </p:nvCxnSpPr>
        <p:spPr bwMode="auto">
          <a:xfrm flipV="1">
            <a:off x="5400193" y="4437820"/>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连接符 117"/>
          <p:cNvCxnSpPr>
            <a:stCxn id="114" idx="0"/>
            <a:endCxn id="116" idx="4"/>
          </p:cNvCxnSpPr>
          <p:nvPr/>
        </p:nvCxnSpPr>
        <p:spPr bwMode="auto">
          <a:xfrm flipV="1">
            <a:off x="5975661" y="4505705"/>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接连接符 118"/>
          <p:cNvCxnSpPr>
            <a:stCxn id="115" idx="1"/>
            <a:endCxn id="116" idx="5"/>
          </p:cNvCxnSpPr>
          <p:nvPr/>
        </p:nvCxnSpPr>
        <p:spPr bwMode="auto">
          <a:xfrm flipH="1" flipV="1">
            <a:off x="6229023" y="4437820"/>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Oval 3"/>
          <p:cNvSpPr>
            <a:spLocks noChangeArrowheads="1"/>
          </p:cNvSpPr>
          <p:nvPr/>
        </p:nvSpPr>
        <p:spPr bwMode="auto">
          <a:xfrm>
            <a:off x="6940226" y="3519062"/>
            <a:ext cx="460375" cy="463550"/>
          </a:xfrm>
          <a:prstGeom prst="ellipse">
            <a:avLst/>
          </a:prstGeom>
          <a:solidFill>
            <a:srgbClr val="FFFF00"/>
          </a:solidFill>
          <a:ln w="9525">
            <a:solidFill>
              <a:schemeClr val="tx1"/>
            </a:solidFill>
            <a:round/>
          </a:ln>
          <a:effec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cxnSp>
        <p:nvCxnSpPr>
          <p:cNvPr id="121" name="直接连接符 120"/>
          <p:cNvCxnSpPr>
            <a:stCxn id="120" idx="2"/>
            <a:endCxn id="116" idx="6"/>
          </p:cNvCxnSpPr>
          <p:nvPr/>
        </p:nvCxnSpPr>
        <p:spPr bwMode="auto">
          <a:xfrm flipH="1">
            <a:off x="6296443" y="3750837"/>
            <a:ext cx="643783" cy="5230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连接符 121"/>
          <p:cNvCxnSpPr>
            <a:stCxn id="120" idx="5"/>
            <a:endCxn id="104" idx="0"/>
          </p:cNvCxnSpPr>
          <p:nvPr/>
        </p:nvCxnSpPr>
        <p:spPr bwMode="auto">
          <a:xfrm>
            <a:off x="7333181" y="3914727"/>
            <a:ext cx="291704" cy="6265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arn(inVertical)">
                                      <p:cBhvr>
                                        <p:cTn id="31" dur="500"/>
                                        <p:tgtEl>
                                          <p:spTgt spid="4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arn(inVertical)">
                                      <p:cBhvr>
                                        <p:cTn id="34" dur="500"/>
                                        <p:tgtEl>
                                          <p:spTgt spid="4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arn(inVertical)">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inVertical)">
                                      <p:cBhvr>
                                        <p:cTn id="42" dur="500"/>
                                        <p:tgtEl>
                                          <p:spTgt spid="4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barn(inVertical)">
                                      <p:cBhvr>
                                        <p:cTn id="45" dur="500"/>
                                        <p:tgtEl>
                                          <p:spTgt spid="4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barn(inVertical)">
                                      <p:cBhvr>
                                        <p:cTn id="48" dur="500"/>
                                        <p:tgtEl>
                                          <p:spTgt spid="47"/>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arn(inVertical)">
                                      <p:cBhvr>
                                        <p:cTn id="51" dur="500"/>
                                        <p:tgtEl>
                                          <p:spTgt spid="48"/>
                                        </p:tgtEl>
                                      </p:cBhvr>
                                    </p:animEffect>
                                  </p:childTnLst>
                                </p:cTn>
                              </p:par>
                              <p:par>
                                <p:cTn id="52" presetID="16" presetClass="entr" presetSubtype="21"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arn(inVertical)">
                                      <p:cBhvr>
                                        <p:cTn id="57" dur="500"/>
                                        <p:tgtEl>
                                          <p:spTgt spid="5"/>
                                        </p:tgtEl>
                                      </p:cBhvr>
                                    </p:animEffect>
                                  </p:childTnLst>
                                </p:cTn>
                              </p:par>
                              <p:par>
                                <p:cTn id="58" presetID="16" presetClass="entr" presetSubtype="21"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inVertical)">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barn(inVertical)">
                                      <p:cBhvr>
                                        <p:cTn id="65" dur="500"/>
                                        <p:tgtEl>
                                          <p:spTgt spid="88"/>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89"/>
                                        </p:tgtEl>
                                        <p:attrNameLst>
                                          <p:attrName>style.visibility</p:attrName>
                                        </p:attrNameLst>
                                      </p:cBhvr>
                                      <p:to>
                                        <p:strVal val="visible"/>
                                      </p:to>
                                    </p:set>
                                    <p:animEffect transition="in" filter="barn(inVertical)">
                                      <p:cBhvr>
                                        <p:cTn id="68" dur="500"/>
                                        <p:tgtEl>
                                          <p:spTgt spid="89"/>
                                        </p:tgtEl>
                                      </p:cBhvr>
                                    </p:animEffect>
                                  </p:childTnLst>
                                </p:cTn>
                              </p:par>
                              <p:par>
                                <p:cTn id="69" presetID="16" presetClass="entr" presetSubtype="21"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barn(inVertical)">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96"/>
                                        </p:tgtEl>
                                        <p:attrNameLst>
                                          <p:attrName>style.visibility</p:attrName>
                                        </p:attrNameLst>
                                      </p:cBhvr>
                                      <p:to>
                                        <p:strVal val="visible"/>
                                      </p:to>
                                    </p:set>
                                    <p:animEffect transition="in" filter="barn(inVertical)">
                                      <p:cBhvr>
                                        <p:cTn id="81" dur="500"/>
                                        <p:tgtEl>
                                          <p:spTgt spid="96"/>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97"/>
                                        </p:tgtEl>
                                        <p:attrNameLst>
                                          <p:attrName>style.visibility</p:attrName>
                                        </p:attrNameLst>
                                      </p:cBhvr>
                                      <p:to>
                                        <p:strVal val="visible"/>
                                      </p:to>
                                    </p:set>
                                    <p:animEffect transition="in" filter="barn(inVertical)">
                                      <p:cBhvr>
                                        <p:cTn id="84" dur="500"/>
                                        <p:tgtEl>
                                          <p:spTgt spid="97"/>
                                        </p:tgtEl>
                                      </p:cBhvr>
                                    </p:animEffect>
                                  </p:childTnLst>
                                </p:cTn>
                              </p:par>
                              <p:par>
                                <p:cTn id="85" presetID="16" presetClass="entr" presetSubtype="21"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animEffect transition="in" filter="barn(inVertical)">
                                      <p:cBhvr>
                                        <p:cTn id="87" dur="500"/>
                                        <p:tgtEl>
                                          <p:spTgt spid="98"/>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99"/>
                                        </p:tgtEl>
                                        <p:attrNameLst>
                                          <p:attrName>style.visibility</p:attrName>
                                        </p:attrNameLst>
                                      </p:cBhvr>
                                      <p:to>
                                        <p:strVal val="visible"/>
                                      </p:to>
                                    </p:set>
                                    <p:animEffect transition="in" filter="barn(inVertical)">
                                      <p:cBhvr>
                                        <p:cTn id="90" dur="500"/>
                                        <p:tgtEl>
                                          <p:spTgt spid="99"/>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barn(inVertical)">
                                      <p:cBhvr>
                                        <p:cTn id="93" dur="500"/>
                                        <p:tgtEl>
                                          <p:spTgt spid="100"/>
                                        </p:tgtEl>
                                      </p:cBhvr>
                                    </p:animEffect>
                                  </p:childTnLst>
                                </p:cTn>
                              </p:par>
                              <p:par>
                                <p:cTn id="94" presetID="16" presetClass="entr" presetSubtype="21" fill="hold" nodeType="with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barn(inVertical)">
                                      <p:cBhvr>
                                        <p:cTn id="96" dur="500"/>
                                        <p:tgtEl>
                                          <p:spTgt spid="101"/>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barn(inVertical)">
                                      <p:cBhvr>
                                        <p:cTn id="99" dur="500"/>
                                        <p:tgtEl>
                                          <p:spTgt spid="102"/>
                                        </p:tgtEl>
                                      </p:cBhvr>
                                    </p:animEffect>
                                  </p:childTnLst>
                                </p:cTn>
                              </p:par>
                              <p:par>
                                <p:cTn id="100" presetID="16" presetClass="entr" presetSubtype="21" fill="hold" nodeType="withEffect">
                                  <p:stCondLst>
                                    <p:cond delay="0"/>
                                  </p:stCondLst>
                                  <p:childTnLst>
                                    <p:set>
                                      <p:cBhvr>
                                        <p:cTn id="101" dur="1" fill="hold">
                                          <p:stCondLst>
                                            <p:cond delay="0"/>
                                          </p:stCondLst>
                                        </p:cTn>
                                        <p:tgtEl>
                                          <p:spTgt spid="103"/>
                                        </p:tgtEl>
                                        <p:attrNameLst>
                                          <p:attrName>style.visibility</p:attrName>
                                        </p:attrNameLst>
                                      </p:cBhvr>
                                      <p:to>
                                        <p:strVal val="visible"/>
                                      </p:to>
                                    </p:set>
                                    <p:animEffect transition="in" filter="barn(inVertical)">
                                      <p:cBhvr>
                                        <p:cTn id="102" dur="500"/>
                                        <p:tgtEl>
                                          <p:spTgt spid="103"/>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104"/>
                                        </p:tgtEl>
                                        <p:attrNameLst>
                                          <p:attrName>style.visibility</p:attrName>
                                        </p:attrNameLst>
                                      </p:cBhvr>
                                      <p:to>
                                        <p:strVal val="visible"/>
                                      </p:to>
                                    </p:set>
                                    <p:animEffect transition="in" filter="barn(inVertical)">
                                      <p:cBhvr>
                                        <p:cTn id="105" dur="500"/>
                                        <p:tgtEl>
                                          <p:spTgt spid="104"/>
                                        </p:tgtEl>
                                      </p:cBhvr>
                                    </p:animEffect>
                                  </p:childTnLst>
                                </p:cTn>
                              </p:par>
                              <p:par>
                                <p:cTn id="106" presetID="16" presetClass="entr" presetSubtype="21" fill="hold" nodeType="with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barn(inVertical)">
                                      <p:cBhvr>
                                        <p:cTn id="108" dur="500"/>
                                        <p:tgtEl>
                                          <p:spTgt spid="19"/>
                                        </p:tgtEl>
                                      </p:cBhvr>
                                    </p:animEffect>
                                  </p:childTnLst>
                                </p:cTn>
                              </p:par>
                              <p:par>
                                <p:cTn id="109" presetID="16" presetClass="entr" presetSubtype="21" fill="hold" nodeType="withEffect">
                                  <p:stCondLst>
                                    <p:cond delay="0"/>
                                  </p:stCondLst>
                                  <p:childTnLst>
                                    <p:set>
                                      <p:cBhvr>
                                        <p:cTn id="110" dur="1" fill="hold">
                                          <p:stCondLst>
                                            <p:cond delay="0"/>
                                          </p:stCondLst>
                                        </p:cTn>
                                        <p:tgtEl>
                                          <p:spTgt spid="105"/>
                                        </p:tgtEl>
                                        <p:attrNameLst>
                                          <p:attrName>style.visibility</p:attrName>
                                        </p:attrNameLst>
                                      </p:cBhvr>
                                      <p:to>
                                        <p:strVal val="visible"/>
                                      </p:to>
                                    </p:set>
                                    <p:animEffect transition="in" filter="barn(inVertical)">
                                      <p:cBhvr>
                                        <p:cTn id="111" dur="500"/>
                                        <p:tgtEl>
                                          <p:spTgt spid="105"/>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113"/>
                                        </p:tgtEl>
                                        <p:attrNameLst>
                                          <p:attrName>style.visibility</p:attrName>
                                        </p:attrNameLst>
                                      </p:cBhvr>
                                      <p:to>
                                        <p:strVal val="visible"/>
                                      </p:to>
                                    </p:set>
                                    <p:animEffect transition="in" filter="barn(inVertical)">
                                      <p:cBhvr>
                                        <p:cTn id="114" dur="500"/>
                                        <p:tgtEl>
                                          <p:spTgt spid="113"/>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barn(inVertical)">
                                      <p:cBhvr>
                                        <p:cTn id="117" dur="500"/>
                                        <p:tgtEl>
                                          <p:spTgt spid="114"/>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barn(inVertical)">
                                      <p:cBhvr>
                                        <p:cTn id="120" dur="500"/>
                                        <p:tgtEl>
                                          <p:spTgt spid="115"/>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116"/>
                                        </p:tgtEl>
                                        <p:attrNameLst>
                                          <p:attrName>style.visibility</p:attrName>
                                        </p:attrNameLst>
                                      </p:cBhvr>
                                      <p:to>
                                        <p:strVal val="visible"/>
                                      </p:to>
                                    </p:set>
                                    <p:animEffect transition="in" filter="barn(inVertical)">
                                      <p:cBhvr>
                                        <p:cTn id="123" dur="500"/>
                                        <p:tgtEl>
                                          <p:spTgt spid="116"/>
                                        </p:tgtEl>
                                      </p:cBhvr>
                                    </p:animEffect>
                                  </p:childTnLst>
                                </p:cTn>
                              </p:par>
                              <p:par>
                                <p:cTn id="124" presetID="16" presetClass="entr" presetSubtype="21" fill="hold" nodeType="withEffect">
                                  <p:stCondLst>
                                    <p:cond delay="0"/>
                                  </p:stCondLst>
                                  <p:childTnLst>
                                    <p:set>
                                      <p:cBhvr>
                                        <p:cTn id="125" dur="1" fill="hold">
                                          <p:stCondLst>
                                            <p:cond delay="0"/>
                                          </p:stCondLst>
                                        </p:cTn>
                                        <p:tgtEl>
                                          <p:spTgt spid="117"/>
                                        </p:tgtEl>
                                        <p:attrNameLst>
                                          <p:attrName>style.visibility</p:attrName>
                                        </p:attrNameLst>
                                      </p:cBhvr>
                                      <p:to>
                                        <p:strVal val="visible"/>
                                      </p:to>
                                    </p:set>
                                    <p:animEffect transition="in" filter="barn(inVertical)">
                                      <p:cBhvr>
                                        <p:cTn id="126" dur="500"/>
                                        <p:tgtEl>
                                          <p:spTgt spid="117"/>
                                        </p:tgtEl>
                                      </p:cBhvr>
                                    </p:animEffect>
                                  </p:childTnLst>
                                </p:cTn>
                              </p:par>
                              <p:par>
                                <p:cTn id="127" presetID="16" presetClass="entr" presetSubtype="21" fill="hold" nodeType="withEffect">
                                  <p:stCondLst>
                                    <p:cond delay="0"/>
                                  </p:stCondLst>
                                  <p:childTnLst>
                                    <p:set>
                                      <p:cBhvr>
                                        <p:cTn id="128" dur="1" fill="hold">
                                          <p:stCondLst>
                                            <p:cond delay="0"/>
                                          </p:stCondLst>
                                        </p:cTn>
                                        <p:tgtEl>
                                          <p:spTgt spid="118"/>
                                        </p:tgtEl>
                                        <p:attrNameLst>
                                          <p:attrName>style.visibility</p:attrName>
                                        </p:attrNameLst>
                                      </p:cBhvr>
                                      <p:to>
                                        <p:strVal val="visible"/>
                                      </p:to>
                                    </p:set>
                                    <p:animEffect transition="in" filter="barn(inVertical)">
                                      <p:cBhvr>
                                        <p:cTn id="129" dur="500"/>
                                        <p:tgtEl>
                                          <p:spTgt spid="118"/>
                                        </p:tgtEl>
                                      </p:cBhvr>
                                    </p:animEffect>
                                  </p:childTnLst>
                                </p:cTn>
                              </p:par>
                              <p:par>
                                <p:cTn id="130" presetID="16" presetClass="entr" presetSubtype="21" fill="hold" nodeType="withEffect">
                                  <p:stCondLst>
                                    <p:cond delay="0"/>
                                  </p:stCondLst>
                                  <p:childTnLst>
                                    <p:set>
                                      <p:cBhvr>
                                        <p:cTn id="131" dur="1" fill="hold">
                                          <p:stCondLst>
                                            <p:cond delay="0"/>
                                          </p:stCondLst>
                                        </p:cTn>
                                        <p:tgtEl>
                                          <p:spTgt spid="119"/>
                                        </p:tgtEl>
                                        <p:attrNameLst>
                                          <p:attrName>style.visibility</p:attrName>
                                        </p:attrNameLst>
                                      </p:cBhvr>
                                      <p:to>
                                        <p:strVal val="visible"/>
                                      </p:to>
                                    </p:set>
                                    <p:animEffect transition="in" filter="barn(inVertical)">
                                      <p:cBhvr>
                                        <p:cTn id="132" dur="500"/>
                                        <p:tgtEl>
                                          <p:spTgt spid="119"/>
                                        </p:tgtEl>
                                      </p:cBhvr>
                                    </p:animEffect>
                                  </p:childTnLst>
                                </p:cTn>
                              </p:par>
                              <p:par>
                                <p:cTn id="133" presetID="16" presetClass="entr" presetSubtype="21" fill="hold" grpId="0" nodeType="withEffect">
                                  <p:stCondLst>
                                    <p:cond delay="0"/>
                                  </p:stCondLst>
                                  <p:childTnLst>
                                    <p:set>
                                      <p:cBhvr>
                                        <p:cTn id="134" dur="1" fill="hold">
                                          <p:stCondLst>
                                            <p:cond delay="0"/>
                                          </p:stCondLst>
                                        </p:cTn>
                                        <p:tgtEl>
                                          <p:spTgt spid="120"/>
                                        </p:tgtEl>
                                        <p:attrNameLst>
                                          <p:attrName>style.visibility</p:attrName>
                                        </p:attrNameLst>
                                      </p:cBhvr>
                                      <p:to>
                                        <p:strVal val="visible"/>
                                      </p:to>
                                    </p:set>
                                    <p:animEffect transition="in" filter="barn(inVertical)">
                                      <p:cBhvr>
                                        <p:cTn id="135" dur="500"/>
                                        <p:tgtEl>
                                          <p:spTgt spid="120"/>
                                        </p:tgtEl>
                                      </p:cBhvr>
                                    </p:animEffect>
                                  </p:childTnLst>
                                </p:cTn>
                              </p:par>
                              <p:par>
                                <p:cTn id="136" presetID="16" presetClass="entr" presetSubtype="21" fill="hold" nodeType="with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barn(inVertical)">
                                      <p:cBhvr>
                                        <p:cTn id="138" dur="500"/>
                                        <p:tgtEl>
                                          <p:spTgt spid="121"/>
                                        </p:tgtEl>
                                      </p:cBhvr>
                                    </p:animEffect>
                                  </p:childTnLst>
                                </p:cTn>
                              </p:par>
                              <p:par>
                                <p:cTn id="139" presetID="16" presetClass="entr" presetSubtype="21" fill="hold"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barn(inVertical)">
                                      <p:cBhvr>
                                        <p:cTn id="14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5" autoUpdateAnimBg="0" build="p"/>
      <p:bldP spid="41" grpId="0" animBg="1"/>
      <p:bldP spid="43" grpId="0" animBg="1"/>
      <p:bldP spid="44" grpId="0" animBg="1"/>
      <p:bldP spid="45" grpId="0" animBg="1"/>
      <p:bldP spid="46" grpId="0" animBg="1"/>
      <p:bldP spid="47" grpId="0" animBg="1"/>
      <p:bldP spid="48" grpId="0" animBg="1"/>
      <p:bldP spid="88" grpId="0" animBg="1"/>
      <p:bldP spid="89" grpId="0" animBg="1"/>
      <p:bldP spid="96" grpId="0" animBg="1"/>
      <p:bldP spid="97" grpId="0" animBg="1"/>
      <p:bldP spid="99" grpId="0" animBg="1"/>
      <p:bldP spid="100" grpId="0" animBg="1"/>
      <p:bldP spid="102" grpId="0" animBg="1"/>
      <p:bldP spid="104" grpId="0" animBg="1"/>
      <p:bldP spid="113" grpId="0" animBg="1"/>
      <p:bldP spid="114" grpId="0" animBg="1"/>
      <p:bldP spid="115" grpId="0" animBg="1"/>
      <p:bldP spid="116" grpId="0" animBg="1"/>
      <p:bldP spid="1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021267" y="3206751"/>
            <a:ext cx="1524000" cy="533400"/>
            <a:chOff x="2743200" y="2589213"/>
            <a:chExt cx="1524000" cy="533400"/>
          </a:xfrm>
        </p:grpSpPr>
        <p:sp>
          <p:nvSpPr>
            <p:cNvPr id="24578" name="Rectangle 2"/>
            <p:cNvSpPr>
              <a:spLocks noChangeArrowheads="1"/>
            </p:cNvSpPr>
            <p:nvPr/>
          </p:nvSpPr>
          <p:spPr bwMode="auto">
            <a:xfrm>
              <a:off x="2743200" y="2589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79" name="Line 3"/>
            <p:cNvSpPr>
              <a:spLocks noChangeShapeType="1"/>
            </p:cNvSpPr>
            <p:nvPr/>
          </p:nvSpPr>
          <p:spPr bwMode="auto">
            <a:xfrm>
              <a:off x="3124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0" name="Line 4"/>
            <p:cNvSpPr>
              <a:spLocks noChangeShapeType="1"/>
            </p:cNvSpPr>
            <p:nvPr/>
          </p:nvSpPr>
          <p:spPr bwMode="auto">
            <a:xfrm>
              <a:off x="3886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0" name="组合 9"/>
          <p:cNvGrpSpPr/>
          <p:nvPr/>
        </p:nvGrpSpPr>
        <p:grpSpPr>
          <a:xfrm>
            <a:off x="5751343" y="5728215"/>
            <a:ext cx="1633537" cy="701675"/>
            <a:chOff x="5605463" y="5865813"/>
            <a:chExt cx="1633537" cy="701675"/>
          </a:xfrm>
        </p:grpSpPr>
        <p:sp>
          <p:nvSpPr>
            <p:cNvPr id="24593" name="Rectangle 17"/>
            <p:cNvSpPr>
              <a:spLocks noChangeArrowheads="1"/>
            </p:cNvSpPr>
            <p:nvPr/>
          </p:nvSpPr>
          <p:spPr bwMode="auto">
            <a:xfrm>
              <a:off x="5638800" y="6018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4" name="Line 18"/>
            <p:cNvSpPr>
              <a:spLocks noChangeShapeType="1"/>
            </p:cNvSpPr>
            <p:nvPr/>
          </p:nvSpPr>
          <p:spPr bwMode="auto">
            <a:xfrm>
              <a:off x="6019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5" name="Line 19"/>
            <p:cNvSpPr>
              <a:spLocks noChangeShapeType="1"/>
            </p:cNvSpPr>
            <p:nvPr/>
          </p:nvSpPr>
          <p:spPr bwMode="auto">
            <a:xfrm>
              <a:off x="6781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6" name="Text Box 20"/>
            <p:cNvSpPr txBox="1">
              <a:spLocks noChangeArrowheads="1"/>
            </p:cNvSpPr>
            <p:nvPr/>
          </p:nvSpPr>
          <p:spPr bwMode="auto">
            <a:xfrm>
              <a:off x="5605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7" name="Text Box 21"/>
            <p:cNvSpPr txBox="1">
              <a:spLocks noChangeArrowheads="1"/>
            </p:cNvSpPr>
            <p:nvPr/>
          </p:nvSpPr>
          <p:spPr bwMode="auto">
            <a:xfrm>
              <a:off x="6748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9" name="组合 8"/>
          <p:cNvGrpSpPr/>
          <p:nvPr/>
        </p:nvGrpSpPr>
        <p:grpSpPr>
          <a:xfrm>
            <a:off x="6538913" y="4668530"/>
            <a:ext cx="1600200" cy="701675"/>
            <a:chOff x="6553200" y="4722813"/>
            <a:chExt cx="1600200" cy="701675"/>
          </a:xfrm>
        </p:grpSpPr>
        <p:sp>
          <p:nvSpPr>
            <p:cNvPr id="24584" name="Rectangle 8"/>
            <p:cNvSpPr>
              <a:spLocks noChangeArrowheads="1"/>
            </p:cNvSpPr>
            <p:nvPr/>
          </p:nvSpPr>
          <p:spPr bwMode="auto">
            <a:xfrm>
              <a:off x="65532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5" name="Line 9"/>
            <p:cNvSpPr>
              <a:spLocks noChangeShapeType="1"/>
            </p:cNvSpPr>
            <p:nvPr/>
          </p:nvSpPr>
          <p:spPr bwMode="auto">
            <a:xfrm>
              <a:off x="6934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6" name="Line 10"/>
            <p:cNvSpPr>
              <a:spLocks noChangeShapeType="1"/>
            </p:cNvSpPr>
            <p:nvPr/>
          </p:nvSpPr>
          <p:spPr bwMode="auto">
            <a:xfrm>
              <a:off x="7696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8" name="Text Box 22"/>
            <p:cNvSpPr txBox="1">
              <a:spLocks noChangeArrowheads="1"/>
            </p:cNvSpPr>
            <p:nvPr/>
          </p:nvSpPr>
          <p:spPr bwMode="auto">
            <a:xfrm>
              <a:off x="76628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p:cNvGrpSpPr/>
          <p:nvPr/>
        </p:nvGrpSpPr>
        <p:grpSpPr>
          <a:xfrm>
            <a:off x="4501662" y="3912185"/>
            <a:ext cx="1600200" cy="701675"/>
            <a:chOff x="4572000" y="3579813"/>
            <a:chExt cx="1600200" cy="701675"/>
          </a:xfrm>
        </p:grpSpPr>
        <p:sp>
          <p:nvSpPr>
            <p:cNvPr id="24581" name="Rectangle 5"/>
            <p:cNvSpPr>
              <a:spLocks noChangeArrowheads="1"/>
            </p:cNvSpPr>
            <p:nvPr/>
          </p:nvSpPr>
          <p:spPr bwMode="auto">
            <a:xfrm>
              <a:off x="464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2" name="Line 6"/>
            <p:cNvSpPr>
              <a:spLocks noChangeShapeType="1"/>
            </p:cNvSpPr>
            <p:nvPr/>
          </p:nvSpPr>
          <p:spPr bwMode="auto">
            <a:xfrm>
              <a:off x="502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3" name="Line 7"/>
            <p:cNvSpPr>
              <a:spLocks noChangeShapeType="1"/>
            </p:cNvSpPr>
            <p:nvPr/>
          </p:nvSpPr>
          <p:spPr bwMode="auto">
            <a:xfrm>
              <a:off x="579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9" name="Text Box 23"/>
            <p:cNvSpPr txBox="1">
              <a:spLocks noChangeArrowheads="1"/>
            </p:cNvSpPr>
            <p:nvPr/>
          </p:nvSpPr>
          <p:spPr bwMode="auto">
            <a:xfrm>
              <a:off x="457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 name="组合 4"/>
          <p:cNvGrpSpPr/>
          <p:nvPr/>
        </p:nvGrpSpPr>
        <p:grpSpPr>
          <a:xfrm>
            <a:off x="2427412" y="4855421"/>
            <a:ext cx="1676400" cy="717550"/>
            <a:chOff x="1676400" y="4706938"/>
            <a:chExt cx="1676400" cy="717550"/>
          </a:xfrm>
        </p:grpSpPr>
        <p:sp>
          <p:nvSpPr>
            <p:cNvPr id="24590" name="Rectangle 14"/>
            <p:cNvSpPr>
              <a:spLocks noChangeArrowheads="1"/>
            </p:cNvSpPr>
            <p:nvPr/>
          </p:nvSpPr>
          <p:spPr bwMode="auto">
            <a:xfrm>
              <a:off x="17526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1" name="Line 15"/>
            <p:cNvSpPr>
              <a:spLocks noChangeShapeType="1"/>
            </p:cNvSpPr>
            <p:nvPr/>
          </p:nvSpPr>
          <p:spPr bwMode="auto">
            <a:xfrm>
              <a:off x="2133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2" name="Line 16"/>
            <p:cNvSpPr>
              <a:spLocks noChangeShapeType="1"/>
            </p:cNvSpPr>
            <p:nvPr/>
          </p:nvSpPr>
          <p:spPr bwMode="auto">
            <a:xfrm>
              <a:off x="2895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0" name="Text Box 24"/>
            <p:cNvSpPr txBox="1">
              <a:spLocks noChangeArrowheads="1"/>
            </p:cNvSpPr>
            <p:nvPr/>
          </p:nvSpPr>
          <p:spPr bwMode="auto">
            <a:xfrm>
              <a:off x="1676400" y="4706938"/>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1" name="Text Box 25"/>
            <p:cNvSpPr txBox="1">
              <a:spLocks noChangeArrowheads="1"/>
            </p:cNvSpPr>
            <p:nvPr/>
          </p:nvSpPr>
          <p:spPr bwMode="auto">
            <a:xfrm>
              <a:off x="28622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p:cNvGrpSpPr/>
          <p:nvPr/>
        </p:nvGrpSpPr>
        <p:grpSpPr>
          <a:xfrm>
            <a:off x="1277930" y="3930511"/>
            <a:ext cx="1600200" cy="701675"/>
            <a:chOff x="762000" y="3579813"/>
            <a:chExt cx="1600200" cy="701675"/>
          </a:xfrm>
        </p:grpSpPr>
        <p:sp>
          <p:nvSpPr>
            <p:cNvPr id="24587" name="Rectangle 11"/>
            <p:cNvSpPr>
              <a:spLocks noChangeArrowheads="1"/>
            </p:cNvSpPr>
            <p:nvPr/>
          </p:nvSpPr>
          <p:spPr bwMode="auto">
            <a:xfrm>
              <a:off x="83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8" name="Line 12"/>
            <p:cNvSpPr>
              <a:spLocks noChangeShapeType="1"/>
            </p:cNvSpPr>
            <p:nvPr/>
          </p:nvSpPr>
          <p:spPr bwMode="auto">
            <a:xfrm>
              <a:off x="121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9" name="Line 13"/>
            <p:cNvSpPr>
              <a:spLocks noChangeShapeType="1"/>
            </p:cNvSpPr>
            <p:nvPr/>
          </p:nvSpPr>
          <p:spPr bwMode="auto">
            <a:xfrm>
              <a:off x="198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2" name="Text Box 26"/>
            <p:cNvSpPr txBox="1">
              <a:spLocks noChangeArrowheads="1"/>
            </p:cNvSpPr>
            <p:nvPr/>
          </p:nvSpPr>
          <p:spPr bwMode="auto">
            <a:xfrm>
              <a:off x="76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4603" name="Line 27"/>
          <p:cNvSpPr>
            <a:spLocks noChangeShapeType="1"/>
          </p:cNvSpPr>
          <p:nvPr/>
        </p:nvSpPr>
        <p:spPr bwMode="auto">
          <a:xfrm flipH="1">
            <a:off x="2149468" y="3505011"/>
            <a:ext cx="1085984" cy="510331"/>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4" name="Line 28"/>
          <p:cNvSpPr>
            <a:spLocks noChangeShapeType="1"/>
          </p:cNvSpPr>
          <p:nvPr/>
        </p:nvSpPr>
        <p:spPr bwMode="auto">
          <a:xfrm>
            <a:off x="4396160" y="3511053"/>
            <a:ext cx="911106" cy="55058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5" name="Line 29"/>
          <p:cNvSpPr>
            <a:spLocks noChangeShapeType="1"/>
          </p:cNvSpPr>
          <p:nvPr/>
        </p:nvSpPr>
        <p:spPr bwMode="auto">
          <a:xfrm>
            <a:off x="2705637" y="4336829"/>
            <a:ext cx="593306" cy="68392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6" name="Line 30"/>
          <p:cNvSpPr>
            <a:spLocks noChangeShapeType="1"/>
          </p:cNvSpPr>
          <p:nvPr/>
        </p:nvSpPr>
        <p:spPr bwMode="auto">
          <a:xfrm>
            <a:off x="5962706" y="4326686"/>
            <a:ext cx="1338205" cy="504773"/>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7" name="Line 31"/>
          <p:cNvSpPr>
            <a:spLocks noChangeShapeType="1"/>
          </p:cNvSpPr>
          <p:nvPr/>
        </p:nvSpPr>
        <p:spPr bwMode="auto">
          <a:xfrm flipH="1">
            <a:off x="6554074" y="5175076"/>
            <a:ext cx="228889" cy="70167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8" name="Freeform 32"/>
          <p:cNvSpPr/>
          <p:nvPr/>
        </p:nvSpPr>
        <p:spPr bwMode="auto">
          <a:xfrm>
            <a:off x="2297904" y="2488313"/>
            <a:ext cx="1485359" cy="718437"/>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9" name="Text Box 33"/>
          <p:cNvSpPr txBox="1">
            <a:spLocks noChangeArrowheads="1"/>
          </p:cNvSpPr>
          <p:nvPr/>
        </p:nvSpPr>
        <p:spPr bwMode="auto">
          <a:xfrm>
            <a:off x="1172366" y="2027909"/>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0" name="Text Box 34"/>
          <p:cNvSpPr txBox="1">
            <a:spLocks noChangeArrowheads="1"/>
          </p:cNvSpPr>
          <p:nvPr/>
        </p:nvSpPr>
        <p:spPr bwMode="auto">
          <a:xfrm>
            <a:off x="4127255" y="1940709"/>
            <a:ext cx="30107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data  </a:t>
            </a: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1" name="Rectangle 35"/>
          <p:cNvSpPr>
            <a:spLocks noChangeArrowheads="1"/>
          </p:cNvSpPr>
          <p:nvPr/>
        </p:nvSpPr>
        <p:spPr bwMode="auto">
          <a:xfrm>
            <a:off x="4103812" y="1954069"/>
            <a:ext cx="2894866"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2" name="Line 36"/>
          <p:cNvSpPr>
            <a:spLocks noChangeShapeType="1"/>
          </p:cNvSpPr>
          <p:nvPr/>
        </p:nvSpPr>
        <p:spPr bwMode="auto">
          <a:xfrm>
            <a:off x="5123346"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3" name="Line 37"/>
          <p:cNvSpPr>
            <a:spLocks noChangeShapeType="1"/>
          </p:cNvSpPr>
          <p:nvPr/>
        </p:nvSpPr>
        <p:spPr bwMode="auto">
          <a:xfrm>
            <a:off x="5929311"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4" name="Text Box 38"/>
          <p:cNvSpPr txBox="1">
            <a:spLocks noChangeArrowheads="1"/>
          </p:cNvSpPr>
          <p:nvPr/>
        </p:nvSpPr>
        <p:spPr bwMode="auto">
          <a:xfrm>
            <a:off x="4330576" y="1306369"/>
            <a:ext cx="17411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结点结构</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6" name="Text Box 40"/>
          <p:cNvSpPr txBox="1">
            <a:spLocks noChangeArrowheads="1"/>
          </p:cNvSpPr>
          <p:nvPr/>
        </p:nvSpPr>
        <p:spPr bwMode="auto">
          <a:xfrm>
            <a:off x="114300" y="361584"/>
            <a:ext cx="81083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二叉链表</a:t>
            </a:r>
            <a:endParaRPr kumimoji="1" lang="zh-CN" altLang="en-US" sz="4000" b="1" i="0" u="none" strike="noStrike" kern="1200" cap="none" spc="0" normalizeH="0" baseline="0" noProof="0" dirty="0">
              <a:ln>
                <a:noFill/>
              </a:ln>
              <a:solidFill>
                <a:schemeClr val="tx2"/>
              </a:solidFill>
              <a:effectLst/>
              <a:uLnTx/>
              <a:uFillTx/>
              <a:latin typeface="+mj-ea"/>
              <a:ea typeface="+mj-ea"/>
              <a:cs typeface="楷体_GB2312"/>
            </a:endParaRPr>
          </a:p>
        </p:txBody>
      </p:sp>
      <p:sp>
        <p:nvSpPr>
          <p:cNvPr id="105579" name="Text Box 107"/>
          <p:cNvSpPr txBox="1">
            <a:spLocks noChangeArrowheads="1"/>
          </p:cNvSpPr>
          <p:nvPr/>
        </p:nvSpPr>
        <p:spPr bwMode="auto">
          <a:xfrm>
            <a:off x="307616" y="5742128"/>
            <a:ext cx="5131533" cy="707886"/>
          </a:xfrm>
          <a:prstGeom prst="rect">
            <a:avLst/>
          </a:prstGeom>
          <a:noFill/>
          <a:ln w="38100">
            <a:solidFill>
              <a:schemeClr val="folHlink"/>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在</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个结点的二叉链表中，有</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个空指针域</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lvl="0" algn="ctr" fontAlgn="base">
              <a:spcBef>
                <a:spcPct val="0"/>
              </a:spcBef>
              <a:spcAft>
                <a:spcPct val="0"/>
              </a:spcAft>
              <a:buNone/>
              <a:defRPr/>
            </a:pPr>
            <a:r>
              <a:rPr lang="en-US" altLang="zh-CN" sz="2000" b="1" dirty="0">
                <a:solidFill>
                  <a:srgbClr val="9933FF"/>
                </a:solidFill>
                <a:latin typeface="Times New Roman" panose="02020603050405020304" pitchFamily="18" charset="0"/>
                <a:ea typeface="宋体" panose="02010600030101010101" pitchFamily="2" charset="-122"/>
              </a:rPr>
              <a:t> </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+2n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 + (n</a:t>
            </a:r>
            <a:r>
              <a:rPr lang="pt-BR" altLang="zh-CN" sz="2000" baseline="-25000" dirty="0">
                <a:solidFill>
                  <a:srgbClr val="9933FF"/>
                </a:solidFill>
                <a:latin typeface="Times New Roman" panose="02020603050405020304" pitchFamily="18" charset="0"/>
                <a:ea typeface="宋体" panose="02010600030101010101" pitchFamily="2" charset="-122"/>
              </a:rPr>
              <a:t>2</a:t>
            </a:r>
            <a:r>
              <a:rPr lang="pt-BR" altLang="zh-CN" sz="2000" dirty="0">
                <a:solidFill>
                  <a:srgbClr val="9933FF"/>
                </a:solidFill>
                <a:latin typeface="Times New Roman" panose="02020603050405020304" pitchFamily="18" charset="0"/>
                <a:ea typeface="宋体" panose="02010600030101010101" pitchFamily="2" charset="-122"/>
              </a:rPr>
              <a:t>+1)=n+1</a:t>
            </a:r>
            <a:r>
              <a:rPr kumimoji="1" lang="zh-CN" altLang="en-US" sz="2000" i="0" u="none" strike="noStrike" kern="1200" cap="none" spc="0" normalizeH="0" baseline="0" noProof="0" dirty="0">
                <a:ln>
                  <a:noFill/>
                </a:ln>
                <a:solidFill>
                  <a:srgbClr val="9933FF"/>
                </a:solidFill>
                <a:effectLst/>
                <a:uLnTx/>
                <a:uFillTx/>
                <a:latin typeface="Times New Roman" panose="02020603050405020304" pitchFamily="18" charset="0"/>
                <a:ea typeface="宋体" panose="02010600030101010101" pitchFamily="2" charset="-122"/>
              </a:rPr>
              <a:t> </a:t>
            </a:r>
            <a:endParaRPr kumimoji="1" lang="zh-CN" altLang="en-US" sz="2000" i="0" u="none" strike="noStrike" kern="1200" cap="none" spc="0" normalizeH="0" baseline="0" noProof="0" dirty="0">
              <a:ln>
                <a:noFill/>
              </a:ln>
              <a:solidFill>
                <a:srgbClr val="9933FF"/>
              </a:solidFill>
              <a:effectLst/>
              <a:uLnTx/>
              <a:uFillTx/>
              <a:latin typeface="Times New Roman" panose="02020603050405020304" pitchFamily="18" charset="0"/>
              <a:ea typeface="宋体" panose="02010600030101010101" pitchFamily="2" charset="-122"/>
            </a:endParaRPr>
          </a:p>
        </p:txBody>
      </p:sp>
      <p:sp>
        <p:nvSpPr>
          <p:cNvPr id="51" name="Text Box 2"/>
          <p:cNvSpPr txBox="1">
            <a:spLocks noChangeArrowheads="1"/>
          </p:cNvSpPr>
          <p:nvPr/>
        </p:nvSpPr>
        <p:spPr bwMode="auto">
          <a:xfrm>
            <a:off x="5474082" y="2449078"/>
            <a:ext cx="3821596" cy="153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endPar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endPar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 calcmode="lin" valueType="num">
                                      <p:cBhvr additive="base">
                                        <p:cTn id="7"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anim calcmode="lin" valueType="num">
                                      <p:cBhvr additive="base">
                                        <p:cTn id="11"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anim calcmode="lin" valueType="num">
                                      <p:cBhvr additive="base">
                                        <p:cTn id="15"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anim calcmode="lin" valueType="num">
                                      <p:cBhvr additive="base">
                                        <p:cTn id="19"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579"/>
                                        </p:tgtEl>
                                        <p:attrNameLst>
                                          <p:attrName>style.visibility</p:attrName>
                                        </p:attrNameLst>
                                      </p:cBhvr>
                                      <p:to>
                                        <p:strVal val="visible"/>
                                      </p:to>
                                    </p:set>
                                    <p:anim calcmode="lin" valueType="num">
                                      <p:cBhvr additive="base">
                                        <p:cTn id="25" dur="500" fill="hold"/>
                                        <p:tgtEl>
                                          <p:spTgt spid="105579"/>
                                        </p:tgtEl>
                                        <p:attrNameLst>
                                          <p:attrName>ppt_x</p:attrName>
                                        </p:attrNameLst>
                                      </p:cBhvr>
                                      <p:tavLst>
                                        <p:tav tm="0">
                                          <p:val>
                                            <p:strVal val="0-#ppt_w/2"/>
                                          </p:val>
                                        </p:tav>
                                        <p:tav tm="100000">
                                          <p:val>
                                            <p:strVal val="#ppt_x"/>
                                          </p:val>
                                        </p:tav>
                                      </p:tavLst>
                                    </p:anim>
                                    <p:anim calcmode="lin" valueType="num">
                                      <p:cBhvr additive="base">
                                        <p:cTn id="26" dur="500" fill="hold"/>
                                        <p:tgtEl>
                                          <p:spTgt spid="1055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2819400" y="2498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3" name="Line 3"/>
          <p:cNvSpPr>
            <a:spLocks noChangeShapeType="1"/>
          </p:cNvSpPr>
          <p:nvPr/>
        </p:nvSpPr>
        <p:spPr bwMode="auto">
          <a:xfrm>
            <a:off x="3200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7" name="Line 27"/>
          <p:cNvSpPr>
            <a:spLocks noChangeShapeType="1"/>
          </p:cNvSpPr>
          <p:nvPr/>
        </p:nvSpPr>
        <p:spPr bwMode="auto">
          <a:xfrm>
            <a:off x="4114800" y="2803525"/>
            <a:ext cx="66199" cy="116166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8" name="Line 28"/>
          <p:cNvSpPr>
            <a:spLocks noChangeShapeType="1"/>
          </p:cNvSpPr>
          <p:nvPr/>
        </p:nvSpPr>
        <p:spPr bwMode="auto">
          <a:xfrm flipH="1">
            <a:off x="2001040" y="4264613"/>
            <a:ext cx="259523" cy="84873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9" name="Line 29"/>
          <p:cNvSpPr>
            <a:spLocks noChangeShapeType="1"/>
          </p:cNvSpPr>
          <p:nvPr/>
        </p:nvSpPr>
        <p:spPr bwMode="auto">
          <a:xfrm>
            <a:off x="4829569" y="4250742"/>
            <a:ext cx="338330" cy="63664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0" name="Line 30"/>
          <p:cNvSpPr>
            <a:spLocks noChangeShapeType="1"/>
          </p:cNvSpPr>
          <p:nvPr/>
        </p:nvSpPr>
        <p:spPr bwMode="auto">
          <a:xfrm flipH="1">
            <a:off x="4368536" y="5195424"/>
            <a:ext cx="443437" cy="86142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1" name="Freeform 31"/>
          <p:cNvSpPr/>
          <p:nvPr/>
        </p:nvSpPr>
        <p:spPr bwMode="auto">
          <a:xfrm>
            <a:off x="1752600" y="1660525"/>
            <a:ext cx="1828800" cy="838200"/>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2" name="Text Box 32"/>
          <p:cNvSpPr txBox="1">
            <a:spLocks noChangeArrowheads="1"/>
          </p:cNvSpPr>
          <p:nvPr/>
        </p:nvSpPr>
        <p:spPr bwMode="auto">
          <a:xfrm>
            <a:off x="1143000" y="1050925"/>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3" name="Rectangle 33"/>
          <p:cNvSpPr>
            <a:spLocks noChangeArrowheads="1"/>
          </p:cNvSpPr>
          <p:nvPr/>
        </p:nvSpPr>
        <p:spPr bwMode="auto">
          <a:xfrm>
            <a:off x="2438400" y="2498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4" name="Line 34"/>
          <p:cNvSpPr>
            <a:spLocks noChangeShapeType="1"/>
          </p:cNvSpPr>
          <p:nvPr/>
        </p:nvSpPr>
        <p:spPr bwMode="auto">
          <a:xfrm flipH="1">
            <a:off x="1524000" y="2803525"/>
            <a:ext cx="1524000" cy="1156288"/>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7" name="组合 6"/>
          <p:cNvGrpSpPr/>
          <p:nvPr/>
        </p:nvGrpSpPr>
        <p:grpSpPr>
          <a:xfrm>
            <a:off x="544831" y="3823288"/>
            <a:ext cx="1905000" cy="701675"/>
            <a:chOff x="533400" y="3489325"/>
            <a:chExt cx="1905000" cy="701675"/>
          </a:xfrm>
        </p:grpSpPr>
        <p:sp>
          <p:nvSpPr>
            <p:cNvPr id="107531" name="Rectangle 11"/>
            <p:cNvSpPr>
              <a:spLocks noChangeArrowheads="1"/>
            </p:cNvSpPr>
            <p:nvPr/>
          </p:nvSpPr>
          <p:spPr bwMode="auto">
            <a:xfrm>
              <a:off x="91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2" name="Line 12"/>
            <p:cNvSpPr>
              <a:spLocks noChangeShapeType="1"/>
            </p:cNvSpPr>
            <p:nvPr/>
          </p:nvSpPr>
          <p:spPr bwMode="auto">
            <a:xfrm>
              <a:off x="129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3" name="Line 13"/>
            <p:cNvSpPr>
              <a:spLocks noChangeShapeType="1"/>
            </p:cNvSpPr>
            <p:nvPr/>
          </p:nvSpPr>
          <p:spPr bwMode="auto">
            <a:xfrm>
              <a:off x="205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6" name="Text Box 26"/>
            <p:cNvSpPr txBox="1">
              <a:spLocks noChangeArrowheads="1"/>
            </p:cNvSpPr>
            <p:nvPr/>
          </p:nvSpPr>
          <p:spPr bwMode="auto">
            <a:xfrm>
              <a:off x="83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5" name="Rectangle 35"/>
            <p:cNvSpPr>
              <a:spLocks noChangeArrowheads="1"/>
            </p:cNvSpPr>
            <p:nvPr/>
          </p:nvSpPr>
          <p:spPr bwMode="auto">
            <a:xfrm>
              <a:off x="53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p:cNvGrpSpPr/>
          <p:nvPr/>
        </p:nvGrpSpPr>
        <p:grpSpPr>
          <a:xfrm>
            <a:off x="3080861" y="3812785"/>
            <a:ext cx="1905000" cy="701675"/>
            <a:chOff x="4343400" y="3489325"/>
            <a:chExt cx="1905000" cy="701675"/>
          </a:xfrm>
        </p:grpSpPr>
        <p:sp>
          <p:nvSpPr>
            <p:cNvPr id="107525" name="Rectangle 5"/>
            <p:cNvSpPr>
              <a:spLocks noChangeArrowheads="1"/>
            </p:cNvSpPr>
            <p:nvPr/>
          </p:nvSpPr>
          <p:spPr bwMode="auto">
            <a:xfrm>
              <a:off x="472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6" name="Line 6"/>
            <p:cNvSpPr>
              <a:spLocks noChangeShapeType="1"/>
            </p:cNvSpPr>
            <p:nvPr/>
          </p:nvSpPr>
          <p:spPr bwMode="auto">
            <a:xfrm>
              <a:off x="510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7" name="Line 7"/>
            <p:cNvSpPr>
              <a:spLocks noChangeShapeType="1"/>
            </p:cNvSpPr>
            <p:nvPr/>
          </p:nvSpPr>
          <p:spPr bwMode="auto">
            <a:xfrm>
              <a:off x="586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3" name="Text Box 23"/>
            <p:cNvSpPr txBox="1">
              <a:spLocks noChangeArrowheads="1"/>
            </p:cNvSpPr>
            <p:nvPr/>
          </p:nvSpPr>
          <p:spPr bwMode="auto">
            <a:xfrm>
              <a:off x="464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6" name="Rectangle 36"/>
            <p:cNvSpPr>
              <a:spLocks noChangeArrowheads="1"/>
            </p:cNvSpPr>
            <p:nvPr/>
          </p:nvSpPr>
          <p:spPr bwMode="auto">
            <a:xfrm>
              <a:off x="434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p:cNvGrpSpPr/>
          <p:nvPr/>
        </p:nvGrpSpPr>
        <p:grpSpPr>
          <a:xfrm>
            <a:off x="824702" y="4945073"/>
            <a:ext cx="1981200" cy="717550"/>
            <a:chOff x="1447800" y="4616450"/>
            <a:chExt cx="1981200" cy="717550"/>
          </a:xfrm>
        </p:grpSpPr>
        <p:sp>
          <p:nvSpPr>
            <p:cNvPr id="107534" name="Rectangle 14"/>
            <p:cNvSpPr>
              <a:spLocks noChangeArrowheads="1"/>
            </p:cNvSpPr>
            <p:nvPr/>
          </p:nvSpPr>
          <p:spPr bwMode="auto">
            <a:xfrm>
              <a:off x="18288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5" name="Line 15"/>
            <p:cNvSpPr>
              <a:spLocks noChangeShapeType="1"/>
            </p:cNvSpPr>
            <p:nvPr/>
          </p:nvSpPr>
          <p:spPr bwMode="auto">
            <a:xfrm>
              <a:off x="2209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6" name="Line 16"/>
            <p:cNvSpPr>
              <a:spLocks noChangeShapeType="1"/>
            </p:cNvSpPr>
            <p:nvPr/>
          </p:nvSpPr>
          <p:spPr bwMode="auto">
            <a:xfrm>
              <a:off x="2971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4" name="Text Box 24"/>
            <p:cNvSpPr txBox="1">
              <a:spLocks noChangeArrowheads="1"/>
            </p:cNvSpPr>
            <p:nvPr/>
          </p:nvSpPr>
          <p:spPr bwMode="auto">
            <a:xfrm>
              <a:off x="1752600" y="461645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5" name="Text Box 25"/>
            <p:cNvSpPr txBox="1">
              <a:spLocks noChangeArrowheads="1"/>
            </p:cNvSpPr>
            <p:nvPr/>
          </p:nvSpPr>
          <p:spPr bwMode="auto">
            <a:xfrm>
              <a:off x="29384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7" name="Rectangle 37"/>
            <p:cNvSpPr>
              <a:spLocks noChangeArrowheads="1"/>
            </p:cNvSpPr>
            <p:nvPr/>
          </p:nvSpPr>
          <p:spPr bwMode="auto">
            <a:xfrm>
              <a:off x="14478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 name="组合 2"/>
          <p:cNvGrpSpPr/>
          <p:nvPr/>
        </p:nvGrpSpPr>
        <p:grpSpPr>
          <a:xfrm>
            <a:off x="4212432" y="4734987"/>
            <a:ext cx="1981200" cy="701675"/>
            <a:chOff x="6248400" y="4632325"/>
            <a:chExt cx="1981200" cy="701675"/>
          </a:xfrm>
        </p:grpSpPr>
        <p:sp>
          <p:nvSpPr>
            <p:cNvPr id="107528" name="Rectangle 8"/>
            <p:cNvSpPr>
              <a:spLocks noChangeArrowheads="1"/>
            </p:cNvSpPr>
            <p:nvPr/>
          </p:nvSpPr>
          <p:spPr bwMode="auto">
            <a:xfrm>
              <a:off x="66294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9" name="Line 9"/>
            <p:cNvSpPr>
              <a:spLocks noChangeShapeType="1"/>
            </p:cNvSpPr>
            <p:nvPr/>
          </p:nvSpPr>
          <p:spPr bwMode="auto">
            <a:xfrm>
              <a:off x="7010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0" name="Line 10"/>
            <p:cNvSpPr>
              <a:spLocks noChangeShapeType="1"/>
            </p:cNvSpPr>
            <p:nvPr/>
          </p:nvSpPr>
          <p:spPr bwMode="auto">
            <a:xfrm>
              <a:off x="7772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2" name="Text Box 22"/>
            <p:cNvSpPr txBox="1">
              <a:spLocks noChangeArrowheads="1"/>
            </p:cNvSpPr>
            <p:nvPr/>
          </p:nvSpPr>
          <p:spPr bwMode="auto">
            <a:xfrm>
              <a:off x="77390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8" name="Rectangle 38"/>
            <p:cNvSpPr>
              <a:spLocks noChangeArrowheads="1"/>
            </p:cNvSpPr>
            <p:nvPr/>
          </p:nvSpPr>
          <p:spPr bwMode="auto">
            <a:xfrm>
              <a:off x="62484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4" name="组合 3"/>
          <p:cNvGrpSpPr/>
          <p:nvPr/>
        </p:nvGrpSpPr>
        <p:grpSpPr>
          <a:xfrm>
            <a:off x="3124200" y="5901916"/>
            <a:ext cx="1981200" cy="701675"/>
            <a:chOff x="5334000" y="5775325"/>
            <a:chExt cx="1981200" cy="701675"/>
          </a:xfrm>
        </p:grpSpPr>
        <p:sp>
          <p:nvSpPr>
            <p:cNvPr id="107537" name="Rectangle 17"/>
            <p:cNvSpPr>
              <a:spLocks noChangeArrowheads="1"/>
            </p:cNvSpPr>
            <p:nvPr/>
          </p:nvSpPr>
          <p:spPr bwMode="auto">
            <a:xfrm>
              <a:off x="5715000" y="5927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dirty="0">
                  <a:ln>
                    <a:noFill/>
                  </a:ln>
                  <a:solidFill>
                    <a:srgbClr val="0054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8" name="Line 18"/>
            <p:cNvSpPr>
              <a:spLocks noChangeShapeType="1"/>
            </p:cNvSpPr>
            <p:nvPr/>
          </p:nvSpPr>
          <p:spPr bwMode="auto">
            <a:xfrm>
              <a:off x="6096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9" name="Line 19"/>
            <p:cNvSpPr>
              <a:spLocks noChangeShapeType="1"/>
            </p:cNvSpPr>
            <p:nvPr/>
          </p:nvSpPr>
          <p:spPr bwMode="auto">
            <a:xfrm>
              <a:off x="6858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0" name="Text Box 20"/>
            <p:cNvSpPr txBox="1">
              <a:spLocks noChangeArrowheads="1"/>
            </p:cNvSpPr>
            <p:nvPr/>
          </p:nvSpPr>
          <p:spPr bwMode="auto">
            <a:xfrm>
              <a:off x="5681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1" name="Text Box 21"/>
            <p:cNvSpPr txBox="1">
              <a:spLocks noChangeArrowheads="1"/>
            </p:cNvSpPr>
            <p:nvPr/>
          </p:nvSpPr>
          <p:spPr bwMode="auto">
            <a:xfrm>
              <a:off x="6824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9" name="Rectangle 39"/>
            <p:cNvSpPr>
              <a:spLocks noChangeArrowheads="1"/>
            </p:cNvSpPr>
            <p:nvPr/>
          </p:nvSpPr>
          <p:spPr bwMode="auto">
            <a:xfrm>
              <a:off x="5334000" y="5927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60" name="Text Box 40"/>
          <p:cNvSpPr txBox="1">
            <a:spLocks noChangeArrowheads="1"/>
          </p:cNvSpPr>
          <p:nvPr/>
        </p:nvSpPr>
        <p:spPr bwMode="auto">
          <a:xfrm>
            <a:off x="2362200" y="2346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1" name="Freeform 41"/>
          <p:cNvSpPr/>
          <p:nvPr/>
        </p:nvSpPr>
        <p:spPr bwMode="auto">
          <a:xfrm>
            <a:off x="751412" y="2822575"/>
            <a:ext cx="1667938" cy="1015644"/>
          </a:xfrm>
          <a:custGeom>
            <a:avLst/>
            <a:gdLst>
              <a:gd name="T0" fmla="*/ 0 w 1068"/>
              <a:gd name="T1" fmla="*/ 2147483646 h 720"/>
              <a:gd name="T2" fmla="*/ 2147483646 w 1068"/>
              <a:gd name="T3" fmla="*/ 2147483646 h 720"/>
              <a:gd name="T4" fmla="*/ 2147483646 w 1068"/>
              <a:gd name="T5" fmla="*/ 2147483646 h 720"/>
              <a:gd name="T6" fmla="*/ 2147483646 w 1068"/>
              <a:gd name="T7" fmla="*/ 2147483646 h 720"/>
              <a:gd name="T8" fmla="*/ 2147483646 w 1068"/>
              <a:gd name="T9" fmla="*/ 2147483646 h 720"/>
              <a:gd name="T10" fmla="*/ 2147483646 w 1068"/>
              <a:gd name="T11" fmla="*/ 2147483646 h 720"/>
              <a:gd name="T12" fmla="*/ 2147483646 w 1068"/>
              <a:gd name="T13" fmla="*/ 2147483646 h 720"/>
              <a:gd name="T14" fmla="*/ 2147483646 w 1068"/>
              <a:gd name="T15" fmla="*/ 2147483646 h 720"/>
              <a:gd name="T16" fmla="*/ 2147483646 w 1068"/>
              <a:gd name="T17" fmla="*/ 2147483646 h 720"/>
              <a:gd name="T18" fmla="*/ 2147483646 w 1068"/>
              <a:gd name="T19" fmla="*/ 2147483646 h 720"/>
              <a:gd name="T20" fmla="*/ 2147483646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cmpd="sng">
            <a:solidFill>
              <a:srgbClr val="333399"/>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2" name="Line 42"/>
          <p:cNvSpPr>
            <a:spLocks noChangeShapeType="1"/>
          </p:cNvSpPr>
          <p:nvPr/>
        </p:nvSpPr>
        <p:spPr bwMode="auto">
          <a:xfrm flipH="1">
            <a:off x="1053302" y="4524963"/>
            <a:ext cx="566738" cy="794382"/>
          </a:xfrm>
          <a:prstGeom prst="line">
            <a:avLst/>
          </a:prstGeom>
          <a:noFill/>
          <a:ln w="38100" cap="sq">
            <a:solidFill>
              <a:srgbClr val="333399"/>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3" name="Freeform 43"/>
          <p:cNvSpPr/>
          <p:nvPr/>
        </p:nvSpPr>
        <p:spPr bwMode="auto">
          <a:xfrm flipH="1">
            <a:off x="3297948" y="3032125"/>
            <a:ext cx="302502" cy="1022332"/>
          </a:xfrm>
          <a:custGeom>
            <a:avLst/>
            <a:gdLst>
              <a:gd name="T0" fmla="*/ 0 w 564"/>
              <a:gd name="T1" fmla="*/ 0 h 660"/>
              <a:gd name="T2" fmla="*/ 2147483646 w 564"/>
              <a:gd name="T3" fmla="*/ 2147483646 h 660"/>
              <a:gd name="T4" fmla="*/ 2147483646 w 564"/>
              <a:gd name="T5" fmla="*/ 2147483646 h 660"/>
              <a:gd name="T6" fmla="*/ 2147483646 w 564"/>
              <a:gd name="T7" fmla="*/ 2147483646 h 660"/>
              <a:gd name="T8" fmla="*/ 2147483646 w 564"/>
              <a:gd name="T9" fmla="*/ 2147483646 h 660"/>
              <a:gd name="T10" fmla="*/ 2147483646 w 564"/>
              <a:gd name="T11" fmla="*/ 2147483646 h 660"/>
              <a:gd name="T12" fmla="*/ 2147483646 w 564"/>
              <a:gd name="T13" fmla="*/ 2147483646 h 660"/>
              <a:gd name="T14" fmla="*/ 2147483646 w 564"/>
              <a:gd name="T15" fmla="*/ 2147483646 h 6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4" name="Freeform 44"/>
          <p:cNvSpPr/>
          <p:nvPr/>
        </p:nvSpPr>
        <p:spPr bwMode="auto">
          <a:xfrm>
            <a:off x="4296840" y="4514460"/>
            <a:ext cx="112756" cy="639761"/>
          </a:xfrm>
          <a:custGeom>
            <a:avLst/>
            <a:gdLst>
              <a:gd name="T0" fmla="*/ 0 w 588"/>
              <a:gd name="T1" fmla="*/ 0 h 494"/>
              <a:gd name="T2" fmla="*/ 2147483646 w 588"/>
              <a:gd name="T3" fmla="*/ 2147483646 h 494"/>
              <a:gd name="T4" fmla="*/ 2147483646 w 588"/>
              <a:gd name="T5" fmla="*/ 2147483646 h 494"/>
              <a:gd name="T6" fmla="*/ 2147483646 w 588"/>
              <a:gd name="T7" fmla="*/ 2147483646 h 494"/>
              <a:gd name="T8" fmla="*/ 2147483646 w 588"/>
              <a:gd name="T9" fmla="*/ 2147483646 h 494"/>
              <a:gd name="T10" fmla="*/ 2147483646 w 588"/>
              <a:gd name="T11" fmla="*/ 2147483646 h 494"/>
              <a:gd name="T12" fmla="*/ 2147483646 w 588"/>
              <a:gd name="T13" fmla="*/ 2147483646 h 494"/>
              <a:gd name="T14" fmla="*/ 2147483646 w 588"/>
              <a:gd name="T15" fmla="*/ 2147483646 h 4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5" name="Freeform 45"/>
          <p:cNvSpPr/>
          <p:nvPr/>
        </p:nvSpPr>
        <p:spPr bwMode="auto">
          <a:xfrm>
            <a:off x="3305968" y="5195424"/>
            <a:ext cx="898796" cy="1098991"/>
          </a:xfrm>
          <a:custGeom>
            <a:avLst/>
            <a:gdLst>
              <a:gd name="T0" fmla="*/ 2147483646 w 600"/>
              <a:gd name="T1" fmla="*/ 0 h 504"/>
              <a:gd name="T2" fmla="*/ 2147483646 w 600"/>
              <a:gd name="T3" fmla="*/ 2147483646 h 504"/>
              <a:gd name="T4" fmla="*/ 2147483646 w 600"/>
              <a:gd name="T5" fmla="*/ 2147483646 h 504"/>
              <a:gd name="T6" fmla="*/ 2147483646 w 600"/>
              <a:gd name="T7" fmla="*/ 2147483646 h 504"/>
              <a:gd name="T8" fmla="*/ 2147483646 w 600"/>
              <a:gd name="T9" fmla="*/ 2147483646 h 504"/>
              <a:gd name="T10" fmla="*/ 2147483646 w 600"/>
              <a:gd name="T11" fmla="*/ 2147483646 h 504"/>
              <a:gd name="T12" fmla="*/ 2147483646 w 600"/>
              <a:gd name="T13" fmla="*/ 2147483646 h 504"/>
              <a:gd name="T14" fmla="*/ 0 w 600"/>
              <a:gd name="T15" fmla="*/ 214748364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4" name="Line 4"/>
          <p:cNvSpPr>
            <a:spLocks noChangeShapeType="1"/>
          </p:cNvSpPr>
          <p:nvPr/>
        </p:nvSpPr>
        <p:spPr bwMode="auto">
          <a:xfrm>
            <a:off x="3962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0" name="组合 9"/>
          <p:cNvGrpSpPr/>
          <p:nvPr/>
        </p:nvGrpSpPr>
        <p:grpSpPr>
          <a:xfrm>
            <a:off x="4324717" y="1703991"/>
            <a:ext cx="4389313" cy="560271"/>
            <a:chOff x="4324717" y="1712783"/>
            <a:chExt cx="4389313" cy="560271"/>
          </a:xfrm>
        </p:grpSpPr>
        <p:sp>
          <p:nvSpPr>
            <p:cNvPr id="107567" name="Text Box 47"/>
            <p:cNvSpPr txBox="1">
              <a:spLocks noChangeArrowheads="1"/>
            </p:cNvSpPr>
            <p:nvPr/>
          </p:nvSpPr>
          <p:spPr bwMode="auto">
            <a:xfrm>
              <a:off x="4327895" y="1712783"/>
              <a:ext cx="43172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parent</a:t>
              </a:r>
              <a:r>
                <a:rPr kumimoji="1" lang="en-US" altLang="zh-CN" sz="2800" i="0" u="none" strike="noStrike" kern="1200" cap="none" spc="0" normalizeH="0" baseline="0" noProof="0" dirty="0">
                  <a:ln>
                    <a:noFill/>
                  </a:ln>
                  <a:solidFill>
                    <a:srgbClr val="333399"/>
                  </a:solidFill>
                  <a:effectLst/>
                  <a:uLnTx/>
                  <a:uFillTx/>
                  <a:latin typeface="Times New Roman" panose="02020603050405020304" pitchFamily="18" charset="0"/>
                  <a:ea typeface="宋体" panose="02010600030101010101" pitchFamily="2" charset="-122"/>
                  <a:cs typeface="+mn-cs"/>
                </a:rPr>
                <a:t>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lchild</a:t>
              </a:r>
              <a:r>
                <a:rPr kumimoji="1" lang="en-US" altLang="zh-CN" sz="28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data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rchild</a:t>
              </a:r>
              <a:endParaRPr kumimoji="1" lang="en-US" altLang="zh-CN" sz="20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07568" name="Rectangle 48"/>
            <p:cNvSpPr>
              <a:spLocks noChangeArrowheads="1"/>
            </p:cNvSpPr>
            <p:nvPr/>
          </p:nvSpPr>
          <p:spPr bwMode="auto">
            <a:xfrm>
              <a:off x="4324717" y="1752065"/>
              <a:ext cx="4389313" cy="48393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9" name="Line 49"/>
            <p:cNvSpPr>
              <a:spLocks noChangeShapeType="1"/>
            </p:cNvSpPr>
            <p:nvPr/>
          </p:nvSpPr>
          <p:spPr bwMode="auto">
            <a:xfrm>
              <a:off x="550053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0" name="Line 50"/>
            <p:cNvSpPr>
              <a:spLocks noChangeShapeType="1"/>
            </p:cNvSpPr>
            <p:nvPr/>
          </p:nvSpPr>
          <p:spPr bwMode="auto">
            <a:xfrm>
              <a:off x="6590348" y="1739654"/>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1" name="Line 51"/>
            <p:cNvSpPr>
              <a:spLocks noChangeShapeType="1"/>
            </p:cNvSpPr>
            <p:nvPr/>
          </p:nvSpPr>
          <p:spPr bwMode="auto">
            <a:xfrm>
              <a:off x="749052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72" name="Text Box 52"/>
          <p:cNvSpPr txBox="1">
            <a:spLocks noChangeArrowheads="1"/>
          </p:cNvSpPr>
          <p:nvPr/>
        </p:nvSpPr>
        <p:spPr bwMode="auto">
          <a:xfrm>
            <a:off x="5653452" y="1122972"/>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结点结构</a:t>
            </a:r>
            <a:endParaRPr kumimoji="1" lang="en-US" altLang="zh-CN"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53" name="Text Box 2"/>
          <p:cNvSpPr txBox="1">
            <a:spLocks noChangeArrowheads="1"/>
          </p:cNvSpPr>
          <p:nvPr/>
        </p:nvSpPr>
        <p:spPr bwMode="auto">
          <a:xfrm>
            <a:off x="5221998" y="2412018"/>
            <a:ext cx="42362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endPar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左右孩子指针</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rPr>
              <a:t>parent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父</a:t>
            </a:r>
            <a:r>
              <a:rPr kumimoji="1" lang="zh-CN" altLang="zh-CN" sz="2000" b="0" i="0" u="none" strike="noStrike" kern="1200" cap="none" spc="0" normalizeH="0" baseline="0" noProof="0" dirty="0">
                <a:ln>
                  <a:noFill/>
                </a:ln>
                <a:effectLst/>
                <a:uLnTx/>
                <a:uFillTx/>
                <a:latin typeface="Times New Roman" panose="02020603050405020304" pitchFamily="18" charset="0"/>
                <a:ea typeface="楷体_GB2312"/>
                <a:cs typeface="楷体_GB2312"/>
              </a:rPr>
              <a:t>指针</a:t>
            </a: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endPar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p:txBody>
      </p:sp>
      <p:sp>
        <p:nvSpPr>
          <p:cNvPr id="5" name="Text Box 40"/>
          <p:cNvSpPr txBox="1">
            <a:spLocks noChangeArrowheads="1"/>
          </p:cNvSpPr>
          <p:nvPr/>
        </p:nvSpPr>
        <p:spPr bwMode="auto">
          <a:xfrm>
            <a:off x="114300" y="361584"/>
            <a:ext cx="83679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三叉链表</a:t>
            </a:r>
            <a:endParaRPr kumimoji="1" lang="zh-CN" altLang="en-US" sz="4000" b="1" i="0" u="none" strike="noStrike" kern="1200" cap="none" spc="0" normalizeH="0" baseline="0" noProof="0" dirty="0">
              <a:ln>
                <a:noFill/>
              </a:ln>
              <a:solidFill>
                <a:schemeClr val="tx2"/>
              </a:solidFill>
              <a:effectLst/>
              <a:uLnTx/>
              <a:uFillTx/>
              <a:latin typeface="+mj-ea"/>
              <a:ea typeface="+mj-ea"/>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7572"/>
                                        </p:tgtEl>
                                        <p:attrNameLst>
                                          <p:attrName>style.visibility</p:attrName>
                                        </p:attrNameLst>
                                      </p:cBhvr>
                                      <p:to>
                                        <p:strVal val="visible"/>
                                      </p:to>
                                    </p:set>
                                    <p:anim calcmode="lin" valueType="num">
                                      <p:cBhvr additive="base">
                                        <p:cTn id="7" dur="500" fill="hold"/>
                                        <p:tgtEl>
                                          <p:spTgt spid="107572"/>
                                        </p:tgtEl>
                                        <p:attrNameLst>
                                          <p:attrName>ppt_x</p:attrName>
                                        </p:attrNameLst>
                                      </p:cBhvr>
                                      <p:tavLst>
                                        <p:tav tm="0">
                                          <p:val>
                                            <p:strVal val="#ppt_x"/>
                                          </p:val>
                                        </p:tav>
                                        <p:tav tm="100000">
                                          <p:val>
                                            <p:strVal val="#ppt_x"/>
                                          </p:val>
                                        </p:tav>
                                      </p:tavLst>
                                    </p:anim>
                                    <p:anim calcmode="lin" valueType="num">
                                      <p:cBhvr additive="base">
                                        <p:cTn id="8" dur="500" fill="hold"/>
                                        <p:tgtEl>
                                          <p:spTgt spid="10757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7554"/>
                                        </p:tgtEl>
                                        <p:attrNameLst>
                                          <p:attrName>style.visibility</p:attrName>
                                        </p:attrNameLst>
                                      </p:cBhvr>
                                      <p:to>
                                        <p:strVal val="visible"/>
                                      </p:to>
                                    </p:set>
                                    <p:anim calcmode="lin" valueType="num">
                                      <p:cBhvr additive="base">
                                        <p:cTn id="12" dur="500" fill="hold"/>
                                        <p:tgtEl>
                                          <p:spTgt spid="107554"/>
                                        </p:tgtEl>
                                        <p:attrNameLst>
                                          <p:attrName>ppt_x</p:attrName>
                                        </p:attrNameLst>
                                      </p:cBhvr>
                                      <p:tavLst>
                                        <p:tav tm="0">
                                          <p:val>
                                            <p:strVal val="0-#ppt_w/2"/>
                                          </p:val>
                                        </p:tav>
                                        <p:tav tm="100000">
                                          <p:val>
                                            <p:strVal val="#ppt_x"/>
                                          </p:val>
                                        </p:tav>
                                      </p:tavLst>
                                    </p:anim>
                                    <p:anim calcmode="lin" valueType="num">
                                      <p:cBhvr additive="base">
                                        <p:cTn id="13" dur="500" fill="hold"/>
                                        <p:tgtEl>
                                          <p:spTgt spid="10755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7" presetClass="entr" presetSubtype="1" fill="hold" nodeType="afterEffect">
                                  <p:stCondLst>
                                    <p:cond delay="0"/>
                                  </p:stCondLst>
                                  <p:childTnLst>
                                    <p:set>
                                      <p:cBhvr>
                                        <p:cTn id="16" dur="1" fill="hold">
                                          <p:stCondLst>
                                            <p:cond delay="0"/>
                                          </p:stCondLst>
                                        </p:cTn>
                                        <p:tgtEl>
                                          <p:spTgt spid="107547"/>
                                        </p:tgtEl>
                                        <p:attrNameLst>
                                          <p:attrName>style.visibility</p:attrName>
                                        </p:attrNameLst>
                                      </p:cBhvr>
                                      <p:to>
                                        <p:strVal val="visible"/>
                                      </p:to>
                                    </p:set>
                                    <p:anim calcmode="lin" valueType="num">
                                      <p:cBhvr>
                                        <p:cTn id="17" dur="500" fill="hold"/>
                                        <p:tgtEl>
                                          <p:spTgt spid="107547"/>
                                        </p:tgtEl>
                                        <p:attrNameLst>
                                          <p:attrName>ppt_x</p:attrName>
                                        </p:attrNameLst>
                                      </p:cBhvr>
                                      <p:tavLst>
                                        <p:tav tm="0">
                                          <p:val>
                                            <p:strVal val="#ppt_x"/>
                                          </p:val>
                                        </p:tav>
                                        <p:tav tm="100000">
                                          <p:val>
                                            <p:strVal val="#ppt_x"/>
                                          </p:val>
                                        </p:tav>
                                      </p:tavLst>
                                    </p:anim>
                                    <p:anim calcmode="lin" valueType="num">
                                      <p:cBhvr>
                                        <p:cTn id="18" dur="500" fill="hold"/>
                                        <p:tgtEl>
                                          <p:spTgt spid="107547"/>
                                        </p:tgtEl>
                                        <p:attrNameLst>
                                          <p:attrName>ppt_y</p:attrName>
                                        </p:attrNameLst>
                                      </p:cBhvr>
                                      <p:tavLst>
                                        <p:tav tm="0">
                                          <p:val>
                                            <p:strVal val="#ppt_y-#ppt_h/2"/>
                                          </p:val>
                                        </p:tav>
                                        <p:tav tm="100000">
                                          <p:val>
                                            <p:strVal val="#ppt_y"/>
                                          </p:val>
                                        </p:tav>
                                      </p:tavLst>
                                    </p:anim>
                                    <p:anim calcmode="lin" valueType="num">
                                      <p:cBhvr>
                                        <p:cTn id="19" dur="500" fill="hold"/>
                                        <p:tgtEl>
                                          <p:spTgt spid="107547"/>
                                        </p:tgtEl>
                                        <p:attrNameLst>
                                          <p:attrName>ppt_w</p:attrName>
                                        </p:attrNameLst>
                                      </p:cBhvr>
                                      <p:tavLst>
                                        <p:tav tm="0">
                                          <p:val>
                                            <p:strVal val="#ppt_w"/>
                                          </p:val>
                                        </p:tav>
                                        <p:tav tm="100000">
                                          <p:val>
                                            <p:strVal val="#ppt_w"/>
                                          </p:val>
                                        </p:tav>
                                      </p:tavLst>
                                    </p:anim>
                                    <p:anim calcmode="lin" valueType="num">
                                      <p:cBhvr>
                                        <p:cTn id="20" dur="500" fill="hold"/>
                                        <p:tgtEl>
                                          <p:spTgt spid="107547"/>
                                        </p:tgtEl>
                                        <p:attrNameLst>
                                          <p:attrName>ppt_h</p:attrName>
                                        </p:attrNameLst>
                                      </p:cBhvr>
                                      <p:tavLst>
                                        <p:tav tm="0">
                                          <p:val>
                                            <p:fltVal val="0"/>
                                          </p:val>
                                        </p:tav>
                                        <p:tav tm="100000">
                                          <p:val>
                                            <p:strVal val="#ppt_h"/>
                                          </p:val>
                                        </p:tav>
                                      </p:tavLst>
                                    </p:anim>
                                  </p:childTnLst>
                                </p:cTn>
                              </p:par>
                            </p:childTnLst>
                          </p:cTn>
                        </p:par>
                        <p:par>
                          <p:cTn id="21" fill="hold">
                            <p:stCondLst>
                              <p:cond delay="1500"/>
                            </p:stCondLst>
                            <p:childTnLst>
                              <p:par>
                                <p:cTn id="22" presetID="17" presetClass="entr" presetSubtype="1" fill="hold" nodeType="afterEffect">
                                  <p:stCondLst>
                                    <p:cond delay="0"/>
                                  </p:stCondLst>
                                  <p:childTnLst>
                                    <p:set>
                                      <p:cBhvr>
                                        <p:cTn id="23" dur="1" fill="hold">
                                          <p:stCondLst>
                                            <p:cond delay="0"/>
                                          </p:stCondLst>
                                        </p:cTn>
                                        <p:tgtEl>
                                          <p:spTgt spid="107548"/>
                                        </p:tgtEl>
                                        <p:attrNameLst>
                                          <p:attrName>style.visibility</p:attrName>
                                        </p:attrNameLst>
                                      </p:cBhvr>
                                      <p:to>
                                        <p:strVal val="visible"/>
                                      </p:to>
                                    </p:set>
                                    <p:anim calcmode="lin" valueType="num">
                                      <p:cBhvr>
                                        <p:cTn id="24" dur="500" fill="hold"/>
                                        <p:tgtEl>
                                          <p:spTgt spid="107548"/>
                                        </p:tgtEl>
                                        <p:attrNameLst>
                                          <p:attrName>ppt_x</p:attrName>
                                        </p:attrNameLst>
                                      </p:cBhvr>
                                      <p:tavLst>
                                        <p:tav tm="0">
                                          <p:val>
                                            <p:strVal val="#ppt_x"/>
                                          </p:val>
                                        </p:tav>
                                        <p:tav tm="100000">
                                          <p:val>
                                            <p:strVal val="#ppt_x"/>
                                          </p:val>
                                        </p:tav>
                                      </p:tavLst>
                                    </p:anim>
                                    <p:anim calcmode="lin" valueType="num">
                                      <p:cBhvr>
                                        <p:cTn id="25" dur="500" fill="hold"/>
                                        <p:tgtEl>
                                          <p:spTgt spid="107548"/>
                                        </p:tgtEl>
                                        <p:attrNameLst>
                                          <p:attrName>ppt_y</p:attrName>
                                        </p:attrNameLst>
                                      </p:cBhvr>
                                      <p:tavLst>
                                        <p:tav tm="0">
                                          <p:val>
                                            <p:strVal val="#ppt_y-#ppt_h/2"/>
                                          </p:val>
                                        </p:tav>
                                        <p:tav tm="100000">
                                          <p:val>
                                            <p:strVal val="#ppt_y"/>
                                          </p:val>
                                        </p:tav>
                                      </p:tavLst>
                                    </p:anim>
                                    <p:anim calcmode="lin" valueType="num">
                                      <p:cBhvr>
                                        <p:cTn id="26" dur="500" fill="hold"/>
                                        <p:tgtEl>
                                          <p:spTgt spid="107548"/>
                                        </p:tgtEl>
                                        <p:attrNameLst>
                                          <p:attrName>ppt_w</p:attrName>
                                        </p:attrNameLst>
                                      </p:cBhvr>
                                      <p:tavLst>
                                        <p:tav tm="0">
                                          <p:val>
                                            <p:strVal val="#ppt_w"/>
                                          </p:val>
                                        </p:tav>
                                        <p:tav tm="100000">
                                          <p:val>
                                            <p:strVal val="#ppt_w"/>
                                          </p:val>
                                        </p:tav>
                                      </p:tavLst>
                                    </p:anim>
                                    <p:anim calcmode="lin" valueType="num">
                                      <p:cBhvr>
                                        <p:cTn id="27" dur="500" fill="hold"/>
                                        <p:tgtEl>
                                          <p:spTgt spid="107548"/>
                                        </p:tgtEl>
                                        <p:attrNameLst>
                                          <p:attrName>ppt_h</p:attrName>
                                        </p:attrNameLst>
                                      </p:cBhvr>
                                      <p:tavLst>
                                        <p:tav tm="0">
                                          <p:val>
                                            <p:fltVal val="0"/>
                                          </p:val>
                                        </p:tav>
                                        <p:tav tm="100000">
                                          <p:val>
                                            <p:strVal val="#ppt_h"/>
                                          </p:val>
                                        </p:tav>
                                      </p:tavLst>
                                    </p:anim>
                                  </p:childTnLst>
                                </p:cTn>
                              </p:par>
                            </p:childTnLst>
                          </p:cTn>
                        </p:par>
                        <p:par>
                          <p:cTn id="28" fill="hold">
                            <p:stCondLst>
                              <p:cond delay="2000"/>
                            </p:stCondLst>
                            <p:childTnLst>
                              <p:par>
                                <p:cTn id="29" presetID="17" presetClass="entr" presetSubtype="1" fill="hold" nodeType="afterEffect">
                                  <p:stCondLst>
                                    <p:cond delay="0"/>
                                  </p:stCondLst>
                                  <p:childTnLst>
                                    <p:set>
                                      <p:cBhvr>
                                        <p:cTn id="30" dur="1" fill="hold">
                                          <p:stCondLst>
                                            <p:cond delay="0"/>
                                          </p:stCondLst>
                                        </p:cTn>
                                        <p:tgtEl>
                                          <p:spTgt spid="107549"/>
                                        </p:tgtEl>
                                        <p:attrNameLst>
                                          <p:attrName>style.visibility</p:attrName>
                                        </p:attrNameLst>
                                      </p:cBhvr>
                                      <p:to>
                                        <p:strVal val="visible"/>
                                      </p:to>
                                    </p:set>
                                    <p:anim calcmode="lin" valueType="num">
                                      <p:cBhvr>
                                        <p:cTn id="31" dur="500" fill="hold"/>
                                        <p:tgtEl>
                                          <p:spTgt spid="107549"/>
                                        </p:tgtEl>
                                        <p:attrNameLst>
                                          <p:attrName>ppt_x</p:attrName>
                                        </p:attrNameLst>
                                      </p:cBhvr>
                                      <p:tavLst>
                                        <p:tav tm="0">
                                          <p:val>
                                            <p:strVal val="#ppt_x"/>
                                          </p:val>
                                        </p:tav>
                                        <p:tav tm="100000">
                                          <p:val>
                                            <p:strVal val="#ppt_x"/>
                                          </p:val>
                                        </p:tav>
                                      </p:tavLst>
                                    </p:anim>
                                    <p:anim calcmode="lin" valueType="num">
                                      <p:cBhvr>
                                        <p:cTn id="32" dur="500" fill="hold"/>
                                        <p:tgtEl>
                                          <p:spTgt spid="107549"/>
                                        </p:tgtEl>
                                        <p:attrNameLst>
                                          <p:attrName>ppt_y</p:attrName>
                                        </p:attrNameLst>
                                      </p:cBhvr>
                                      <p:tavLst>
                                        <p:tav tm="0">
                                          <p:val>
                                            <p:strVal val="#ppt_y-#ppt_h/2"/>
                                          </p:val>
                                        </p:tav>
                                        <p:tav tm="100000">
                                          <p:val>
                                            <p:strVal val="#ppt_y"/>
                                          </p:val>
                                        </p:tav>
                                      </p:tavLst>
                                    </p:anim>
                                    <p:anim calcmode="lin" valueType="num">
                                      <p:cBhvr>
                                        <p:cTn id="33" dur="500" fill="hold"/>
                                        <p:tgtEl>
                                          <p:spTgt spid="107549"/>
                                        </p:tgtEl>
                                        <p:attrNameLst>
                                          <p:attrName>ppt_w</p:attrName>
                                        </p:attrNameLst>
                                      </p:cBhvr>
                                      <p:tavLst>
                                        <p:tav tm="0">
                                          <p:val>
                                            <p:strVal val="#ppt_w"/>
                                          </p:val>
                                        </p:tav>
                                        <p:tav tm="100000">
                                          <p:val>
                                            <p:strVal val="#ppt_w"/>
                                          </p:val>
                                        </p:tav>
                                      </p:tavLst>
                                    </p:anim>
                                    <p:anim calcmode="lin" valueType="num">
                                      <p:cBhvr>
                                        <p:cTn id="34" dur="500" fill="hold"/>
                                        <p:tgtEl>
                                          <p:spTgt spid="107549"/>
                                        </p:tgtEl>
                                        <p:attrNameLst>
                                          <p:attrName>ppt_h</p:attrName>
                                        </p:attrNameLst>
                                      </p:cBhvr>
                                      <p:tavLst>
                                        <p:tav tm="0">
                                          <p:val>
                                            <p:fltVal val="0"/>
                                          </p:val>
                                        </p:tav>
                                        <p:tav tm="100000">
                                          <p:val>
                                            <p:strVal val="#ppt_h"/>
                                          </p:val>
                                        </p:tav>
                                      </p:tavLst>
                                    </p:anim>
                                  </p:childTnLst>
                                </p:cTn>
                              </p:par>
                            </p:childTnLst>
                          </p:cTn>
                        </p:par>
                        <p:par>
                          <p:cTn id="35" fill="hold">
                            <p:stCondLst>
                              <p:cond delay="2500"/>
                            </p:stCondLst>
                            <p:childTnLst>
                              <p:par>
                                <p:cTn id="36" presetID="17" presetClass="entr" presetSubtype="1" fill="hold" nodeType="afterEffect">
                                  <p:stCondLst>
                                    <p:cond delay="0"/>
                                  </p:stCondLst>
                                  <p:childTnLst>
                                    <p:set>
                                      <p:cBhvr>
                                        <p:cTn id="37" dur="1" fill="hold">
                                          <p:stCondLst>
                                            <p:cond delay="0"/>
                                          </p:stCondLst>
                                        </p:cTn>
                                        <p:tgtEl>
                                          <p:spTgt spid="107550"/>
                                        </p:tgtEl>
                                        <p:attrNameLst>
                                          <p:attrName>style.visibility</p:attrName>
                                        </p:attrNameLst>
                                      </p:cBhvr>
                                      <p:to>
                                        <p:strVal val="visible"/>
                                      </p:to>
                                    </p:set>
                                    <p:anim calcmode="lin" valueType="num">
                                      <p:cBhvr>
                                        <p:cTn id="38" dur="500" fill="hold"/>
                                        <p:tgtEl>
                                          <p:spTgt spid="107550"/>
                                        </p:tgtEl>
                                        <p:attrNameLst>
                                          <p:attrName>ppt_x</p:attrName>
                                        </p:attrNameLst>
                                      </p:cBhvr>
                                      <p:tavLst>
                                        <p:tav tm="0">
                                          <p:val>
                                            <p:strVal val="#ppt_x"/>
                                          </p:val>
                                        </p:tav>
                                        <p:tav tm="100000">
                                          <p:val>
                                            <p:strVal val="#ppt_x"/>
                                          </p:val>
                                        </p:tav>
                                      </p:tavLst>
                                    </p:anim>
                                    <p:anim calcmode="lin" valueType="num">
                                      <p:cBhvr>
                                        <p:cTn id="39" dur="500" fill="hold"/>
                                        <p:tgtEl>
                                          <p:spTgt spid="107550"/>
                                        </p:tgtEl>
                                        <p:attrNameLst>
                                          <p:attrName>ppt_y</p:attrName>
                                        </p:attrNameLst>
                                      </p:cBhvr>
                                      <p:tavLst>
                                        <p:tav tm="0">
                                          <p:val>
                                            <p:strVal val="#ppt_y-#ppt_h/2"/>
                                          </p:val>
                                        </p:tav>
                                        <p:tav tm="100000">
                                          <p:val>
                                            <p:strVal val="#ppt_y"/>
                                          </p:val>
                                        </p:tav>
                                      </p:tavLst>
                                    </p:anim>
                                    <p:anim calcmode="lin" valueType="num">
                                      <p:cBhvr>
                                        <p:cTn id="40" dur="500" fill="hold"/>
                                        <p:tgtEl>
                                          <p:spTgt spid="107550"/>
                                        </p:tgtEl>
                                        <p:attrNameLst>
                                          <p:attrName>ppt_w</p:attrName>
                                        </p:attrNameLst>
                                      </p:cBhvr>
                                      <p:tavLst>
                                        <p:tav tm="0">
                                          <p:val>
                                            <p:strVal val="#ppt_w"/>
                                          </p:val>
                                        </p:tav>
                                        <p:tav tm="100000">
                                          <p:val>
                                            <p:strVal val="#ppt_w"/>
                                          </p:val>
                                        </p:tav>
                                      </p:tavLst>
                                    </p:anim>
                                    <p:anim calcmode="lin" valueType="num">
                                      <p:cBhvr>
                                        <p:cTn id="41" dur="500" fill="hold"/>
                                        <p:tgtEl>
                                          <p:spTgt spid="107550"/>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2" presetClass="entr" presetSubtype="2" fill="hold" grpId="0" nodeType="clickEffect">
                                  <p:stCondLst>
                                    <p:cond delay="0"/>
                                  </p:stCondLst>
                                  <p:childTnLst>
                                    <p:set>
                                      <p:cBhvr>
                                        <p:cTn id="45" dur="1" fill="hold">
                                          <p:stCondLst>
                                            <p:cond delay="0"/>
                                          </p:stCondLst>
                                        </p:cTn>
                                        <p:tgtEl>
                                          <p:spTgt spid="107553"/>
                                        </p:tgtEl>
                                        <p:attrNameLst>
                                          <p:attrName>style.visibility</p:attrName>
                                        </p:attrNameLst>
                                      </p:cBhvr>
                                      <p:to>
                                        <p:strVal val="visible"/>
                                      </p:to>
                                    </p:set>
                                    <p:animEffect transition="in" filter="slide(fromRight)">
                                      <p:cBhvr>
                                        <p:cTn id="46" dur="500"/>
                                        <p:tgtEl>
                                          <p:spTgt spid="107553"/>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4" fill="hold" nodeType="clickEffect">
                                  <p:stCondLst>
                                    <p:cond delay="0"/>
                                  </p:stCondLst>
                                  <p:childTnLst>
                                    <p:set>
                                      <p:cBhvr>
                                        <p:cTn id="50" dur="1" fill="hold">
                                          <p:stCondLst>
                                            <p:cond delay="0"/>
                                          </p:stCondLst>
                                        </p:cTn>
                                        <p:tgtEl>
                                          <p:spTgt spid="107561"/>
                                        </p:tgtEl>
                                        <p:attrNameLst>
                                          <p:attrName>style.visibility</p:attrName>
                                        </p:attrNameLst>
                                      </p:cBhvr>
                                      <p:to>
                                        <p:strVal val="visible"/>
                                      </p:to>
                                    </p:set>
                                    <p:anim calcmode="lin" valueType="num">
                                      <p:cBhvr>
                                        <p:cTn id="51" dur="500" fill="hold"/>
                                        <p:tgtEl>
                                          <p:spTgt spid="107561"/>
                                        </p:tgtEl>
                                        <p:attrNameLst>
                                          <p:attrName>ppt_x</p:attrName>
                                        </p:attrNameLst>
                                      </p:cBhvr>
                                      <p:tavLst>
                                        <p:tav tm="0">
                                          <p:val>
                                            <p:strVal val="#ppt_x"/>
                                          </p:val>
                                        </p:tav>
                                        <p:tav tm="100000">
                                          <p:val>
                                            <p:strVal val="#ppt_x"/>
                                          </p:val>
                                        </p:tav>
                                      </p:tavLst>
                                    </p:anim>
                                    <p:anim calcmode="lin" valueType="num">
                                      <p:cBhvr>
                                        <p:cTn id="52" dur="500" fill="hold"/>
                                        <p:tgtEl>
                                          <p:spTgt spid="107561"/>
                                        </p:tgtEl>
                                        <p:attrNameLst>
                                          <p:attrName>ppt_y</p:attrName>
                                        </p:attrNameLst>
                                      </p:cBhvr>
                                      <p:tavLst>
                                        <p:tav tm="0">
                                          <p:val>
                                            <p:strVal val="#ppt_y+#ppt_h/2"/>
                                          </p:val>
                                        </p:tav>
                                        <p:tav tm="100000">
                                          <p:val>
                                            <p:strVal val="#ppt_y"/>
                                          </p:val>
                                        </p:tav>
                                      </p:tavLst>
                                    </p:anim>
                                    <p:anim calcmode="lin" valueType="num">
                                      <p:cBhvr>
                                        <p:cTn id="53" dur="500" fill="hold"/>
                                        <p:tgtEl>
                                          <p:spTgt spid="107561"/>
                                        </p:tgtEl>
                                        <p:attrNameLst>
                                          <p:attrName>ppt_w</p:attrName>
                                        </p:attrNameLst>
                                      </p:cBhvr>
                                      <p:tavLst>
                                        <p:tav tm="0">
                                          <p:val>
                                            <p:strVal val="#ppt_w"/>
                                          </p:val>
                                        </p:tav>
                                        <p:tav tm="100000">
                                          <p:val>
                                            <p:strVal val="#ppt_w"/>
                                          </p:val>
                                        </p:tav>
                                      </p:tavLst>
                                    </p:anim>
                                    <p:anim calcmode="lin" valueType="num">
                                      <p:cBhvr>
                                        <p:cTn id="54" dur="500" fill="hold"/>
                                        <p:tgtEl>
                                          <p:spTgt spid="107561"/>
                                        </p:tgtEl>
                                        <p:attrNameLst>
                                          <p:attrName>ppt_h</p:attrName>
                                        </p:attrNameLst>
                                      </p:cBhvr>
                                      <p:tavLst>
                                        <p:tav tm="0">
                                          <p:val>
                                            <p:fltVal val="0"/>
                                          </p:val>
                                        </p:tav>
                                        <p:tav tm="100000">
                                          <p:val>
                                            <p:strVal val="#ppt_h"/>
                                          </p:val>
                                        </p:tav>
                                      </p:tavLst>
                                    </p:anim>
                                  </p:childTnLst>
                                </p:cTn>
                              </p:par>
                            </p:childTnLst>
                          </p:cTn>
                        </p:par>
                        <p:par>
                          <p:cTn id="55" fill="hold">
                            <p:stCondLst>
                              <p:cond delay="500"/>
                            </p:stCondLst>
                            <p:childTnLst>
                              <p:par>
                                <p:cTn id="56" presetID="17" presetClass="entr" presetSubtype="4" fill="hold" nodeType="afterEffect">
                                  <p:stCondLst>
                                    <p:cond delay="0"/>
                                  </p:stCondLst>
                                  <p:childTnLst>
                                    <p:set>
                                      <p:cBhvr>
                                        <p:cTn id="57" dur="1" fill="hold">
                                          <p:stCondLst>
                                            <p:cond delay="0"/>
                                          </p:stCondLst>
                                        </p:cTn>
                                        <p:tgtEl>
                                          <p:spTgt spid="107562"/>
                                        </p:tgtEl>
                                        <p:attrNameLst>
                                          <p:attrName>style.visibility</p:attrName>
                                        </p:attrNameLst>
                                      </p:cBhvr>
                                      <p:to>
                                        <p:strVal val="visible"/>
                                      </p:to>
                                    </p:set>
                                    <p:anim calcmode="lin" valueType="num">
                                      <p:cBhvr>
                                        <p:cTn id="58" dur="500" fill="hold"/>
                                        <p:tgtEl>
                                          <p:spTgt spid="107562"/>
                                        </p:tgtEl>
                                        <p:attrNameLst>
                                          <p:attrName>ppt_x</p:attrName>
                                        </p:attrNameLst>
                                      </p:cBhvr>
                                      <p:tavLst>
                                        <p:tav tm="0">
                                          <p:val>
                                            <p:strVal val="#ppt_x"/>
                                          </p:val>
                                        </p:tav>
                                        <p:tav tm="100000">
                                          <p:val>
                                            <p:strVal val="#ppt_x"/>
                                          </p:val>
                                        </p:tav>
                                      </p:tavLst>
                                    </p:anim>
                                    <p:anim calcmode="lin" valueType="num">
                                      <p:cBhvr>
                                        <p:cTn id="59" dur="500" fill="hold"/>
                                        <p:tgtEl>
                                          <p:spTgt spid="107562"/>
                                        </p:tgtEl>
                                        <p:attrNameLst>
                                          <p:attrName>ppt_y</p:attrName>
                                        </p:attrNameLst>
                                      </p:cBhvr>
                                      <p:tavLst>
                                        <p:tav tm="0">
                                          <p:val>
                                            <p:strVal val="#ppt_y+#ppt_h/2"/>
                                          </p:val>
                                        </p:tav>
                                        <p:tav tm="100000">
                                          <p:val>
                                            <p:strVal val="#ppt_y"/>
                                          </p:val>
                                        </p:tav>
                                      </p:tavLst>
                                    </p:anim>
                                    <p:anim calcmode="lin" valueType="num">
                                      <p:cBhvr>
                                        <p:cTn id="60" dur="500" fill="hold"/>
                                        <p:tgtEl>
                                          <p:spTgt spid="107562"/>
                                        </p:tgtEl>
                                        <p:attrNameLst>
                                          <p:attrName>ppt_w</p:attrName>
                                        </p:attrNameLst>
                                      </p:cBhvr>
                                      <p:tavLst>
                                        <p:tav tm="0">
                                          <p:val>
                                            <p:strVal val="#ppt_w"/>
                                          </p:val>
                                        </p:tav>
                                        <p:tav tm="100000">
                                          <p:val>
                                            <p:strVal val="#ppt_w"/>
                                          </p:val>
                                        </p:tav>
                                      </p:tavLst>
                                    </p:anim>
                                    <p:anim calcmode="lin" valueType="num">
                                      <p:cBhvr>
                                        <p:cTn id="61" dur="500" fill="hold"/>
                                        <p:tgtEl>
                                          <p:spTgt spid="107562"/>
                                        </p:tgtEl>
                                        <p:attrNameLst>
                                          <p:attrName>ppt_h</p:attrName>
                                        </p:attrNameLst>
                                      </p:cBhvr>
                                      <p:tavLst>
                                        <p:tav tm="0">
                                          <p:val>
                                            <p:fltVal val="0"/>
                                          </p:val>
                                        </p:tav>
                                        <p:tav tm="100000">
                                          <p:val>
                                            <p:strVal val="#ppt_h"/>
                                          </p:val>
                                        </p:tav>
                                      </p:tavLst>
                                    </p:anim>
                                  </p:childTnLst>
                                </p:cTn>
                              </p:par>
                            </p:childTnLst>
                          </p:cTn>
                        </p:par>
                        <p:par>
                          <p:cTn id="62" fill="hold">
                            <p:stCondLst>
                              <p:cond delay="1000"/>
                            </p:stCondLst>
                            <p:childTnLst>
                              <p:par>
                                <p:cTn id="63" presetID="17" presetClass="entr" presetSubtype="4" fill="hold" nodeType="afterEffect">
                                  <p:stCondLst>
                                    <p:cond delay="0"/>
                                  </p:stCondLst>
                                  <p:childTnLst>
                                    <p:set>
                                      <p:cBhvr>
                                        <p:cTn id="64" dur="1" fill="hold">
                                          <p:stCondLst>
                                            <p:cond delay="0"/>
                                          </p:stCondLst>
                                        </p:cTn>
                                        <p:tgtEl>
                                          <p:spTgt spid="107563"/>
                                        </p:tgtEl>
                                        <p:attrNameLst>
                                          <p:attrName>style.visibility</p:attrName>
                                        </p:attrNameLst>
                                      </p:cBhvr>
                                      <p:to>
                                        <p:strVal val="visible"/>
                                      </p:to>
                                    </p:set>
                                    <p:anim calcmode="lin" valueType="num">
                                      <p:cBhvr>
                                        <p:cTn id="65" dur="500" fill="hold"/>
                                        <p:tgtEl>
                                          <p:spTgt spid="107563"/>
                                        </p:tgtEl>
                                        <p:attrNameLst>
                                          <p:attrName>ppt_x</p:attrName>
                                        </p:attrNameLst>
                                      </p:cBhvr>
                                      <p:tavLst>
                                        <p:tav tm="0">
                                          <p:val>
                                            <p:strVal val="#ppt_x"/>
                                          </p:val>
                                        </p:tav>
                                        <p:tav tm="100000">
                                          <p:val>
                                            <p:strVal val="#ppt_x"/>
                                          </p:val>
                                        </p:tav>
                                      </p:tavLst>
                                    </p:anim>
                                    <p:anim calcmode="lin" valueType="num">
                                      <p:cBhvr>
                                        <p:cTn id="66" dur="500" fill="hold"/>
                                        <p:tgtEl>
                                          <p:spTgt spid="107563"/>
                                        </p:tgtEl>
                                        <p:attrNameLst>
                                          <p:attrName>ppt_y</p:attrName>
                                        </p:attrNameLst>
                                      </p:cBhvr>
                                      <p:tavLst>
                                        <p:tav tm="0">
                                          <p:val>
                                            <p:strVal val="#ppt_y+#ppt_h/2"/>
                                          </p:val>
                                        </p:tav>
                                        <p:tav tm="100000">
                                          <p:val>
                                            <p:strVal val="#ppt_y"/>
                                          </p:val>
                                        </p:tav>
                                      </p:tavLst>
                                    </p:anim>
                                    <p:anim calcmode="lin" valueType="num">
                                      <p:cBhvr>
                                        <p:cTn id="67" dur="500" fill="hold"/>
                                        <p:tgtEl>
                                          <p:spTgt spid="107563"/>
                                        </p:tgtEl>
                                        <p:attrNameLst>
                                          <p:attrName>ppt_w</p:attrName>
                                        </p:attrNameLst>
                                      </p:cBhvr>
                                      <p:tavLst>
                                        <p:tav tm="0">
                                          <p:val>
                                            <p:strVal val="#ppt_w"/>
                                          </p:val>
                                        </p:tav>
                                        <p:tav tm="100000">
                                          <p:val>
                                            <p:strVal val="#ppt_w"/>
                                          </p:val>
                                        </p:tav>
                                      </p:tavLst>
                                    </p:anim>
                                    <p:anim calcmode="lin" valueType="num">
                                      <p:cBhvr>
                                        <p:cTn id="68" dur="500" fill="hold"/>
                                        <p:tgtEl>
                                          <p:spTgt spid="107563"/>
                                        </p:tgtEl>
                                        <p:attrNameLst>
                                          <p:attrName>ppt_h</p:attrName>
                                        </p:attrNameLst>
                                      </p:cBhvr>
                                      <p:tavLst>
                                        <p:tav tm="0">
                                          <p:val>
                                            <p:fltVal val="0"/>
                                          </p:val>
                                        </p:tav>
                                        <p:tav tm="100000">
                                          <p:val>
                                            <p:strVal val="#ppt_h"/>
                                          </p:val>
                                        </p:tav>
                                      </p:tavLst>
                                    </p:anim>
                                  </p:childTnLst>
                                </p:cTn>
                              </p:par>
                            </p:childTnLst>
                          </p:cTn>
                        </p:par>
                        <p:par>
                          <p:cTn id="69" fill="hold">
                            <p:stCondLst>
                              <p:cond delay="1500"/>
                            </p:stCondLst>
                            <p:childTnLst>
                              <p:par>
                                <p:cTn id="70" presetID="17" presetClass="entr" presetSubtype="4" fill="hold" nodeType="afterEffect">
                                  <p:stCondLst>
                                    <p:cond delay="0"/>
                                  </p:stCondLst>
                                  <p:childTnLst>
                                    <p:set>
                                      <p:cBhvr>
                                        <p:cTn id="71" dur="1" fill="hold">
                                          <p:stCondLst>
                                            <p:cond delay="0"/>
                                          </p:stCondLst>
                                        </p:cTn>
                                        <p:tgtEl>
                                          <p:spTgt spid="107564"/>
                                        </p:tgtEl>
                                        <p:attrNameLst>
                                          <p:attrName>style.visibility</p:attrName>
                                        </p:attrNameLst>
                                      </p:cBhvr>
                                      <p:to>
                                        <p:strVal val="visible"/>
                                      </p:to>
                                    </p:set>
                                    <p:anim calcmode="lin" valueType="num">
                                      <p:cBhvr>
                                        <p:cTn id="72" dur="500" fill="hold"/>
                                        <p:tgtEl>
                                          <p:spTgt spid="107564"/>
                                        </p:tgtEl>
                                        <p:attrNameLst>
                                          <p:attrName>ppt_x</p:attrName>
                                        </p:attrNameLst>
                                      </p:cBhvr>
                                      <p:tavLst>
                                        <p:tav tm="0">
                                          <p:val>
                                            <p:strVal val="#ppt_x"/>
                                          </p:val>
                                        </p:tav>
                                        <p:tav tm="100000">
                                          <p:val>
                                            <p:strVal val="#ppt_x"/>
                                          </p:val>
                                        </p:tav>
                                      </p:tavLst>
                                    </p:anim>
                                    <p:anim calcmode="lin" valueType="num">
                                      <p:cBhvr>
                                        <p:cTn id="73" dur="500" fill="hold"/>
                                        <p:tgtEl>
                                          <p:spTgt spid="107564"/>
                                        </p:tgtEl>
                                        <p:attrNameLst>
                                          <p:attrName>ppt_y</p:attrName>
                                        </p:attrNameLst>
                                      </p:cBhvr>
                                      <p:tavLst>
                                        <p:tav tm="0">
                                          <p:val>
                                            <p:strVal val="#ppt_y+#ppt_h/2"/>
                                          </p:val>
                                        </p:tav>
                                        <p:tav tm="100000">
                                          <p:val>
                                            <p:strVal val="#ppt_y"/>
                                          </p:val>
                                        </p:tav>
                                      </p:tavLst>
                                    </p:anim>
                                    <p:anim calcmode="lin" valueType="num">
                                      <p:cBhvr>
                                        <p:cTn id="74" dur="500" fill="hold"/>
                                        <p:tgtEl>
                                          <p:spTgt spid="107564"/>
                                        </p:tgtEl>
                                        <p:attrNameLst>
                                          <p:attrName>ppt_w</p:attrName>
                                        </p:attrNameLst>
                                      </p:cBhvr>
                                      <p:tavLst>
                                        <p:tav tm="0">
                                          <p:val>
                                            <p:strVal val="#ppt_w"/>
                                          </p:val>
                                        </p:tav>
                                        <p:tav tm="100000">
                                          <p:val>
                                            <p:strVal val="#ppt_w"/>
                                          </p:val>
                                        </p:tav>
                                      </p:tavLst>
                                    </p:anim>
                                    <p:anim calcmode="lin" valueType="num">
                                      <p:cBhvr>
                                        <p:cTn id="75" dur="500" fill="hold"/>
                                        <p:tgtEl>
                                          <p:spTgt spid="107564"/>
                                        </p:tgtEl>
                                        <p:attrNameLst>
                                          <p:attrName>ppt_h</p:attrName>
                                        </p:attrNameLst>
                                      </p:cBhvr>
                                      <p:tavLst>
                                        <p:tav tm="0">
                                          <p:val>
                                            <p:fltVal val="0"/>
                                          </p:val>
                                        </p:tav>
                                        <p:tav tm="100000">
                                          <p:val>
                                            <p:strVal val="#ppt_h"/>
                                          </p:val>
                                        </p:tav>
                                      </p:tavLst>
                                    </p:anim>
                                  </p:childTnLst>
                                </p:cTn>
                              </p:par>
                            </p:childTnLst>
                          </p:cTn>
                        </p:par>
                        <p:par>
                          <p:cTn id="76" fill="hold">
                            <p:stCondLst>
                              <p:cond delay="2000"/>
                            </p:stCondLst>
                            <p:childTnLst>
                              <p:par>
                                <p:cTn id="77" presetID="17" presetClass="entr" presetSubtype="4" fill="hold" nodeType="afterEffect">
                                  <p:stCondLst>
                                    <p:cond delay="0"/>
                                  </p:stCondLst>
                                  <p:childTnLst>
                                    <p:set>
                                      <p:cBhvr>
                                        <p:cTn id="78" dur="1" fill="hold">
                                          <p:stCondLst>
                                            <p:cond delay="0"/>
                                          </p:stCondLst>
                                        </p:cTn>
                                        <p:tgtEl>
                                          <p:spTgt spid="107565"/>
                                        </p:tgtEl>
                                        <p:attrNameLst>
                                          <p:attrName>style.visibility</p:attrName>
                                        </p:attrNameLst>
                                      </p:cBhvr>
                                      <p:to>
                                        <p:strVal val="visible"/>
                                      </p:to>
                                    </p:set>
                                    <p:anim calcmode="lin" valueType="num">
                                      <p:cBhvr>
                                        <p:cTn id="79" dur="500" fill="hold"/>
                                        <p:tgtEl>
                                          <p:spTgt spid="107565"/>
                                        </p:tgtEl>
                                        <p:attrNameLst>
                                          <p:attrName>ppt_x</p:attrName>
                                        </p:attrNameLst>
                                      </p:cBhvr>
                                      <p:tavLst>
                                        <p:tav tm="0">
                                          <p:val>
                                            <p:strVal val="#ppt_x"/>
                                          </p:val>
                                        </p:tav>
                                        <p:tav tm="100000">
                                          <p:val>
                                            <p:strVal val="#ppt_x"/>
                                          </p:val>
                                        </p:tav>
                                      </p:tavLst>
                                    </p:anim>
                                    <p:anim calcmode="lin" valueType="num">
                                      <p:cBhvr>
                                        <p:cTn id="80" dur="500" fill="hold"/>
                                        <p:tgtEl>
                                          <p:spTgt spid="107565"/>
                                        </p:tgtEl>
                                        <p:attrNameLst>
                                          <p:attrName>ppt_y</p:attrName>
                                        </p:attrNameLst>
                                      </p:cBhvr>
                                      <p:tavLst>
                                        <p:tav tm="0">
                                          <p:val>
                                            <p:strVal val="#ppt_y+#ppt_h/2"/>
                                          </p:val>
                                        </p:tav>
                                        <p:tav tm="100000">
                                          <p:val>
                                            <p:strVal val="#ppt_y"/>
                                          </p:val>
                                        </p:tav>
                                      </p:tavLst>
                                    </p:anim>
                                    <p:anim calcmode="lin" valueType="num">
                                      <p:cBhvr>
                                        <p:cTn id="81" dur="500" fill="hold"/>
                                        <p:tgtEl>
                                          <p:spTgt spid="107565"/>
                                        </p:tgtEl>
                                        <p:attrNameLst>
                                          <p:attrName>ppt_w</p:attrName>
                                        </p:attrNameLst>
                                      </p:cBhvr>
                                      <p:tavLst>
                                        <p:tav tm="0">
                                          <p:val>
                                            <p:strVal val="#ppt_w"/>
                                          </p:val>
                                        </p:tav>
                                        <p:tav tm="100000">
                                          <p:val>
                                            <p:strVal val="#ppt_w"/>
                                          </p:val>
                                        </p:tav>
                                      </p:tavLst>
                                    </p:anim>
                                    <p:anim calcmode="lin" valueType="num">
                                      <p:cBhvr>
                                        <p:cTn id="82" dur="500" fill="hold"/>
                                        <p:tgtEl>
                                          <p:spTgt spid="107565"/>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07560"/>
                                        </p:tgtEl>
                                        <p:attrNameLst>
                                          <p:attrName>style.visibility</p:attrName>
                                        </p:attrNameLst>
                                      </p:cBhvr>
                                      <p:to>
                                        <p:strVal val="visible"/>
                                      </p:to>
                                    </p:set>
                                    <p:anim calcmode="lin" valueType="num">
                                      <p:cBhvr additive="base">
                                        <p:cTn id="87" dur="500" fill="hold"/>
                                        <p:tgtEl>
                                          <p:spTgt spid="107560"/>
                                        </p:tgtEl>
                                        <p:attrNameLst>
                                          <p:attrName>ppt_x</p:attrName>
                                        </p:attrNameLst>
                                      </p:cBhvr>
                                      <p:tavLst>
                                        <p:tav tm="0">
                                          <p:val>
                                            <p:strVal val="0-#ppt_w/2"/>
                                          </p:val>
                                        </p:tav>
                                        <p:tav tm="100000">
                                          <p:val>
                                            <p:strVal val="#ppt_x"/>
                                          </p:val>
                                        </p:tav>
                                      </p:tavLst>
                                    </p:anim>
                                    <p:anim calcmode="lin" valueType="num">
                                      <p:cBhvr additive="base">
                                        <p:cTn id="88" dur="500" fill="hold"/>
                                        <p:tgtEl>
                                          <p:spTgt spid="107560"/>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07551"/>
                                        </p:tgtEl>
                                        <p:attrNameLst>
                                          <p:attrName>style.visibility</p:attrName>
                                        </p:attrNameLst>
                                      </p:cBhvr>
                                      <p:to>
                                        <p:strVal val="visible"/>
                                      </p:to>
                                    </p:set>
                                    <p:animEffect transition="in" filter="wipe(up)">
                                      <p:cBhvr>
                                        <p:cTn id="93" dur="500"/>
                                        <p:tgtEl>
                                          <p:spTgt spid="107551"/>
                                        </p:tgtEl>
                                      </p:cBhvr>
                                    </p:animEffect>
                                  </p:childTnLst>
                                </p:cTn>
                              </p:par>
                            </p:childTnLst>
                          </p:cTn>
                        </p:par>
                        <p:par>
                          <p:cTn id="94" fill="hold">
                            <p:stCondLst>
                              <p:cond delay="500"/>
                            </p:stCondLst>
                            <p:childTnLst>
                              <p:par>
                                <p:cTn id="95" presetID="22" presetClass="entr" presetSubtype="8" fill="hold" grpId="0" nodeType="afterEffect">
                                  <p:stCondLst>
                                    <p:cond delay="0"/>
                                  </p:stCondLst>
                                  <p:iterate type="wd">
                                    <p:tmPct val="100000"/>
                                  </p:iterate>
                                  <p:childTnLst>
                                    <p:set>
                                      <p:cBhvr>
                                        <p:cTn id="96" dur="1" fill="hold">
                                          <p:stCondLst>
                                            <p:cond delay="0"/>
                                          </p:stCondLst>
                                        </p:cTn>
                                        <p:tgtEl>
                                          <p:spTgt spid="107552"/>
                                        </p:tgtEl>
                                        <p:attrNameLst>
                                          <p:attrName>style.visibility</p:attrName>
                                        </p:attrNameLst>
                                      </p:cBhvr>
                                      <p:to>
                                        <p:strVal val="visible"/>
                                      </p:to>
                                    </p:set>
                                    <p:animEffect transition="in" filter="wipe(left)">
                                      <p:cBhvr>
                                        <p:cTn id="97" dur="300"/>
                                        <p:tgtEl>
                                          <p:spTgt spid="107552"/>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6"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strips(downRight)">
                                      <p:cBhvr>
                                        <p:cTn id="10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2" grpId="0" autoUpdateAnimBg="0"/>
      <p:bldP spid="107553" grpId="0" animBg="1"/>
      <p:bldP spid="107560" grpId="0" autoUpdateAnimBg="0"/>
      <p:bldP spid="107572" grpId="0" autoUpdateAnimBg="0"/>
      <p:bldP spid="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760413" y="1896086"/>
            <a:ext cx="70471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a:cs typeface="楷体_GB2312"/>
              </a:rPr>
              <a:t>问题描述：</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顺着某一条搜索路径</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巡访</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二叉树中的结点，使得每个结点</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均被访问恰好一次</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a:t>
            </a:r>
            <a:endPar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endParaRPr>
          </a:p>
        </p:txBody>
      </p:sp>
      <p:sp>
        <p:nvSpPr>
          <p:cNvPr id="30724" name="Rectangle 5"/>
          <p:cNvSpPr>
            <a:spLocks noChangeArrowheads="1"/>
          </p:cNvSpPr>
          <p:nvPr/>
        </p:nvSpPr>
        <p:spPr bwMode="auto">
          <a:xfrm>
            <a:off x="642938" y="269874"/>
            <a:ext cx="8186737" cy="88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1" lang="zh-CN" altLang="en-US" sz="44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endParaRPr>
          </a:p>
        </p:txBody>
      </p:sp>
      <p:sp>
        <p:nvSpPr>
          <p:cNvPr id="30725" name="Text Box 6"/>
          <p:cNvSpPr txBox="1">
            <a:spLocks noChangeArrowheads="1"/>
          </p:cNvSpPr>
          <p:nvPr/>
        </p:nvSpPr>
        <p:spPr bwMode="auto">
          <a:xfrm>
            <a:off x="1043781" y="687387"/>
            <a:ext cx="37898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
                <a:srgbClr val="FF00FF"/>
              </a:buClr>
              <a:buSzTx/>
              <a:buNone/>
              <a:defRPr/>
            </a:pPr>
            <a:r>
              <a:rPr kumimoji="1" lang="en-US" altLang="zh-CN"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6.3 </a:t>
            </a:r>
            <a:r>
              <a:rPr kumimoji="1" lang="zh-CN" altLang="en-US"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遍历二叉树</a:t>
            </a:r>
            <a:endParaRPr kumimoji="1" lang="zh-CN" altLang="en-US"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endParaRPr>
          </a:p>
        </p:txBody>
      </p:sp>
      <p:sp>
        <p:nvSpPr>
          <p:cNvPr id="2" name="Text Box 2"/>
          <p:cNvSpPr txBox="1">
            <a:spLocks noChangeArrowheads="1"/>
          </p:cNvSpPr>
          <p:nvPr/>
        </p:nvSpPr>
        <p:spPr bwMode="auto">
          <a:xfrm>
            <a:off x="721152" y="3105168"/>
            <a:ext cx="8030308" cy="304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”是任何类型均有的操作。</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    对线性结构而言，</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只有一条搜索路径</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因为每个结点均只有一个后继</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，故不需要另加讨论。</a:t>
            </a:r>
            <a:endPar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40000"/>
              </a:lnSpc>
              <a:spcBef>
                <a:spcPct val="0"/>
              </a:spcBef>
              <a:spcAft>
                <a:spcPct val="0"/>
              </a:spcAft>
              <a:buClrTx/>
              <a:buSzTx/>
              <a:buFontTx/>
              <a:buNone/>
              <a:defRPr/>
            </a:pPr>
            <a:r>
              <a:rPr lang="en-US" altLang="zh-CN" sz="2800" dirty="0">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而二叉树是非线性结构，</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每个结点有两个后继</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则</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存在如何遍历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即</a:t>
            </a:r>
            <a:r>
              <a:rPr kumimoji="1" lang="zh-CN" altLang="en-US" sz="280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按什么样的搜索路径遍历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的问题。</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80">
                                          <p:stCondLst>
                                            <p:cond delay="0"/>
                                          </p:stCondLst>
                                        </p:cTn>
                                        <p:tgtEl>
                                          <p:spTgt spid="2">
                                            <p:txEl>
                                              <p:pRg st="1" end="1"/>
                                            </p:txEl>
                                          </p:spTgt>
                                        </p:tgtEl>
                                      </p:cBhvr>
                                    </p:animEffect>
                                    <p:anim calcmode="lin" valueType="num">
                                      <p:cBhvr>
                                        <p:cTn id="13"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xEl>
                                              <p:pRg st="1" end="1"/>
                                            </p:txEl>
                                          </p:spTgt>
                                        </p:tgtEl>
                                      </p:cBhvr>
                                      <p:to x="100000" y="60000"/>
                                    </p:animScale>
                                    <p:animScale>
                                      <p:cBhvr>
                                        <p:cTn id="19" dur="166" decel="50000">
                                          <p:stCondLst>
                                            <p:cond delay="676"/>
                                          </p:stCondLst>
                                        </p:cTn>
                                        <p:tgtEl>
                                          <p:spTgt spid="2">
                                            <p:txEl>
                                              <p:pRg st="1" end="1"/>
                                            </p:txEl>
                                          </p:spTgt>
                                        </p:tgtEl>
                                      </p:cBhvr>
                                      <p:to x="100000" y="100000"/>
                                    </p:animScale>
                                    <p:animScale>
                                      <p:cBhvr>
                                        <p:cTn id="20" dur="26">
                                          <p:stCondLst>
                                            <p:cond delay="1312"/>
                                          </p:stCondLst>
                                        </p:cTn>
                                        <p:tgtEl>
                                          <p:spTgt spid="2">
                                            <p:txEl>
                                              <p:pRg st="1" end="1"/>
                                            </p:txEl>
                                          </p:spTgt>
                                        </p:tgtEl>
                                      </p:cBhvr>
                                      <p:to x="100000" y="80000"/>
                                    </p:animScale>
                                    <p:animScale>
                                      <p:cBhvr>
                                        <p:cTn id="21" dur="166" decel="50000">
                                          <p:stCondLst>
                                            <p:cond delay="1338"/>
                                          </p:stCondLst>
                                        </p:cTn>
                                        <p:tgtEl>
                                          <p:spTgt spid="2">
                                            <p:txEl>
                                              <p:pRg st="1" end="1"/>
                                            </p:txEl>
                                          </p:spTgt>
                                        </p:tgtEl>
                                      </p:cBhvr>
                                      <p:to x="100000" y="100000"/>
                                    </p:animScale>
                                    <p:animScale>
                                      <p:cBhvr>
                                        <p:cTn id="22" dur="26">
                                          <p:stCondLst>
                                            <p:cond delay="1642"/>
                                          </p:stCondLst>
                                        </p:cTn>
                                        <p:tgtEl>
                                          <p:spTgt spid="2">
                                            <p:txEl>
                                              <p:pRg st="1" end="1"/>
                                            </p:txEl>
                                          </p:spTgt>
                                        </p:tgtEl>
                                      </p:cBhvr>
                                      <p:to x="100000" y="90000"/>
                                    </p:animScale>
                                    <p:animScale>
                                      <p:cBhvr>
                                        <p:cTn id="23" dur="166" decel="50000">
                                          <p:stCondLst>
                                            <p:cond delay="1668"/>
                                          </p:stCondLst>
                                        </p:cTn>
                                        <p:tgtEl>
                                          <p:spTgt spid="2">
                                            <p:txEl>
                                              <p:pRg st="1" end="1"/>
                                            </p:txEl>
                                          </p:spTgt>
                                        </p:tgtEl>
                                      </p:cBhvr>
                                      <p:to x="100000" y="100000"/>
                                    </p:animScale>
                                    <p:animScale>
                                      <p:cBhvr>
                                        <p:cTn id="24" dur="26">
                                          <p:stCondLst>
                                            <p:cond delay="1808"/>
                                          </p:stCondLst>
                                        </p:cTn>
                                        <p:tgtEl>
                                          <p:spTgt spid="2">
                                            <p:txEl>
                                              <p:pRg st="1" end="1"/>
                                            </p:txEl>
                                          </p:spTgt>
                                        </p:tgtEl>
                                      </p:cBhvr>
                                      <p:to x="100000" y="95000"/>
                                    </p:animScale>
                                    <p:animScale>
                                      <p:cBhvr>
                                        <p:cTn id="25" dur="166" decel="50000">
                                          <p:stCondLst>
                                            <p:cond delay="1834"/>
                                          </p:stCondLst>
                                        </p:cTn>
                                        <p:tgtEl>
                                          <p:spTgt spid="2">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wipe(down)">
                                      <p:cBhvr>
                                        <p:cTn id="30" dur="580">
                                          <p:stCondLst>
                                            <p:cond delay="0"/>
                                          </p:stCondLst>
                                        </p:cTn>
                                        <p:tgtEl>
                                          <p:spTgt spid="2">
                                            <p:txEl>
                                              <p:pRg st="2" end="2"/>
                                            </p:txEl>
                                          </p:spTgt>
                                        </p:tgtEl>
                                      </p:cBhvr>
                                    </p:animEffect>
                                    <p:anim calcmode="lin" valueType="num">
                                      <p:cBhvr>
                                        <p:cTn id="31"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2">
                                            <p:txEl>
                                              <p:pRg st="2" end="2"/>
                                            </p:txEl>
                                          </p:spTgt>
                                        </p:tgtEl>
                                      </p:cBhvr>
                                      <p:to x="100000" y="60000"/>
                                    </p:animScale>
                                    <p:animScale>
                                      <p:cBhvr>
                                        <p:cTn id="37" dur="166" decel="50000">
                                          <p:stCondLst>
                                            <p:cond delay="676"/>
                                          </p:stCondLst>
                                        </p:cTn>
                                        <p:tgtEl>
                                          <p:spTgt spid="2">
                                            <p:txEl>
                                              <p:pRg st="2" end="2"/>
                                            </p:txEl>
                                          </p:spTgt>
                                        </p:tgtEl>
                                      </p:cBhvr>
                                      <p:to x="100000" y="100000"/>
                                    </p:animScale>
                                    <p:animScale>
                                      <p:cBhvr>
                                        <p:cTn id="38" dur="26">
                                          <p:stCondLst>
                                            <p:cond delay="1312"/>
                                          </p:stCondLst>
                                        </p:cTn>
                                        <p:tgtEl>
                                          <p:spTgt spid="2">
                                            <p:txEl>
                                              <p:pRg st="2" end="2"/>
                                            </p:txEl>
                                          </p:spTgt>
                                        </p:tgtEl>
                                      </p:cBhvr>
                                      <p:to x="100000" y="80000"/>
                                    </p:animScale>
                                    <p:animScale>
                                      <p:cBhvr>
                                        <p:cTn id="39" dur="166" decel="50000">
                                          <p:stCondLst>
                                            <p:cond delay="1338"/>
                                          </p:stCondLst>
                                        </p:cTn>
                                        <p:tgtEl>
                                          <p:spTgt spid="2">
                                            <p:txEl>
                                              <p:pRg st="2" end="2"/>
                                            </p:txEl>
                                          </p:spTgt>
                                        </p:tgtEl>
                                      </p:cBhvr>
                                      <p:to x="100000" y="100000"/>
                                    </p:animScale>
                                    <p:animScale>
                                      <p:cBhvr>
                                        <p:cTn id="40" dur="26">
                                          <p:stCondLst>
                                            <p:cond delay="1642"/>
                                          </p:stCondLst>
                                        </p:cTn>
                                        <p:tgtEl>
                                          <p:spTgt spid="2">
                                            <p:txEl>
                                              <p:pRg st="2" end="2"/>
                                            </p:txEl>
                                          </p:spTgt>
                                        </p:tgtEl>
                                      </p:cBhvr>
                                      <p:to x="100000" y="90000"/>
                                    </p:animScale>
                                    <p:animScale>
                                      <p:cBhvr>
                                        <p:cTn id="41" dur="166" decel="50000">
                                          <p:stCondLst>
                                            <p:cond delay="1668"/>
                                          </p:stCondLst>
                                        </p:cTn>
                                        <p:tgtEl>
                                          <p:spTgt spid="2">
                                            <p:txEl>
                                              <p:pRg st="2" end="2"/>
                                            </p:txEl>
                                          </p:spTgt>
                                        </p:tgtEl>
                                      </p:cBhvr>
                                      <p:to x="100000" y="100000"/>
                                    </p:animScale>
                                    <p:animScale>
                                      <p:cBhvr>
                                        <p:cTn id="42" dur="26">
                                          <p:stCondLst>
                                            <p:cond delay="1808"/>
                                          </p:stCondLst>
                                        </p:cTn>
                                        <p:tgtEl>
                                          <p:spTgt spid="2">
                                            <p:txEl>
                                              <p:pRg st="2" end="2"/>
                                            </p:txEl>
                                          </p:spTgt>
                                        </p:tgtEl>
                                      </p:cBhvr>
                                      <p:to x="100000" y="95000"/>
                                    </p:animScale>
                                    <p:animScale>
                                      <p:cBhvr>
                                        <p:cTn id="43" dur="166" decel="50000">
                                          <p:stCondLst>
                                            <p:cond delay="1834"/>
                                          </p:stCondLst>
                                        </p:cTn>
                                        <p:tgtEl>
                                          <p:spTgt spid="2">
                                            <p:txEl>
                                              <p:pRg st="2" end="2"/>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2">
                                            <p:txEl>
                                              <p:pRg st="3" end="3"/>
                                            </p:txEl>
                                          </p:spTgt>
                                        </p:tgtEl>
                                        <p:attrNameLst>
                                          <p:attrName>style.visibility</p:attrName>
                                        </p:attrNameLst>
                                      </p:cBhvr>
                                      <p:to>
                                        <p:strVal val="visible"/>
                                      </p:to>
                                    </p:set>
                                    <p:animEffect transition="in" filter="wipe(down)">
                                      <p:cBhvr>
                                        <p:cTn id="46" dur="580">
                                          <p:stCondLst>
                                            <p:cond delay="0"/>
                                          </p:stCondLst>
                                        </p:cTn>
                                        <p:tgtEl>
                                          <p:spTgt spid="2">
                                            <p:txEl>
                                              <p:pRg st="3" end="3"/>
                                            </p:txEl>
                                          </p:spTgt>
                                        </p:tgtEl>
                                      </p:cBhvr>
                                    </p:animEffect>
                                    <p:anim calcmode="lin" valueType="num">
                                      <p:cBhvr>
                                        <p:cTn id="47"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2">
                                            <p:txEl>
                                              <p:pRg st="3" end="3"/>
                                            </p:txEl>
                                          </p:spTgt>
                                        </p:tgtEl>
                                      </p:cBhvr>
                                      <p:to x="100000" y="60000"/>
                                    </p:animScale>
                                    <p:animScale>
                                      <p:cBhvr>
                                        <p:cTn id="53" dur="166" decel="50000">
                                          <p:stCondLst>
                                            <p:cond delay="676"/>
                                          </p:stCondLst>
                                        </p:cTn>
                                        <p:tgtEl>
                                          <p:spTgt spid="2">
                                            <p:txEl>
                                              <p:pRg st="3" end="3"/>
                                            </p:txEl>
                                          </p:spTgt>
                                        </p:tgtEl>
                                      </p:cBhvr>
                                      <p:to x="100000" y="100000"/>
                                    </p:animScale>
                                    <p:animScale>
                                      <p:cBhvr>
                                        <p:cTn id="54" dur="26">
                                          <p:stCondLst>
                                            <p:cond delay="1312"/>
                                          </p:stCondLst>
                                        </p:cTn>
                                        <p:tgtEl>
                                          <p:spTgt spid="2">
                                            <p:txEl>
                                              <p:pRg st="3" end="3"/>
                                            </p:txEl>
                                          </p:spTgt>
                                        </p:tgtEl>
                                      </p:cBhvr>
                                      <p:to x="100000" y="80000"/>
                                    </p:animScale>
                                    <p:animScale>
                                      <p:cBhvr>
                                        <p:cTn id="55" dur="166" decel="50000">
                                          <p:stCondLst>
                                            <p:cond delay="1338"/>
                                          </p:stCondLst>
                                        </p:cTn>
                                        <p:tgtEl>
                                          <p:spTgt spid="2">
                                            <p:txEl>
                                              <p:pRg st="3" end="3"/>
                                            </p:txEl>
                                          </p:spTgt>
                                        </p:tgtEl>
                                      </p:cBhvr>
                                      <p:to x="100000" y="100000"/>
                                    </p:animScale>
                                    <p:animScale>
                                      <p:cBhvr>
                                        <p:cTn id="56" dur="26">
                                          <p:stCondLst>
                                            <p:cond delay="1642"/>
                                          </p:stCondLst>
                                        </p:cTn>
                                        <p:tgtEl>
                                          <p:spTgt spid="2">
                                            <p:txEl>
                                              <p:pRg st="3" end="3"/>
                                            </p:txEl>
                                          </p:spTgt>
                                        </p:tgtEl>
                                      </p:cBhvr>
                                      <p:to x="100000" y="90000"/>
                                    </p:animScale>
                                    <p:animScale>
                                      <p:cBhvr>
                                        <p:cTn id="57" dur="166" decel="50000">
                                          <p:stCondLst>
                                            <p:cond delay="1668"/>
                                          </p:stCondLst>
                                        </p:cTn>
                                        <p:tgtEl>
                                          <p:spTgt spid="2">
                                            <p:txEl>
                                              <p:pRg st="3" end="3"/>
                                            </p:txEl>
                                          </p:spTgt>
                                        </p:tgtEl>
                                      </p:cBhvr>
                                      <p:to x="100000" y="100000"/>
                                    </p:animScale>
                                    <p:animScale>
                                      <p:cBhvr>
                                        <p:cTn id="58" dur="26">
                                          <p:stCondLst>
                                            <p:cond delay="1808"/>
                                          </p:stCondLst>
                                        </p:cTn>
                                        <p:tgtEl>
                                          <p:spTgt spid="2">
                                            <p:txEl>
                                              <p:pRg st="3" end="3"/>
                                            </p:txEl>
                                          </p:spTgt>
                                        </p:tgtEl>
                                      </p:cBhvr>
                                      <p:to x="100000" y="95000"/>
                                    </p:animScale>
                                    <p:animScale>
                                      <p:cBhvr>
                                        <p:cTn id="59" dur="166" decel="50000">
                                          <p:stCondLst>
                                            <p:cond delay="1834"/>
                                          </p:stCondLst>
                                        </p:cTn>
                                        <p:tgtEl>
                                          <p:spTgt spid="2">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685800" y="381000"/>
            <a:ext cx="7772400" cy="1752600"/>
          </a:xfrm>
        </p:spPr>
        <p:txBody>
          <a:bodyPr/>
          <a:lstStyle/>
          <a:p>
            <a:pPr algn="just" eaLnBrk="1" hangingPunct="1">
              <a:lnSpc>
                <a:spcPct val="110000"/>
              </a:lnSpc>
            </a:pPr>
            <a:r>
              <a:rPr lang="zh-CN" altLang="en-US" sz="3600" b="1" dirty="0">
                <a:solidFill>
                  <a:schemeClr val="tx1"/>
                </a:solidFill>
                <a:ea typeface="楷体_GB2312"/>
                <a:cs typeface="楷体_GB2312"/>
              </a:rPr>
              <a:t>  有三种搜索策略：</a:t>
            </a:r>
            <a:endParaRPr lang="zh-CN" altLang="en-US" sz="3600" dirty="0">
              <a:solidFill>
                <a:schemeClr val="tx1"/>
              </a:solidFill>
              <a:ea typeface="楷体_GB2312"/>
              <a:cs typeface="楷体_GB2312"/>
            </a:endParaRPr>
          </a:p>
        </p:txBody>
      </p:sp>
      <p:sp>
        <p:nvSpPr>
          <p:cNvPr id="113667" name="Rectangle 3"/>
          <p:cNvSpPr>
            <a:spLocks noGrp="1" noChangeArrowheads="1"/>
          </p:cNvSpPr>
          <p:nvPr>
            <p:ph type="body" idx="4294967295"/>
          </p:nvPr>
        </p:nvSpPr>
        <p:spPr>
          <a:xfrm>
            <a:off x="762000" y="2100263"/>
            <a:ext cx="8107363" cy="1743075"/>
          </a:xfrm>
        </p:spPr>
        <p:txBody>
          <a:bodyPr/>
          <a:lstStyle/>
          <a:p>
            <a:pPr algn="just" eaLnBrk="1" hangingPunct="1">
              <a:lnSpc>
                <a:spcPct val="110000"/>
              </a:lnSpc>
              <a:buFontTx/>
              <a:buNone/>
            </a:pPr>
            <a:r>
              <a:rPr lang="en-US" altLang="zh-CN" sz="2800" dirty="0">
                <a:ea typeface="楷体_GB2312"/>
                <a:cs typeface="楷体_GB2312"/>
              </a:rPr>
              <a:t>1</a:t>
            </a:r>
            <a:r>
              <a:rPr lang="zh-CN" altLang="en-US" sz="2800" dirty="0">
                <a:ea typeface="楷体_GB2312"/>
                <a:cs typeface="楷体_GB2312"/>
              </a:rPr>
              <a:t>．</a:t>
            </a:r>
            <a:r>
              <a:rPr lang="zh-CN" altLang="en-US" sz="2800" b="1" dirty="0">
                <a:ea typeface="楷体_GB2312"/>
                <a:cs typeface="楷体_GB2312"/>
              </a:rPr>
              <a:t>先上后下</a:t>
            </a:r>
            <a:r>
              <a:rPr lang="zh-CN" altLang="en-US" sz="2800" dirty="0">
                <a:ea typeface="楷体_GB2312"/>
                <a:cs typeface="楷体_GB2312"/>
              </a:rPr>
              <a:t>的</a:t>
            </a:r>
            <a:r>
              <a:rPr lang="zh-CN" altLang="en-US" sz="2800" dirty="0">
                <a:solidFill>
                  <a:srgbClr val="00B0F0"/>
                </a:solidFill>
                <a:ea typeface="楷体_GB2312"/>
                <a:cs typeface="楷体_GB2312"/>
              </a:rPr>
              <a:t>按层次遍历</a:t>
            </a:r>
            <a:r>
              <a:rPr lang="zh-CN" altLang="en-US" sz="2800" dirty="0">
                <a:ea typeface="楷体_GB2312"/>
                <a:cs typeface="楷体_GB2312"/>
              </a:rPr>
              <a:t>；</a:t>
            </a:r>
            <a:r>
              <a:rPr lang="en-US" altLang="zh-CN" sz="2800" dirty="0">
                <a:ea typeface="楷体_GB2312"/>
                <a:cs typeface="楷体_GB2312"/>
              </a:rPr>
              <a:t>(</a:t>
            </a:r>
            <a:r>
              <a:rPr lang="zh-CN" altLang="en-US" sz="2800" dirty="0">
                <a:ea typeface="楷体_GB2312"/>
                <a:cs typeface="楷体_GB2312"/>
              </a:rPr>
              <a:t>顺序存储结构）</a:t>
            </a:r>
            <a:endParaRPr lang="zh-CN" altLang="en-US" sz="2800" dirty="0">
              <a:ea typeface="楷体_GB2312"/>
              <a:cs typeface="楷体_GB2312"/>
            </a:endParaRPr>
          </a:p>
          <a:p>
            <a:pPr algn="just" eaLnBrk="1" hangingPunct="1">
              <a:lnSpc>
                <a:spcPct val="110000"/>
              </a:lnSpc>
              <a:buFontTx/>
              <a:buNone/>
            </a:pPr>
            <a:r>
              <a:rPr lang="en-US" altLang="zh-CN" sz="2800" dirty="0">
                <a:ea typeface="楷体_GB2312"/>
                <a:cs typeface="楷体_GB2312"/>
              </a:rPr>
              <a:t>2</a:t>
            </a:r>
            <a:r>
              <a:rPr lang="zh-CN" altLang="en-US" sz="2800" dirty="0">
                <a:ea typeface="楷体_GB2312"/>
                <a:cs typeface="楷体_GB2312"/>
              </a:rPr>
              <a:t>．</a:t>
            </a:r>
            <a:r>
              <a:rPr lang="zh-CN" altLang="en-US" sz="2800" b="1" dirty="0">
                <a:solidFill>
                  <a:srgbClr val="0000FF"/>
                </a:solidFill>
                <a:ea typeface="楷体_GB2312"/>
                <a:cs typeface="楷体_GB2312"/>
              </a:rPr>
              <a:t>先左</a:t>
            </a:r>
            <a:r>
              <a:rPr lang="zh-CN" altLang="en-US" sz="2800" dirty="0">
                <a:solidFill>
                  <a:srgbClr val="0000FF"/>
                </a:solidFill>
                <a:ea typeface="楷体_GB2312"/>
                <a:cs typeface="楷体_GB2312"/>
              </a:rPr>
              <a:t>（子树）</a:t>
            </a:r>
            <a:r>
              <a:rPr lang="zh-CN" altLang="en-US" sz="2800" b="1" dirty="0">
                <a:solidFill>
                  <a:srgbClr val="0000FF"/>
                </a:solidFill>
                <a:ea typeface="楷体_GB2312"/>
                <a:cs typeface="楷体_GB2312"/>
              </a:rPr>
              <a:t>后右</a:t>
            </a:r>
            <a:r>
              <a:rPr lang="zh-CN" altLang="en-US" sz="2800" dirty="0">
                <a:solidFill>
                  <a:srgbClr val="0000FF"/>
                </a:solidFill>
                <a:ea typeface="楷体_GB2312"/>
                <a:cs typeface="楷体_GB2312"/>
              </a:rPr>
              <a:t>（子树）的遍历；</a:t>
            </a:r>
            <a:endParaRPr lang="zh-CN" altLang="en-US" sz="2800" dirty="0">
              <a:solidFill>
                <a:srgbClr val="0000FF"/>
              </a:solidFill>
              <a:ea typeface="楷体_GB2312"/>
              <a:cs typeface="楷体_GB2312"/>
            </a:endParaRPr>
          </a:p>
          <a:p>
            <a:pPr algn="just" eaLnBrk="1" hangingPunct="1">
              <a:lnSpc>
                <a:spcPct val="110000"/>
              </a:lnSpc>
              <a:buFontTx/>
              <a:buNone/>
            </a:pPr>
            <a:r>
              <a:rPr lang="en-US" altLang="zh-CN" sz="2800" dirty="0">
                <a:ea typeface="楷体_GB2312"/>
                <a:cs typeface="楷体_GB2312"/>
              </a:rPr>
              <a:t>3</a:t>
            </a:r>
            <a:r>
              <a:rPr lang="zh-CN" altLang="en-US" sz="2800" dirty="0">
                <a:ea typeface="楷体_GB2312"/>
                <a:cs typeface="楷体_GB2312"/>
              </a:rPr>
              <a:t>．</a:t>
            </a:r>
            <a:r>
              <a:rPr lang="zh-CN" altLang="en-US" sz="2800" b="1" dirty="0">
                <a:solidFill>
                  <a:schemeClr val="accent1">
                    <a:lumMod val="75000"/>
                  </a:schemeClr>
                </a:solidFill>
                <a:ea typeface="楷体_GB2312"/>
                <a:cs typeface="楷体_GB2312"/>
              </a:rPr>
              <a:t>先右</a:t>
            </a:r>
            <a:r>
              <a:rPr lang="zh-CN" altLang="en-US" sz="2800" dirty="0">
                <a:solidFill>
                  <a:schemeClr val="accent1">
                    <a:lumMod val="75000"/>
                  </a:schemeClr>
                </a:solidFill>
                <a:ea typeface="楷体_GB2312"/>
                <a:cs typeface="楷体_GB2312"/>
              </a:rPr>
              <a:t>（子树）</a:t>
            </a:r>
            <a:r>
              <a:rPr lang="zh-CN" altLang="en-US" sz="2800" b="1" dirty="0">
                <a:solidFill>
                  <a:schemeClr val="accent1">
                    <a:lumMod val="75000"/>
                  </a:schemeClr>
                </a:solidFill>
                <a:ea typeface="楷体_GB2312"/>
                <a:cs typeface="楷体_GB2312"/>
              </a:rPr>
              <a:t>后左</a:t>
            </a:r>
            <a:r>
              <a:rPr lang="zh-CN" altLang="en-US" sz="2800" dirty="0">
                <a:solidFill>
                  <a:schemeClr val="accent1">
                    <a:lumMod val="75000"/>
                  </a:schemeClr>
                </a:solidFill>
                <a:ea typeface="楷体_GB2312"/>
                <a:cs typeface="楷体_GB2312"/>
              </a:rPr>
              <a:t>（子树）的遍历。</a:t>
            </a:r>
            <a:endParaRPr lang="zh-CN" altLang="en-US" sz="2800" dirty="0">
              <a:solidFill>
                <a:schemeClr val="accent1">
                  <a:lumMod val="75000"/>
                </a:schemeClr>
              </a:solidFill>
              <a:ea typeface="楷体_GB2312"/>
              <a:cs typeface="楷体_GB2312"/>
            </a:endParaRPr>
          </a:p>
        </p:txBody>
      </p:sp>
      <p:grpSp>
        <p:nvGrpSpPr>
          <p:cNvPr id="113669" name="Group 5"/>
          <p:cNvGrpSpPr/>
          <p:nvPr/>
        </p:nvGrpSpPr>
        <p:grpSpPr bwMode="auto">
          <a:xfrm>
            <a:off x="1202471" y="4021137"/>
            <a:ext cx="2300287" cy="2455863"/>
            <a:chOff x="3843" y="2773"/>
            <a:chExt cx="1449" cy="1547"/>
          </a:xfrm>
        </p:grpSpPr>
        <p:grpSp>
          <p:nvGrpSpPr>
            <p:cNvPr id="32773" name="Group 6"/>
            <p:cNvGrpSpPr/>
            <p:nvPr/>
          </p:nvGrpSpPr>
          <p:grpSpPr bwMode="auto">
            <a:xfrm>
              <a:off x="4290" y="2773"/>
              <a:ext cx="1002" cy="844"/>
              <a:chOff x="4290" y="2773"/>
              <a:chExt cx="1002" cy="844"/>
            </a:xfrm>
          </p:grpSpPr>
          <p:sp>
            <p:nvSpPr>
              <p:cNvPr id="32775" name="Oval 7"/>
              <p:cNvSpPr>
                <a:spLocks noChangeArrowheads="1"/>
              </p:cNvSpPr>
              <p:nvPr/>
            </p:nvSpPr>
            <p:spPr bwMode="auto">
              <a:xfrm>
                <a:off x="4614" y="2773"/>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2776" name="Oval 8"/>
              <p:cNvSpPr>
                <a:spLocks noChangeArrowheads="1"/>
              </p:cNvSpPr>
              <p:nvPr/>
            </p:nvSpPr>
            <p:spPr bwMode="auto">
              <a:xfrm>
                <a:off x="4290" y="332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2777" name="Oval 9"/>
              <p:cNvSpPr>
                <a:spLocks noChangeArrowheads="1"/>
              </p:cNvSpPr>
              <p:nvPr/>
            </p:nvSpPr>
            <p:spPr bwMode="auto">
              <a:xfrm>
                <a:off x="5002" y="3325"/>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R</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2778" name="Line 10"/>
              <p:cNvSpPr>
                <a:spLocks noChangeShapeType="1"/>
              </p:cNvSpPr>
              <p:nvPr/>
            </p:nvSpPr>
            <p:spPr bwMode="auto">
              <a:xfrm flipH="1">
                <a:off x="4512" y="3044"/>
                <a:ext cx="200" cy="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779" name="Line 11"/>
              <p:cNvSpPr>
                <a:spLocks noChangeShapeType="1"/>
              </p:cNvSpPr>
              <p:nvPr/>
            </p:nvSpPr>
            <p:spPr bwMode="auto">
              <a:xfrm>
                <a:off x="4845" y="3033"/>
                <a:ext cx="289" cy="2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2774" name="AutoShape 12"/>
            <p:cNvSpPr>
              <a:spLocks noChangeArrowheads="1"/>
            </p:cNvSpPr>
            <p:nvPr/>
          </p:nvSpPr>
          <p:spPr bwMode="auto">
            <a:xfrm>
              <a:off x="3843" y="3872"/>
              <a:ext cx="1405" cy="448"/>
            </a:xfrm>
            <a:prstGeom prst="wedgeRectCallout">
              <a:avLst>
                <a:gd name="adj1" fmla="val 14056"/>
                <a:gd name="adj2" fmla="val -129241"/>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LDR</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LRD</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DLR</a:t>
              </a:r>
              <a:endPar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RDL</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RLD</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DRL</a:t>
              </a:r>
              <a:endPar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endParaRPr>
            </a:p>
          </p:txBody>
        </p:sp>
      </p:grpSp>
      <p:sp>
        <p:nvSpPr>
          <p:cNvPr id="12" name="Text Box 3"/>
          <p:cNvSpPr txBox="1">
            <a:spLocks noChangeArrowheads="1"/>
          </p:cNvSpPr>
          <p:nvPr/>
        </p:nvSpPr>
        <p:spPr bwMode="auto">
          <a:xfrm>
            <a:off x="5267813" y="4564876"/>
            <a:ext cx="29055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charset="-122"/>
                <a:ea typeface="等线" panose="02010600030101010101" charset="-122"/>
                <a:cs typeface="楷体_GB2312"/>
              </a:rPr>
              <a:t>①</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先</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3" name="Text Box 4"/>
          <p:cNvSpPr txBox="1">
            <a:spLocks noChangeArrowheads="1"/>
          </p:cNvSpPr>
          <p:nvPr/>
        </p:nvSpPr>
        <p:spPr bwMode="auto">
          <a:xfrm>
            <a:off x="5267813" y="5262494"/>
            <a:ext cx="279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charset="-122"/>
                <a:ea typeface="等线" panose="02010600030101010101" charset="-122"/>
                <a:cs typeface="楷体_GB2312"/>
              </a:rPr>
              <a:t>②</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中</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endParaRPr>
          </a:p>
        </p:txBody>
      </p:sp>
      <p:sp>
        <p:nvSpPr>
          <p:cNvPr id="14" name="Text Box 5"/>
          <p:cNvSpPr txBox="1">
            <a:spLocks noChangeArrowheads="1"/>
          </p:cNvSpPr>
          <p:nvPr/>
        </p:nvSpPr>
        <p:spPr bwMode="auto">
          <a:xfrm>
            <a:off x="5267813" y="5917771"/>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charset="-122"/>
                <a:ea typeface="等线" panose="02010600030101010101" charset="-122"/>
                <a:cs typeface="楷体_GB2312"/>
              </a:rPr>
              <a:t>③</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后</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2" name="Text Box 2"/>
          <p:cNvSpPr txBox="1">
            <a:spLocks noChangeArrowheads="1"/>
          </p:cNvSpPr>
          <p:nvPr/>
        </p:nvSpPr>
        <p:spPr bwMode="auto">
          <a:xfrm>
            <a:off x="4366846" y="3999149"/>
            <a:ext cx="3972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2"/>
                </a:solidFill>
                <a:effectLst/>
                <a:uLnTx/>
                <a:uFillTx/>
                <a:latin typeface="+mj-ea"/>
                <a:ea typeface="+mj-ea"/>
                <a:cs typeface="楷体_GB2312"/>
              </a:rPr>
              <a:t>3</a:t>
            </a:r>
            <a:r>
              <a:rPr kumimoji="1" lang="zh-CN" altLang="en-US" sz="2800" b="1" i="0" u="none" strike="noStrike" kern="1200" cap="none" spc="0" normalizeH="0" baseline="0" noProof="0" dirty="0">
                <a:ln>
                  <a:noFill/>
                </a:ln>
                <a:solidFill>
                  <a:schemeClr val="tx2"/>
                </a:solidFill>
                <a:effectLst/>
                <a:uLnTx/>
                <a:uFillTx/>
                <a:latin typeface="+mj-ea"/>
                <a:ea typeface="+mj-ea"/>
                <a:cs typeface="楷体_GB2312"/>
              </a:rPr>
              <a:t>种先左后右的遍历算法</a:t>
            </a:r>
            <a:endParaRPr kumimoji="1" lang="zh-CN" altLang="en-US" sz="2800" b="0"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wipe(left)">
                                      <p:cBhvr>
                                        <p:cTn id="7" dur="3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left)">
                                      <p:cBhvr>
                                        <p:cTn id="12" dur="300"/>
                                        <p:tgtEl>
                                          <p:spTgt spid="11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wipe(left)">
                                      <p:cBhvr>
                                        <p:cTn id="17" dur="300"/>
                                        <p:tgtEl>
                                          <p:spTgt spid="11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13669"/>
                                        </p:tgtEl>
                                        <p:attrNameLst>
                                          <p:attrName>style.visibility</p:attrName>
                                        </p:attrNameLst>
                                      </p:cBhvr>
                                      <p:to>
                                        <p:strVal val="visible"/>
                                      </p:to>
                                    </p:set>
                                    <p:anim calcmode="lin" valueType="num">
                                      <p:cBhvr additive="base">
                                        <p:cTn id="22" dur="500" fill="hold"/>
                                        <p:tgtEl>
                                          <p:spTgt spid="113669"/>
                                        </p:tgtEl>
                                        <p:attrNameLst>
                                          <p:attrName>ppt_x</p:attrName>
                                        </p:attrNameLst>
                                      </p:cBhvr>
                                      <p:tavLst>
                                        <p:tav tm="0">
                                          <p:val>
                                            <p:strVal val="0-#ppt_w/2"/>
                                          </p:val>
                                        </p:tav>
                                        <p:tav tm="100000">
                                          <p:val>
                                            <p:strVal val="#ppt_x"/>
                                          </p:val>
                                        </p:tav>
                                      </p:tavLst>
                                    </p:anim>
                                    <p:anim calcmode="lin" valueType="num">
                                      <p:cBhvr additive="base">
                                        <p:cTn id="23" dur="500" fill="hold"/>
                                        <p:tgtEl>
                                          <p:spTgt spid="1136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1" name="WHOOSH.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 calcmode="lin" valueType="num">
                                      <p:cBhvr additive="base">
                                        <p:cTn id="2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wd">
                                    <p:tmPct val="100000"/>
                                  </p:iterate>
                                  <p:childTnLst>
                                    <p:set>
                                      <p:cBhvr>
                                        <p:cTn id="33" dur="1" fill="hold">
                                          <p:stCondLst>
                                            <p:cond delay="0"/>
                                          </p:stCondLst>
                                        </p:cTn>
                                        <p:tgtEl>
                                          <p:spTgt spid="12"/>
                                        </p:tgtEl>
                                        <p:attrNameLst>
                                          <p:attrName>style.visibility</p:attrName>
                                        </p:attrNameLst>
                                      </p:cBhvr>
                                      <p:to>
                                        <p:strVal val="visible"/>
                                      </p:to>
                                    </p:set>
                                    <p:animEffect transition="in" filter="wipe(left)">
                                      <p:cBhvr>
                                        <p:cTn id="34" dur="3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wd">
                                    <p:tmPct val="100000"/>
                                  </p:iterate>
                                  <p:childTnLst>
                                    <p:set>
                                      <p:cBhvr>
                                        <p:cTn id="38" dur="1" fill="hold">
                                          <p:stCondLst>
                                            <p:cond delay="0"/>
                                          </p:stCondLst>
                                        </p:cTn>
                                        <p:tgtEl>
                                          <p:spTgt spid="13"/>
                                        </p:tgtEl>
                                        <p:attrNameLst>
                                          <p:attrName>style.visibility</p:attrName>
                                        </p:attrNameLst>
                                      </p:cBhvr>
                                      <p:to>
                                        <p:strVal val="visible"/>
                                      </p:to>
                                    </p:set>
                                    <p:animEffect transition="in" filter="wipe(left)">
                                      <p:cBhvr>
                                        <p:cTn id="39" dur="3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wd">
                                    <p:tmPct val="100000"/>
                                  </p:iterate>
                                  <p:childTnLst>
                                    <p:set>
                                      <p:cBhvr>
                                        <p:cTn id="43" dur="1" fill="hold">
                                          <p:stCondLst>
                                            <p:cond delay="0"/>
                                          </p:stCondLst>
                                        </p:cTn>
                                        <p:tgtEl>
                                          <p:spTgt spid="14"/>
                                        </p:tgtEl>
                                        <p:attrNameLst>
                                          <p:attrName>style.visibility</p:attrName>
                                        </p:attrNameLst>
                                      </p:cBhvr>
                                      <p:to>
                                        <p:strVal val="visible"/>
                                      </p:to>
                                    </p:set>
                                    <p:animEffect transition="in" filter="wipe(left)">
                                      <p:cBhvr>
                                        <p:cTn id="44"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build="p"/>
      <p:bldP spid="12" grpId="0" autoUpdateAnimBg="0"/>
      <p:bldP spid="13" grpId="0" autoUpdateAnimBg="0"/>
      <p:bldP spid="1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hlinkClick r:id="" action="ppaction://hlinkshowjump?jump=previousslide"/>
          </p:cNvPr>
          <p:cNvSpPr txBox="1">
            <a:spLocks noChangeArrowheads="1"/>
          </p:cNvSpPr>
          <p:nvPr/>
        </p:nvSpPr>
        <p:spPr bwMode="auto">
          <a:xfrm>
            <a:off x="1655132" y="2340586"/>
            <a:ext cx="6006773"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）先序遍历左子树；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4820" name="Text Box 4"/>
          <p:cNvSpPr txBox="1">
            <a:spLocks noChangeArrowheads="1"/>
          </p:cNvSpPr>
          <p:nvPr/>
        </p:nvSpPr>
        <p:spPr bwMode="auto">
          <a:xfrm>
            <a:off x="1380881" y="1116623"/>
            <a:ext cx="27494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①先序遍历</a:t>
            </a:r>
            <a:endParaRPr kumimoji="1" lang="zh-CN" altLang="en-US" sz="4000" b="0" i="0" u="none" strike="noStrike" kern="1200" cap="none" spc="0" normalizeH="0" baseline="0" noProof="0" dirty="0">
              <a:ln>
                <a:noFill/>
              </a:ln>
              <a:solidFill>
                <a:schemeClr val="tx2"/>
              </a:solidFill>
              <a:effectLst/>
              <a:uLnTx/>
              <a:uFillTx/>
              <a:latin typeface="+mj-ea"/>
              <a:ea typeface="+mj-ea"/>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slide(fromBottom)">
                                      <p:cBhvr>
                                        <p:cTn id="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p:cNvGrpSpPr/>
          <p:nvPr/>
        </p:nvGrpSpPr>
        <p:grpSpPr bwMode="auto">
          <a:xfrm>
            <a:off x="876300" y="1371600"/>
            <a:ext cx="3060700" cy="2362200"/>
            <a:chOff x="492" y="384"/>
            <a:chExt cx="1928" cy="1488"/>
          </a:xfrm>
        </p:grpSpPr>
        <p:sp>
          <p:nvSpPr>
            <p:cNvPr id="35895" name="Oval 3"/>
            <p:cNvSpPr>
              <a:spLocks noChangeArrowheads="1"/>
            </p:cNvSpPr>
            <p:nvPr/>
          </p:nvSpPr>
          <p:spPr bwMode="auto">
            <a:xfrm>
              <a:off x="1212" y="38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6" name="Oval 4"/>
            <p:cNvSpPr>
              <a:spLocks noChangeArrowheads="1"/>
            </p:cNvSpPr>
            <p:nvPr/>
          </p:nvSpPr>
          <p:spPr bwMode="auto">
            <a:xfrm>
              <a:off x="1164" y="1488"/>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7" name="Oval 5"/>
            <p:cNvSpPr>
              <a:spLocks noChangeArrowheads="1"/>
            </p:cNvSpPr>
            <p:nvPr/>
          </p:nvSpPr>
          <p:spPr bwMode="auto">
            <a:xfrm>
              <a:off x="492" y="110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8" name="Oval 6"/>
            <p:cNvSpPr>
              <a:spLocks noChangeArrowheads="1"/>
            </p:cNvSpPr>
            <p:nvPr/>
          </p:nvSpPr>
          <p:spPr bwMode="auto">
            <a:xfrm>
              <a:off x="2036" y="106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9" name="Line 7"/>
            <p:cNvSpPr>
              <a:spLocks noChangeShapeType="1"/>
            </p:cNvSpPr>
            <p:nvPr/>
          </p:nvSpPr>
          <p:spPr bwMode="auto">
            <a:xfrm flipH="1">
              <a:off x="780" y="720"/>
              <a:ext cx="480" cy="4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0" name="Line 8"/>
            <p:cNvSpPr>
              <a:spLocks noChangeShapeType="1"/>
            </p:cNvSpPr>
            <p:nvPr/>
          </p:nvSpPr>
          <p:spPr bwMode="auto">
            <a:xfrm>
              <a:off x="1548" y="720"/>
              <a:ext cx="576" cy="384"/>
            </a:xfrm>
            <a:prstGeom prst="line">
              <a:avLst/>
            </a:prstGeom>
            <a:noFill/>
            <a:ln w="1905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1" name="Line 9"/>
            <p:cNvSpPr>
              <a:spLocks noChangeShapeType="1"/>
            </p:cNvSpPr>
            <p:nvPr/>
          </p:nvSpPr>
          <p:spPr bwMode="auto">
            <a:xfrm>
              <a:off x="876" y="1392"/>
              <a:ext cx="336" cy="192"/>
            </a:xfrm>
            <a:prstGeom prst="line">
              <a:avLst/>
            </a:prstGeom>
            <a:noFill/>
            <a:ln w="1905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866" name="Rectangle 10"/>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21867" name="Group 11"/>
          <p:cNvGrpSpPr/>
          <p:nvPr/>
        </p:nvGrpSpPr>
        <p:grpSpPr bwMode="auto">
          <a:xfrm>
            <a:off x="4629150" y="1219200"/>
            <a:ext cx="457200" cy="1066800"/>
            <a:chOff x="2880" y="1248"/>
            <a:chExt cx="288" cy="672"/>
          </a:xfrm>
        </p:grpSpPr>
        <p:sp>
          <p:nvSpPr>
            <p:cNvPr id="35893" name="Line 12"/>
            <p:cNvSpPr>
              <a:spLocks noChangeShapeType="1"/>
            </p:cNvSpPr>
            <p:nvPr/>
          </p:nvSpPr>
          <p:spPr bwMode="auto">
            <a:xfrm>
              <a:off x="3024" y="1248"/>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4" name="Oval 13"/>
            <p:cNvSpPr>
              <a:spLocks noChangeArrowheads="1"/>
            </p:cNvSpPr>
            <p:nvPr/>
          </p:nvSpPr>
          <p:spPr bwMode="auto">
            <a:xfrm>
              <a:off x="2880" y="1680"/>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70" name="Group 14"/>
          <p:cNvGrpSpPr/>
          <p:nvPr/>
        </p:nvGrpSpPr>
        <p:grpSpPr bwMode="auto">
          <a:xfrm>
            <a:off x="5162550" y="1219200"/>
            <a:ext cx="1524000" cy="1447800"/>
            <a:chOff x="3216" y="1248"/>
            <a:chExt cx="960" cy="912"/>
          </a:xfrm>
        </p:grpSpPr>
        <p:sp>
          <p:nvSpPr>
            <p:cNvPr id="35887" name="Line 15"/>
            <p:cNvSpPr>
              <a:spLocks noChangeShapeType="1"/>
            </p:cNvSpPr>
            <p:nvPr/>
          </p:nvSpPr>
          <p:spPr bwMode="auto">
            <a:xfrm>
              <a:off x="3696" y="1248"/>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88" name="Group 16"/>
            <p:cNvGrpSpPr/>
            <p:nvPr/>
          </p:nvGrpSpPr>
          <p:grpSpPr bwMode="auto">
            <a:xfrm>
              <a:off x="3408" y="1680"/>
              <a:ext cx="576" cy="240"/>
              <a:chOff x="3408" y="1680"/>
              <a:chExt cx="576" cy="240"/>
            </a:xfrm>
          </p:grpSpPr>
          <p:sp>
            <p:nvSpPr>
              <p:cNvPr id="35890" name="Line 17"/>
              <p:cNvSpPr>
                <a:spLocks noChangeShapeType="1"/>
              </p:cNvSpPr>
              <p:nvPr/>
            </p:nvSpPr>
            <p:spPr bwMode="auto">
              <a:xfrm>
                <a:off x="3408" y="1680"/>
                <a:ext cx="5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1" name="Line 18"/>
              <p:cNvSpPr>
                <a:spLocks noChangeShapeType="1"/>
              </p:cNvSpPr>
              <p:nvPr/>
            </p:nvSpPr>
            <p:spPr bwMode="auto">
              <a:xfrm>
                <a:off x="3408"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2" name="Line 19"/>
              <p:cNvSpPr>
                <a:spLocks noChangeShapeType="1"/>
              </p:cNvSpPr>
              <p:nvPr/>
            </p:nvSpPr>
            <p:spPr bwMode="auto">
              <a:xfrm>
                <a:off x="3984"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9" name="Rectangle 20"/>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77" name="Group 21"/>
          <p:cNvGrpSpPr/>
          <p:nvPr/>
        </p:nvGrpSpPr>
        <p:grpSpPr bwMode="auto">
          <a:xfrm>
            <a:off x="6000750" y="2667000"/>
            <a:ext cx="1447800" cy="1447800"/>
            <a:chOff x="3744" y="2160"/>
            <a:chExt cx="912" cy="912"/>
          </a:xfrm>
        </p:grpSpPr>
        <p:grpSp>
          <p:nvGrpSpPr>
            <p:cNvPr id="35881" name="Group 22"/>
            <p:cNvGrpSpPr/>
            <p:nvPr/>
          </p:nvGrpSpPr>
          <p:grpSpPr bwMode="auto">
            <a:xfrm>
              <a:off x="3888" y="2592"/>
              <a:ext cx="576" cy="240"/>
              <a:chOff x="3888" y="2592"/>
              <a:chExt cx="576" cy="240"/>
            </a:xfrm>
          </p:grpSpPr>
          <p:sp>
            <p:nvSpPr>
              <p:cNvPr id="35884" name="Line 23"/>
              <p:cNvSpPr>
                <a:spLocks noChangeShapeType="1"/>
              </p:cNvSpPr>
              <p:nvPr/>
            </p:nvSpPr>
            <p:spPr bwMode="auto">
              <a:xfrm>
                <a:off x="3888" y="2592"/>
                <a:ext cx="5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5" name="Line 24"/>
              <p:cNvSpPr>
                <a:spLocks noChangeShapeType="1"/>
              </p:cNvSpPr>
              <p:nvPr/>
            </p:nvSpPr>
            <p:spPr bwMode="auto">
              <a:xfrm>
                <a:off x="3888" y="259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6" name="Line 25"/>
              <p:cNvSpPr>
                <a:spLocks noChangeShapeType="1"/>
              </p:cNvSpPr>
              <p:nvPr/>
            </p:nvSpPr>
            <p:spPr bwMode="auto">
              <a:xfrm>
                <a:off x="4464" y="259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2" name="Rectangle 26"/>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3" name="Line 27"/>
            <p:cNvSpPr>
              <a:spLocks noChangeShapeType="1"/>
            </p:cNvSpPr>
            <p:nvPr/>
          </p:nvSpPr>
          <p:spPr bwMode="auto">
            <a:xfrm>
              <a:off x="3984" y="2160"/>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4" name="Group 28"/>
          <p:cNvGrpSpPr/>
          <p:nvPr/>
        </p:nvGrpSpPr>
        <p:grpSpPr bwMode="auto">
          <a:xfrm>
            <a:off x="5695950" y="2667000"/>
            <a:ext cx="457200" cy="990600"/>
            <a:chOff x="3552" y="2160"/>
            <a:chExt cx="288" cy="624"/>
          </a:xfrm>
        </p:grpSpPr>
        <p:sp>
          <p:nvSpPr>
            <p:cNvPr id="35879" name="Text Box 29"/>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0" name="Line 30"/>
            <p:cNvSpPr>
              <a:spLocks noChangeShapeType="1"/>
            </p:cNvSpPr>
            <p:nvPr/>
          </p:nvSpPr>
          <p:spPr bwMode="auto">
            <a:xfrm>
              <a:off x="3696" y="2160"/>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7" name="Group 31"/>
          <p:cNvGrpSpPr/>
          <p:nvPr/>
        </p:nvGrpSpPr>
        <p:grpSpPr bwMode="auto">
          <a:xfrm>
            <a:off x="5238750" y="2667000"/>
            <a:ext cx="457200" cy="1066800"/>
            <a:chOff x="3264" y="2160"/>
            <a:chExt cx="288" cy="672"/>
          </a:xfrm>
        </p:grpSpPr>
        <p:sp>
          <p:nvSpPr>
            <p:cNvPr id="35877" name="Oval 32"/>
            <p:cNvSpPr>
              <a:spLocks noChangeArrowheads="1"/>
            </p:cNvSpPr>
            <p:nvPr/>
          </p:nvSpPr>
          <p:spPr bwMode="auto">
            <a:xfrm>
              <a:off x="3264" y="2592"/>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78" name="Line 33"/>
            <p:cNvSpPr>
              <a:spLocks noChangeShapeType="1"/>
            </p:cNvSpPr>
            <p:nvPr/>
          </p:nvSpPr>
          <p:spPr bwMode="auto">
            <a:xfrm>
              <a:off x="3408" y="2160"/>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0" name="Group 34"/>
          <p:cNvGrpSpPr/>
          <p:nvPr/>
        </p:nvGrpSpPr>
        <p:grpSpPr bwMode="auto">
          <a:xfrm>
            <a:off x="6991350" y="4114800"/>
            <a:ext cx="457200" cy="990600"/>
            <a:chOff x="4368" y="3072"/>
            <a:chExt cx="288" cy="624"/>
          </a:xfrm>
        </p:grpSpPr>
        <p:sp>
          <p:nvSpPr>
            <p:cNvPr id="35875" name="Text Box 35"/>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76" name="Line 36"/>
            <p:cNvSpPr>
              <a:spLocks noChangeShapeType="1"/>
            </p:cNvSpPr>
            <p:nvPr/>
          </p:nvSpPr>
          <p:spPr bwMode="auto">
            <a:xfrm>
              <a:off x="4512" y="3072"/>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3" name="Group 37"/>
          <p:cNvGrpSpPr/>
          <p:nvPr/>
        </p:nvGrpSpPr>
        <p:grpSpPr bwMode="auto">
          <a:xfrm>
            <a:off x="6534150" y="4114800"/>
            <a:ext cx="457200" cy="990600"/>
            <a:chOff x="4080" y="3072"/>
            <a:chExt cx="288" cy="624"/>
          </a:xfrm>
        </p:grpSpPr>
        <p:sp>
          <p:nvSpPr>
            <p:cNvPr id="35873" name="Text Box 38"/>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74" name="Line 39"/>
            <p:cNvSpPr>
              <a:spLocks noChangeShapeType="1"/>
            </p:cNvSpPr>
            <p:nvPr/>
          </p:nvSpPr>
          <p:spPr bwMode="auto">
            <a:xfrm>
              <a:off x="4224" y="3072"/>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6" name="Group 40"/>
          <p:cNvGrpSpPr/>
          <p:nvPr/>
        </p:nvGrpSpPr>
        <p:grpSpPr bwMode="auto">
          <a:xfrm>
            <a:off x="6076950" y="4114800"/>
            <a:ext cx="457200" cy="1066800"/>
            <a:chOff x="3792" y="3072"/>
            <a:chExt cx="288" cy="672"/>
          </a:xfrm>
        </p:grpSpPr>
        <p:sp>
          <p:nvSpPr>
            <p:cNvPr id="35871" name="Oval 41"/>
            <p:cNvSpPr>
              <a:spLocks noChangeArrowheads="1"/>
            </p:cNvSpPr>
            <p:nvPr/>
          </p:nvSpPr>
          <p:spPr bwMode="auto">
            <a:xfrm>
              <a:off x="3792" y="3504"/>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72" name="Line 42"/>
            <p:cNvSpPr>
              <a:spLocks noChangeShapeType="1"/>
            </p:cNvSpPr>
            <p:nvPr/>
          </p:nvSpPr>
          <p:spPr bwMode="auto">
            <a:xfrm>
              <a:off x="3936" y="3072"/>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9" name="Group 43"/>
          <p:cNvGrpSpPr/>
          <p:nvPr/>
        </p:nvGrpSpPr>
        <p:grpSpPr bwMode="auto">
          <a:xfrm>
            <a:off x="8439150" y="2667000"/>
            <a:ext cx="457200" cy="990600"/>
            <a:chOff x="5280" y="2160"/>
            <a:chExt cx="288" cy="624"/>
          </a:xfrm>
        </p:grpSpPr>
        <p:sp>
          <p:nvSpPr>
            <p:cNvPr id="35869" name="Text Box 44"/>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70" name="Line 45"/>
            <p:cNvSpPr>
              <a:spLocks noChangeShapeType="1"/>
            </p:cNvSpPr>
            <p:nvPr/>
          </p:nvSpPr>
          <p:spPr bwMode="auto">
            <a:xfrm>
              <a:off x="5424" y="2160"/>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2" name="Group 46"/>
          <p:cNvGrpSpPr/>
          <p:nvPr/>
        </p:nvGrpSpPr>
        <p:grpSpPr bwMode="auto">
          <a:xfrm>
            <a:off x="7981950" y="2667000"/>
            <a:ext cx="457200" cy="990600"/>
            <a:chOff x="4992" y="2160"/>
            <a:chExt cx="288" cy="624"/>
          </a:xfrm>
        </p:grpSpPr>
        <p:sp>
          <p:nvSpPr>
            <p:cNvPr id="35867" name="Text Box 47"/>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8" name="Line 48"/>
            <p:cNvSpPr>
              <a:spLocks noChangeShapeType="1"/>
            </p:cNvSpPr>
            <p:nvPr/>
          </p:nvSpPr>
          <p:spPr bwMode="auto">
            <a:xfrm>
              <a:off x="5136" y="2160"/>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5" name="Group 49"/>
          <p:cNvGrpSpPr/>
          <p:nvPr/>
        </p:nvGrpSpPr>
        <p:grpSpPr bwMode="auto">
          <a:xfrm>
            <a:off x="7524750" y="2667000"/>
            <a:ext cx="457200" cy="1066800"/>
            <a:chOff x="4704" y="2160"/>
            <a:chExt cx="288" cy="672"/>
          </a:xfrm>
        </p:grpSpPr>
        <p:sp>
          <p:nvSpPr>
            <p:cNvPr id="35865" name="Oval 50"/>
            <p:cNvSpPr>
              <a:spLocks noChangeArrowheads="1"/>
            </p:cNvSpPr>
            <p:nvPr/>
          </p:nvSpPr>
          <p:spPr bwMode="auto">
            <a:xfrm>
              <a:off x="4704" y="2592"/>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6" name="Line 51"/>
            <p:cNvSpPr>
              <a:spLocks noChangeShapeType="1"/>
            </p:cNvSpPr>
            <p:nvPr/>
          </p:nvSpPr>
          <p:spPr bwMode="auto">
            <a:xfrm>
              <a:off x="4848" y="2160"/>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8" name="Group 52"/>
          <p:cNvGrpSpPr/>
          <p:nvPr/>
        </p:nvGrpSpPr>
        <p:grpSpPr bwMode="auto">
          <a:xfrm>
            <a:off x="7219950" y="1066800"/>
            <a:ext cx="1676400" cy="1600200"/>
            <a:chOff x="4512" y="1152"/>
            <a:chExt cx="1056" cy="1008"/>
          </a:xfrm>
        </p:grpSpPr>
        <p:sp>
          <p:nvSpPr>
            <p:cNvPr id="35858" name="Line 53"/>
            <p:cNvSpPr>
              <a:spLocks noChangeShapeType="1"/>
            </p:cNvSpPr>
            <p:nvPr/>
          </p:nvSpPr>
          <p:spPr bwMode="auto">
            <a:xfrm>
              <a:off x="4512" y="1152"/>
              <a:ext cx="528" cy="0"/>
            </a:xfrm>
            <a:prstGeom prst="line">
              <a:avLst/>
            </a:prstGeom>
            <a:noFill/>
            <a:ln w="19050">
              <a:solidFill>
                <a:srgbClr val="CC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59" name="Group 54"/>
            <p:cNvGrpSpPr/>
            <p:nvPr/>
          </p:nvGrpSpPr>
          <p:grpSpPr bwMode="auto">
            <a:xfrm>
              <a:off x="4800" y="1680"/>
              <a:ext cx="576" cy="240"/>
              <a:chOff x="4800" y="1680"/>
              <a:chExt cx="576" cy="240"/>
            </a:xfrm>
          </p:grpSpPr>
          <p:sp>
            <p:nvSpPr>
              <p:cNvPr id="35862" name="Line 55"/>
              <p:cNvSpPr>
                <a:spLocks noChangeShapeType="1"/>
              </p:cNvSpPr>
              <p:nvPr/>
            </p:nvSpPr>
            <p:spPr bwMode="auto">
              <a:xfrm>
                <a:off x="4800" y="1680"/>
                <a:ext cx="5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3" name="Line 56"/>
              <p:cNvSpPr>
                <a:spLocks noChangeShapeType="1"/>
              </p:cNvSpPr>
              <p:nvPr/>
            </p:nvSpPr>
            <p:spPr bwMode="auto">
              <a:xfrm>
                <a:off x="4800"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4" name="Line 57"/>
              <p:cNvSpPr>
                <a:spLocks noChangeShapeType="1"/>
              </p:cNvSpPr>
              <p:nvPr/>
            </p:nvSpPr>
            <p:spPr bwMode="auto">
              <a:xfrm>
                <a:off x="5376"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60" name="Rectangle 58"/>
            <p:cNvSpPr>
              <a:spLocks noChangeArrowheads="1"/>
            </p:cNvSpPr>
            <p:nvPr/>
          </p:nvSpPr>
          <p:spPr bwMode="auto">
            <a:xfrm>
              <a:off x="4656" y="192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1" name="Line 59"/>
            <p:cNvSpPr>
              <a:spLocks noChangeShapeType="1"/>
            </p:cNvSpPr>
            <p:nvPr/>
          </p:nvSpPr>
          <p:spPr bwMode="auto">
            <a:xfrm>
              <a:off x="5040" y="1152"/>
              <a:ext cx="0" cy="528"/>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916" name="Text Box 60"/>
          <p:cNvSpPr txBox="1">
            <a:spLocks noChangeArrowheads="1"/>
          </p:cNvSpPr>
          <p:nvPr/>
        </p:nvSpPr>
        <p:spPr bwMode="auto">
          <a:xfrm>
            <a:off x="612775" y="46482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endPar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box(out)">
                                      <p:cBhvr>
                                        <p:cTn id="7" dur="500"/>
                                        <p:tgtEl>
                                          <p:spTgt spid="121858"/>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866"/>
                                        </p:tgtEl>
                                        <p:attrNameLst>
                                          <p:attrName>style.visibility</p:attrName>
                                        </p:attrNameLst>
                                      </p:cBhvr>
                                      <p:to>
                                        <p:strVal val="visible"/>
                                      </p:to>
                                    </p:set>
                                    <p:animEffect transition="in" filter="dissolve">
                                      <p:cBhvr>
                                        <p:cTn id="12" dur="500"/>
                                        <p:tgtEl>
                                          <p:spTgt spid="12186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121867"/>
                                        </p:tgtEl>
                                        <p:attrNameLst>
                                          <p:attrName>style.visibility</p:attrName>
                                        </p:attrNameLst>
                                      </p:cBhvr>
                                      <p:to>
                                        <p:strVal val="visible"/>
                                      </p:to>
                                    </p:set>
                                    <p:anim calcmode="lin" valueType="num">
                                      <p:cBhvr>
                                        <p:cTn id="17" dur="500" fill="hold"/>
                                        <p:tgtEl>
                                          <p:spTgt spid="121867"/>
                                        </p:tgtEl>
                                        <p:attrNameLst>
                                          <p:attrName>ppt_x</p:attrName>
                                        </p:attrNameLst>
                                      </p:cBhvr>
                                      <p:tavLst>
                                        <p:tav tm="0">
                                          <p:val>
                                            <p:strVal val="#ppt_x"/>
                                          </p:val>
                                        </p:tav>
                                        <p:tav tm="100000">
                                          <p:val>
                                            <p:strVal val="#ppt_x"/>
                                          </p:val>
                                        </p:tav>
                                      </p:tavLst>
                                    </p:anim>
                                    <p:anim calcmode="lin" valueType="num">
                                      <p:cBhvr>
                                        <p:cTn id="18" dur="500" fill="hold"/>
                                        <p:tgtEl>
                                          <p:spTgt spid="121867"/>
                                        </p:tgtEl>
                                        <p:attrNameLst>
                                          <p:attrName>ppt_y</p:attrName>
                                        </p:attrNameLst>
                                      </p:cBhvr>
                                      <p:tavLst>
                                        <p:tav tm="0">
                                          <p:val>
                                            <p:strVal val="#ppt_y-#ppt_h/2"/>
                                          </p:val>
                                        </p:tav>
                                        <p:tav tm="100000">
                                          <p:val>
                                            <p:strVal val="#ppt_y"/>
                                          </p:val>
                                        </p:tav>
                                      </p:tavLst>
                                    </p:anim>
                                    <p:anim calcmode="lin" valueType="num">
                                      <p:cBhvr>
                                        <p:cTn id="19" dur="500" fill="hold"/>
                                        <p:tgtEl>
                                          <p:spTgt spid="121867"/>
                                        </p:tgtEl>
                                        <p:attrNameLst>
                                          <p:attrName>ppt_w</p:attrName>
                                        </p:attrNameLst>
                                      </p:cBhvr>
                                      <p:tavLst>
                                        <p:tav tm="0">
                                          <p:val>
                                            <p:strVal val="#ppt_w"/>
                                          </p:val>
                                        </p:tav>
                                        <p:tav tm="100000">
                                          <p:val>
                                            <p:strVal val="#ppt_w"/>
                                          </p:val>
                                        </p:tav>
                                      </p:tavLst>
                                    </p:anim>
                                    <p:anim calcmode="lin" valueType="num">
                                      <p:cBhvr>
                                        <p:cTn id="20" dur="500" fill="hold"/>
                                        <p:tgtEl>
                                          <p:spTgt spid="12186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121870"/>
                                        </p:tgtEl>
                                        <p:attrNameLst>
                                          <p:attrName>style.visibility</p:attrName>
                                        </p:attrNameLst>
                                      </p:cBhvr>
                                      <p:to>
                                        <p:strVal val="visible"/>
                                      </p:to>
                                    </p:set>
                                    <p:anim calcmode="lin" valueType="num">
                                      <p:cBhvr>
                                        <p:cTn id="25" dur="500" fill="hold"/>
                                        <p:tgtEl>
                                          <p:spTgt spid="121870"/>
                                        </p:tgtEl>
                                        <p:attrNameLst>
                                          <p:attrName>ppt_x</p:attrName>
                                        </p:attrNameLst>
                                      </p:cBhvr>
                                      <p:tavLst>
                                        <p:tav tm="0">
                                          <p:val>
                                            <p:strVal val="#ppt_x"/>
                                          </p:val>
                                        </p:tav>
                                        <p:tav tm="100000">
                                          <p:val>
                                            <p:strVal val="#ppt_x"/>
                                          </p:val>
                                        </p:tav>
                                      </p:tavLst>
                                    </p:anim>
                                    <p:anim calcmode="lin" valueType="num">
                                      <p:cBhvr>
                                        <p:cTn id="26" dur="500" fill="hold"/>
                                        <p:tgtEl>
                                          <p:spTgt spid="121870"/>
                                        </p:tgtEl>
                                        <p:attrNameLst>
                                          <p:attrName>ppt_y</p:attrName>
                                        </p:attrNameLst>
                                      </p:cBhvr>
                                      <p:tavLst>
                                        <p:tav tm="0">
                                          <p:val>
                                            <p:strVal val="#ppt_y-#ppt_h/2"/>
                                          </p:val>
                                        </p:tav>
                                        <p:tav tm="100000">
                                          <p:val>
                                            <p:strVal val="#ppt_y"/>
                                          </p:val>
                                        </p:tav>
                                      </p:tavLst>
                                    </p:anim>
                                    <p:anim calcmode="lin" valueType="num">
                                      <p:cBhvr>
                                        <p:cTn id="27" dur="500" fill="hold"/>
                                        <p:tgtEl>
                                          <p:spTgt spid="121870"/>
                                        </p:tgtEl>
                                        <p:attrNameLst>
                                          <p:attrName>ppt_w</p:attrName>
                                        </p:attrNameLst>
                                      </p:cBhvr>
                                      <p:tavLst>
                                        <p:tav tm="0">
                                          <p:val>
                                            <p:strVal val="#ppt_w"/>
                                          </p:val>
                                        </p:tav>
                                        <p:tav tm="100000">
                                          <p:val>
                                            <p:strVal val="#ppt_w"/>
                                          </p:val>
                                        </p:tav>
                                      </p:tavLst>
                                    </p:anim>
                                    <p:anim calcmode="lin" valueType="num">
                                      <p:cBhvr>
                                        <p:cTn id="28" dur="500" fill="hold"/>
                                        <p:tgtEl>
                                          <p:spTgt spid="12187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121887"/>
                                        </p:tgtEl>
                                        <p:attrNameLst>
                                          <p:attrName>style.visibility</p:attrName>
                                        </p:attrNameLst>
                                      </p:cBhvr>
                                      <p:to>
                                        <p:strVal val="visible"/>
                                      </p:to>
                                    </p:set>
                                    <p:anim calcmode="lin" valueType="num">
                                      <p:cBhvr>
                                        <p:cTn id="33" dur="500" fill="hold"/>
                                        <p:tgtEl>
                                          <p:spTgt spid="121887"/>
                                        </p:tgtEl>
                                        <p:attrNameLst>
                                          <p:attrName>ppt_x</p:attrName>
                                        </p:attrNameLst>
                                      </p:cBhvr>
                                      <p:tavLst>
                                        <p:tav tm="0">
                                          <p:val>
                                            <p:strVal val="#ppt_x"/>
                                          </p:val>
                                        </p:tav>
                                        <p:tav tm="100000">
                                          <p:val>
                                            <p:strVal val="#ppt_x"/>
                                          </p:val>
                                        </p:tav>
                                      </p:tavLst>
                                    </p:anim>
                                    <p:anim calcmode="lin" valueType="num">
                                      <p:cBhvr>
                                        <p:cTn id="34" dur="500" fill="hold"/>
                                        <p:tgtEl>
                                          <p:spTgt spid="121887"/>
                                        </p:tgtEl>
                                        <p:attrNameLst>
                                          <p:attrName>ppt_y</p:attrName>
                                        </p:attrNameLst>
                                      </p:cBhvr>
                                      <p:tavLst>
                                        <p:tav tm="0">
                                          <p:val>
                                            <p:strVal val="#ppt_y-#ppt_h/2"/>
                                          </p:val>
                                        </p:tav>
                                        <p:tav tm="100000">
                                          <p:val>
                                            <p:strVal val="#ppt_y"/>
                                          </p:val>
                                        </p:tav>
                                      </p:tavLst>
                                    </p:anim>
                                    <p:anim calcmode="lin" valueType="num">
                                      <p:cBhvr>
                                        <p:cTn id="35" dur="500" fill="hold"/>
                                        <p:tgtEl>
                                          <p:spTgt spid="121887"/>
                                        </p:tgtEl>
                                        <p:attrNameLst>
                                          <p:attrName>ppt_w</p:attrName>
                                        </p:attrNameLst>
                                      </p:cBhvr>
                                      <p:tavLst>
                                        <p:tav tm="0">
                                          <p:val>
                                            <p:strVal val="#ppt_w"/>
                                          </p:val>
                                        </p:tav>
                                        <p:tav tm="100000">
                                          <p:val>
                                            <p:strVal val="#ppt_w"/>
                                          </p:val>
                                        </p:tav>
                                      </p:tavLst>
                                    </p:anim>
                                    <p:anim calcmode="lin" valueType="num">
                                      <p:cBhvr>
                                        <p:cTn id="36" dur="500" fill="hold"/>
                                        <p:tgtEl>
                                          <p:spTgt spid="121887"/>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121884"/>
                                        </p:tgtEl>
                                        <p:attrNameLst>
                                          <p:attrName>style.visibility</p:attrName>
                                        </p:attrNameLst>
                                      </p:cBhvr>
                                      <p:to>
                                        <p:strVal val="visible"/>
                                      </p:to>
                                    </p:set>
                                    <p:anim calcmode="lin" valueType="num">
                                      <p:cBhvr>
                                        <p:cTn id="41" dur="500" fill="hold"/>
                                        <p:tgtEl>
                                          <p:spTgt spid="121884"/>
                                        </p:tgtEl>
                                        <p:attrNameLst>
                                          <p:attrName>ppt_x</p:attrName>
                                        </p:attrNameLst>
                                      </p:cBhvr>
                                      <p:tavLst>
                                        <p:tav tm="0">
                                          <p:val>
                                            <p:strVal val="#ppt_x"/>
                                          </p:val>
                                        </p:tav>
                                        <p:tav tm="100000">
                                          <p:val>
                                            <p:strVal val="#ppt_x"/>
                                          </p:val>
                                        </p:tav>
                                      </p:tavLst>
                                    </p:anim>
                                    <p:anim calcmode="lin" valueType="num">
                                      <p:cBhvr>
                                        <p:cTn id="42" dur="500" fill="hold"/>
                                        <p:tgtEl>
                                          <p:spTgt spid="121884"/>
                                        </p:tgtEl>
                                        <p:attrNameLst>
                                          <p:attrName>ppt_y</p:attrName>
                                        </p:attrNameLst>
                                      </p:cBhvr>
                                      <p:tavLst>
                                        <p:tav tm="0">
                                          <p:val>
                                            <p:strVal val="#ppt_y-#ppt_h/2"/>
                                          </p:val>
                                        </p:tav>
                                        <p:tav tm="100000">
                                          <p:val>
                                            <p:strVal val="#ppt_y"/>
                                          </p:val>
                                        </p:tav>
                                      </p:tavLst>
                                    </p:anim>
                                    <p:anim calcmode="lin" valueType="num">
                                      <p:cBhvr>
                                        <p:cTn id="43" dur="500" fill="hold"/>
                                        <p:tgtEl>
                                          <p:spTgt spid="121884"/>
                                        </p:tgtEl>
                                        <p:attrNameLst>
                                          <p:attrName>ppt_w</p:attrName>
                                        </p:attrNameLst>
                                      </p:cBhvr>
                                      <p:tavLst>
                                        <p:tav tm="0">
                                          <p:val>
                                            <p:strVal val="#ppt_w"/>
                                          </p:val>
                                        </p:tav>
                                        <p:tav tm="100000">
                                          <p:val>
                                            <p:strVal val="#ppt_w"/>
                                          </p:val>
                                        </p:tav>
                                      </p:tavLst>
                                    </p:anim>
                                    <p:anim calcmode="lin" valueType="num">
                                      <p:cBhvr>
                                        <p:cTn id="44" dur="500" fill="hold"/>
                                        <p:tgtEl>
                                          <p:spTgt spid="121884"/>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 fill="hold" nodeType="clickEffect">
                                  <p:stCondLst>
                                    <p:cond delay="0"/>
                                  </p:stCondLst>
                                  <p:childTnLst>
                                    <p:set>
                                      <p:cBhvr>
                                        <p:cTn id="48" dur="1" fill="hold">
                                          <p:stCondLst>
                                            <p:cond delay="0"/>
                                          </p:stCondLst>
                                        </p:cTn>
                                        <p:tgtEl>
                                          <p:spTgt spid="121877"/>
                                        </p:tgtEl>
                                        <p:attrNameLst>
                                          <p:attrName>style.visibility</p:attrName>
                                        </p:attrNameLst>
                                      </p:cBhvr>
                                      <p:to>
                                        <p:strVal val="visible"/>
                                      </p:to>
                                    </p:set>
                                    <p:anim calcmode="lin" valueType="num">
                                      <p:cBhvr>
                                        <p:cTn id="49" dur="500" fill="hold"/>
                                        <p:tgtEl>
                                          <p:spTgt spid="121877"/>
                                        </p:tgtEl>
                                        <p:attrNameLst>
                                          <p:attrName>ppt_x</p:attrName>
                                        </p:attrNameLst>
                                      </p:cBhvr>
                                      <p:tavLst>
                                        <p:tav tm="0">
                                          <p:val>
                                            <p:strVal val="#ppt_x"/>
                                          </p:val>
                                        </p:tav>
                                        <p:tav tm="100000">
                                          <p:val>
                                            <p:strVal val="#ppt_x"/>
                                          </p:val>
                                        </p:tav>
                                      </p:tavLst>
                                    </p:anim>
                                    <p:anim calcmode="lin" valueType="num">
                                      <p:cBhvr>
                                        <p:cTn id="50" dur="500" fill="hold"/>
                                        <p:tgtEl>
                                          <p:spTgt spid="121877"/>
                                        </p:tgtEl>
                                        <p:attrNameLst>
                                          <p:attrName>ppt_y</p:attrName>
                                        </p:attrNameLst>
                                      </p:cBhvr>
                                      <p:tavLst>
                                        <p:tav tm="0">
                                          <p:val>
                                            <p:strVal val="#ppt_y-#ppt_h/2"/>
                                          </p:val>
                                        </p:tav>
                                        <p:tav tm="100000">
                                          <p:val>
                                            <p:strVal val="#ppt_y"/>
                                          </p:val>
                                        </p:tav>
                                      </p:tavLst>
                                    </p:anim>
                                    <p:anim calcmode="lin" valueType="num">
                                      <p:cBhvr>
                                        <p:cTn id="51" dur="500" fill="hold"/>
                                        <p:tgtEl>
                                          <p:spTgt spid="121877"/>
                                        </p:tgtEl>
                                        <p:attrNameLst>
                                          <p:attrName>ppt_w</p:attrName>
                                        </p:attrNameLst>
                                      </p:cBhvr>
                                      <p:tavLst>
                                        <p:tav tm="0">
                                          <p:val>
                                            <p:strVal val="#ppt_w"/>
                                          </p:val>
                                        </p:tav>
                                        <p:tav tm="100000">
                                          <p:val>
                                            <p:strVal val="#ppt_w"/>
                                          </p:val>
                                        </p:tav>
                                      </p:tavLst>
                                    </p:anim>
                                    <p:anim calcmode="lin" valueType="num">
                                      <p:cBhvr>
                                        <p:cTn id="52" dur="500" fill="hold"/>
                                        <p:tgtEl>
                                          <p:spTgt spid="121877"/>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 fill="hold" nodeType="clickEffect">
                                  <p:stCondLst>
                                    <p:cond delay="0"/>
                                  </p:stCondLst>
                                  <p:childTnLst>
                                    <p:set>
                                      <p:cBhvr>
                                        <p:cTn id="56" dur="1" fill="hold">
                                          <p:stCondLst>
                                            <p:cond delay="0"/>
                                          </p:stCondLst>
                                        </p:cTn>
                                        <p:tgtEl>
                                          <p:spTgt spid="121896"/>
                                        </p:tgtEl>
                                        <p:attrNameLst>
                                          <p:attrName>style.visibility</p:attrName>
                                        </p:attrNameLst>
                                      </p:cBhvr>
                                      <p:to>
                                        <p:strVal val="visible"/>
                                      </p:to>
                                    </p:set>
                                    <p:anim calcmode="lin" valueType="num">
                                      <p:cBhvr>
                                        <p:cTn id="57" dur="500" fill="hold"/>
                                        <p:tgtEl>
                                          <p:spTgt spid="121896"/>
                                        </p:tgtEl>
                                        <p:attrNameLst>
                                          <p:attrName>ppt_x</p:attrName>
                                        </p:attrNameLst>
                                      </p:cBhvr>
                                      <p:tavLst>
                                        <p:tav tm="0">
                                          <p:val>
                                            <p:strVal val="#ppt_x"/>
                                          </p:val>
                                        </p:tav>
                                        <p:tav tm="100000">
                                          <p:val>
                                            <p:strVal val="#ppt_x"/>
                                          </p:val>
                                        </p:tav>
                                      </p:tavLst>
                                    </p:anim>
                                    <p:anim calcmode="lin" valueType="num">
                                      <p:cBhvr>
                                        <p:cTn id="58" dur="500" fill="hold"/>
                                        <p:tgtEl>
                                          <p:spTgt spid="121896"/>
                                        </p:tgtEl>
                                        <p:attrNameLst>
                                          <p:attrName>ppt_y</p:attrName>
                                        </p:attrNameLst>
                                      </p:cBhvr>
                                      <p:tavLst>
                                        <p:tav tm="0">
                                          <p:val>
                                            <p:strVal val="#ppt_y-#ppt_h/2"/>
                                          </p:val>
                                        </p:tav>
                                        <p:tav tm="100000">
                                          <p:val>
                                            <p:strVal val="#ppt_y"/>
                                          </p:val>
                                        </p:tav>
                                      </p:tavLst>
                                    </p:anim>
                                    <p:anim calcmode="lin" valueType="num">
                                      <p:cBhvr>
                                        <p:cTn id="59" dur="500" fill="hold"/>
                                        <p:tgtEl>
                                          <p:spTgt spid="121896"/>
                                        </p:tgtEl>
                                        <p:attrNameLst>
                                          <p:attrName>ppt_w</p:attrName>
                                        </p:attrNameLst>
                                      </p:cBhvr>
                                      <p:tavLst>
                                        <p:tav tm="0">
                                          <p:val>
                                            <p:strVal val="#ppt_w"/>
                                          </p:val>
                                        </p:tav>
                                        <p:tav tm="100000">
                                          <p:val>
                                            <p:strVal val="#ppt_w"/>
                                          </p:val>
                                        </p:tav>
                                      </p:tavLst>
                                    </p:anim>
                                    <p:anim calcmode="lin" valueType="num">
                                      <p:cBhvr>
                                        <p:cTn id="60" dur="500" fill="hold"/>
                                        <p:tgtEl>
                                          <p:spTgt spid="12189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 fill="hold" nodeType="clickEffect">
                                  <p:stCondLst>
                                    <p:cond delay="0"/>
                                  </p:stCondLst>
                                  <p:childTnLst>
                                    <p:set>
                                      <p:cBhvr>
                                        <p:cTn id="64" dur="1" fill="hold">
                                          <p:stCondLst>
                                            <p:cond delay="0"/>
                                          </p:stCondLst>
                                        </p:cTn>
                                        <p:tgtEl>
                                          <p:spTgt spid="121893"/>
                                        </p:tgtEl>
                                        <p:attrNameLst>
                                          <p:attrName>style.visibility</p:attrName>
                                        </p:attrNameLst>
                                      </p:cBhvr>
                                      <p:to>
                                        <p:strVal val="visible"/>
                                      </p:to>
                                    </p:set>
                                    <p:anim calcmode="lin" valueType="num">
                                      <p:cBhvr>
                                        <p:cTn id="65" dur="500" fill="hold"/>
                                        <p:tgtEl>
                                          <p:spTgt spid="121893"/>
                                        </p:tgtEl>
                                        <p:attrNameLst>
                                          <p:attrName>ppt_x</p:attrName>
                                        </p:attrNameLst>
                                      </p:cBhvr>
                                      <p:tavLst>
                                        <p:tav tm="0">
                                          <p:val>
                                            <p:strVal val="#ppt_x"/>
                                          </p:val>
                                        </p:tav>
                                        <p:tav tm="100000">
                                          <p:val>
                                            <p:strVal val="#ppt_x"/>
                                          </p:val>
                                        </p:tav>
                                      </p:tavLst>
                                    </p:anim>
                                    <p:anim calcmode="lin" valueType="num">
                                      <p:cBhvr>
                                        <p:cTn id="66" dur="500" fill="hold"/>
                                        <p:tgtEl>
                                          <p:spTgt spid="121893"/>
                                        </p:tgtEl>
                                        <p:attrNameLst>
                                          <p:attrName>ppt_y</p:attrName>
                                        </p:attrNameLst>
                                      </p:cBhvr>
                                      <p:tavLst>
                                        <p:tav tm="0">
                                          <p:val>
                                            <p:strVal val="#ppt_y-#ppt_h/2"/>
                                          </p:val>
                                        </p:tav>
                                        <p:tav tm="100000">
                                          <p:val>
                                            <p:strVal val="#ppt_y"/>
                                          </p:val>
                                        </p:tav>
                                      </p:tavLst>
                                    </p:anim>
                                    <p:anim calcmode="lin" valueType="num">
                                      <p:cBhvr>
                                        <p:cTn id="67" dur="500" fill="hold"/>
                                        <p:tgtEl>
                                          <p:spTgt spid="121893"/>
                                        </p:tgtEl>
                                        <p:attrNameLst>
                                          <p:attrName>ppt_w</p:attrName>
                                        </p:attrNameLst>
                                      </p:cBhvr>
                                      <p:tavLst>
                                        <p:tav tm="0">
                                          <p:val>
                                            <p:strVal val="#ppt_w"/>
                                          </p:val>
                                        </p:tav>
                                        <p:tav tm="100000">
                                          <p:val>
                                            <p:strVal val="#ppt_w"/>
                                          </p:val>
                                        </p:tav>
                                      </p:tavLst>
                                    </p:anim>
                                    <p:anim calcmode="lin" valueType="num">
                                      <p:cBhvr>
                                        <p:cTn id="68" dur="500" fill="hold"/>
                                        <p:tgtEl>
                                          <p:spTgt spid="121893"/>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nodeType="clickEffect">
                                  <p:stCondLst>
                                    <p:cond delay="0"/>
                                  </p:stCondLst>
                                  <p:childTnLst>
                                    <p:set>
                                      <p:cBhvr>
                                        <p:cTn id="72" dur="1" fill="hold">
                                          <p:stCondLst>
                                            <p:cond delay="0"/>
                                          </p:stCondLst>
                                        </p:cTn>
                                        <p:tgtEl>
                                          <p:spTgt spid="121890"/>
                                        </p:tgtEl>
                                        <p:attrNameLst>
                                          <p:attrName>style.visibility</p:attrName>
                                        </p:attrNameLst>
                                      </p:cBhvr>
                                      <p:to>
                                        <p:strVal val="visible"/>
                                      </p:to>
                                    </p:set>
                                    <p:anim calcmode="lin" valueType="num">
                                      <p:cBhvr>
                                        <p:cTn id="73" dur="500" fill="hold"/>
                                        <p:tgtEl>
                                          <p:spTgt spid="121890"/>
                                        </p:tgtEl>
                                        <p:attrNameLst>
                                          <p:attrName>ppt_x</p:attrName>
                                        </p:attrNameLst>
                                      </p:cBhvr>
                                      <p:tavLst>
                                        <p:tav tm="0">
                                          <p:val>
                                            <p:strVal val="#ppt_x"/>
                                          </p:val>
                                        </p:tav>
                                        <p:tav tm="100000">
                                          <p:val>
                                            <p:strVal val="#ppt_x"/>
                                          </p:val>
                                        </p:tav>
                                      </p:tavLst>
                                    </p:anim>
                                    <p:anim calcmode="lin" valueType="num">
                                      <p:cBhvr>
                                        <p:cTn id="74" dur="500" fill="hold"/>
                                        <p:tgtEl>
                                          <p:spTgt spid="121890"/>
                                        </p:tgtEl>
                                        <p:attrNameLst>
                                          <p:attrName>ppt_y</p:attrName>
                                        </p:attrNameLst>
                                      </p:cBhvr>
                                      <p:tavLst>
                                        <p:tav tm="0">
                                          <p:val>
                                            <p:strVal val="#ppt_y-#ppt_h/2"/>
                                          </p:val>
                                        </p:tav>
                                        <p:tav tm="100000">
                                          <p:val>
                                            <p:strVal val="#ppt_y"/>
                                          </p:val>
                                        </p:tav>
                                      </p:tavLst>
                                    </p:anim>
                                    <p:anim calcmode="lin" valueType="num">
                                      <p:cBhvr>
                                        <p:cTn id="75" dur="500" fill="hold"/>
                                        <p:tgtEl>
                                          <p:spTgt spid="121890"/>
                                        </p:tgtEl>
                                        <p:attrNameLst>
                                          <p:attrName>ppt_w</p:attrName>
                                        </p:attrNameLst>
                                      </p:cBhvr>
                                      <p:tavLst>
                                        <p:tav tm="0">
                                          <p:val>
                                            <p:strVal val="#ppt_w"/>
                                          </p:val>
                                        </p:tav>
                                        <p:tav tm="100000">
                                          <p:val>
                                            <p:strVal val="#ppt_w"/>
                                          </p:val>
                                        </p:tav>
                                      </p:tavLst>
                                    </p:anim>
                                    <p:anim calcmode="lin" valueType="num">
                                      <p:cBhvr>
                                        <p:cTn id="76" dur="500" fill="hold"/>
                                        <p:tgtEl>
                                          <p:spTgt spid="12189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 fill="hold" nodeType="clickEffect">
                                  <p:stCondLst>
                                    <p:cond delay="0"/>
                                  </p:stCondLst>
                                  <p:childTnLst>
                                    <p:set>
                                      <p:cBhvr>
                                        <p:cTn id="80" dur="1" fill="hold">
                                          <p:stCondLst>
                                            <p:cond delay="0"/>
                                          </p:stCondLst>
                                        </p:cTn>
                                        <p:tgtEl>
                                          <p:spTgt spid="121908"/>
                                        </p:tgtEl>
                                        <p:attrNameLst>
                                          <p:attrName>style.visibility</p:attrName>
                                        </p:attrNameLst>
                                      </p:cBhvr>
                                      <p:to>
                                        <p:strVal val="visible"/>
                                      </p:to>
                                    </p:set>
                                    <p:anim calcmode="lin" valueType="num">
                                      <p:cBhvr>
                                        <p:cTn id="81" dur="500" fill="hold"/>
                                        <p:tgtEl>
                                          <p:spTgt spid="121908"/>
                                        </p:tgtEl>
                                        <p:attrNameLst>
                                          <p:attrName>ppt_x</p:attrName>
                                        </p:attrNameLst>
                                      </p:cBhvr>
                                      <p:tavLst>
                                        <p:tav tm="0">
                                          <p:val>
                                            <p:strVal val="#ppt_x"/>
                                          </p:val>
                                        </p:tav>
                                        <p:tav tm="100000">
                                          <p:val>
                                            <p:strVal val="#ppt_x"/>
                                          </p:val>
                                        </p:tav>
                                      </p:tavLst>
                                    </p:anim>
                                    <p:anim calcmode="lin" valueType="num">
                                      <p:cBhvr>
                                        <p:cTn id="82" dur="500" fill="hold"/>
                                        <p:tgtEl>
                                          <p:spTgt spid="121908"/>
                                        </p:tgtEl>
                                        <p:attrNameLst>
                                          <p:attrName>ppt_y</p:attrName>
                                        </p:attrNameLst>
                                      </p:cBhvr>
                                      <p:tavLst>
                                        <p:tav tm="0">
                                          <p:val>
                                            <p:strVal val="#ppt_y-#ppt_h/2"/>
                                          </p:val>
                                        </p:tav>
                                        <p:tav tm="100000">
                                          <p:val>
                                            <p:strVal val="#ppt_y"/>
                                          </p:val>
                                        </p:tav>
                                      </p:tavLst>
                                    </p:anim>
                                    <p:anim calcmode="lin" valueType="num">
                                      <p:cBhvr>
                                        <p:cTn id="83" dur="500" fill="hold"/>
                                        <p:tgtEl>
                                          <p:spTgt spid="121908"/>
                                        </p:tgtEl>
                                        <p:attrNameLst>
                                          <p:attrName>ppt_w</p:attrName>
                                        </p:attrNameLst>
                                      </p:cBhvr>
                                      <p:tavLst>
                                        <p:tav tm="0">
                                          <p:val>
                                            <p:strVal val="#ppt_w"/>
                                          </p:val>
                                        </p:tav>
                                        <p:tav tm="100000">
                                          <p:val>
                                            <p:strVal val="#ppt_w"/>
                                          </p:val>
                                        </p:tav>
                                      </p:tavLst>
                                    </p:anim>
                                    <p:anim calcmode="lin" valueType="num">
                                      <p:cBhvr>
                                        <p:cTn id="84" dur="500" fill="hold"/>
                                        <p:tgtEl>
                                          <p:spTgt spid="121908"/>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1" fill="hold" nodeType="clickEffect">
                                  <p:stCondLst>
                                    <p:cond delay="0"/>
                                  </p:stCondLst>
                                  <p:childTnLst>
                                    <p:set>
                                      <p:cBhvr>
                                        <p:cTn id="88" dur="1" fill="hold">
                                          <p:stCondLst>
                                            <p:cond delay="0"/>
                                          </p:stCondLst>
                                        </p:cTn>
                                        <p:tgtEl>
                                          <p:spTgt spid="121905"/>
                                        </p:tgtEl>
                                        <p:attrNameLst>
                                          <p:attrName>style.visibility</p:attrName>
                                        </p:attrNameLst>
                                      </p:cBhvr>
                                      <p:to>
                                        <p:strVal val="visible"/>
                                      </p:to>
                                    </p:set>
                                    <p:anim calcmode="lin" valueType="num">
                                      <p:cBhvr>
                                        <p:cTn id="89" dur="500" fill="hold"/>
                                        <p:tgtEl>
                                          <p:spTgt spid="121905"/>
                                        </p:tgtEl>
                                        <p:attrNameLst>
                                          <p:attrName>ppt_x</p:attrName>
                                        </p:attrNameLst>
                                      </p:cBhvr>
                                      <p:tavLst>
                                        <p:tav tm="0">
                                          <p:val>
                                            <p:strVal val="#ppt_x"/>
                                          </p:val>
                                        </p:tav>
                                        <p:tav tm="100000">
                                          <p:val>
                                            <p:strVal val="#ppt_x"/>
                                          </p:val>
                                        </p:tav>
                                      </p:tavLst>
                                    </p:anim>
                                    <p:anim calcmode="lin" valueType="num">
                                      <p:cBhvr>
                                        <p:cTn id="90" dur="500" fill="hold"/>
                                        <p:tgtEl>
                                          <p:spTgt spid="121905"/>
                                        </p:tgtEl>
                                        <p:attrNameLst>
                                          <p:attrName>ppt_y</p:attrName>
                                        </p:attrNameLst>
                                      </p:cBhvr>
                                      <p:tavLst>
                                        <p:tav tm="0">
                                          <p:val>
                                            <p:strVal val="#ppt_y-#ppt_h/2"/>
                                          </p:val>
                                        </p:tav>
                                        <p:tav tm="100000">
                                          <p:val>
                                            <p:strVal val="#ppt_y"/>
                                          </p:val>
                                        </p:tav>
                                      </p:tavLst>
                                    </p:anim>
                                    <p:anim calcmode="lin" valueType="num">
                                      <p:cBhvr>
                                        <p:cTn id="91" dur="500" fill="hold"/>
                                        <p:tgtEl>
                                          <p:spTgt spid="121905"/>
                                        </p:tgtEl>
                                        <p:attrNameLst>
                                          <p:attrName>ppt_w</p:attrName>
                                        </p:attrNameLst>
                                      </p:cBhvr>
                                      <p:tavLst>
                                        <p:tav tm="0">
                                          <p:val>
                                            <p:strVal val="#ppt_w"/>
                                          </p:val>
                                        </p:tav>
                                        <p:tav tm="100000">
                                          <p:val>
                                            <p:strVal val="#ppt_w"/>
                                          </p:val>
                                        </p:tav>
                                      </p:tavLst>
                                    </p:anim>
                                    <p:anim calcmode="lin" valueType="num">
                                      <p:cBhvr>
                                        <p:cTn id="92" dur="500" fill="hold"/>
                                        <p:tgtEl>
                                          <p:spTgt spid="121905"/>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1" fill="hold" nodeType="clickEffect">
                                  <p:stCondLst>
                                    <p:cond delay="0"/>
                                  </p:stCondLst>
                                  <p:childTnLst>
                                    <p:set>
                                      <p:cBhvr>
                                        <p:cTn id="96" dur="1" fill="hold">
                                          <p:stCondLst>
                                            <p:cond delay="0"/>
                                          </p:stCondLst>
                                        </p:cTn>
                                        <p:tgtEl>
                                          <p:spTgt spid="121902"/>
                                        </p:tgtEl>
                                        <p:attrNameLst>
                                          <p:attrName>style.visibility</p:attrName>
                                        </p:attrNameLst>
                                      </p:cBhvr>
                                      <p:to>
                                        <p:strVal val="visible"/>
                                      </p:to>
                                    </p:set>
                                    <p:anim calcmode="lin" valueType="num">
                                      <p:cBhvr>
                                        <p:cTn id="97" dur="500" fill="hold"/>
                                        <p:tgtEl>
                                          <p:spTgt spid="121902"/>
                                        </p:tgtEl>
                                        <p:attrNameLst>
                                          <p:attrName>ppt_x</p:attrName>
                                        </p:attrNameLst>
                                      </p:cBhvr>
                                      <p:tavLst>
                                        <p:tav tm="0">
                                          <p:val>
                                            <p:strVal val="#ppt_x"/>
                                          </p:val>
                                        </p:tav>
                                        <p:tav tm="100000">
                                          <p:val>
                                            <p:strVal val="#ppt_x"/>
                                          </p:val>
                                        </p:tav>
                                      </p:tavLst>
                                    </p:anim>
                                    <p:anim calcmode="lin" valueType="num">
                                      <p:cBhvr>
                                        <p:cTn id="98" dur="500" fill="hold"/>
                                        <p:tgtEl>
                                          <p:spTgt spid="121902"/>
                                        </p:tgtEl>
                                        <p:attrNameLst>
                                          <p:attrName>ppt_y</p:attrName>
                                        </p:attrNameLst>
                                      </p:cBhvr>
                                      <p:tavLst>
                                        <p:tav tm="0">
                                          <p:val>
                                            <p:strVal val="#ppt_y-#ppt_h/2"/>
                                          </p:val>
                                        </p:tav>
                                        <p:tav tm="100000">
                                          <p:val>
                                            <p:strVal val="#ppt_y"/>
                                          </p:val>
                                        </p:tav>
                                      </p:tavLst>
                                    </p:anim>
                                    <p:anim calcmode="lin" valueType="num">
                                      <p:cBhvr>
                                        <p:cTn id="99" dur="500" fill="hold"/>
                                        <p:tgtEl>
                                          <p:spTgt spid="121902"/>
                                        </p:tgtEl>
                                        <p:attrNameLst>
                                          <p:attrName>ppt_w</p:attrName>
                                        </p:attrNameLst>
                                      </p:cBhvr>
                                      <p:tavLst>
                                        <p:tav tm="0">
                                          <p:val>
                                            <p:strVal val="#ppt_w"/>
                                          </p:val>
                                        </p:tav>
                                        <p:tav tm="100000">
                                          <p:val>
                                            <p:strVal val="#ppt_w"/>
                                          </p:val>
                                        </p:tav>
                                      </p:tavLst>
                                    </p:anim>
                                    <p:anim calcmode="lin" valueType="num">
                                      <p:cBhvr>
                                        <p:cTn id="100" dur="500" fill="hold"/>
                                        <p:tgtEl>
                                          <p:spTgt spid="121902"/>
                                        </p:tgtEl>
                                        <p:attrNameLst>
                                          <p:attrName>ppt_h</p:attrName>
                                        </p:attrNameLst>
                                      </p:cBhvr>
                                      <p:tavLst>
                                        <p:tav tm="0">
                                          <p:val>
                                            <p:fltVal val="0"/>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1" fill="hold" nodeType="clickEffect">
                                  <p:stCondLst>
                                    <p:cond delay="0"/>
                                  </p:stCondLst>
                                  <p:childTnLst>
                                    <p:set>
                                      <p:cBhvr>
                                        <p:cTn id="104" dur="1" fill="hold">
                                          <p:stCondLst>
                                            <p:cond delay="0"/>
                                          </p:stCondLst>
                                        </p:cTn>
                                        <p:tgtEl>
                                          <p:spTgt spid="121899"/>
                                        </p:tgtEl>
                                        <p:attrNameLst>
                                          <p:attrName>style.visibility</p:attrName>
                                        </p:attrNameLst>
                                      </p:cBhvr>
                                      <p:to>
                                        <p:strVal val="visible"/>
                                      </p:to>
                                    </p:set>
                                    <p:anim calcmode="lin" valueType="num">
                                      <p:cBhvr>
                                        <p:cTn id="105" dur="500" fill="hold"/>
                                        <p:tgtEl>
                                          <p:spTgt spid="121899"/>
                                        </p:tgtEl>
                                        <p:attrNameLst>
                                          <p:attrName>ppt_x</p:attrName>
                                        </p:attrNameLst>
                                      </p:cBhvr>
                                      <p:tavLst>
                                        <p:tav tm="0">
                                          <p:val>
                                            <p:strVal val="#ppt_x"/>
                                          </p:val>
                                        </p:tav>
                                        <p:tav tm="100000">
                                          <p:val>
                                            <p:strVal val="#ppt_x"/>
                                          </p:val>
                                        </p:tav>
                                      </p:tavLst>
                                    </p:anim>
                                    <p:anim calcmode="lin" valueType="num">
                                      <p:cBhvr>
                                        <p:cTn id="106" dur="500" fill="hold"/>
                                        <p:tgtEl>
                                          <p:spTgt spid="121899"/>
                                        </p:tgtEl>
                                        <p:attrNameLst>
                                          <p:attrName>ppt_y</p:attrName>
                                        </p:attrNameLst>
                                      </p:cBhvr>
                                      <p:tavLst>
                                        <p:tav tm="0">
                                          <p:val>
                                            <p:strVal val="#ppt_y-#ppt_h/2"/>
                                          </p:val>
                                        </p:tav>
                                        <p:tav tm="100000">
                                          <p:val>
                                            <p:strVal val="#ppt_y"/>
                                          </p:val>
                                        </p:tav>
                                      </p:tavLst>
                                    </p:anim>
                                    <p:anim calcmode="lin" valueType="num">
                                      <p:cBhvr>
                                        <p:cTn id="107" dur="500" fill="hold"/>
                                        <p:tgtEl>
                                          <p:spTgt spid="121899"/>
                                        </p:tgtEl>
                                        <p:attrNameLst>
                                          <p:attrName>ppt_w</p:attrName>
                                        </p:attrNameLst>
                                      </p:cBhvr>
                                      <p:tavLst>
                                        <p:tav tm="0">
                                          <p:val>
                                            <p:strVal val="#ppt_w"/>
                                          </p:val>
                                        </p:tav>
                                        <p:tav tm="100000">
                                          <p:val>
                                            <p:strVal val="#ppt_w"/>
                                          </p:val>
                                        </p:tav>
                                      </p:tavLst>
                                    </p:anim>
                                    <p:anim calcmode="lin" valueType="num">
                                      <p:cBhvr>
                                        <p:cTn id="108" dur="500" fill="hold"/>
                                        <p:tgtEl>
                                          <p:spTgt spid="121899"/>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21916">
                                            <p:txEl>
                                              <p:pRg st="0" end="0"/>
                                            </p:txEl>
                                          </p:spTgt>
                                        </p:tgtEl>
                                        <p:attrNameLst>
                                          <p:attrName>style.visibility</p:attrName>
                                        </p:attrNameLst>
                                      </p:cBhvr>
                                      <p:to>
                                        <p:strVal val="visible"/>
                                      </p:to>
                                    </p:set>
                                    <p:animEffect transition="in" filter="box(out)">
                                      <p:cBhvr>
                                        <p:cTn id="113" dur="500"/>
                                        <p:tgtEl>
                                          <p:spTgt spid="121916">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6" grpId="0" animBg="1" autoUpdateAnimBg="0"/>
      <p:bldP spid="121916" grpId="0"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hlinkClick r:id="" action="ppaction://noaction"/>
          </p:cNvPr>
          <p:cNvSpPr txBox="1">
            <a:spLocks noChangeArrowheads="1"/>
          </p:cNvSpPr>
          <p:nvPr/>
        </p:nvSpPr>
        <p:spPr bwMode="auto">
          <a:xfrm>
            <a:off x="1517317" y="2294671"/>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）中序遍历左子树；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6868" name="Text Box 4"/>
          <p:cNvSpPr txBox="1">
            <a:spLocks noChangeArrowheads="1"/>
          </p:cNvSpPr>
          <p:nvPr/>
        </p:nvSpPr>
        <p:spPr bwMode="auto">
          <a:xfrm>
            <a:off x="1066800" y="1143000"/>
            <a:ext cx="27574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②中序遍历</a:t>
            </a:r>
            <a:endParaRPr kumimoji="1" lang="zh-CN" altLang="en-US" sz="1800" b="1"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slide(fromBottom)">
                                      <p:cBhvr>
                                        <p:cTn id="7"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p:cNvGrpSpPr/>
          <p:nvPr/>
        </p:nvGrpSpPr>
        <p:grpSpPr bwMode="auto">
          <a:xfrm>
            <a:off x="876300" y="1371600"/>
            <a:ext cx="3060700" cy="2362200"/>
            <a:chOff x="492" y="384"/>
            <a:chExt cx="1928" cy="1488"/>
          </a:xfrm>
        </p:grpSpPr>
        <p:sp>
          <p:nvSpPr>
            <p:cNvPr id="37942" name="Oval 3"/>
            <p:cNvSpPr>
              <a:spLocks noChangeArrowheads="1"/>
            </p:cNvSpPr>
            <p:nvPr/>
          </p:nvSpPr>
          <p:spPr bwMode="auto">
            <a:xfrm>
              <a:off x="1212" y="38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3" name="Oval 4"/>
            <p:cNvSpPr>
              <a:spLocks noChangeArrowheads="1"/>
            </p:cNvSpPr>
            <p:nvPr/>
          </p:nvSpPr>
          <p:spPr bwMode="auto">
            <a:xfrm>
              <a:off x="1164" y="1488"/>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4" name="Oval 5"/>
            <p:cNvSpPr>
              <a:spLocks noChangeArrowheads="1"/>
            </p:cNvSpPr>
            <p:nvPr/>
          </p:nvSpPr>
          <p:spPr bwMode="auto">
            <a:xfrm>
              <a:off x="492" y="110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5" name="Oval 6"/>
            <p:cNvSpPr>
              <a:spLocks noChangeArrowheads="1"/>
            </p:cNvSpPr>
            <p:nvPr/>
          </p:nvSpPr>
          <p:spPr bwMode="auto">
            <a:xfrm>
              <a:off x="2036" y="106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6" name="Line 7"/>
            <p:cNvSpPr>
              <a:spLocks noChangeShapeType="1"/>
            </p:cNvSpPr>
            <p:nvPr/>
          </p:nvSpPr>
          <p:spPr bwMode="auto">
            <a:xfrm flipH="1">
              <a:off x="780" y="720"/>
              <a:ext cx="480" cy="4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7" name="Line 8"/>
            <p:cNvSpPr>
              <a:spLocks noChangeShapeType="1"/>
            </p:cNvSpPr>
            <p:nvPr/>
          </p:nvSpPr>
          <p:spPr bwMode="auto">
            <a:xfrm>
              <a:off x="1548" y="720"/>
              <a:ext cx="576" cy="384"/>
            </a:xfrm>
            <a:prstGeom prst="line">
              <a:avLst/>
            </a:prstGeom>
            <a:noFill/>
            <a:ln w="1905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8" name="Line 9"/>
            <p:cNvSpPr>
              <a:spLocks noChangeShapeType="1"/>
            </p:cNvSpPr>
            <p:nvPr/>
          </p:nvSpPr>
          <p:spPr bwMode="auto">
            <a:xfrm>
              <a:off x="876" y="1392"/>
              <a:ext cx="336" cy="192"/>
            </a:xfrm>
            <a:prstGeom prst="line">
              <a:avLst/>
            </a:prstGeom>
            <a:noFill/>
            <a:ln w="1905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890" name="Rectangle 10"/>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22891" name="Group 11"/>
          <p:cNvGrpSpPr/>
          <p:nvPr/>
        </p:nvGrpSpPr>
        <p:grpSpPr bwMode="auto">
          <a:xfrm>
            <a:off x="4629150" y="2781300"/>
            <a:ext cx="457200" cy="1066800"/>
            <a:chOff x="2880" y="1248"/>
            <a:chExt cx="288" cy="672"/>
          </a:xfrm>
        </p:grpSpPr>
        <p:sp>
          <p:nvSpPr>
            <p:cNvPr id="37940" name="Line 12"/>
            <p:cNvSpPr>
              <a:spLocks noChangeShapeType="1"/>
            </p:cNvSpPr>
            <p:nvPr/>
          </p:nvSpPr>
          <p:spPr bwMode="auto">
            <a:xfrm>
              <a:off x="3024" y="1248"/>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1" name="Oval 13"/>
            <p:cNvSpPr>
              <a:spLocks noChangeArrowheads="1"/>
            </p:cNvSpPr>
            <p:nvPr/>
          </p:nvSpPr>
          <p:spPr bwMode="auto">
            <a:xfrm>
              <a:off x="2880" y="1680"/>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894" name="Group 14"/>
          <p:cNvGrpSpPr/>
          <p:nvPr/>
        </p:nvGrpSpPr>
        <p:grpSpPr bwMode="auto">
          <a:xfrm>
            <a:off x="4095750" y="1314450"/>
            <a:ext cx="1524000" cy="1447800"/>
            <a:chOff x="3216" y="1248"/>
            <a:chExt cx="960" cy="912"/>
          </a:xfrm>
        </p:grpSpPr>
        <p:sp>
          <p:nvSpPr>
            <p:cNvPr id="37934" name="Line 15"/>
            <p:cNvSpPr>
              <a:spLocks noChangeShapeType="1"/>
            </p:cNvSpPr>
            <p:nvPr/>
          </p:nvSpPr>
          <p:spPr bwMode="auto">
            <a:xfrm>
              <a:off x="3696" y="1248"/>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7935" name="Group 16"/>
            <p:cNvGrpSpPr/>
            <p:nvPr/>
          </p:nvGrpSpPr>
          <p:grpSpPr bwMode="auto">
            <a:xfrm>
              <a:off x="3408" y="1680"/>
              <a:ext cx="576" cy="240"/>
              <a:chOff x="3408" y="1680"/>
              <a:chExt cx="576" cy="240"/>
            </a:xfrm>
          </p:grpSpPr>
          <p:sp>
            <p:nvSpPr>
              <p:cNvPr id="37937" name="Line 17"/>
              <p:cNvSpPr>
                <a:spLocks noChangeShapeType="1"/>
              </p:cNvSpPr>
              <p:nvPr/>
            </p:nvSpPr>
            <p:spPr bwMode="auto">
              <a:xfrm>
                <a:off x="3408" y="1680"/>
                <a:ext cx="5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8" name="Line 18"/>
              <p:cNvSpPr>
                <a:spLocks noChangeShapeType="1"/>
              </p:cNvSpPr>
              <p:nvPr/>
            </p:nvSpPr>
            <p:spPr bwMode="auto">
              <a:xfrm>
                <a:off x="3408"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9" name="Line 19"/>
              <p:cNvSpPr>
                <a:spLocks noChangeShapeType="1"/>
              </p:cNvSpPr>
              <p:nvPr/>
            </p:nvSpPr>
            <p:spPr bwMode="auto">
              <a:xfrm>
                <a:off x="3984"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36" name="Rectangle 20"/>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01" name="Group 21"/>
          <p:cNvGrpSpPr/>
          <p:nvPr/>
        </p:nvGrpSpPr>
        <p:grpSpPr bwMode="auto">
          <a:xfrm>
            <a:off x="5048250" y="2724150"/>
            <a:ext cx="1447800" cy="1447800"/>
            <a:chOff x="3744" y="2160"/>
            <a:chExt cx="912" cy="912"/>
          </a:xfrm>
        </p:grpSpPr>
        <p:grpSp>
          <p:nvGrpSpPr>
            <p:cNvPr id="37928" name="Group 22"/>
            <p:cNvGrpSpPr/>
            <p:nvPr/>
          </p:nvGrpSpPr>
          <p:grpSpPr bwMode="auto">
            <a:xfrm>
              <a:off x="3888" y="2592"/>
              <a:ext cx="576" cy="240"/>
              <a:chOff x="3888" y="2592"/>
              <a:chExt cx="576" cy="240"/>
            </a:xfrm>
          </p:grpSpPr>
          <p:sp>
            <p:nvSpPr>
              <p:cNvPr id="37931" name="Line 23"/>
              <p:cNvSpPr>
                <a:spLocks noChangeShapeType="1"/>
              </p:cNvSpPr>
              <p:nvPr/>
            </p:nvSpPr>
            <p:spPr bwMode="auto">
              <a:xfrm>
                <a:off x="3888" y="2592"/>
                <a:ext cx="5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2" name="Line 24"/>
              <p:cNvSpPr>
                <a:spLocks noChangeShapeType="1"/>
              </p:cNvSpPr>
              <p:nvPr/>
            </p:nvSpPr>
            <p:spPr bwMode="auto">
              <a:xfrm>
                <a:off x="3888" y="259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3" name="Line 25"/>
              <p:cNvSpPr>
                <a:spLocks noChangeShapeType="1"/>
              </p:cNvSpPr>
              <p:nvPr/>
            </p:nvSpPr>
            <p:spPr bwMode="auto">
              <a:xfrm>
                <a:off x="4464" y="259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29" name="Rectangle 26"/>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0" name="Line 27"/>
            <p:cNvSpPr>
              <a:spLocks noChangeShapeType="1"/>
            </p:cNvSpPr>
            <p:nvPr/>
          </p:nvSpPr>
          <p:spPr bwMode="auto">
            <a:xfrm>
              <a:off x="3984" y="2160"/>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08" name="Group 28"/>
          <p:cNvGrpSpPr/>
          <p:nvPr/>
        </p:nvGrpSpPr>
        <p:grpSpPr bwMode="auto">
          <a:xfrm>
            <a:off x="4152900" y="2762250"/>
            <a:ext cx="457200" cy="990600"/>
            <a:chOff x="3552" y="2160"/>
            <a:chExt cx="288" cy="624"/>
          </a:xfrm>
        </p:grpSpPr>
        <p:sp>
          <p:nvSpPr>
            <p:cNvPr id="37926" name="Text Box 29"/>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27" name="Line 30"/>
            <p:cNvSpPr>
              <a:spLocks noChangeShapeType="1"/>
            </p:cNvSpPr>
            <p:nvPr/>
          </p:nvSpPr>
          <p:spPr bwMode="auto">
            <a:xfrm>
              <a:off x="3696" y="2160"/>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1" name="Group 31"/>
          <p:cNvGrpSpPr/>
          <p:nvPr/>
        </p:nvGrpSpPr>
        <p:grpSpPr bwMode="auto">
          <a:xfrm>
            <a:off x="5715000" y="1295400"/>
            <a:ext cx="457200" cy="1066800"/>
            <a:chOff x="3264" y="2160"/>
            <a:chExt cx="288" cy="672"/>
          </a:xfrm>
        </p:grpSpPr>
        <p:sp>
          <p:nvSpPr>
            <p:cNvPr id="37924" name="Oval 32"/>
            <p:cNvSpPr>
              <a:spLocks noChangeArrowheads="1"/>
            </p:cNvSpPr>
            <p:nvPr/>
          </p:nvSpPr>
          <p:spPr bwMode="auto">
            <a:xfrm>
              <a:off x="3264" y="2592"/>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25" name="Line 33"/>
            <p:cNvSpPr>
              <a:spLocks noChangeShapeType="1"/>
            </p:cNvSpPr>
            <p:nvPr/>
          </p:nvSpPr>
          <p:spPr bwMode="auto">
            <a:xfrm>
              <a:off x="3408" y="2160"/>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4" name="Group 34"/>
          <p:cNvGrpSpPr/>
          <p:nvPr/>
        </p:nvGrpSpPr>
        <p:grpSpPr bwMode="auto">
          <a:xfrm>
            <a:off x="6038850" y="4152900"/>
            <a:ext cx="457200" cy="990600"/>
            <a:chOff x="4368" y="3072"/>
            <a:chExt cx="288" cy="624"/>
          </a:xfrm>
        </p:grpSpPr>
        <p:sp>
          <p:nvSpPr>
            <p:cNvPr id="37922" name="Text Box 35"/>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23" name="Line 36"/>
            <p:cNvSpPr>
              <a:spLocks noChangeShapeType="1"/>
            </p:cNvSpPr>
            <p:nvPr/>
          </p:nvSpPr>
          <p:spPr bwMode="auto">
            <a:xfrm>
              <a:off x="4512" y="3072"/>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7" name="Group 37"/>
          <p:cNvGrpSpPr/>
          <p:nvPr/>
        </p:nvGrpSpPr>
        <p:grpSpPr bwMode="auto">
          <a:xfrm>
            <a:off x="5029200" y="4191000"/>
            <a:ext cx="457200" cy="990600"/>
            <a:chOff x="4080" y="3072"/>
            <a:chExt cx="288" cy="624"/>
          </a:xfrm>
        </p:grpSpPr>
        <p:sp>
          <p:nvSpPr>
            <p:cNvPr id="37920" name="Text Box 38"/>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21" name="Line 39"/>
            <p:cNvSpPr>
              <a:spLocks noChangeShapeType="1"/>
            </p:cNvSpPr>
            <p:nvPr/>
          </p:nvSpPr>
          <p:spPr bwMode="auto">
            <a:xfrm>
              <a:off x="4224" y="3072"/>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0" name="Group 40"/>
          <p:cNvGrpSpPr/>
          <p:nvPr/>
        </p:nvGrpSpPr>
        <p:grpSpPr bwMode="auto">
          <a:xfrm>
            <a:off x="5581650" y="4152900"/>
            <a:ext cx="457200" cy="1066800"/>
            <a:chOff x="3792" y="3072"/>
            <a:chExt cx="288" cy="672"/>
          </a:xfrm>
        </p:grpSpPr>
        <p:sp>
          <p:nvSpPr>
            <p:cNvPr id="37918" name="Oval 41"/>
            <p:cNvSpPr>
              <a:spLocks noChangeArrowheads="1"/>
            </p:cNvSpPr>
            <p:nvPr/>
          </p:nvSpPr>
          <p:spPr bwMode="auto">
            <a:xfrm>
              <a:off x="3792" y="3504"/>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9" name="Line 42"/>
            <p:cNvSpPr>
              <a:spLocks noChangeShapeType="1"/>
            </p:cNvSpPr>
            <p:nvPr/>
          </p:nvSpPr>
          <p:spPr bwMode="auto">
            <a:xfrm>
              <a:off x="3936" y="3072"/>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3" name="Group 43"/>
          <p:cNvGrpSpPr/>
          <p:nvPr/>
        </p:nvGrpSpPr>
        <p:grpSpPr bwMode="auto">
          <a:xfrm>
            <a:off x="7448550" y="2895600"/>
            <a:ext cx="457200" cy="990600"/>
            <a:chOff x="5280" y="2160"/>
            <a:chExt cx="288" cy="624"/>
          </a:xfrm>
        </p:grpSpPr>
        <p:sp>
          <p:nvSpPr>
            <p:cNvPr id="37916" name="Text Box 44"/>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7" name="Line 45"/>
            <p:cNvSpPr>
              <a:spLocks noChangeShapeType="1"/>
            </p:cNvSpPr>
            <p:nvPr/>
          </p:nvSpPr>
          <p:spPr bwMode="auto">
            <a:xfrm>
              <a:off x="5424" y="2160"/>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6" name="Group 46"/>
          <p:cNvGrpSpPr/>
          <p:nvPr/>
        </p:nvGrpSpPr>
        <p:grpSpPr bwMode="auto">
          <a:xfrm>
            <a:off x="6419850" y="2895600"/>
            <a:ext cx="457200" cy="990600"/>
            <a:chOff x="4992" y="2160"/>
            <a:chExt cx="288" cy="624"/>
          </a:xfrm>
        </p:grpSpPr>
        <p:sp>
          <p:nvSpPr>
            <p:cNvPr id="37914" name="Text Box 47"/>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5" name="Line 48"/>
            <p:cNvSpPr>
              <a:spLocks noChangeShapeType="1"/>
            </p:cNvSpPr>
            <p:nvPr/>
          </p:nvSpPr>
          <p:spPr bwMode="auto">
            <a:xfrm>
              <a:off x="5136" y="2160"/>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9" name="Group 49"/>
          <p:cNvGrpSpPr/>
          <p:nvPr/>
        </p:nvGrpSpPr>
        <p:grpSpPr bwMode="auto">
          <a:xfrm>
            <a:off x="6972300" y="2895600"/>
            <a:ext cx="457200" cy="1066800"/>
            <a:chOff x="4704" y="2160"/>
            <a:chExt cx="288" cy="672"/>
          </a:xfrm>
        </p:grpSpPr>
        <p:sp>
          <p:nvSpPr>
            <p:cNvPr id="37912" name="Oval 50"/>
            <p:cNvSpPr>
              <a:spLocks noChangeArrowheads="1"/>
            </p:cNvSpPr>
            <p:nvPr/>
          </p:nvSpPr>
          <p:spPr bwMode="auto">
            <a:xfrm>
              <a:off x="4704" y="2592"/>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3" name="Line 51"/>
            <p:cNvSpPr>
              <a:spLocks noChangeShapeType="1"/>
            </p:cNvSpPr>
            <p:nvPr/>
          </p:nvSpPr>
          <p:spPr bwMode="auto">
            <a:xfrm>
              <a:off x="4848" y="2160"/>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32" name="Group 52"/>
          <p:cNvGrpSpPr/>
          <p:nvPr/>
        </p:nvGrpSpPr>
        <p:grpSpPr bwMode="auto">
          <a:xfrm>
            <a:off x="6438900" y="1295400"/>
            <a:ext cx="1447800" cy="1600200"/>
            <a:chOff x="4356" y="972"/>
            <a:chExt cx="912" cy="1008"/>
          </a:xfrm>
        </p:grpSpPr>
        <p:grpSp>
          <p:nvGrpSpPr>
            <p:cNvPr id="37906" name="Group 53"/>
            <p:cNvGrpSpPr/>
            <p:nvPr/>
          </p:nvGrpSpPr>
          <p:grpSpPr bwMode="auto">
            <a:xfrm>
              <a:off x="4500" y="1500"/>
              <a:ext cx="576" cy="240"/>
              <a:chOff x="4800" y="1680"/>
              <a:chExt cx="576" cy="240"/>
            </a:xfrm>
          </p:grpSpPr>
          <p:sp>
            <p:nvSpPr>
              <p:cNvPr id="37909" name="Line 54"/>
              <p:cNvSpPr>
                <a:spLocks noChangeShapeType="1"/>
              </p:cNvSpPr>
              <p:nvPr/>
            </p:nvSpPr>
            <p:spPr bwMode="auto">
              <a:xfrm>
                <a:off x="4800" y="1680"/>
                <a:ext cx="5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0" name="Line 55"/>
              <p:cNvSpPr>
                <a:spLocks noChangeShapeType="1"/>
              </p:cNvSpPr>
              <p:nvPr/>
            </p:nvSpPr>
            <p:spPr bwMode="auto">
              <a:xfrm>
                <a:off x="4800"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1" name="Line 56"/>
              <p:cNvSpPr>
                <a:spLocks noChangeShapeType="1"/>
              </p:cNvSpPr>
              <p:nvPr/>
            </p:nvSpPr>
            <p:spPr bwMode="auto">
              <a:xfrm>
                <a:off x="5376"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07" name="Rectangle 57"/>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08" name="Line 58"/>
            <p:cNvSpPr>
              <a:spLocks noChangeShapeType="1"/>
            </p:cNvSpPr>
            <p:nvPr/>
          </p:nvSpPr>
          <p:spPr bwMode="auto">
            <a:xfrm>
              <a:off x="4740" y="972"/>
              <a:ext cx="0" cy="528"/>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939" name="Text Box 59"/>
          <p:cNvSpPr txBox="1">
            <a:spLocks noChangeArrowheads="1"/>
          </p:cNvSpPr>
          <p:nvPr/>
        </p:nvSpPr>
        <p:spPr bwMode="auto">
          <a:xfrm>
            <a:off x="479425" y="51816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endPar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ox(out)">
                                      <p:cBhvr>
                                        <p:cTn id="7" dur="500"/>
                                        <p:tgtEl>
                                          <p:spTgt spid="12288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890"/>
                                        </p:tgtEl>
                                        <p:attrNameLst>
                                          <p:attrName>style.visibility</p:attrName>
                                        </p:attrNameLst>
                                      </p:cBhvr>
                                      <p:to>
                                        <p:strVal val="visible"/>
                                      </p:to>
                                    </p:set>
                                    <p:animEffect transition="in" filter="dissolve">
                                      <p:cBhvr>
                                        <p:cTn id="12" dur="500"/>
                                        <p:tgtEl>
                                          <p:spTgt spid="12289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122894"/>
                                        </p:tgtEl>
                                        <p:attrNameLst>
                                          <p:attrName>style.visibility</p:attrName>
                                        </p:attrNameLst>
                                      </p:cBhvr>
                                      <p:to>
                                        <p:strVal val="visible"/>
                                      </p:to>
                                    </p:set>
                                    <p:anim calcmode="lin" valueType="num">
                                      <p:cBhvr>
                                        <p:cTn id="17" dur="500" fill="hold"/>
                                        <p:tgtEl>
                                          <p:spTgt spid="122894"/>
                                        </p:tgtEl>
                                        <p:attrNameLst>
                                          <p:attrName>ppt_x</p:attrName>
                                        </p:attrNameLst>
                                      </p:cBhvr>
                                      <p:tavLst>
                                        <p:tav tm="0">
                                          <p:val>
                                            <p:strVal val="#ppt_x"/>
                                          </p:val>
                                        </p:tav>
                                        <p:tav tm="100000">
                                          <p:val>
                                            <p:strVal val="#ppt_x"/>
                                          </p:val>
                                        </p:tav>
                                      </p:tavLst>
                                    </p:anim>
                                    <p:anim calcmode="lin" valueType="num">
                                      <p:cBhvr>
                                        <p:cTn id="18" dur="500" fill="hold"/>
                                        <p:tgtEl>
                                          <p:spTgt spid="122894"/>
                                        </p:tgtEl>
                                        <p:attrNameLst>
                                          <p:attrName>ppt_y</p:attrName>
                                        </p:attrNameLst>
                                      </p:cBhvr>
                                      <p:tavLst>
                                        <p:tav tm="0">
                                          <p:val>
                                            <p:strVal val="#ppt_y-#ppt_h/2"/>
                                          </p:val>
                                        </p:tav>
                                        <p:tav tm="100000">
                                          <p:val>
                                            <p:strVal val="#ppt_y"/>
                                          </p:val>
                                        </p:tav>
                                      </p:tavLst>
                                    </p:anim>
                                    <p:anim calcmode="lin" valueType="num">
                                      <p:cBhvr>
                                        <p:cTn id="19" dur="500" fill="hold"/>
                                        <p:tgtEl>
                                          <p:spTgt spid="122894"/>
                                        </p:tgtEl>
                                        <p:attrNameLst>
                                          <p:attrName>ppt_w</p:attrName>
                                        </p:attrNameLst>
                                      </p:cBhvr>
                                      <p:tavLst>
                                        <p:tav tm="0">
                                          <p:val>
                                            <p:strVal val="#ppt_w"/>
                                          </p:val>
                                        </p:tav>
                                        <p:tav tm="100000">
                                          <p:val>
                                            <p:strVal val="#ppt_w"/>
                                          </p:val>
                                        </p:tav>
                                      </p:tavLst>
                                    </p:anim>
                                    <p:anim calcmode="lin" valueType="num">
                                      <p:cBhvr>
                                        <p:cTn id="20" dur="500" fill="hold"/>
                                        <p:tgtEl>
                                          <p:spTgt spid="12289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122908"/>
                                        </p:tgtEl>
                                        <p:attrNameLst>
                                          <p:attrName>style.visibility</p:attrName>
                                        </p:attrNameLst>
                                      </p:cBhvr>
                                      <p:to>
                                        <p:strVal val="visible"/>
                                      </p:to>
                                    </p:set>
                                    <p:anim calcmode="lin" valueType="num">
                                      <p:cBhvr>
                                        <p:cTn id="25" dur="500" fill="hold"/>
                                        <p:tgtEl>
                                          <p:spTgt spid="122908"/>
                                        </p:tgtEl>
                                        <p:attrNameLst>
                                          <p:attrName>ppt_x</p:attrName>
                                        </p:attrNameLst>
                                      </p:cBhvr>
                                      <p:tavLst>
                                        <p:tav tm="0">
                                          <p:val>
                                            <p:strVal val="#ppt_x"/>
                                          </p:val>
                                        </p:tav>
                                        <p:tav tm="100000">
                                          <p:val>
                                            <p:strVal val="#ppt_x"/>
                                          </p:val>
                                        </p:tav>
                                      </p:tavLst>
                                    </p:anim>
                                    <p:anim calcmode="lin" valueType="num">
                                      <p:cBhvr>
                                        <p:cTn id="26" dur="500" fill="hold"/>
                                        <p:tgtEl>
                                          <p:spTgt spid="122908"/>
                                        </p:tgtEl>
                                        <p:attrNameLst>
                                          <p:attrName>ppt_y</p:attrName>
                                        </p:attrNameLst>
                                      </p:cBhvr>
                                      <p:tavLst>
                                        <p:tav tm="0">
                                          <p:val>
                                            <p:strVal val="#ppt_y-#ppt_h/2"/>
                                          </p:val>
                                        </p:tav>
                                        <p:tav tm="100000">
                                          <p:val>
                                            <p:strVal val="#ppt_y"/>
                                          </p:val>
                                        </p:tav>
                                      </p:tavLst>
                                    </p:anim>
                                    <p:anim calcmode="lin" valueType="num">
                                      <p:cBhvr>
                                        <p:cTn id="27" dur="500" fill="hold"/>
                                        <p:tgtEl>
                                          <p:spTgt spid="122908"/>
                                        </p:tgtEl>
                                        <p:attrNameLst>
                                          <p:attrName>ppt_w</p:attrName>
                                        </p:attrNameLst>
                                      </p:cBhvr>
                                      <p:tavLst>
                                        <p:tav tm="0">
                                          <p:val>
                                            <p:strVal val="#ppt_w"/>
                                          </p:val>
                                        </p:tav>
                                        <p:tav tm="100000">
                                          <p:val>
                                            <p:strVal val="#ppt_w"/>
                                          </p:val>
                                        </p:tav>
                                      </p:tavLst>
                                    </p:anim>
                                    <p:anim calcmode="lin" valueType="num">
                                      <p:cBhvr>
                                        <p:cTn id="28" dur="500" fill="hold"/>
                                        <p:tgtEl>
                                          <p:spTgt spid="122908"/>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122891"/>
                                        </p:tgtEl>
                                        <p:attrNameLst>
                                          <p:attrName>style.visibility</p:attrName>
                                        </p:attrNameLst>
                                      </p:cBhvr>
                                      <p:to>
                                        <p:strVal val="visible"/>
                                      </p:to>
                                    </p:set>
                                    <p:anim calcmode="lin" valueType="num">
                                      <p:cBhvr>
                                        <p:cTn id="33" dur="500" fill="hold"/>
                                        <p:tgtEl>
                                          <p:spTgt spid="122891"/>
                                        </p:tgtEl>
                                        <p:attrNameLst>
                                          <p:attrName>ppt_x</p:attrName>
                                        </p:attrNameLst>
                                      </p:cBhvr>
                                      <p:tavLst>
                                        <p:tav tm="0">
                                          <p:val>
                                            <p:strVal val="#ppt_x"/>
                                          </p:val>
                                        </p:tav>
                                        <p:tav tm="100000">
                                          <p:val>
                                            <p:strVal val="#ppt_x"/>
                                          </p:val>
                                        </p:tav>
                                      </p:tavLst>
                                    </p:anim>
                                    <p:anim calcmode="lin" valueType="num">
                                      <p:cBhvr>
                                        <p:cTn id="34" dur="500" fill="hold"/>
                                        <p:tgtEl>
                                          <p:spTgt spid="122891"/>
                                        </p:tgtEl>
                                        <p:attrNameLst>
                                          <p:attrName>ppt_y</p:attrName>
                                        </p:attrNameLst>
                                      </p:cBhvr>
                                      <p:tavLst>
                                        <p:tav tm="0">
                                          <p:val>
                                            <p:strVal val="#ppt_y-#ppt_h/2"/>
                                          </p:val>
                                        </p:tav>
                                        <p:tav tm="100000">
                                          <p:val>
                                            <p:strVal val="#ppt_y"/>
                                          </p:val>
                                        </p:tav>
                                      </p:tavLst>
                                    </p:anim>
                                    <p:anim calcmode="lin" valueType="num">
                                      <p:cBhvr>
                                        <p:cTn id="35" dur="500" fill="hold"/>
                                        <p:tgtEl>
                                          <p:spTgt spid="122891"/>
                                        </p:tgtEl>
                                        <p:attrNameLst>
                                          <p:attrName>ppt_w</p:attrName>
                                        </p:attrNameLst>
                                      </p:cBhvr>
                                      <p:tavLst>
                                        <p:tav tm="0">
                                          <p:val>
                                            <p:strVal val="#ppt_w"/>
                                          </p:val>
                                        </p:tav>
                                        <p:tav tm="100000">
                                          <p:val>
                                            <p:strVal val="#ppt_w"/>
                                          </p:val>
                                        </p:tav>
                                      </p:tavLst>
                                    </p:anim>
                                    <p:anim calcmode="lin" valueType="num">
                                      <p:cBhvr>
                                        <p:cTn id="36" dur="500" fill="hold"/>
                                        <p:tgtEl>
                                          <p:spTgt spid="122891"/>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122901"/>
                                        </p:tgtEl>
                                        <p:attrNameLst>
                                          <p:attrName>style.visibility</p:attrName>
                                        </p:attrNameLst>
                                      </p:cBhvr>
                                      <p:to>
                                        <p:strVal val="visible"/>
                                      </p:to>
                                    </p:set>
                                    <p:anim calcmode="lin" valueType="num">
                                      <p:cBhvr>
                                        <p:cTn id="41" dur="500" fill="hold"/>
                                        <p:tgtEl>
                                          <p:spTgt spid="122901"/>
                                        </p:tgtEl>
                                        <p:attrNameLst>
                                          <p:attrName>ppt_x</p:attrName>
                                        </p:attrNameLst>
                                      </p:cBhvr>
                                      <p:tavLst>
                                        <p:tav tm="0">
                                          <p:val>
                                            <p:strVal val="#ppt_x"/>
                                          </p:val>
                                        </p:tav>
                                        <p:tav tm="100000">
                                          <p:val>
                                            <p:strVal val="#ppt_x"/>
                                          </p:val>
                                        </p:tav>
                                      </p:tavLst>
                                    </p:anim>
                                    <p:anim calcmode="lin" valueType="num">
                                      <p:cBhvr>
                                        <p:cTn id="42" dur="500" fill="hold"/>
                                        <p:tgtEl>
                                          <p:spTgt spid="122901"/>
                                        </p:tgtEl>
                                        <p:attrNameLst>
                                          <p:attrName>ppt_y</p:attrName>
                                        </p:attrNameLst>
                                      </p:cBhvr>
                                      <p:tavLst>
                                        <p:tav tm="0">
                                          <p:val>
                                            <p:strVal val="#ppt_y-#ppt_h/2"/>
                                          </p:val>
                                        </p:tav>
                                        <p:tav tm="100000">
                                          <p:val>
                                            <p:strVal val="#ppt_y"/>
                                          </p:val>
                                        </p:tav>
                                      </p:tavLst>
                                    </p:anim>
                                    <p:anim calcmode="lin" valueType="num">
                                      <p:cBhvr>
                                        <p:cTn id="43" dur="500" fill="hold"/>
                                        <p:tgtEl>
                                          <p:spTgt spid="122901"/>
                                        </p:tgtEl>
                                        <p:attrNameLst>
                                          <p:attrName>ppt_w</p:attrName>
                                        </p:attrNameLst>
                                      </p:cBhvr>
                                      <p:tavLst>
                                        <p:tav tm="0">
                                          <p:val>
                                            <p:strVal val="#ppt_w"/>
                                          </p:val>
                                        </p:tav>
                                        <p:tav tm="100000">
                                          <p:val>
                                            <p:strVal val="#ppt_w"/>
                                          </p:val>
                                        </p:tav>
                                      </p:tavLst>
                                    </p:anim>
                                    <p:anim calcmode="lin" valueType="num">
                                      <p:cBhvr>
                                        <p:cTn id="44" dur="500" fill="hold"/>
                                        <p:tgtEl>
                                          <p:spTgt spid="122901"/>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 fill="hold" nodeType="clickEffect">
                                  <p:stCondLst>
                                    <p:cond delay="0"/>
                                  </p:stCondLst>
                                  <p:childTnLst>
                                    <p:set>
                                      <p:cBhvr>
                                        <p:cTn id="48" dur="1" fill="hold">
                                          <p:stCondLst>
                                            <p:cond delay="0"/>
                                          </p:stCondLst>
                                        </p:cTn>
                                        <p:tgtEl>
                                          <p:spTgt spid="122917"/>
                                        </p:tgtEl>
                                        <p:attrNameLst>
                                          <p:attrName>style.visibility</p:attrName>
                                        </p:attrNameLst>
                                      </p:cBhvr>
                                      <p:to>
                                        <p:strVal val="visible"/>
                                      </p:to>
                                    </p:set>
                                    <p:anim calcmode="lin" valueType="num">
                                      <p:cBhvr>
                                        <p:cTn id="49" dur="500" fill="hold"/>
                                        <p:tgtEl>
                                          <p:spTgt spid="122917"/>
                                        </p:tgtEl>
                                        <p:attrNameLst>
                                          <p:attrName>ppt_x</p:attrName>
                                        </p:attrNameLst>
                                      </p:cBhvr>
                                      <p:tavLst>
                                        <p:tav tm="0">
                                          <p:val>
                                            <p:strVal val="#ppt_x"/>
                                          </p:val>
                                        </p:tav>
                                        <p:tav tm="100000">
                                          <p:val>
                                            <p:strVal val="#ppt_x"/>
                                          </p:val>
                                        </p:tav>
                                      </p:tavLst>
                                    </p:anim>
                                    <p:anim calcmode="lin" valueType="num">
                                      <p:cBhvr>
                                        <p:cTn id="50" dur="500" fill="hold"/>
                                        <p:tgtEl>
                                          <p:spTgt spid="122917"/>
                                        </p:tgtEl>
                                        <p:attrNameLst>
                                          <p:attrName>ppt_y</p:attrName>
                                        </p:attrNameLst>
                                      </p:cBhvr>
                                      <p:tavLst>
                                        <p:tav tm="0">
                                          <p:val>
                                            <p:strVal val="#ppt_y-#ppt_h/2"/>
                                          </p:val>
                                        </p:tav>
                                        <p:tav tm="100000">
                                          <p:val>
                                            <p:strVal val="#ppt_y"/>
                                          </p:val>
                                        </p:tav>
                                      </p:tavLst>
                                    </p:anim>
                                    <p:anim calcmode="lin" valueType="num">
                                      <p:cBhvr>
                                        <p:cTn id="51" dur="500" fill="hold"/>
                                        <p:tgtEl>
                                          <p:spTgt spid="122917"/>
                                        </p:tgtEl>
                                        <p:attrNameLst>
                                          <p:attrName>ppt_w</p:attrName>
                                        </p:attrNameLst>
                                      </p:cBhvr>
                                      <p:tavLst>
                                        <p:tav tm="0">
                                          <p:val>
                                            <p:strVal val="#ppt_w"/>
                                          </p:val>
                                        </p:tav>
                                        <p:tav tm="100000">
                                          <p:val>
                                            <p:strVal val="#ppt_w"/>
                                          </p:val>
                                        </p:tav>
                                      </p:tavLst>
                                    </p:anim>
                                    <p:anim calcmode="lin" valueType="num">
                                      <p:cBhvr>
                                        <p:cTn id="52" dur="500" fill="hold"/>
                                        <p:tgtEl>
                                          <p:spTgt spid="122917"/>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 fill="hold" nodeType="clickEffect">
                                  <p:stCondLst>
                                    <p:cond delay="0"/>
                                  </p:stCondLst>
                                  <p:childTnLst>
                                    <p:set>
                                      <p:cBhvr>
                                        <p:cTn id="56" dur="1" fill="hold">
                                          <p:stCondLst>
                                            <p:cond delay="0"/>
                                          </p:stCondLst>
                                        </p:cTn>
                                        <p:tgtEl>
                                          <p:spTgt spid="122920"/>
                                        </p:tgtEl>
                                        <p:attrNameLst>
                                          <p:attrName>style.visibility</p:attrName>
                                        </p:attrNameLst>
                                      </p:cBhvr>
                                      <p:to>
                                        <p:strVal val="visible"/>
                                      </p:to>
                                    </p:set>
                                    <p:anim calcmode="lin" valueType="num">
                                      <p:cBhvr>
                                        <p:cTn id="57" dur="500" fill="hold"/>
                                        <p:tgtEl>
                                          <p:spTgt spid="122920"/>
                                        </p:tgtEl>
                                        <p:attrNameLst>
                                          <p:attrName>ppt_x</p:attrName>
                                        </p:attrNameLst>
                                      </p:cBhvr>
                                      <p:tavLst>
                                        <p:tav tm="0">
                                          <p:val>
                                            <p:strVal val="#ppt_x"/>
                                          </p:val>
                                        </p:tav>
                                        <p:tav tm="100000">
                                          <p:val>
                                            <p:strVal val="#ppt_x"/>
                                          </p:val>
                                        </p:tav>
                                      </p:tavLst>
                                    </p:anim>
                                    <p:anim calcmode="lin" valueType="num">
                                      <p:cBhvr>
                                        <p:cTn id="58" dur="500" fill="hold"/>
                                        <p:tgtEl>
                                          <p:spTgt spid="122920"/>
                                        </p:tgtEl>
                                        <p:attrNameLst>
                                          <p:attrName>ppt_y</p:attrName>
                                        </p:attrNameLst>
                                      </p:cBhvr>
                                      <p:tavLst>
                                        <p:tav tm="0">
                                          <p:val>
                                            <p:strVal val="#ppt_y-#ppt_h/2"/>
                                          </p:val>
                                        </p:tav>
                                        <p:tav tm="100000">
                                          <p:val>
                                            <p:strVal val="#ppt_y"/>
                                          </p:val>
                                        </p:tav>
                                      </p:tavLst>
                                    </p:anim>
                                    <p:anim calcmode="lin" valueType="num">
                                      <p:cBhvr>
                                        <p:cTn id="59" dur="500" fill="hold"/>
                                        <p:tgtEl>
                                          <p:spTgt spid="122920"/>
                                        </p:tgtEl>
                                        <p:attrNameLst>
                                          <p:attrName>ppt_w</p:attrName>
                                        </p:attrNameLst>
                                      </p:cBhvr>
                                      <p:tavLst>
                                        <p:tav tm="0">
                                          <p:val>
                                            <p:strVal val="#ppt_w"/>
                                          </p:val>
                                        </p:tav>
                                        <p:tav tm="100000">
                                          <p:val>
                                            <p:strVal val="#ppt_w"/>
                                          </p:val>
                                        </p:tav>
                                      </p:tavLst>
                                    </p:anim>
                                    <p:anim calcmode="lin" valueType="num">
                                      <p:cBhvr>
                                        <p:cTn id="60" dur="500" fill="hold"/>
                                        <p:tgtEl>
                                          <p:spTgt spid="122920"/>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 fill="hold" nodeType="clickEffect">
                                  <p:stCondLst>
                                    <p:cond delay="0"/>
                                  </p:stCondLst>
                                  <p:childTnLst>
                                    <p:set>
                                      <p:cBhvr>
                                        <p:cTn id="64" dur="1" fill="hold">
                                          <p:stCondLst>
                                            <p:cond delay="0"/>
                                          </p:stCondLst>
                                        </p:cTn>
                                        <p:tgtEl>
                                          <p:spTgt spid="122914"/>
                                        </p:tgtEl>
                                        <p:attrNameLst>
                                          <p:attrName>style.visibility</p:attrName>
                                        </p:attrNameLst>
                                      </p:cBhvr>
                                      <p:to>
                                        <p:strVal val="visible"/>
                                      </p:to>
                                    </p:set>
                                    <p:anim calcmode="lin" valueType="num">
                                      <p:cBhvr>
                                        <p:cTn id="65" dur="500" fill="hold"/>
                                        <p:tgtEl>
                                          <p:spTgt spid="122914"/>
                                        </p:tgtEl>
                                        <p:attrNameLst>
                                          <p:attrName>ppt_x</p:attrName>
                                        </p:attrNameLst>
                                      </p:cBhvr>
                                      <p:tavLst>
                                        <p:tav tm="0">
                                          <p:val>
                                            <p:strVal val="#ppt_x"/>
                                          </p:val>
                                        </p:tav>
                                        <p:tav tm="100000">
                                          <p:val>
                                            <p:strVal val="#ppt_x"/>
                                          </p:val>
                                        </p:tav>
                                      </p:tavLst>
                                    </p:anim>
                                    <p:anim calcmode="lin" valueType="num">
                                      <p:cBhvr>
                                        <p:cTn id="66" dur="500" fill="hold"/>
                                        <p:tgtEl>
                                          <p:spTgt spid="122914"/>
                                        </p:tgtEl>
                                        <p:attrNameLst>
                                          <p:attrName>ppt_y</p:attrName>
                                        </p:attrNameLst>
                                      </p:cBhvr>
                                      <p:tavLst>
                                        <p:tav tm="0">
                                          <p:val>
                                            <p:strVal val="#ppt_y-#ppt_h/2"/>
                                          </p:val>
                                        </p:tav>
                                        <p:tav tm="100000">
                                          <p:val>
                                            <p:strVal val="#ppt_y"/>
                                          </p:val>
                                        </p:tav>
                                      </p:tavLst>
                                    </p:anim>
                                    <p:anim calcmode="lin" valueType="num">
                                      <p:cBhvr>
                                        <p:cTn id="67" dur="500" fill="hold"/>
                                        <p:tgtEl>
                                          <p:spTgt spid="122914"/>
                                        </p:tgtEl>
                                        <p:attrNameLst>
                                          <p:attrName>ppt_w</p:attrName>
                                        </p:attrNameLst>
                                      </p:cBhvr>
                                      <p:tavLst>
                                        <p:tav tm="0">
                                          <p:val>
                                            <p:strVal val="#ppt_w"/>
                                          </p:val>
                                        </p:tav>
                                        <p:tav tm="100000">
                                          <p:val>
                                            <p:strVal val="#ppt_w"/>
                                          </p:val>
                                        </p:tav>
                                      </p:tavLst>
                                    </p:anim>
                                    <p:anim calcmode="lin" valueType="num">
                                      <p:cBhvr>
                                        <p:cTn id="68" dur="500" fill="hold"/>
                                        <p:tgtEl>
                                          <p:spTgt spid="122914"/>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nodeType="clickEffect">
                                  <p:stCondLst>
                                    <p:cond delay="0"/>
                                  </p:stCondLst>
                                  <p:childTnLst>
                                    <p:set>
                                      <p:cBhvr>
                                        <p:cTn id="72" dur="1" fill="hold">
                                          <p:stCondLst>
                                            <p:cond delay="0"/>
                                          </p:stCondLst>
                                        </p:cTn>
                                        <p:tgtEl>
                                          <p:spTgt spid="122911"/>
                                        </p:tgtEl>
                                        <p:attrNameLst>
                                          <p:attrName>style.visibility</p:attrName>
                                        </p:attrNameLst>
                                      </p:cBhvr>
                                      <p:to>
                                        <p:strVal val="visible"/>
                                      </p:to>
                                    </p:set>
                                    <p:anim calcmode="lin" valueType="num">
                                      <p:cBhvr>
                                        <p:cTn id="73" dur="500" fill="hold"/>
                                        <p:tgtEl>
                                          <p:spTgt spid="122911"/>
                                        </p:tgtEl>
                                        <p:attrNameLst>
                                          <p:attrName>ppt_x</p:attrName>
                                        </p:attrNameLst>
                                      </p:cBhvr>
                                      <p:tavLst>
                                        <p:tav tm="0">
                                          <p:val>
                                            <p:strVal val="#ppt_x"/>
                                          </p:val>
                                        </p:tav>
                                        <p:tav tm="100000">
                                          <p:val>
                                            <p:strVal val="#ppt_x"/>
                                          </p:val>
                                        </p:tav>
                                      </p:tavLst>
                                    </p:anim>
                                    <p:anim calcmode="lin" valueType="num">
                                      <p:cBhvr>
                                        <p:cTn id="74" dur="500" fill="hold"/>
                                        <p:tgtEl>
                                          <p:spTgt spid="122911"/>
                                        </p:tgtEl>
                                        <p:attrNameLst>
                                          <p:attrName>ppt_y</p:attrName>
                                        </p:attrNameLst>
                                      </p:cBhvr>
                                      <p:tavLst>
                                        <p:tav tm="0">
                                          <p:val>
                                            <p:strVal val="#ppt_y-#ppt_h/2"/>
                                          </p:val>
                                        </p:tav>
                                        <p:tav tm="100000">
                                          <p:val>
                                            <p:strVal val="#ppt_y"/>
                                          </p:val>
                                        </p:tav>
                                      </p:tavLst>
                                    </p:anim>
                                    <p:anim calcmode="lin" valueType="num">
                                      <p:cBhvr>
                                        <p:cTn id="75" dur="500" fill="hold"/>
                                        <p:tgtEl>
                                          <p:spTgt spid="122911"/>
                                        </p:tgtEl>
                                        <p:attrNameLst>
                                          <p:attrName>ppt_w</p:attrName>
                                        </p:attrNameLst>
                                      </p:cBhvr>
                                      <p:tavLst>
                                        <p:tav tm="0">
                                          <p:val>
                                            <p:strVal val="#ppt_w"/>
                                          </p:val>
                                        </p:tav>
                                        <p:tav tm="100000">
                                          <p:val>
                                            <p:strVal val="#ppt_w"/>
                                          </p:val>
                                        </p:tav>
                                      </p:tavLst>
                                    </p:anim>
                                    <p:anim calcmode="lin" valueType="num">
                                      <p:cBhvr>
                                        <p:cTn id="76" dur="500" fill="hold"/>
                                        <p:tgtEl>
                                          <p:spTgt spid="122911"/>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4" presetClass="entr" presetSubtype="32" fill="hold" nodeType="clickEffect">
                                  <p:stCondLst>
                                    <p:cond delay="0"/>
                                  </p:stCondLst>
                                  <p:childTnLst>
                                    <p:set>
                                      <p:cBhvr>
                                        <p:cTn id="80" dur="1" fill="hold">
                                          <p:stCondLst>
                                            <p:cond delay="0"/>
                                          </p:stCondLst>
                                        </p:cTn>
                                        <p:tgtEl>
                                          <p:spTgt spid="122932"/>
                                        </p:tgtEl>
                                        <p:attrNameLst>
                                          <p:attrName>style.visibility</p:attrName>
                                        </p:attrNameLst>
                                      </p:cBhvr>
                                      <p:to>
                                        <p:strVal val="visible"/>
                                      </p:to>
                                    </p:set>
                                    <p:animEffect transition="in" filter="box(out)">
                                      <p:cBhvr>
                                        <p:cTn id="81" dur="500"/>
                                        <p:tgtEl>
                                          <p:spTgt spid="122932"/>
                                        </p:tgtEl>
                                      </p:cBhvr>
                                    </p:animEffect>
                                  </p:childTnLst>
                                  <p:subTnLst>
                                    <p:audio>
                                      <p:cMediaNode>
                                        <p:cTn display="0" masterRel="sameClick">
                                          <p:stCondLst>
                                            <p:cond evt="begin" delay="0">
                                              <p:tn val="79"/>
                                            </p:cond>
                                          </p:stCondLst>
                                          <p:endCondLst>
                                            <p:cond evt="onStopAudio" delay="0">
                                              <p:tgtEl>
                                                <p:sldTgt/>
                                              </p:tgtEl>
                                            </p:cond>
                                          </p:endCondLst>
                                        </p:cTn>
                                        <p:tgtEl>
                                          <p:sndTgt r:embed="rId1" name="CAMERA.WAV"/>
                                        </p:tgtEl>
                                      </p:cMediaNode>
                                    </p:audio>
                                  </p:subTnLst>
                                </p:cTn>
                              </p:par>
                            </p:childTnLst>
                          </p:cTn>
                        </p:par>
                      </p:childTnLst>
                    </p:cTn>
                  </p:par>
                  <p:par>
                    <p:cTn id="82" fill="hold">
                      <p:stCondLst>
                        <p:cond delay="indefinite"/>
                      </p:stCondLst>
                      <p:childTnLst>
                        <p:par>
                          <p:cTn id="83" fill="hold">
                            <p:stCondLst>
                              <p:cond delay="0"/>
                            </p:stCondLst>
                            <p:childTnLst>
                              <p:par>
                                <p:cTn id="84" presetID="17" presetClass="entr" presetSubtype="1" fill="hold" nodeType="clickEffect">
                                  <p:stCondLst>
                                    <p:cond delay="0"/>
                                  </p:stCondLst>
                                  <p:childTnLst>
                                    <p:set>
                                      <p:cBhvr>
                                        <p:cTn id="85" dur="1" fill="hold">
                                          <p:stCondLst>
                                            <p:cond delay="0"/>
                                          </p:stCondLst>
                                        </p:cTn>
                                        <p:tgtEl>
                                          <p:spTgt spid="122926"/>
                                        </p:tgtEl>
                                        <p:attrNameLst>
                                          <p:attrName>style.visibility</p:attrName>
                                        </p:attrNameLst>
                                      </p:cBhvr>
                                      <p:to>
                                        <p:strVal val="visible"/>
                                      </p:to>
                                    </p:set>
                                    <p:anim calcmode="lin" valueType="num">
                                      <p:cBhvr>
                                        <p:cTn id="86" dur="500" fill="hold"/>
                                        <p:tgtEl>
                                          <p:spTgt spid="122926"/>
                                        </p:tgtEl>
                                        <p:attrNameLst>
                                          <p:attrName>ppt_x</p:attrName>
                                        </p:attrNameLst>
                                      </p:cBhvr>
                                      <p:tavLst>
                                        <p:tav tm="0">
                                          <p:val>
                                            <p:strVal val="#ppt_x"/>
                                          </p:val>
                                        </p:tav>
                                        <p:tav tm="100000">
                                          <p:val>
                                            <p:strVal val="#ppt_x"/>
                                          </p:val>
                                        </p:tav>
                                      </p:tavLst>
                                    </p:anim>
                                    <p:anim calcmode="lin" valueType="num">
                                      <p:cBhvr>
                                        <p:cTn id="87" dur="500" fill="hold"/>
                                        <p:tgtEl>
                                          <p:spTgt spid="122926"/>
                                        </p:tgtEl>
                                        <p:attrNameLst>
                                          <p:attrName>ppt_y</p:attrName>
                                        </p:attrNameLst>
                                      </p:cBhvr>
                                      <p:tavLst>
                                        <p:tav tm="0">
                                          <p:val>
                                            <p:strVal val="#ppt_y-#ppt_h/2"/>
                                          </p:val>
                                        </p:tav>
                                        <p:tav tm="100000">
                                          <p:val>
                                            <p:strVal val="#ppt_y"/>
                                          </p:val>
                                        </p:tav>
                                      </p:tavLst>
                                    </p:anim>
                                    <p:anim calcmode="lin" valueType="num">
                                      <p:cBhvr>
                                        <p:cTn id="88" dur="500" fill="hold"/>
                                        <p:tgtEl>
                                          <p:spTgt spid="122926"/>
                                        </p:tgtEl>
                                        <p:attrNameLst>
                                          <p:attrName>ppt_w</p:attrName>
                                        </p:attrNameLst>
                                      </p:cBhvr>
                                      <p:tavLst>
                                        <p:tav tm="0">
                                          <p:val>
                                            <p:strVal val="#ppt_w"/>
                                          </p:val>
                                        </p:tav>
                                        <p:tav tm="100000">
                                          <p:val>
                                            <p:strVal val="#ppt_w"/>
                                          </p:val>
                                        </p:tav>
                                      </p:tavLst>
                                    </p:anim>
                                    <p:anim calcmode="lin" valueType="num">
                                      <p:cBhvr>
                                        <p:cTn id="89" dur="500" fill="hold"/>
                                        <p:tgtEl>
                                          <p:spTgt spid="122926"/>
                                        </p:tgtEl>
                                        <p:attrNameLst>
                                          <p:attrName>ppt_h</p:attrName>
                                        </p:attrNameLst>
                                      </p:cBhvr>
                                      <p:tavLst>
                                        <p:tav tm="0">
                                          <p:val>
                                            <p:fltVal val="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7" presetClass="entr" presetSubtype="1" fill="hold" nodeType="clickEffect">
                                  <p:stCondLst>
                                    <p:cond delay="0"/>
                                  </p:stCondLst>
                                  <p:childTnLst>
                                    <p:set>
                                      <p:cBhvr>
                                        <p:cTn id="93" dur="1" fill="hold">
                                          <p:stCondLst>
                                            <p:cond delay="0"/>
                                          </p:stCondLst>
                                        </p:cTn>
                                        <p:tgtEl>
                                          <p:spTgt spid="122929"/>
                                        </p:tgtEl>
                                        <p:attrNameLst>
                                          <p:attrName>style.visibility</p:attrName>
                                        </p:attrNameLst>
                                      </p:cBhvr>
                                      <p:to>
                                        <p:strVal val="visible"/>
                                      </p:to>
                                    </p:set>
                                    <p:anim calcmode="lin" valueType="num">
                                      <p:cBhvr>
                                        <p:cTn id="94" dur="500" fill="hold"/>
                                        <p:tgtEl>
                                          <p:spTgt spid="122929"/>
                                        </p:tgtEl>
                                        <p:attrNameLst>
                                          <p:attrName>ppt_x</p:attrName>
                                        </p:attrNameLst>
                                      </p:cBhvr>
                                      <p:tavLst>
                                        <p:tav tm="0">
                                          <p:val>
                                            <p:strVal val="#ppt_x"/>
                                          </p:val>
                                        </p:tav>
                                        <p:tav tm="100000">
                                          <p:val>
                                            <p:strVal val="#ppt_x"/>
                                          </p:val>
                                        </p:tav>
                                      </p:tavLst>
                                    </p:anim>
                                    <p:anim calcmode="lin" valueType="num">
                                      <p:cBhvr>
                                        <p:cTn id="95" dur="500" fill="hold"/>
                                        <p:tgtEl>
                                          <p:spTgt spid="122929"/>
                                        </p:tgtEl>
                                        <p:attrNameLst>
                                          <p:attrName>ppt_y</p:attrName>
                                        </p:attrNameLst>
                                      </p:cBhvr>
                                      <p:tavLst>
                                        <p:tav tm="0">
                                          <p:val>
                                            <p:strVal val="#ppt_y-#ppt_h/2"/>
                                          </p:val>
                                        </p:tav>
                                        <p:tav tm="100000">
                                          <p:val>
                                            <p:strVal val="#ppt_y"/>
                                          </p:val>
                                        </p:tav>
                                      </p:tavLst>
                                    </p:anim>
                                    <p:anim calcmode="lin" valueType="num">
                                      <p:cBhvr>
                                        <p:cTn id="96" dur="500" fill="hold"/>
                                        <p:tgtEl>
                                          <p:spTgt spid="122929"/>
                                        </p:tgtEl>
                                        <p:attrNameLst>
                                          <p:attrName>ppt_w</p:attrName>
                                        </p:attrNameLst>
                                      </p:cBhvr>
                                      <p:tavLst>
                                        <p:tav tm="0">
                                          <p:val>
                                            <p:strVal val="#ppt_w"/>
                                          </p:val>
                                        </p:tav>
                                        <p:tav tm="100000">
                                          <p:val>
                                            <p:strVal val="#ppt_w"/>
                                          </p:val>
                                        </p:tav>
                                      </p:tavLst>
                                    </p:anim>
                                    <p:anim calcmode="lin" valueType="num">
                                      <p:cBhvr>
                                        <p:cTn id="97" dur="500" fill="hold"/>
                                        <p:tgtEl>
                                          <p:spTgt spid="122929"/>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7" presetClass="entr" presetSubtype="1" fill="hold" nodeType="clickEffect">
                                  <p:stCondLst>
                                    <p:cond delay="0"/>
                                  </p:stCondLst>
                                  <p:childTnLst>
                                    <p:set>
                                      <p:cBhvr>
                                        <p:cTn id="101" dur="1" fill="hold">
                                          <p:stCondLst>
                                            <p:cond delay="0"/>
                                          </p:stCondLst>
                                        </p:cTn>
                                        <p:tgtEl>
                                          <p:spTgt spid="122923"/>
                                        </p:tgtEl>
                                        <p:attrNameLst>
                                          <p:attrName>style.visibility</p:attrName>
                                        </p:attrNameLst>
                                      </p:cBhvr>
                                      <p:to>
                                        <p:strVal val="visible"/>
                                      </p:to>
                                    </p:set>
                                    <p:anim calcmode="lin" valueType="num">
                                      <p:cBhvr>
                                        <p:cTn id="102" dur="500" fill="hold"/>
                                        <p:tgtEl>
                                          <p:spTgt spid="122923"/>
                                        </p:tgtEl>
                                        <p:attrNameLst>
                                          <p:attrName>ppt_x</p:attrName>
                                        </p:attrNameLst>
                                      </p:cBhvr>
                                      <p:tavLst>
                                        <p:tav tm="0">
                                          <p:val>
                                            <p:strVal val="#ppt_x"/>
                                          </p:val>
                                        </p:tav>
                                        <p:tav tm="100000">
                                          <p:val>
                                            <p:strVal val="#ppt_x"/>
                                          </p:val>
                                        </p:tav>
                                      </p:tavLst>
                                    </p:anim>
                                    <p:anim calcmode="lin" valueType="num">
                                      <p:cBhvr>
                                        <p:cTn id="103" dur="500" fill="hold"/>
                                        <p:tgtEl>
                                          <p:spTgt spid="122923"/>
                                        </p:tgtEl>
                                        <p:attrNameLst>
                                          <p:attrName>ppt_y</p:attrName>
                                        </p:attrNameLst>
                                      </p:cBhvr>
                                      <p:tavLst>
                                        <p:tav tm="0">
                                          <p:val>
                                            <p:strVal val="#ppt_y-#ppt_h/2"/>
                                          </p:val>
                                        </p:tav>
                                        <p:tav tm="100000">
                                          <p:val>
                                            <p:strVal val="#ppt_y"/>
                                          </p:val>
                                        </p:tav>
                                      </p:tavLst>
                                    </p:anim>
                                    <p:anim calcmode="lin" valueType="num">
                                      <p:cBhvr>
                                        <p:cTn id="104" dur="500" fill="hold"/>
                                        <p:tgtEl>
                                          <p:spTgt spid="122923"/>
                                        </p:tgtEl>
                                        <p:attrNameLst>
                                          <p:attrName>ppt_w</p:attrName>
                                        </p:attrNameLst>
                                      </p:cBhvr>
                                      <p:tavLst>
                                        <p:tav tm="0">
                                          <p:val>
                                            <p:strVal val="#ppt_w"/>
                                          </p:val>
                                        </p:tav>
                                        <p:tav tm="100000">
                                          <p:val>
                                            <p:strVal val="#ppt_w"/>
                                          </p:val>
                                        </p:tav>
                                      </p:tavLst>
                                    </p:anim>
                                    <p:anim calcmode="lin" valueType="num">
                                      <p:cBhvr>
                                        <p:cTn id="105" dur="500" fill="hold"/>
                                        <p:tgtEl>
                                          <p:spTgt spid="122923"/>
                                        </p:tgtEl>
                                        <p:attrNameLst>
                                          <p:attrName>ppt_h</p:attrName>
                                        </p:attrNameLst>
                                      </p:cBhvr>
                                      <p:tavLst>
                                        <p:tav tm="0">
                                          <p:val>
                                            <p:fltVal val="0"/>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4" presetClass="entr" presetSubtype="32" fill="hold" grpId="0" nodeType="clickEffect">
                                  <p:stCondLst>
                                    <p:cond delay="0"/>
                                  </p:stCondLst>
                                  <p:childTnLst>
                                    <p:set>
                                      <p:cBhvr>
                                        <p:cTn id="109" dur="1" fill="hold">
                                          <p:stCondLst>
                                            <p:cond delay="0"/>
                                          </p:stCondLst>
                                        </p:cTn>
                                        <p:tgtEl>
                                          <p:spTgt spid="122939">
                                            <p:txEl>
                                              <p:pRg st="0" end="0"/>
                                            </p:txEl>
                                          </p:spTgt>
                                        </p:tgtEl>
                                        <p:attrNameLst>
                                          <p:attrName>style.visibility</p:attrName>
                                        </p:attrNameLst>
                                      </p:cBhvr>
                                      <p:to>
                                        <p:strVal val="visible"/>
                                      </p:to>
                                    </p:set>
                                    <p:animEffect transition="in" filter="box(out)">
                                      <p:cBhvr>
                                        <p:cTn id="110" dur="500"/>
                                        <p:tgtEl>
                                          <p:spTgt spid="122939">
                                            <p:txEl>
                                              <p:pRg st="0" end="0"/>
                                            </p:txEl>
                                          </p:spTgt>
                                        </p:tgtEl>
                                      </p:cBhvr>
                                    </p:animEffect>
                                  </p:childTnLst>
                                  <p:subTnLst>
                                    <p:audio>
                                      <p:cMediaNode>
                                        <p:cTn display="0" masterRel="sameClick">
                                          <p:stCondLst>
                                            <p:cond evt="begin" delay="0">
                                              <p:tn val="108"/>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0" grpId="0" animBg="1" autoUpdateAnimBg="0"/>
      <p:bldP spid="122939"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hlinkClick r:id="" action="ppaction://noaction"/>
          </p:cNvPr>
          <p:cNvSpPr txBox="1">
            <a:spLocks noChangeArrowheads="1"/>
          </p:cNvSpPr>
          <p:nvPr/>
        </p:nvSpPr>
        <p:spPr bwMode="auto">
          <a:xfrm>
            <a:off x="1658815" y="2365998"/>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）后序遍历左子树；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hlinkClick r:id="" action="ppaction://hlinkshowjump?jump=nextslide"/>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38916" name="Text Box 4"/>
          <p:cNvSpPr txBox="1">
            <a:spLocks noChangeArrowheads="1"/>
          </p:cNvSpPr>
          <p:nvPr/>
        </p:nvSpPr>
        <p:spPr bwMode="auto">
          <a:xfrm>
            <a:off x="1111250" y="1066800"/>
            <a:ext cx="27558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chemeClr val="tx2"/>
                </a:solidFill>
                <a:effectLst/>
                <a:uLnTx/>
                <a:uFillTx/>
                <a:latin typeface="等线" panose="02010600030101010101" charset="-122"/>
                <a:ea typeface="等线" panose="02010600030101010101" charset="-122"/>
                <a:cs typeface="楷体_GB2312"/>
              </a:rPr>
              <a:t>③</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后序遍历</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slide(fromBottom)">
                                      <p:cBhvr>
                                        <p:cTn id="7" dur="500"/>
                                        <p:tgtEl>
                                          <p:spTgt spid="117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p:cNvGrpSpPr/>
          <p:nvPr/>
        </p:nvGrpSpPr>
        <p:grpSpPr bwMode="auto">
          <a:xfrm>
            <a:off x="876300" y="1371600"/>
            <a:ext cx="3060700" cy="2362200"/>
            <a:chOff x="492" y="384"/>
            <a:chExt cx="1928" cy="1488"/>
          </a:xfrm>
        </p:grpSpPr>
        <p:sp>
          <p:nvSpPr>
            <p:cNvPr id="39991" name="Oval 3"/>
            <p:cNvSpPr>
              <a:spLocks noChangeArrowheads="1"/>
            </p:cNvSpPr>
            <p:nvPr/>
          </p:nvSpPr>
          <p:spPr bwMode="auto">
            <a:xfrm>
              <a:off x="1212" y="38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2" name="Oval 4"/>
            <p:cNvSpPr>
              <a:spLocks noChangeArrowheads="1"/>
            </p:cNvSpPr>
            <p:nvPr/>
          </p:nvSpPr>
          <p:spPr bwMode="auto">
            <a:xfrm>
              <a:off x="1164" y="1488"/>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3" name="Oval 5"/>
            <p:cNvSpPr>
              <a:spLocks noChangeArrowheads="1"/>
            </p:cNvSpPr>
            <p:nvPr/>
          </p:nvSpPr>
          <p:spPr bwMode="auto">
            <a:xfrm>
              <a:off x="492" y="110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4" name="Oval 6"/>
            <p:cNvSpPr>
              <a:spLocks noChangeArrowheads="1"/>
            </p:cNvSpPr>
            <p:nvPr/>
          </p:nvSpPr>
          <p:spPr bwMode="auto">
            <a:xfrm>
              <a:off x="2036" y="106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5" name="Line 7"/>
            <p:cNvSpPr>
              <a:spLocks noChangeShapeType="1"/>
            </p:cNvSpPr>
            <p:nvPr/>
          </p:nvSpPr>
          <p:spPr bwMode="auto">
            <a:xfrm flipH="1">
              <a:off x="780" y="720"/>
              <a:ext cx="480" cy="4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6" name="Line 8"/>
            <p:cNvSpPr>
              <a:spLocks noChangeShapeType="1"/>
            </p:cNvSpPr>
            <p:nvPr/>
          </p:nvSpPr>
          <p:spPr bwMode="auto">
            <a:xfrm>
              <a:off x="1548" y="720"/>
              <a:ext cx="576" cy="384"/>
            </a:xfrm>
            <a:prstGeom prst="line">
              <a:avLst/>
            </a:prstGeom>
            <a:noFill/>
            <a:ln w="1905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7" name="Line 9"/>
            <p:cNvSpPr>
              <a:spLocks noChangeShapeType="1"/>
            </p:cNvSpPr>
            <p:nvPr/>
          </p:nvSpPr>
          <p:spPr bwMode="auto">
            <a:xfrm>
              <a:off x="876" y="1392"/>
              <a:ext cx="336" cy="192"/>
            </a:xfrm>
            <a:prstGeom prst="line">
              <a:avLst/>
            </a:prstGeom>
            <a:noFill/>
            <a:ln w="1905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14" name="Rectangle 10"/>
          <p:cNvSpPr>
            <a:spLocks noChangeArrowheads="1"/>
          </p:cNvSpPr>
          <p:nvPr/>
        </p:nvSpPr>
        <p:spPr bwMode="auto">
          <a:xfrm>
            <a:off x="4629150" y="838200"/>
            <a:ext cx="341947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L                   R              D</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23915" name="Group 11"/>
          <p:cNvGrpSpPr/>
          <p:nvPr/>
        </p:nvGrpSpPr>
        <p:grpSpPr bwMode="auto">
          <a:xfrm>
            <a:off x="4095750" y="1314450"/>
            <a:ext cx="1524000" cy="1447800"/>
            <a:chOff x="3216" y="1248"/>
            <a:chExt cx="960" cy="912"/>
          </a:xfrm>
        </p:grpSpPr>
        <p:sp>
          <p:nvSpPr>
            <p:cNvPr id="39985" name="Line 12"/>
            <p:cNvSpPr>
              <a:spLocks noChangeShapeType="1"/>
            </p:cNvSpPr>
            <p:nvPr/>
          </p:nvSpPr>
          <p:spPr bwMode="auto">
            <a:xfrm>
              <a:off x="3696" y="1248"/>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9986" name="Group 13"/>
            <p:cNvGrpSpPr/>
            <p:nvPr/>
          </p:nvGrpSpPr>
          <p:grpSpPr bwMode="auto">
            <a:xfrm>
              <a:off x="3408" y="1680"/>
              <a:ext cx="576" cy="240"/>
              <a:chOff x="3408" y="1680"/>
              <a:chExt cx="576" cy="240"/>
            </a:xfrm>
          </p:grpSpPr>
          <p:sp>
            <p:nvSpPr>
              <p:cNvPr id="39988" name="Line 14"/>
              <p:cNvSpPr>
                <a:spLocks noChangeShapeType="1"/>
              </p:cNvSpPr>
              <p:nvPr/>
            </p:nvSpPr>
            <p:spPr bwMode="auto">
              <a:xfrm>
                <a:off x="3408" y="1680"/>
                <a:ext cx="5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9" name="Line 15"/>
              <p:cNvSpPr>
                <a:spLocks noChangeShapeType="1"/>
              </p:cNvSpPr>
              <p:nvPr/>
            </p:nvSpPr>
            <p:spPr bwMode="auto">
              <a:xfrm>
                <a:off x="3408"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0" name="Line 16"/>
              <p:cNvSpPr>
                <a:spLocks noChangeShapeType="1"/>
              </p:cNvSpPr>
              <p:nvPr/>
            </p:nvSpPr>
            <p:spPr bwMode="auto">
              <a:xfrm>
                <a:off x="3984"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7" name="Rectangle 17"/>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22" name="Group 18"/>
          <p:cNvGrpSpPr/>
          <p:nvPr/>
        </p:nvGrpSpPr>
        <p:grpSpPr bwMode="auto">
          <a:xfrm>
            <a:off x="4210050" y="2800350"/>
            <a:ext cx="1447800" cy="1428750"/>
            <a:chOff x="2796" y="1752"/>
            <a:chExt cx="912" cy="900"/>
          </a:xfrm>
        </p:grpSpPr>
        <p:grpSp>
          <p:nvGrpSpPr>
            <p:cNvPr id="39979" name="Group 19"/>
            <p:cNvGrpSpPr/>
            <p:nvPr/>
          </p:nvGrpSpPr>
          <p:grpSpPr bwMode="auto">
            <a:xfrm>
              <a:off x="2940" y="2172"/>
              <a:ext cx="576" cy="240"/>
              <a:chOff x="3888" y="2592"/>
              <a:chExt cx="576" cy="240"/>
            </a:xfrm>
          </p:grpSpPr>
          <p:sp>
            <p:nvSpPr>
              <p:cNvPr id="39982" name="Line 20"/>
              <p:cNvSpPr>
                <a:spLocks noChangeShapeType="1"/>
              </p:cNvSpPr>
              <p:nvPr/>
            </p:nvSpPr>
            <p:spPr bwMode="auto">
              <a:xfrm>
                <a:off x="3888" y="2592"/>
                <a:ext cx="5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3" name="Line 21"/>
              <p:cNvSpPr>
                <a:spLocks noChangeShapeType="1"/>
              </p:cNvSpPr>
              <p:nvPr/>
            </p:nvSpPr>
            <p:spPr bwMode="auto">
              <a:xfrm>
                <a:off x="3888" y="259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4" name="Line 22"/>
              <p:cNvSpPr>
                <a:spLocks noChangeShapeType="1"/>
              </p:cNvSpPr>
              <p:nvPr/>
            </p:nvSpPr>
            <p:spPr bwMode="auto">
              <a:xfrm>
                <a:off x="4464" y="259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0" name="Rectangle 23"/>
            <p:cNvSpPr>
              <a:spLocks noChangeArrowheads="1"/>
            </p:cNvSpPr>
            <p:nvPr/>
          </p:nvSpPr>
          <p:spPr bwMode="auto">
            <a:xfrm>
              <a:off x="2796" y="241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1" name="Line 24"/>
            <p:cNvSpPr>
              <a:spLocks noChangeShapeType="1"/>
            </p:cNvSpPr>
            <p:nvPr/>
          </p:nvSpPr>
          <p:spPr bwMode="auto">
            <a:xfrm>
              <a:off x="3204" y="1752"/>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29" name="Group 25"/>
          <p:cNvGrpSpPr/>
          <p:nvPr/>
        </p:nvGrpSpPr>
        <p:grpSpPr bwMode="auto">
          <a:xfrm>
            <a:off x="4038600" y="2762250"/>
            <a:ext cx="457200" cy="990600"/>
            <a:chOff x="3552" y="2160"/>
            <a:chExt cx="288" cy="624"/>
          </a:xfrm>
        </p:grpSpPr>
        <p:sp>
          <p:nvSpPr>
            <p:cNvPr id="39977" name="Text Box 26"/>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78" name="Line 27"/>
            <p:cNvSpPr>
              <a:spLocks noChangeShapeType="1"/>
            </p:cNvSpPr>
            <p:nvPr/>
          </p:nvSpPr>
          <p:spPr bwMode="auto">
            <a:xfrm>
              <a:off x="3696" y="2160"/>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2" name="Group 28"/>
          <p:cNvGrpSpPr/>
          <p:nvPr/>
        </p:nvGrpSpPr>
        <p:grpSpPr bwMode="auto">
          <a:xfrm>
            <a:off x="7600950" y="1333500"/>
            <a:ext cx="457200" cy="1066800"/>
            <a:chOff x="3264" y="2160"/>
            <a:chExt cx="288" cy="672"/>
          </a:xfrm>
        </p:grpSpPr>
        <p:sp>
          <p:nvSpPr>
            <p:cNvPr id="39975" name="Oval 29"/>
            <p:cNvSpPr>
              <a:spLocks noChangeArrowheads="1"/>
            </p:cNvSpPr>
            <p:nvPr/>
          </p:nvSpPr>
          <p:spPr bwMode="auto">
            <a:xfrm>
              <a:off x="3264" y="2592"/>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76" name="Line 30"/>
            <p:cNvSpPr>
              <a:spLocks noChangeShapeType="1"/>
            </p:cNvSpPr>
            <p:nvPr/>
          </p:nvSpPr>
          <p:spPr bwMode="auto">
            <a:xfrm>
              <a:off x="3408" y="2160"/>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5" name="Group 31"/>
          <p:cNvGrpSpPr/>
          <p:nvPr/>
        </p:nvGrpSpPr>
        <p:grpSpPr bwMode="auto">
          <a:xfrm>
            <a:off x="4724400" y="4229100"/>
            <a:ext cx="457200" cy="990600"/>
            <a:chOff x="4368" y="3072"/>
            <a:chExt cx="288" cy="624"/>
          </a:xfrm>
        </p:grpSpPr>
        <p:sp>
          <p:nvSpPr>
            <p:cNvPr id="39973" name="Text Box 32"/>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74" name="Line 33"/>
            <p:cNvSpPr>
              <a:spLocks noChangeShapeType="1"/>
            </p:cNvSpPr>
            <p:nvPr/>
          </p:nvSpPr>
          <p:spPr bwMode="auto">
            <a:xfrm>
              <a:off x="4512" y="3072"/>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8" name="Group 34"/>
          <p:cNvGrpSpPr/>
          <p:nvPr/>
        </p:nvGrpSpPr>
        <p:grpSpPr bwMode="auto">
          <a:xfrm>
            <a:off x="4191000" y="4248150"/>
            <a:ext cx="457200" cy="990600"/>
            <a:chOff x="4080" y="3072"/>
            <a:chExt cx="288" cy="624"/>
          </a:xfrm>
        </p:grpSpPr>
        <p:sp>
          <p:nvSpPr>
            <p:cNvPr id="39971" name="Text Box 35"/>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72" name="Line 36"/>
            <p:cNvSpPr>
              <a:spLocks noChangeShapeType="1"/>
            </p:cNvSpPr>
            <p:nvPr/>
          </p:nvSpPr>
          <p:spPr bwMode="auto">
            <a:xfrm>
              <a:off x="4224" y="3072"/>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1" name="Group 37"/>
          <p:cNvGrpSpPr/>
          <p:nvPr/>
        </p:nvGrpSpPr>
        <p:grpSpPr bwMode="auto">
          <a:xfrm>
            <a:off x="5200650" y="4191000"/>
            <a:ext cx="457200" cy="1066800"/>
            <a:chOff x="3792" y="3072"/>
            <a:chExt cx="288" cy="672"/>
          </a:xfrm>
        </p:grpSpPr>
        <p:sp>
          <p:nvSpPr>
            <p:cNvPr id="39969" name="Oval 38"/>
            <p:cNvSpPr>
              <a:spLocks noChangeArrowheads="1"/>
            </p:cNvSpPr>
            <p:nvPr/>
          </p:nvSpPr>
          <p:spPr bwMode="auto">
            <a:xfrm>
              <a:off x="3792" y="3504"/>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70" name="Line 39"/>
            <p:cNvSpPr>
              <a:spLocks noChangeShapeType="1"/>
            </p:cNvSpPr>
            <p:nvPr/>
          </p:nvSpPr>
          <p:spPr bwMode="auto">
            <a:xfrm>
              <a:off x="3936" y="3072"/>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4" name="Group 40"/>
          <p:cNvGrpSpPr/>
          <p:nvPr/>
        </p:nvGrpSpPr>
        <p:grpSpPr bwMode="auto">
          <a:xfrm>
            <a:off x="6457950" y="2781300"/>
            <a:ext cx="457200" cy="990600"/>
            <a:chOff x="5280" y="2160"/>
            <a:chExt cx="288" cy="624"/>
          </a:xfrm>
        </p:grpSpPr>
        <p:sp>
          <p:nvSpPr>
            <p:cNvPr id="39967" name="Text Box 41"/>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8" name="Line 42"/>
            <p:cNvSpPr>
              <a:spLocks noChangeShapeType="1"/>
            </p:cNvSpPr>
            <p:nvPr/>
          </p:nvSpPr>
          <p:spPr bwMode="auto">
            <a:xfrm>
              <a:off x="5424" y="2160"/>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7" name="Group 43"/>
          <p:cNvGrpSpPr/>
          <p:nvPr/>
        </p:nvGrpSpPr>
        <p:grpSpPr bwMode="auto">
          <a:xfrm>
            <a:off x="5905500" y="2800350"/>
            <a:ext cx="457200" cy="990600"/>
            <a:chOff x="4992" y="2160"/>
            <a:chExt cx="288" cy="624"/>
          </a:xfrm>
        </p:grpSpPr>
        <p:sp>
          <p:nvSpPr>
            <p:cNvPr id="39965" name="Text Box 44"/>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6" name="Line 45"/>
            <p:cNvSpPr>
              <a:spLocks noChangeShapeType="1"/>
            </p:cNvSpPr>
            <p:nvPr/>
          </p:nvSpPr>
          <p:spPr bwMode="auto">
            <a:xfrm>
              <a:off x="5136" y="2160"/>
              <a:ext cx="0" cy="432"/>
            </a:xfrm>
            <a:prstGeom prst="line">
              <a:avLst/>
            </a:prstGeom>
            <a:noFill/>
            <a:ln w="190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0" name="Group 46"/>
          <p:cNvGrpSpPr/>
          <p:nvPr/>
        </p:nvGrpSpPr>
        <p:grpSpPr bwMode="auto">
          <a:xfrm>
            <a:off x="6915150" y="2781300"/>
            <a:ext cx="457200" cy="1066800"/>
            <a:chOff x="4704" y="2160"/>
            <a:chExt cx="288" cy="672"/>
          </a:xfrm>
        </p:grpSpPr>
        <p:sp>
          <p:nvSpPr>
            <p:cNvPr id="39963" name="Oval 47"/>
            <p:cNvSpPr>
              <a:spLocks noChangeArrowheads="1"/>
            </p:cNvSpPr>
            <p:nvPr/>
          </p:nvSpPr>
          <p:spPr bwMode="auto">
            <a:xfrm>
              <a:off x="4704" y="2592"/>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4" name="Line 48"/>
            <p:cNvSpPr>
              <a:spLocks noChangeShapeType="1"/>
            </p:cNvSpPr>
            <p:nvPr/>
          </p:nvSpPr>
          <p:spPr bwMode="auto">
            <a:xfrm>
              <a:off x="4848" y="2160"/>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3" name="Group 49"/>
          <p:cNvGrpSpPr/>
          <p:nvPr/>
        </p:nvGrpSpPr>
        <p:grpSpPr bwMode="auto">
          <a:xfrm>
            <a:off x="5943600" y="1181100"/>
            <a:ext cx="1447800" cy="1600200"/>
            <a:chOff x="4356" y="972"/>
            <a:chExt cx="912" cy="1008"/>
          </a:xfrm>
        </p:grpSpPr>
        <p:grpSp>
          <p:nvGrpSpPr>
            <p:cNvPr id="39957" name="Group 50"/>
            <p:cNvGrpSpPr/>
            <p:nvPr/>
          </p:nvGrpSpPr>
          <p:grpSpPr bwMode="auto">
            <a:xfrm>
              <a:off x="4500" y="1500"/>
              <a:ext cx="576" cy="240"/>
              <a:chOff x="4800" y="1680"/>
              <a:chExt cx="576" cy="240"/>
            </a:xfrm>
          </p:grpSpPr>
          <p:sp>
            <p:nvSpPr>
              <p:cNvPr id="39960" name="Line 51"/>
              <p:cNvSpPr>
                <a:spLocks noChangeShapeType="1"/>
              </p:cNvSpPr>
              <p:nvPr/>
            </p:nvSpPr>
            <p:spPr bwMode="auto">
              <a:xfrm>
                <a:off x="4800" y="1680"/>
                <a:ext cx="5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1" name="Line 52"/>
              <p:cNvSpPr>
                <a:spLocks noChangeShapeType="1"/>
              </p:cNvSpPr>
              <p:nvPr/>
            </p:nvSpPr>
            <p:spPr bwMode="auto">
              <a:xfrm>
                <a:off x="4800"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2" name="Line 53"/>
              <p:cNvSpPr>
                <a:spLocks noChangeShapeType="1"/>
              </p:cNvSpPr>
              <p:nvPr/>
            </p:nvSpPr>
            <p:spPr bwMode="auto">
              <a:xfrm>
                <a:off x="5376" y="168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58" name="Rectangle 54"/>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9" name="Line 55"/>
            <p:cNvSpPr>
              <a:spLocks noChangeShapeType="1"/>
            </p:cNvSpPr>
            <p:nvPr/>
          </p:nvSpPr>
          <p:spPr bwMode="auto">
            <a:xfrm>
              <a:off x="4740" y="972"/>
              <a:ext cx="0" cy="528"/>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60" name="Text Box 56"/>
          <p:cNvSpPr txBox="1">
            <a:spLocks noChangeArrowheads="1"/>
          </p:cNvSpPr>
          <p:nvPr/>
        </p:nvSpPr>
        <p:spPr bwMode="auto">
          <a:xfrm>
            <a:off x="517525" y="5410200"/>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 </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endPar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nvGrpSpPr>
          <p:cNvPr id="123962" name="Group 58"/>
          <p:cNvGrpSpPr/>
          <p:nvPr/>
        </p:nvGrpSpPr>
        <p:grpSpPr bwMode="auto">
          <a:xfrm>
            <a:off x="5334000" y="2781300"/>
            <a:ext cx="666750" cy="990600"/>
            <a:chOff x="3360" y="1752"/>
            <a:chExt cx="420" cy="624"/>
          </a:xfrm>
        </p:grpSpPr>
        <p:sp>
          <p:nvSpPr>
            <p:cNvPr id="39954" name="Line 59"/>
            <p:cNvSpPr>
              <a:spLocks noChangeShapeType="1"/>
            </p:cNvSpPr>
            <p:nvPr/>
          </p:nvSpPr>
          <p:spPr bwMode="auto">
            <a:xfrm>
              <a:off x="3636" y="1956"/>
              <a:ext cx="0" cy="180"/>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5" name="Oval 60"/>
            <p:cNvSpPr>
              <a:spLocks noChangeArrowheads="1"/>
            </p:cNvSpPr>
            <p:nvPr/>
          </p:nvSpPr>
          <p:spPr bwMode="auto">
            <a:xfrm>
              <a:off x="3492" y="2136"/>
              <a:ext cx="288" cy="240"/>
            </a:xfrm>
            <a:prstGeom prst="ellipse">
              <a:avLst/>
            </a:prstGeom>
            <a:solidFill>
              <a:srgbClr val="FF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6" name="Line 61"/>
            <p:cNvSpPr>
              <a:spLocks noChangeShapeType="1"/>
            </p:cNvSpPr>
            <p:nvPr/>
          </p:nvSpPr>
          <p:spPr bwMode="auto">
            <a:xfrm>
              <a:off x="3360" y="1752"/>
              <a:ext cx="276" cy="204"/>
            </a:xfrm>
            <a:prstGeom prst="line">
              <a:avLst/>
            </a:prstGeom>
            <a:noFill/>
            <a:ln w="1905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ox(out)">
                                      <p:cBhvr>
                                        <p:cTn id="7" dur="500"/>
                                        <p:tgtEl>
                                          <p:spTgt spid="123906"/>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914"/>
                                        </p:tgtEl>
                                        <p:attrNameLst>
                                          <p:attrName>style.visibility</p:attrName>
                                        </p:attrNameLst>
                                      </p:cBhvr>
                                      <p:to>
                                        <p:strVal val="visible"/>
                                      </p:to>
                                    </p:set>
                                    <p:animEffect transition="in" filter="dissolve">
                                      <p:cBhvr>
                                        <p:cTn id="12" dur="500"/>
                                        <p:tgtEl>
                                          <p:spTgt spid="123914"/>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123915"/>
                                        </p:tgtEl>
                                        <p:attrNameLst>
                                          <p:attrName>style.visibility</p:attrName>
                                        </p:attrNameLst>
                                      </p:cBhvr>
                                      <p:to>
                                        <p:strVal val="visible"/>
                                      </p:to>
                                    </p:set>
                                    <p:anim calcmode="lin" valueType="num">
                                      <p:cBhvr>
                                        <p:cTn id="17" dur="500" fill="hold"/>
                                        <p:tgtEl>
                                          <p:spTgt spid="123915"/>
                                        </p:tgtEl>
                                        <p:attrNameLst>
                                          <p:attrName>ppt_x</p:attrName>
                                        </p:attrNameLst>
                                      </p:cBhvr>
                                      <p:tavLst>
                                        <p:tav tm="0">
                                          <p:val>
                                            <p:strVal val="#ppt_x"/>
                                          </p:val>
                                        </p:tav>
                                        <p:tav tm="100000">
                                          <p:val>
                                            <p:strVal val="#ppt_x"/>
                                          </p:val>
                                        </p:tav>
                                      </p:tavLst>
                                    </p:anim>
                                    <p:anim calcmode="lin" valueType="num">
                                      <p:cBhvr>
                                        <p:cTn id="18" dur="500" fill="hold"/>
                                        <p:tgtEl>
                                          <p:spTgt spid="123915"/>
                                        </p:tgtEl>
                                        <p:attrNameLst>
                                          <p:attrName>ppt_y</p:attrName>
                                        </p:attrNameLst>
                                      </p:cBhvr>
                                      <p:tavLst>
                                        <p:tav tm="0">
                                          <p:val>
                                            <p:strVal val="#ppt_y-#ppt_h/2"/>
                                          </p:val>
                                        </p:tav>
                                        <p:tav tm="100000">
                                          <p:val>
                                            <p:strVal val="#ppt_y"/>
                                          </p:val>
                                        </p:tav>
                                      </p:tavLst>
                                    </p:anim>
                                    <p:anim calcmode="lin" valueType="num">
                                      <p:cBhvr>
                                        <p:cTn id="19" dur="500" fill="hold"/>
                                        <p:tgtEl>
                                          <p:spTgt spid="123915"/>
                                        </p:tgtEl>
                                        <p:attrNameLst>
                                          <p:attrName>ppt_w</p:attrName>
                                        </p:attrNameLst>
                                      </p:cBhvr>
                                      <p:tavLst>
                                        <p:tav tm="0">
                                          <p:val>
                                            <p:strVal val="#ppt_w"/>
                                          </p:val>
                                        </p:tav>
                                        <p:tav tm="100000">
                                          <p:val>
                                            <p:strVal val="#ppt_w"/>
                                          </p:val>
                                        </p:tav>
                                      </p:tavLst>
                                    </p:anim>
                                    <p:anim calcmode="lin" valueType="num">
                                      <p:cBhvr>
                                        <p:cTn id="20" dur="500" fill="hold"/>
                                        <p:tgtEl>
                                          <p:spTgt spid="123915"/>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123929"/>
                                        </p:tgtEl>
                                        <p:attrNameLst>
                                          <p:attrName>style.visibility</p:attrName>
                                        </p:attrNameLst>
                                      </p:cBhvr>
                                      <p:to>
                                        <p:strVal val="visible"/>
                                      </p:to>
                                    </p:set>
                                    <p:anim calcmode="lin" valueType="num">
                                      <p:cBhvr>
                                        <p:cTn id="25" dur="500" fill="hold"/>
                                        <p:tgtEl>
                                          <p:spTgt spid="123929"/>
                                        </p:tgtEl>
                                        <p:attrNameLst>
                                          <p:attrName>ppt_x</p:attrName>
                                        </p:attrNameLst>
                                      </p:cBhvr>
                                      <p:tavLst>
                                        <p:tav tm="0">
                                          <p:val>
                                            <p:strVal val="#ppt_x"/>
                                          </p:val>
                                        </p:tav>
                                        <p:tav tm="100000">
                                          <p:val>
                                            <p:strVal val="#ppt_x"/>
                                          </p:val>
                                        </p:tav>
                                      </p:tavLst>
                                    </p:anim>
                                    <p:anim calcmode="lin" valueType="num">
                                      <p:cBhvr>
                                        <p:cTn id="26" dur="500" fill="hold"/>
                                        <p:tgtEl>
                                          <p:spTgt spid="123929"/>
                                        </p:tgtEl>
                                        <p:attrNameLst>
                                          <p:attrName>ppt_y</p:attrName>
                                        </p:attrNameLst>
                                      </p:cBhvr>
                                      <p:tavLst>
                                        <p:tav tm="0">
                                          <p:val>
                                            <p:strVal val="#ppt_y-#ppt_h/2"/>
                                          </p:val>
                                        </p:tav>
                                        <p:tav tm="100000">
                                          <p:val>
                                            <p:strVal val="#ppt_y"/>
                                          </p:val>
                                        </p:tav>
                                      </p:tavLst>
                                    </p:anim>
                                    <p:anim calcmode="lin" valueType="num">
                                      <p:cBhvr>
                                        <p:cTn id="27" dur="500" fill="hold"/>
                                        <p:tgtEl>
                                          <p:spTgt spid="123929"/>
                                        </p:tgtEl>
                                        <p:attrNameLst>
                                          <p:attrName>ppt_w</p:attrName>
                                        </p:attrNameLst>
                                      </p:cBhvr>
                                      <p:tavLst>
                                        <p:tav tm="0">
                                          <p:val>
                                            <p:strVal val="#ppt_w"/>
                                          </p:val>
                                        </p:tav>
                                        <p:tav tm="100000">
                                          <p:val>
                                            <p:strVal val="#ppt_w"/>
                                          </p:val>
                                        </p:tav>
                                      </p:tavLst>
                                    </p:anim>
                                    <p:anim calcmode="lin" valueType="num">
                                      <p:cBhvr>
                                        <p:cTn id="28" dur="500" fill="hold"/>
                                        <p:tgtEl>
                                          <p:spTgt spid="123929"/>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23922"/>
                                        </p:tgtEl>
                                        <p:attrNameLst>
                                          <p:attrName>style.visibility</p:attrName>
                                        </p:attrNameLst>
                                      </p:cBhvr>
                                      <p:to>
                                        <p:strVal val="visible"/>
                                      </p:to>
                                    </p:set>
                                    <p:animEffect transition="in" filter="box(out)">
                                      <p:cBhvr>
                                        <p:cTn id="33" dur="500"/>
                                        <p:tgtEl>
                                          <p:spTgt spid="123922"/>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7" presetClass="entr" presetSubtype="1" fill="hold" nodeType="clickEffect">
                                  <p:stCondLst>
                                    <p:cond delay="0"/>
                                  </p:stCondLst>
                                  <p:childTnLst>
                                    <p:set>
                                      <p:cBhvr>
                                        <p:cTn id="37" dur="1" fill="hold">
                                          <p:stCondLst>
                                            <p:cond delay="0"/>
                                          </p:stCondLst>
                                        </p:cTn>
                                        <p:tgtEl>
                                          <p:spTgt spid="123938"/>
                                        </p:tgtEl>
                                        <p:attrNameLst>
                                          <p:attrName>style.visibility</p:attrName>
                                        </p:attrNameLst>
                                      </p:cBhvr>
                                      <p:to>
                                        <p:strVal val="visible"/>
                                      </p:to>
                                    </p:set>
                                    <p:anim calcmode="lin" valueType="num">
                                      <p:cBhvr>
                                        <p:cTn id="38" dur="500" fill="hold"/>
                                        <p:tgtEl>
                                          <p:spTgt spid="123938"/>
                                        </p:tgtEl>
                                        <p:attrNameLst>
                                          <p:attrName>ppt_x</p:attrName>
                                        </p:attrNameLst>
                                      </p:cBhvr>
                                      <p:tavLst>
                                        <p:tav tm="0">
                                          <p:val>
                                            <p:strVal val="#ppt_x"/>
                                          </p:val>
                                        </p:tav>
                                        <p:tav tm="100000">
                                          <p:val>
                                            <p:strVal val="#ppt_x"/>
                                          </p:val>
                                        </p:tav>
                                      </p:tavLst>
                                    </p:anim>
                                    <p:anim calcmode="lin" valueType="num">
                                      <p:cBhvr>
                                        <p:cTn id="39" dur="500" fill="hold"/>
                                        <p:tgtEl>
                                          <p:spTgt spid="123938"/>
                                        </p:tgtEl>
                                        <p:attrNameLst>
                                          <p:attrName>ppt_y</p:attrName>
                                        </p:attrNameLst>
                                      </p:cBhvr>
                                      <p:tavLst>
                                        <p:tav tm="0">
                                          <p:val>
                                            <p:strVal val="#ppt_y-#ppt_h/2"/>
                                          </p:val>
                                        </p:tav>
                                        <p:tav tm="100000">
                                          <p:val>
                                            <p:strVal val="#ppt_y"/>
                                          </p:val>
                                        </p:tav>
                                      </p:tavLst>
                                    </p:anim>
                                    <p:anim calcmode="lin" valueType="num">
                                      <p:cBhvr>
                                        <p:cTn id="40" dur="500" fill="hold"/>
                                        <p:tgtEl>
                                          <p:spTgt spid="123938"/>
                                        </p:tgtEl>
                                        <p:attrNameLst>
                                          <p:attrName>ppt_w</p:attrName>
                                        </p:attrNameLst>
                                      </p:cBhvr>
                                      <p:tavLst>
                                        <p:tav tm="0">
                                          <p:val>
                                            <p:strVal val="#ppt_w"/>
                                          </p:val>
                                        </p:tav>
                                        <p:tav tm="100000">
                                          <p:val>
                                            <p:strVal val="#ppt_w"/>
                                          </p:val>
                                        </p:tav>
                                      </p:tavLst>
                                    </p:anim>
                                    <p:anim calcmode="lin" valueType="num">
                                      <p:cBhvr>
                                        <p:cTn id="41" dur="500" fill="hold"/>
                                        <p:tgtEl>
                                          <p:spTgt spid="123938"/>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nodeType="clickEffect">
                                  <p:stCondLst>
                                    <p:cond delay="0"/>
                                  </p:stCondLst>
                                  <p:childTnLst>
                                    <p:set>
                                      <p:cBhvr>
                                        <p:cTn id="45" dur="1" fill="hold">
                                          <p:stCondLst>
                                            <p:cond delay="0"/>
                                          </p:stCondLst>
                                        </p:cTn>
                                        <p:tgtEl>
                                          <p:spTgt spid="123935"/>
                                        </p:tgtEl>
                                        <p:attrNameLst>
                                          <p:attrName>style.visibility</p:attrName>
                                        </p:attrNameLst>
                                      </p:cBhvr>
                                      <p:to>
                                        <p:strVal val="visible"/>
                                      </p:to>
                                    </p:set>
                                    <p:anim calcmode="lin" valueType="num">
                                      <p:cBhvr>
                                        <p:cTn id="46" dur="500" fill="hold"/>
                                        <p:tgtEl>
                                          <p:spTgt spid="123935"/>
                                        </p:tgtEl>
                                        <p:attrNameLst>
                                          <p:attrName>ppt_x</p:attrName>
                                        </p:attrNameLst>
                                      </p:cBhvr>
                                      <p:tavLst>
                                        <p:tav tm="0">
                                          <p:val>
                                            <p:strVal val="#ppt_x"/>
                                          </p:val>
                                        </p:tav>
                                        <p:tav tm="100000">
                                          <p:val>
                                            <p:strVal val="#ppt_x"/>
                                          </p:val>
                                        </p:tav>
                                      </p:tavLst>
                                    </p:anim>
                                    <p:anim calcmode="lin" valueType="num">
                                      <p:cBhvr>
                                        <p:cTn id="47" dur="500" fill="hold"/>
                                        <p:tgtEl>
                                          <p:spTgt spid="123935"/>
                                        </p:tgtEl>
                                        <p:attrNameLst>
                                          <p:attrName>ppt_y</p:attrName>
                                        </p:attrNameLst>
                                      </p:cBhvr>
                                      <p:tavLst>
                                        <p:tav tm="0">
                                          <p:val>
                                            <p:strVal val="#ppt_y-#ppt_h/2"/>
                                          </p:val>
                                        </p:tav>
                                        <p:tav tm="100000">
                                          <p:val>
                                            <p:strVal val="#ppt_y"/>
                                          </p:val>
                                        </p:tav>
                                      </p:tavLst>
                                    </p:anim>
                                    <p:anim calcmode="lin" valueType="num">
                                      <p:cBhvr>
                                        <p:cTn id="48" dur="500" fill="hold"/>
                                        <p:tgtEl>
                                          <p:spTgt spid="123935"/>
                                        </p:tgtEl>
                                        <p:attrNameLst>
                                          <p:attrName>ppt_w</p:attrName>
                                        </p:attrNameLst>
                                      </p:cBhvr>
                                      <p:tavLst>
                                        <p:tav tm="0">
                                          <p:val>
                                            <p:strVal val="#ppt_w"/>
                                          </p:val>
                                        </p:tav>
                                        <p:tav tm="100000">
                                          <p:val>
                                            <p:strVal val="#ppt_w"/>
                                          </p:val>
                                        </p:tav>
                                      </p:tavLst>
                                    </p:anim>
                                    <p:anim calcmode="lin" valueType="num">
                                      <p:cBhvr>
                                        <p:cTn id="49" dur="500" fill="hold"/>
                                        <p:tgtEl>
                                          <p:spTgt spid="123935"/>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nodeType="clickEffect">
                                  <p:stCondLst>
                                    <p:cond delay="0"/>
                                  </p:stCondLst>
                                  <p:childTnLst>
                                    <p:set>
                                      <p:cBhvr>
                                        <p:cTn id="53" dur="1" fill="hold">
                                          <p:stCondLst>
                                            <p:cond delay="0"/>
                                          </p:stCondLst>
                                        </p:cTn>
                                        <p:tgtEl>
                                          <p:spTgt spid="123941"/>
                                        </p:tgtEl>
                                        <p:attrNameLst>
                                          <p:attrName>style.visibility</p:attrName>
                                        </p:attrNameLst>
                                      </p:cBhvr>
                                      <p:to>
                                        <p:strVal val="visible"/>
                                      </p:to>
                                    </p:set>
                                    <p:anim calcmode="lin" valueType="num">
                                      <p:cBhvr>
                                        <p:cTn id="54" dur="500" fill="hold"/>
                                        <p:tgtEl>
                                          <p:spTgt spid="123941"/>
                                        </p:tgtEl>
                                        <p:attrNameLst>
                                          <p:attrName>ppt_x</p:attrName>
                                        </p:attrNameLst>
                                      </p:cBhvr>
                                      <p:tavLst>
                                        <p:tav tm="0">
                                          <p:val>
                                            <p:strVal val="#ppt_x"/>
                                          </p:val>
                                        </p:tav>
                                        <p:tav tm="100000">
                                          <p:val>
                                            <p:strVal val="#ppt_x"/>
                                          </p:val>
                                        </p:tav>
                                      </p:tavLst>
                                    </p:anim>
                                    <p:anim calcmode="lin" valueType="num">
                                      <p:cBhvr>
                                        <p:cTn id="55" dur="500" fill="hold"/>
                                        <p:tgtEl>
                                          <p:spTgt spid="123941"/>
                                        </p:tgtEl>
                                        <p:attrNameLst>
                                          <p:attrName>ppt_y</p:attrName>
                                        </p:attrNameLst>
                                      </p:cBhvr>
                                      <p:tavLst>
                                        <p:tav tm="0">
                                          <p:val>
                                            <p:strVal val="#ppt_y-#ppt_h/2"/>
                                          </p:val>
                                        </p:tav>
                                        <p:tav tm="100000">
                                          <p:val>
                                            <p:strVal val="#ppt_y"/>
                                          </p:val>
                                        </p:tav>
                                      </p:tavLst>
                                    </p:anim>
                                    <p:anim calcmode="lin" valueType="num">
                                      <p:cBhvr>
                                        <p:cTn id="56" dur="500" fill="hold"/>
                                        <p:tgtEl>
                                          <p:spTgt spid="123941"/>
                                        </p:tgtEl>
                                        <p:attrNameLst>
                                          <p:attrName>ppt_w</p:attrName>
                                        </p:attrNameLst>
                                      </p:cBhvr>
                                      <p:tavLst>
                                        <p:tav tm="0">
                                          <p:val>
                                            <p:strVal val="#ppt_w"/>
                                          </p:val>
                                        </p:tav>
                                        <p:tav tm="100000">
                                          <p:val>
                                            <p:strVal val="#ppt_w"/>
                                          </p:val>
                                        </p:tav>
                                      </p:tavLst>
                                    </p:anim>
                                    <p:anim calcmode="lin" valueType="num">
                                      <p:cBhvr>
                                        <p:cTn id="57" dur="500" fill="hold"/>
                                        <p:tgtEl>
                                          <p:spTgt spid="123941"/>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23962"/>
                                        </p:tgtEl>
                                        <p:attrNameLst>
                                          <p:attrName>style.visibility</p:attrName>
                                        </p:attrNameLst>
                                      </p:cBhvr>
                                      <p:to>
                                        <p:strVal val="visible"/>
                                      </p:to>
                                    </p:set>
                                    <p:animEffect transition="in" filter="box(out)">
                                      <p:cBhvr>
                                        <p:cTn id="62" dur="500"/>
                                        <p:tgtEl>
                                          <p:spTgt spid="123962"/>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123953"/>
                                        </p:tgtEl>
                                        <p:attrNameLst>
                                          <p:attrName>style.visibility</p:attrName>
                                        </p:attrNameLst>
                                      </p:cBhvr>
                                      <p:to>
                                        <p:strVal val="visible"/>
                                      </p:to>
                                    </p:set>
                                    <p:animEffect transition="in" filter="box(out)">
                                      <p:cBhvr>
                                        <p:cTn id="67" dur="500"/>
                                        <p:tgtEl>
                                          <p:spTgt spid="123953"/>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17" presetClass="entr" presetSubtype="1" fill="hold" nodeType="clickEffect">
                                  <p:stCondLst>
                                    <p:cond delay="0"/>
                                  </p:stCondLst>
                                  <p:childTnLst>
                                    <p:set>
                                      <p:cBhvr>
                                        <p:cTn id="71" dur="1" fill="hold">
                                          <p:stCondLst>
                                            <p:cond delay="0"/>
                                          </p:stCondLst>
                                        </p:cTn>
                                        <p:tgtEl>
                                          <p:spTgt spid="123947"/>
                                        </p:tgtEl>
                                        <p:attrNameLst>
                                          <p:attrName>style.visibility</p:attrName>
                                        </p:attrNameLst>
                                      </p:cBhvr>
                                      <p:to>
                                        <p:strVal val="visible"/>
                                      </p:to>
                                    </p:set>
                                    <p:anim calcmode="lin" valueType="num">
                                      <p:cBhvr>
                                        <p:cTn id="72" dur="500" fill="hold"/>
                                        <p:tgtEl>
                                          <p:spTgt spid="123947"/>
                                        </p:tgtEl>
                                        <p:attrNameLst>
                                          <p:attrName>ppt_x</p:attrName>
                                        </p:attrNameLst>
                                      </p:cBhvr>
                                      <p:tavLst>
                                        <p:tav tm="0">
                                          <p:val>
                                            <p:strVal val="#ppt_x"/>
                                          </p:val>
                                        </p:tav>
                                        <p:tav tm="100000">
                                          <p:val>
                                            <p:strVal val="#ppt_x"/>
                                          </p:val>
                                        </p:tav>
                                      </p:tavLst>
                                    </p:anim>
                                    <p:anim calcmode="lin" valueType="num">
                                      <p:cBhvr>
                                        <p:cTn id="73" dur="500" fill="hold"/>
                                        <p:tgtEl>
                                          <p:spTgt spid="123947"/>
                                        </p:tgtEl>
                                        <p:attrNameLst>
                                          <p:attrName>ppt_y</p:attrName>
                                        </p:attrNameLst>
                                      </p:cBhvr>
                                      <p:tavLst>
                                        <p:tav tm="0">
                                          <p:val>
                                            <p:strVal val="#ppt_y-#ppt_h/2"/>
                                          </p:val>
                                        </p:tav>
                                        <p:tav tm="100000">
                                          <p:val>
                                            <p:strVal val="#ppt_y"/>
                                          </p:val>
                                        </p:tav>
                                      </p:tavLst>
                                    </p:anim>
                                    <p:anim calcmode="lin" valueType="num">
                                      <p:cBhvr>
                                        <p:cTn id="74" dur="500" fill="hold"/>
                                        <p:tgtEl>
                                          <p:spTgt spid="123947"/>
                                        </p:tgtEl>
                                        <p:attrNameLst>
                                          <p:attrName>ppt_w</p:attrName>
                                        </p:attrNameLst>
                                      </p:cBhvr>
                                      <p:tavLst>
                                        <p:tav tm="0">
                                          <p:val>
                                            <p:strVal val="#ppt_w"/>
                                          </p:val>
                                        </p:tav>
                                        <p:tav tm="100000">
                                          <p:val>
                                            <p:strVal val="#ppt_w"/>
                                          </p:val>
                                        </p:tav>
                                      </p:tavLst>
                                    </p:anim>
                                    <p:anim calcmode="lin" valueType="num">
                                      <p:cBhvr>
                                        <p:cTn id="75" dur="500" fill="hold"/>
                                        <p:tgtEl>
                                          <p:spTgt spid="123947"/>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7" presetClass="entr" presetSubtype="1" fill="hold" nodeType="clickEffect">
                                  <p:stCondLst>
                                    <p:cond delay="0"/>
                                  </p:stCondLst>
                                  <p:childTnLst>
                                    <p:set>
                                      <p:cBhvr>
                                        <p:cTn id="79" dur="1" fill="hold">
                                          <p:stCondLst>
                                            <p:cond delay="0"/>
                                          </p:stCondLst>
                                        </p:cTn>
                                        <p:tgtEl>
                                          <p:spTgt spid="123944"/>
                                        </p:tgtEl>
                                        <p:attrNameLst>
                                          <p:attrName>style.visibility</p:attrName>
                                        </p:attrNameLst>
                                      </p:cBhvr>
                                      <p:to>
                                        <p:strVal val="visible"/>
                                      </p:to>
                                    </p:set>
                                    <p:anim calcmode="lin" valueType="num">
                                      <p:cBhvr>
                                        <p:cTn id="80" dur="500" fill="hold"/>
                                        <p:tgtEl>
                                          <p:spTgt spid="123944"/>
                                        </p:tgtEl>
                                        <p:attrNameLst>
                                          <p:attrName>ppt_x</p:attrName>
                                        </p:attrNameLst>
                                      </p:cBhvr>
                                      <p:tavLst>
                                        <p:tav tm="0">
                                          <p:val>
                                            <p:strVal val="#ppt_x"/>
                                          </p:val>
                                        </p:tav>
                                        <p:tav tm="100000">
                                          <p:val>
                                            <p:strVal val="#ppt_x"/>
                                          </p:val>
                                        </p:tav>
                                      </p:tavLst>
                                    </p:anim>
                                    <p:anim calcmode="lin" valueType="num">
                                      <p:cBhvr>
                                        <p:cTn id="81" dur="500" fill="hold"/>
                                        <p:tgtEl>
                                          <p:spTgt spid="123944"/>
                                        </p:tgtEl>
                                        <p:attrNameLst>
                                          <p:attrName>ppt_y</p:attrName>
                                        </p:attrNameLst>
                                      </p:cBhvr>
                                      <p:tavLst>
                                        <p:tav tm="0">
                                          <p:val>
                                            <p:strVal val="#ppt_y-#ppt_h/2"/>
                                          </p:val>
                                        </p:tav>
                                        <p:tav tm="100000">
                                          <p:val>
                                            <p:strVal val="#ppt_y"/>
                                          </p:val>
                                        </p:tav>
                                      </p:tavLst>
                                    </p:anim>
                                    <p:anim calcmode="lin" valueType="num">
                                      <p:cBhvr>
                                        <p:cTn id="82" dur="500" fill="hold"/>
                                        <p:tgtEl>
                                          <p:spTgt spid="123944"/>
                                        </p:tgtEl>
                                        <p:attrNameLst>
                                          <p:attrName>ppt_w</p:attrName>
                                        </p:attrNameLst>
                                      </p:cBhvr>
                                      <p:tavLst>
                                        <p:tav tm="0">
                                          <p:val>
                                            <p:strVal val="#ppt_w"/>
                                          </p:val>
                                        </p:tav>
                                        <p:tav tm="100000">
                                          <p:val>
                                            <p:strVal val="#ppt_w"/>
                                          </p:val>
                                        </p:tav>
                                      </p:tavLst>
                                    </p:anim>
                                    <p:anim calcmode="lin" valueType="num">
                                      <p:cBhvr>
                                        <p:cTn id="83" dur="500" fill="hold"/>
                                        <p:tgtEl>
                                          <p:spTgt spid="123944"/>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1" fill="hold" nodeType="clickEffect">
                                  <p:stCondLst>
                                    <p:cond delay="0"/>
                                  </p:stCondLst>
                                  <p:childTnLst>
                                    <p:set>
                                      <p:cBhvr>
                                        <p:cTn id="87" dur="1" fill="hold">
                                          <p:stCondLst>
                                            <p:cond delay="0"/>
                                          </p:stCondLst>
                                        </p:cTn>
                                        <p:tgtEl>
                                          <p:spTgt spid="123950"/>
                                        </p:tgtEl>
                                        <p:attrNameLst>
                                          <p:attrName>style.visibility</p:attrName>
                                        </p:attrNameLst>
                                      </p:cBhvr>
                                      <p:to>
                                        <p:strVal val="visible"/>
                                      </p:to>
                                    </p:set>
                                    <p:anim calcmode="lin" valueType="num">
                                      <p:cBhvr>
                                        <p:cTn id="88" dur="500" fill="hold"/>
                                        <p:tgtEl>
                                          <p:spTgt spid="123950"/>
                                        </p:tgtEl>
                                        <p:attrNameLst>
                                          <p:attrName>ppt_x</p:attrName>
                                        </p:attrNameLst>
                                      </p:cBhvr>
                                      <p:tavLst>
                                        <p:tav tm="0">
                                          <p:val>
                                            <p:strVal val="#ppt_x"/>
                                          </p:val>
                                        </p:tav>
                                        <p:tav tm="100000">
                                          <p:val>
                                            <p:strVal val="#ppt_x"/>
                                          </p:val>
                                        </p:tav>
                                      </p:tavLst>
                                    </p:anim>
                                    <p:anim calcmode="lin" valueType="num">
                                      <p:cBhvr>
                                        <p:cTn id="89" dur="500" fill="hold"/>
                                        <p:tgtEl>
                                          <p:spTgt spid="123950"/>
                                        </p:tgtEl>
                                        <p:attrNameLst>
                                          <p:attrName>ppt_y</p:attrName>
                                        </p:attrNameLst>
                                      </p:cBhvr>
                                      <p:tavLst>
                                        <p:tav tm="0">
                                          <p:val>
                                            <p:strVal val="#ppt_y-#ppt_h/2"/>
                                          </p:val>
                                        </p:tav>
                                        <p:tav tm="100000">
                                          <p:val>
                                            <p:strVal val="#ppt_y"/>
                                          </p:val>
                                        </p:tav>
                                      </p:tavLst>
                                    </p:anim>
                                    <p:anim calcmode="lin" valueType="num">
                                      <p:cBhvr>
                                        <p:cTn id="90" dur="500" fill="hold"/>
                                        <p:tgtEl>
                                          <p:spTgt spid="123950"/>
                                        </p:tgtEl>
                                        <p:attrNameLst>
                                          <p:attrName>ppt_w</p:attrName>
                                        </p:attrNameLst>
                                      </p:cBhvr>
                                      <p:tavLst>
                                        <p:tav tm="0">
                                          <p:val>
                                            <p:strVal val="#ppt_w"/>
                                          </p:val>
                                        </p:tav>
                                        <p:tav tm="100000">
                                          <p:val>
                                            <p:strVal val="#ppt_w"/>
                                          </p:val>
                                        </p:tav>
                                      </p:tavLst>
                                    </p:anim>
                                    <p:anim calcmode="lin" valueType="num">
                                      <p:cBhvr>
                                        <p:cTn id="91" dur="500" fill="hold"/>
                                        <p:tgtEl>
                                          <p:spTgt spid="123950"/>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1" fill="hold" nodeType="clickEffect">
                                  <p:stCondLst>
                                    <p:cond delay="0"/>
                                  </p:stCondLst>
                                  <p:childTnLst>
                                    <p:set>
                                      <p:cBhvr>
                                        <p:cTn id="95" dur="1" fill="hold">
                                          <p:stCondLst>
                                            <p:cond delay="0"/>
                                          </p:stCondLst>
                                        </p:cTn>
                                        <p:tgtEl>
                                          <p:spTgt spid="123932"/>
                                        </p:tgtEl>
                                        <p:attrNameLst>
                                          <p:attrName>style.visibility</p:attrName>
                                        </p:attrNameLst>
                                      </p:cBhvr>
                                      <p:to>
                                        <p:strVal val="visible"/>
                                      </p:to>
                                    </p:set>
                                    <p:anim calcmode="lin" valueType="num">
                                      <p:cBhvr>
                                        <p:cTn id="96" dur="500" fill="hold"/>
                                        <p:tgtEl>
                                          <p:spTgt spid="123932"/>
                                        </p:tgtEl>
                                        <p:attrNameLst>
                                          <p:attrName>ppt_x</p:attrName>
                                        </p:attrNameLst>
                                      </p:cBhvr>
                                      <p:tavLst>
                                        <p:tav tm="0">
                                          <p:val>
                                            <p:strVal val="#ppt_x"/>
                                          </p:val>
                                        </p:tav>
                                        <p:tav tm="100000">
                                          <p:val>
                                            <p:strVal val="#ppt_x"/>
                                          </p:val>
                                        </p:tav>
                                      </p:tavLst>
                                    </p:anim>
                                    <p:anim calcmode="lin" valueType="num">
                                      <p:cBhvr>
                                        <p:cTn id="97" dur="500" fill="hold"/>
                                        <p:tgtEl>
                                          <p:spTgt spid="123932"/>
                                        </p:tgtEl>
                                        <p:attrNameLst>
                                          <p:attrName>ppt_y</p:attrName>
                                        </p:attrNameLst>
                                      </p:cBhvr>
                                      <p:tavLst>
                                        <p:tav tm="0">
                                          <p:val>
                                            <p:strVal val="#ppt_y-#ppt_h/2"/>
                                          </p:val>
                                        </p:tav>
                                        <p:tav tm="100000">
                                          <p:val>
                                            <p:strVal val="#ppt_y"/>
                                          </p:val>
                                        </p:tav>
                                      </p:tavLst>
                                    </p:anim>
                                    <p:anim calcmode="lin" valueType="num">
                                      <p:cBhvr>
                                        <p:cTn id="98" dur="500" fill="hold"/>
                                        <p:tgtEl>
                                          <p:spTgt spid="123932"/>
                                        </p:tgtEl>
                                        <p:attrNameLst>
                                          <p:attrName>ppt_w</p:attrName>
                                        </p:attrNameLst>
                                      </p:cBhvr>
                                      <p:tavLst>
                                        <p:tav tm="0">
                                          <p:val>
                                            <p:strVal val="#ppt_w"/>
                                          </p:val>
                                        </p:tav>
                                        <p:tav tm="100000">
                                          <p:val>
                                            <p:strVal val="#ppt_w"/>
                                          </p:val>
                                        </p:tav>
                                      </p:tavLst>
                                    </p:anim>
                                    <p:anim calcmode="lin" valueType="num">
                                      <p:cBhvr>
                                        <p:cTn id="99" dur="500" fill="hold"/>
                                        <p:tgtEl>
                                          <p:spTgt spid="123932"/>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4" presetClass="entr" presetSubtype="32" fill="hold" grpId="0" nodeType="clickEffect">
                                  <p:stCondLst>
                                    <p:cond delay="0"/>
                                  </p:stCondLst>
                                  <p:childTnLst>
                                    <p:set>
                                      <p:cBhvr>
                                        <p:cTn id="103" dur="1" fill="hold">
                                          <p:stCondLst>
                                            <p:cond delay="0"/>
                                          </p:stCondLst>
                                        </p:cTn>
                                        <p:tgtEl>
                                          <p:spTgt spid="123960">
                                            <p:txEl>
                                              <p:pRg st="0" end="0"/>
                                            </p:txEl>
                                          </p:spTgt>
                                        </p:tgtEl>
                                        <p:attrNameLst>
                                          <p:attrName>style.visibility</p:attrName>
                                        </p:attrNameLst>
                                      </p:cBhvr>
                                      <p:to>
                                        <p:strVal val="visible"/>
                                      </p:to>
                                    </p:set>
                                    <p:animEffect transition="in" filter="box(out)">
                                      <p:cBhvr>
                                        <p:cTn id="104" dur="500"/>
                                        <p:tgtEl>
                                          <p:spTgt spid="123960">
                                            <p:txEl>
                                              <p:pRg st="0" end="0"/>
                                            </p:txEl>
                                          </p:spTgt>
                                        </p:tgtEl>
                                      </p:cBhvr>
                                    </p:animEffect>
                                  </p:childTnLst>
                                  <p:subTnLst>
                                    <p:audio>
                                      <p:cMediaNode>
                                        <p:cTn display="0" masterRel="sameClick">
                                          <p:stCondLst>
                                            <p:cond evt="begin" delay="0">
                                              <p:tn val="102"/>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4" grpId="0" animBg="1" autoUpdateAnimBg="0"/>
      <p:bldP spid="123960"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577056" y="873120"/>
            <a:ext cx="8505397" cy="1611564"/>
          </a:xfrm>
        </p:spPr>
        <p:txBody>
          <a:bodyPr/>
          <a:lstStyle/>
          <a:p>
            <a:pPr lvl="1" eaLnBrk="1" hangingPunct="1">
              <a:lnSpc>
                <a:spcPct val="90000"/>
              </a:lnSpc>
            </a:pPr>
            <a:r>
              <a:rPr lang="zh-CN" altLang="en-US" dirty="0"/>
              <a:t>若</a:t>
            </a:r>
            <a:r>
              <a:rPr lang="en-US" altLang="zh-CN" dirty="0">
                <a:solidFill>
                  <a:srgbClr val="00B050"/>
                </a:solidFill>
              </a:rPr>
              <a:t>n&gt;0</a:t>
            </a:r>
            <a:r>
              <a:rPr lang="zh-CN" altLang="zh-CN" dirty="0"/>
              <a:t>：</a:t>
            </a:r>
            <a:endParaRPr lang="zh-CN" altLang="zh-CN" dirty="0"/>
          </a:p>
          <a:p>
            <a:pPr lvl="2" eaLnBrk="1" hangingPunct="1">
              <a:lnSpc>
                <a:spcPct val="90000"/>
              </a:lnSpc>
            </a:pPr>
            <a:r>
              <a:rPr lang="zh-CN" altLang="en-US" dirty="0"/>
              <a:t>有一个特定的结点称为树的</a:t>
            </a:r>
            <a:r>
              <a:rPr lang="zh-CN" altLang="en-US" dirty="0">
                <a:solidFill>
                  <a:srgbClr val="00B0F0"/>
                </a:solidFill>
              </a:rPr>
              <a:t>根</a:t>
            </a:r>
            <a:r>
              <a:rPr lang="en-US" altLang="zh-CN" dirty="0"/>
              <a:t>(root)</a:t>
            </a:r>
            <a:endParaRPr lang="en-US" altLang="zh-CN" dirty="0"/>
          </a:p>
          <a:p>
            <a:pPr lvl="2" eaLnBrk="1" hangingPunct="1">
              <a:lnSpc>
                <a:spcPct val="90000"/>
              </a:lnSpc>
            </a:pPr>
            <a:r>
              <a:rPr lang="zh-CN" altLang="en-US" dirty="0"/>
              <a:t>当</a:t>
            </a:r>
            <a:r>
              <a:rPr lang="en-US" altLang="zh-CN" dirty="0">
                <a:solidFill>
                  <a:srgbClr val="00B050"/>
                </a:solidFill>
              </a:rPr>
              <a:t>n&gt;1</a:t>
            </a:r>
            <a:r>
              <a:rPr lang="zh-CN" altLang="zh-CN" dirty="0"/>
              <a:t>时，其结点可分为</a:t>
            </a:r>
            <a:r>
              <a:rPr lang="en-US" altLang="zh-CN" dirty="0">
                <a:solidFill>
                  <a:srgbClr val="00B050"/>
                </a:solidFill>
              </a:rPr>
              <a:t>m(m&gt;0)</a:t>
            </a:r>
            <a:r>
              <a:rPr lang="zh-CN" altLang="zh-CN" dirty="0"/>
              <a:t>个</a:t>
            </a:r>
            <a:r>
              <a:rPr lang="zh-CN" altLang="zh-CN" dirty="0">
                <a:solidFill>
                  <a:srgbClr val="00B0F0"/>
                </a:solidFill>
              </a:rPr>
              <a:t>互不相交</a:t>
            </a:r>
            <a:r>
              <a:rPr lang="zh-CN" altLang="zh-CN" dirty="0"/>
              <a:t>的有限集</a:t>
            </a:r>
            <a:r>
              <a:rPr lang="en-US" altLang="zh-CN" dirty="0">
                <a:solidFill>
                  <a:srgbClr val="00B050"/>
                </a:solidFill>
              </a:rPr>
              <a:t>T</a:t>
            </a:r>
            <a:r>
              <a:rPr lang="en-US" altLang="zh-CN" sz="1400" dirty="0">
                <a:solidFill>
                  <a:srgbClr val="00B050"/>
                </a:solidFill>
              </a:rPr>
              <a:t>1</a:t>
            </a:r>
            <a:r>
              <a:rPr lang="en-US" altLang="zh-CN" dirty="0">
                <a:solidFill>
                  <a:srgbClr val="00B050"/>
                </a:solidFill>
              </a:rPr>
              <a:t>,…,T</a:t>
            </a:r>
            <a:r>
              <a:rPr lang="en-US" altLang="zh-CN" sz="1400" dirty="0">
                <a:solidFill>
                  <a:srgbClr val="00B050"/>
                </a:solidFill>
              </a:rPr>
              <a:t>m</a:t>
            </a:r>
            <a:r>
              <a:rPr lang="zh-CN" altLang="en-US" dirty="0"/>
              <a:t>，</a:t>
            </a:r>
            <a:r>
              <a:rPr lang="zh-CN" altLang="zh-CN" dirty="0"/>
              <a:t>每一个本身又是一棵树，称</a:t>
            </a:r>
            <a:r>
              <a:rPr lang="zh-CN" altLang="zh-CN" dirty="0">
                <a:solidFill>
                  <a:srgbClr val="00B0F0"/>
                </a:solidFill>
              </a:rPr>
              <a:t>子树</a:t>
            </a:r>
            <a:r>
              <a:rPr lang="zh-CN" altLang="zh-CN" dirty="0"/>
              <a:t>(</a:t>
            </a:r>
            <a:r>
              <a:rPr lang="en-US" altLang="zh-CN" dirty="0"/>
              <a:t>subtree)</a:t>
            </a:r>
            <a:endParaRPr lang="en-US" altLang="zh-CN" dirty="0"/>
          </a:p>
        </p:txBody>
      </p:sp>
      <p:grpSp>
        <p:nvGrpSpPr>
          <p:cNvPr id="49" name="Group 2"/>
          <p:cNvGrpSpPr/>
          <p:nvPr/>
        </p:nvGrpSpPr>
        <p:grpSpPr bwMode="auto">
          <a:xfrm>
            <a:off x="668178" y="2961938"/>
            <a:ext cx="2376487" cy="1287463"/>
            <a:chOff x="2418" y="220"/>
            <a:chExt cx="1497" cy="811"/>
          </a:xfrm>
        </p:grpSpPr>
        <p:sp>
          <p:nvSpPr>
            <p:cNvPr id="50" name="Oval 3"/>
            <p:cNvSpPr>
              <a:spLocks noChangeArrowheads="1"/>
            </p:cNvSpPr>
            <p:nvPr/>
          </p:nvSpPr>
          <p:spPr bwMode="auto">
            <a:xfrm>
              <a:off x="2418" y="739"/>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1" name="AutoShape 4"/>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grpSp>
      <p:grpSp>
        <p:nvGrpSpPr>
          <p:cNvPr id="52" name="Group 5"/>
          <p:cNvGrpSpPr/>
          <p:nvPr/>
        </p:nvGrpSpPr>
        <p:grpSpPr bwMode="auto">
          <a:xfrm>
            <a:off x="3842532" y="3118822"/>
            <a:ext cx="4437063" cy="2898775"/>
            <a:chOff x="1549" y="1597"/>
            <a:chExt cx="2795" cy="1826"/>
          </a:xfrm>
        </p:grpSpPr>
        <p:grpSp>
          <p:nvGrpSpPr>
            <p:cNvPr id="53" name="Group 6"/>
            <p:cNvGrpSpPr/>
            <p:nvPr/>
          </p:nvGrpSpPr>
          <p:grpSpPr bwMode="auto">
            <a:xfrm>
              <a:off x="1621" y="1668"/>
              <a:ext cx="2723" cy="1755"/>
              <a:chOff x="2243" y="1124"/>
              <a:chExt cx="2723" cy="1755"/>
            </a:xfrm>
          </p:grpSpPr>
          <p:sp>
            <p:nvSpPr>
              <p:cNvPr id="55" name="Oval 7"/>
              <p:cNvSpPr>
                <a:spLocks noChangeArrowheads="1"/>
              </p:cNvSpPr>
              <p:nvPr/>
            </p:nvSpPr>
            <p:spPr bwMode="auto">
              <a:xfrm>
                <a:off x="3526" y="1124"/>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 name="Oval 8"/>
              <p:cNvSpPr>
                <a:spLocks noChangeArrowheads="1"/>
              </p:cNvSpPr>
              <p:nvPr/>
            </p:nvSpPr>
            <p:spPr bwMode="auto">
              <a:xfrm>
                <a:off x="2880"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 name="Oval 9"/>
              <p:cNvSpPr>
                <a:spLocks noChangeArrowheads="1"/>
              </p:cNvSpPr>
              <p:nvPr/>
            </p:nvSpPr>
            <p:spPr bwMode="auto">
              <a:xfrm>
                <a:off x="3526"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8" name="Oval 10"/>
              <p:cNvSpPr>
                <a:spLocks noChangeArrowheads="1"/>
              </p:cNvSpPr>
              <p:nvPr/>
            </p:nvSpPr>
            <p:spPr bwMode="auto">
              <a:xfrm>
                <a:off x="4303"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9" name="Oval 11"/>
              <p:cNvSpPr>
                <a:spLocks noChangeArrowheads="1"/>
              </p:cNvSpPr>
              <p:nvPr/>
            </p:nvSpPr>
            <p:spPr bwMode="auto">
              <a:xfrm>
                <a:off x="2504"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0" name="Oval 12"/>
              <p:cNvSpPr>
                <a:spLocks noChangeArrowheads="1"/>
              </p:cNvSpPr>
              <p:nvPr/>
            </p:nvSpPr>
            <p:spPr bwMode="auto">
              <a:xfrm>
                <a:off x="3148"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1" name="Oval 13"/>
              <p:cNvSpPr>
                <a:spLocks noChangeArrowheads="1"/>
              </p:cNvSpPr>
              <p:nvPr/>
            </p:nvSpPr>
            <p:spPr bwMode="auto">
              <a:xfrm>
                <a:off x="3526"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2" name="Oval 14"/>
              <p:cNvSpPr>
                <a:spLocks noChangeArrowheads="1"/>
              </p:cNvSpPr>
              <p:nvPr/>
            </p:nvSpPr>
            <p:spPr bwMode="auto">
              <a:xfrm>
                <a:off x="3893"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3" name="Oval 15"/>
              <p:cNvSpPr>
                <a:spLocks noChangeArrowheads="1"/>
              </p:cNvSpPr>
              <p:nvPr/>
            </p:nvSpPr>
            <p:spPr bwMode="auto">
              <a:xfrm>
                <a:off x="4303"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4" name="Oval 16"/>
              <p:cNvSpPr>
                <a:spLocks noChangeArrowheads="1"/>
              </p:cNvSpPr>
              <p:nvPr/>
            </p:nvSpPr>
            <p:spPr bwMode="auto">
              <a:xfrm>
                <a:off x="4676"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5" name="Oval 17"/>
              <p:cNvSpPr>
                <a:spLocks noChangeArrowheads="1"/>
              </p:cNvSpPr>
              <p:nvPr/>
            </p:nvSpPr>
            <p:spPr bwMode="auto">
              <a:xfrm>
                <a:off x="2243" y="258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6" name="Oval 18"/>
              <p:cNvSpPr>
                <a:spLocks noChangeArrowheads="1"/>
              </p:cNvSpPr>
              <p:nvPr/>
            </p:nvSpPr>
            <p:spPr bwMode="auto">
              <a:xfrm>
                <a:off x="2754" y="258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7" name="Oval 19"/>
              <p:cNvSpPr>
                <a:spLocks noChangeArrowheads="1"/>
              </p:cNvSpPr>
              <p:nvPr/>
            </p:nvSpPr>
            <p:spPr bwMode="auto">
              <a:xfrm>
                <a:off x="3877" y="258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8" name="Line 20"/>
              <p:cNvSpPr>
                <a:spLocks noChangeShapeType="1"/>
              </p:cNvSpPr>
              <p:nvPr/>
            </p:nvSpPr>
            <p:spPr bwMode="auto">
              <a:xfrm>
                <a:off x="3667" y="1422"/>
                <a:ext cx="0"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9" name="Line 21"/>
              <p:cNvSpPr>
                <a:spLocks noChangeShapeType="1"/>
              </p:cNvSpPr>
              <p:nvPr/>
            </p:nvSpPr>
            <p:spPr bwMode="auto">
              <a:xfrm flipH="1">
                <a:off x="3667" y="1933"/>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22"/>
              <p:cNvSpPr>
                <a:spLocks noChangeShapeType="1"/>
              </p:cNvSpPr>
              <p:nvPr/>
            </p:nvSpPr>
            <p:spPr bwMode="auto">
              <a:xfrm>
                <a:off x="4445" y="1933"/>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Line 23"/>
              <p:cNvSpPr>
                <a:spLocks noChangeShapeType="1"/>
              </p:cNvSpPr>
              <p:nvPr/>
            </p:nvSpPr>
            <p:spPr bwMode="auto">
              <a:xfrm flipH="1">
                <a:off x="4089" y="1889"/>
                <a:ext cx="256" cy="25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24"/>
              <p:cNvSpPr>
                <a:spLocks noChangeShapeType="1"/>
              </p:cNvSpPr>
              <p:nvPr/>
            </p:nvSpPr>
            <p:spPr bwMode="auto">
              <a:xfrm>
                <a:off x="4556" y="1889"/>
                <a:ext cx="234"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3" name="Line 25"/>
              <p:cNvSpPr>
                <a:spLocks noChangeShapeType="1"/>
              </p:cNvSpPr>
              <p:nvPr/>
            </p:nvSpPr>
            <p:spPr bwMode="auto">
              <a:xfrm>
                <a:off x="3767" y="1322"/>
                <a:ext cx="567" cy="4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4" name="Line 26"/>
              <p:cNvSpPr>
                <a:spLocks noChangeShapeType="1"/>
              </p:cNvSpPr>
              <p:nvPr/>
            </p:nvSpPr>
            <p:spPr bwMode="auto">
              <a:xfrm flipH="1">
                <a:off x="3112" y="1344"/>
                <a:ext cx="422" cy="3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5" name="Line 27"/>
              <p:cNvSpPr>
                <a:spLocks noChangeShapeType="1"/>
              </p:cNvSpPr>
              <p:nvPr/>
            </p:nvSpPr>
            <p:spPr bwMode="auto">
              <a:xfrm>
                <a:off x="3078" y="1911"/>
                <a:ext cx="167"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6" name="Line 28"/>
              <p:cNvSpPr>
                <a:spLocks noChangeShapeType="1"/>
              </p:cNvSpPr>
              <p:nvPr/>
            </p:nvSpPr>
            <p:spPr bwMode="auto">
              <a:xfrm flipH="1">
                <a:off x="2734" y="1922"/>
                <a:ext cx="222"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7" name="Line 29"/>
              <p:cNvSpPr>
                <a:spLocks noChangeShapeType="1"/>
              </p:cNvSpPr>
              <p:nvPr/>
            </p:nvSpPr>
            <p:spPr bwMode="auto">
              <a:xfrm flipH="1">
                <a:off x="2434" y="2411"/>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8" name="Line 30"/>
              <p:cNvSpPr>
                <a:spLocks noChangeShapeType="1"/>
              </p:cNvSpPr>
              <p:nvPr/>
            </p:nvSpPr>
            <p:spPr bwMode="auto">
              <a:xfrm>
                <a:off x="2734" y="2378"/>
                <a:ext cx="166"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9" name="Line 31"/>
              <p:cNvSpPr>
                <a:spLocks noChangeShapeType="1"/>
              </p:cNvSpPr>
              <p:nvPr/>
            </p:nvSpPr>
            <p:spPr bwMode="auto">
              <a:xfrm>
                <a:off x="4034" y="2411"/>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 name="AutoShape 32"/>
            <p:cNvSpPr>
              <a:spLocks noChangeArrowheads="1"/>
            </p:cNvSpPr>
            <p:nvPr/>
          </p:nvSpPr>
          <p:spPr bwMode="auto">
            <a:xfrm>
              <a:off x="1549" y="1597"/>
              <a:ext cx="922" cy="256"/>
            </a:xfrm>
            <a:prstGeom prst="wedgeRectCallout">
              <a:avLst>
                <a:gd name="adj1" fmla="val 80173"/>
                <a:gd name="adj2" fmla="val 76466"/>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80" name="Freeform 33"/>
          <p:cNvSpPr/>
          <p:nvPr/>
        </p:nvSpPr>
        <p:spPr bwMode="auto">
          <a:xfrm>
            <a:off x="3764745" y="3898284"/>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1" name="Freeform 34"/>
          <p:cNvSpPr/>
          <p:nvPr/>
        </p:nvSpPr>
        <p:spPr bwMode="auto">
          <a:xfrm>
            <a:off x="5845957" y="3987184"/>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2" name="Freeform 35"/>
          <p:cNvSpPr/>
          <p:nvPr/>
        </p:nvSpPr>
        <p:spPr bwMode="auto">
          <a:xfrm>
            <a:off x="6404757" y="4057034"/>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3" name="AutoShape 36"/>
          <p:cNvSpPr>
            <a:spLocks noChangeArrowheads="1"/>
          </p:cNvSpPr>
          <p:nvPr/>
        </p:nvSpPr>
        <p:spPr bwMode="auto">
          <a:xfrm>
            <a:off x="7158675" y="3053407"/>
            <a:ext cx="622590" cy="562630"/>
          </a:xfrm>
          <a:prstGeom prst="wedgeEllipseCallout">
            <a:avLst>
              <a:gd name="adj1" fmla="val -183431"/>
              <a:gd name="adj2" fmla="val 20236"/>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根</a:t>
            </a:r>
            <a:endPar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sp>
        <p:nvSpPr>
          <p:cNvPr id="84" name="AutoShape 37"/>
          <p:cNvSpPr>
            <a:spLocks noChangeArrowheads="1"/>
          </p:cNvSpPr>
          <p:nvPr/>
        </p:nvSpPr>
        <p:spPr bwMode="auto">
          <a:xfrm>
            <a:off x="1917227" y="5398472"/>
            <a:ext cx="985505" cy="562630"/>
          </a:xfrm>
          <a:prstGeom prst="wedgeEllipseCallout">
            <a:avLst>
              <a:gd name="adj1" fmla="val 169368"/>
              <a:gd name="adj2" fmla="val -62411"/>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0-#ppt_w/2"/>
                                          </p:val>
                                        </p:tav>
                                        <p:tav tm="100000">
                                          <p:val>
                                            <p:strVal val="#ppt_x"/>
                                          </p:val>
                                        </p:tav>
                                      </p:tavLst>
                                    </p:anim>
                                    <p:anim calcmode="lin" valueType="num">
                                      <p:cBhvr additive="base">
                                        <p:cTn id="2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0-#ppt_w/2"/>
                                          </p:val>
                                        </p:tav>
                                        <p:tav tm="100000">
                                          <p:val>
                                            <p:strVal val="#ppt_x"/>
                                          </p:val>
                                        </p:tav>
                                      </p:tavLst>
                                    </p:anim>
                                    <p:anim calcmode="lin" valueType="num">
                                      <p:cBhvr additive="base">
                                        <p:cTn id="32"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anim calcmode="lin" valueType="num">
                                      <p:cBhvr additive="base">
                                        <p:cTn id="37" dur="500" fill="hold"/>
                                        <p:tgtEl>
                                          <p:spTgt spid="83"/>
                                        </p:tgtEl>
                                        <p:attrNameLst>
                                          <p:attrName>ppt_x</p:attrName>
                                        </p:attrNameLst>
                                      </p:cBhvr>
                                      <p:tavLst>
                                        <p:tav tm="0">
                                          <p:val>
                                            <p:strVal val="0-#ppt_w/2"/>
                                          </p:val>
                                        </p:tav>
                                        <p:tav tm="100000">
                                          <p:val>
                                            <p:strVal val="#ppt_x"/>
                                          </p:val>
                                        </p:tav>
                                      </p:tavLst>
                                    </p:anim>
                                    <p:anim calcmode="lin" valueType="num">
                                      <p:cBhvr additive="base">
                                        <p:cTn id="38"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fill="hold"/>
                                        <p:tgtEl>
                                          <p:spTgt spid="80"/>
                                        </p:tgtEl>
                                        <p:attrNameLst>
                                          <p:attrName>ppt_x</p:attrName>
                                        </p:attrNameLst>
                                      </p:cBhvr>
                                      <p:tavLst>
                                        <p:tav tm="0">
                                          <p:val>
                                            <p:strVal val="0-#ppt_w/2"/>
                                          </p:val>
                                        </p:tav>
                                        <p:tav tm="100000">
                                          <p:val>
                                            <p:strVal val="#ppt_x"/>
                                          </p:val>
                                        </p:tav>
                                      </p:tavLst>
                                    </p:anim>
                                    <p:anim calcmode="lin" valueType="num">
                                      <p:cBhvr additive="base">
                                        <p:cTn id="44"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500" fill="hold"/>
                                        <p:tgtEl>
                                          <p:spTgt spid="81"/>
                                        </p:tgtEl>
                                        <p:attrNameLst>
                                          <p:attrName>ppt_x</p:attrName>
                                        </p:attrNameLst>
                                      </p:cBhvr>
                                      <p:tavLst>
                                        <p:tav tm="0">
                                          <p:val>
                                            <p:strVal val="0-#ppt_w/2"/>
                                          </p:val>
                                        </p:tav>
                                        <p:tav tm="100000">
                                          <p:val>
                                            <p:strVal val="#ppt_x"/>
                                          </p:val>
                                        </p:tav>
                                      </p:tavLst>
                                    </p:anim>
                                    <p:anim calcmode="lin" valueType="num">
                                      <p:cBhvr additive="base">
                                        <p:cTn id="50"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fill="hold"/>
                                        <p:tgtEl>
                                          <p:spTgt spid="82"/>
                                        </p:tgtEl>
                                        <p:attrNameLst>
                                          <p:attrName>ppt_x</p:attrName>
                                        </p:attrNameLst>
                                      </p:cBhvr>
                                      <p:tavLst>
                                        <p:tav tm="0">
                                          <p:val>
                                            <p:strVal val="0-#ppt_w/2"/>
                                          </p:val>
                                        </p:tav>
                                        <p:tav tm="100000">
                                          <p:val>
                                            <p:strVal val="#ppt_x"/>
                                          </p:val>
                                        </p:tav>
                                      </p:tavLst>
                                    </p:anim>
                                    <p:anim calcmode="lin" valueType="num">
                                      <p:cBhvr additive="base">
                                        <p:cTn id="56"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additive="base">
                                        <p:cTn id="61" dur="500" fill="hold"/>
                                        <p:tgtEl>
                                          <p:spTgt spid="84"/>
                                        </p:tgtEl>
                                        <p:attrNameLst>
                                          <p:attrName>ppt_x</p:attrName>
                                        </p:attrNameLst>
                                      </p:cBhvr>
                                      <p:tavLst>
                                        <p:tav tm="0">
                                          <p:val>
                                            <p:strVal val="0-#ppt_w/2"/>
                                          </p:val>
                                        </p:tav>
                                        <p:tav tm="100000">
                                          <p:val>
                                            <p:strVal val="#ppt_x"/>
                                          </p:val>
                                        </p:tav>
                                      </p:tavLst>
                                    </p:anim>
                                    <p:anim calcmode="lin" valueType="num">
                                      <p:cBhvr additive="base">
                                        <p:cTn id="62"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5" autoUpdateAnimBg="0" build="p"/>
      <p:bldP spid="83" grpId="0" animBg="1" autoUpdateAnimBg="0"/>
      <p:bldP spid="8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232638" y="703385"/>
            <a:ext cx="3060700" cy="2362200"/>
            <a:chOff x="492" y="384"/>
            <a:chExt cx="1928" cy="1488"/>
          </a:xfrm>
        </p:grpSpPr>
        <p:sp>
          <p:nvSpPr>
            <p:cNvPr id="3" name="Oval 3"/>
            <p:cNvSpPr>
              <a:spLocks noChangeArrowheads="1"/>
            </p:cNvSpPr>
            <p:nvPr/>
          </p:nvSpPr>
          <p:spPr bwMode="auto">
            <a:xfrm>
              <a:off x="1212" y="38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 name="Oval 4"/>
            <p:cNvSpPr>
              <a:spLocks noChangeArrowheads="1"/>
            </p:cNvSpPr>
            <p:nvPr/>
          </p:nvSpPr>
          <p:spPr bwMode="auto">
            <a:xfrm>
              <a:off x="1164" y="1488"/>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 name="Oval 5"/>
            <p:cNvSpPr>
              <a:spLocks noChangeArrowheads="1"/>
            </p:cNvSpPr>
            <p:nvPr/>
          </p:nvSpPr>
          <p:spPr bwMode="auto">
            <a:xfrm>
              <a:off x="492" y="110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 name="Oval 6"/>
            <p:cNvSpPr>
              <a:spLocks noChangeArrowheads="1"/>
            </p:cNvSpPr>
            <p:nvPr/>
          </p:nvSpPr>
          <p:spPr bwMode="auto">
            <a:xfrm>
              <a:off x="2036" y="1064"/>
              <a:ext cx="384" cy="384"/>
            </a:xfrm>
            <a:prstGeom prst="ellipse">
              <a:avLst/>
            </a:prstGeom>
            <a:solidFill>
              <a:srgbClr val="FFFFCC"/>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 name="Line 7"/>
            <p:cNvSpPr>
              <a:spLocks noChangeShapeType="1"/>
            </p:cNvSpPr>
            <p:nvPr/>
          </p:nvSpPr>
          <p:spPr bwMode="auto">
            <a:xfrm flipH="1">
              <a:off x="780" y="720"/>
              <a:ext cx="480" cy="4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Line 8"/>
            <p:cNvSpPr>
              <a:spLocks noChangeShapeType="1"/>
            </p:cNvSpPr>
            <p:nvPr/>
          </p:nvSpPr>
          <p:spPr bwMode="auto">
            <a:xfrm>
              <a:off x="1548" y="720"/>
              <a:ext cx="576" cy="384"/>
            </a:xfrm>
            <a:prstGeom prst="line">
              <a:avLst/>
            </a:prstGeom>
            <a:noFill/>
            <a:ln w="1905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Line 9"/>
            <p:cNvSpPr>
              <a:spLocks noChangeShapeType="1"/>
            </p:cNvSpPr>
            <p:nvPr/>
          </p:nvSpPr>
          <p:spPr bwMode="auto">
            <a:xfrm>
              <a:off x="876" y="1392"/>
              <a:ext cx="336" cy="192"/>
            </a:xfrm>
            <a:prstGeom prst="line">
              <a:avLst/>
            </a:prstGeom>
            <a:noFill/>
            <a:ln w="1905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 name="Text Box 60"/>
          <p:cNvSpPr txBox="1">
            <a:spLocks noChangeArrowheads="1"/>
          </p:cNvSpPr>
          <p:nvPr/>
        </p:nvSpPr>
        <p:spPr bwMode="auto">
          <a:xfrm>
            <a:off x="1852490" y="3598985"/>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endPar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1" name="Text Box 59"/>
          <p:cNvSpPr txBox="1">
            <a:spLocks noChangeArrowheads="1"/>
          </p:cNvSpPr>
          <p:nvPr/>
        </p:nvSpPr>
        <p:spPr bwMode="auto">
          <a:xfrm>
            <a:off x="1852490" y="4422104"/>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endPar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2" name="Text Box 56"/>
          <p:cNvSpPr txBox="1">
            <a:spLocks noChangeArrowheads="1"/>
          </p:cNvSpPr>
          <p:nvPr/>
        </p:nvSpPr>
        <p:spPr bwMode="auto">
          <a:xfrm>
            <a:off x="1852490" y="5245223"/>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endPar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out)">
                                      <p:cBhvr>
                                        <p:cTn id="12" dur="500"/>
                                        <p:tgtEl>
                                          <p:spTgt spid="1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ox(out)">
                                      <p:cBhvr>
                                        <p:cTn id="17" dur="500"/>
                                        <p:tgtEl>
                                          <p:spTgt spid="1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ox(out)">
                                      <p:cBhvr>
                                        <p:cTn id="22" dur="500"/>
                                        <p:tgtEl>
                                          <p:spTgt spid="1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build="p"/>
      <p:bldP spid="11" grpId="0" autoUpdateAnimBg="0" build="p"/>
      <p:bldP spid="12"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30" name="Group 2"/>
          <p:cNvGrpSpPr/>
          <p:nvPr/>
        </p:nvGrpSpPr>
        <p:grpSpPr bwMode="auto">
          <a:xfrm>
            <a:off x="3152775" y="466725"/>
            <a:ext cx="3001963" cy="3238500"/>
            <a:chOff x="1986" y="294"/>
            <a:chExt cx="1891" cy="2040"/>
          </a:xfrm>
        </p:grpSpPr>
        <p:sp>
          <p:nvSpPr>
            <p:cNvPr id="41011" name="Oval 3"/>
            <p:cNvSpPr>
              <a:spLocks noChangeArrowheads="1"/>
            </p:cNvSpPr>
            <p:nvPr/>
          </p:nvSpPr>
          <p:spPr bwMode="auto">
            <a:xfrm>
              <a:off x="2829" y="294"/>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2" name="Oval 4"/>
            <p:cNvSpPr>
              <a:spLocks noChangeArrowheads="1"/>
            </p:cNvSpPr>
            <p:nvPr/>
          </p:nvSpPr>
          <p:spPr bwMode="auto">
            <a:xfrm>
              <a:off x="2271" y="728"/>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3" name="Oval 5"/>
            <p:cNvSpPr>
              <a:spLocks noChangeArrowheads="1"/>
            </p:cNvSpPr>
            <p:nvPr/>
          </p:nvSpPr>
          <p:spPr bwMode="auto">
            <a:xfrm>
              <a:off x="3296" y="80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4" name="Oval 6"/>
            <p:cNvSpPr>
              <a:spLocks noChangeArrowheads="1"/>
            </p:cNvSpPr>
            <p:nvPr/>
          </p:nvSpPr>
          <p:spPr bwMode="auto">
            <a:xfrm>
              <a:off x="1986" y="1179"/>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5" name="Oval 7"/>
            <p:cNvSpPr>
              <a:spLocks noChangeArrowheads="1"/>
            </p:cNvSpPr>
            <p:nvPr/>
          </p:nvSpPr>
          <p:spPr bwMode="auto">
            <a:xfrm>
              <a:off x="2590" y="1179"/>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6" name="Oval 8"/>
            <p:cNvSpPr>
              <a:spLocks noChangeArrowheads="1"/>
            </p:cNvSpPr>
            <p:nvPr/>
          </p:nvSpPr>
          <p:spPr bwMode="auto">
            <a:xfrm>
              <a:off x="2340" y="164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7" name="Oval 9"/>
            <p:cNvSpPr>
              <a:spLocks noChangeArrowheads="1"/>
            </p:cNvSpPr>
            <p:nvPr/>
          </p:nvSpPr>
          <p:spPr bwMode="auto">
            <a:xfrm>
              <a:off x="2935" y="164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8" name="Line 10"/>
            <p:cNvSpPr>
              <a:spLocks noChangeShapeType="1"/>
            </p:cNvSpPr>
            <p:nvPr/>
          </p:nvSpPr>
          <p:spPr bwMode="auto">
            <a:xfrm flipH="1">
              <a:off x="2211" y="1011"/>
              <a:ext cx="146"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9" name="Line 11"/>
            <p:cNvSpPr>
              <a:spLocks noChangeShapeType="1"/>
            </p:cNvSpPr>
            <p:nvPr/>
          </p:nvSpPr>
          <p:spPr bwMode="auto">
            <a:xfrm>
              <a:off x="2489" y="989"/>
              <a:ext cx="178"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0" name="Line 12"/>
            <p:cNvSpPr>
              <a:spLocks noChangeShapeType="1"/>
            </p:cNvSpPr>
            <p:nvPr/>
          </p:nvSpPr>
          <p:spPr bwMode="auto">
            <a:xfrm>
              <a:off x="2823" y="1411"/>
              <a:ext cx="189" cy="27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1" name="Line 13"/>
            <p:cNvSpPr>
              <a:spLocks noChangeShapeType="1"/>
            </p:cNvSpPr>
            <p:nvPr/>
          </p:nvSpPr>
          <p:spPr bwMode="auto">
            <a:xfrm flipH="1">
              <a:off x="2567" y="1466"/>
              <a:ext cx="111"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2" name="Oval 14"/>
            <p:cNvSpPr>
              <a:spLocks noChangeArrowheads="1"/>
            </p:cNvSpPr>
            <p:nvPr/>
          </p:nvSpPr>
          <p:spPr bwMode="auto">
            <a:xfrm>
              <a:off x="3136" y="1254"/>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3" name="Oval 15"/>
            <p:cNvSpPr>
              <a:spLocks noChangeArrowheads="1"/>
            </p:cNvSpPr>
            <p:nvPr/>
          </p:nvSpPr>
          <p:spPr bwMode="auto">
            <a:xfrm>
              <a:off x="3587" y="1250"/>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4" name="Line 16"/>
            <p:cNvSpPr>
              <a:spLocks noChangeShapeType="1"/>
            </p:cNvSpPr>
            <p:nvPr/>
          </p:nvSpPr>
          <p:spPr bwMode="auto">
            <a:xfrm flipH="1">
              <a:off x="2534" y="511"/>
              <a:ext cx="322" cy="3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5" name="Line 17"/>
            <p:cNvSpPr>
              <a:spLocks noChangeShapeType="1"/>
            </p:cNvSpPr>
            <p:nvPr/>
          </p:nvSpPr>
          <p:spPr bwMode="auto">
            <a:xfrm>
              <a:off x="3100" y="522"/>
              <a:ext cx="302" cy="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6" name="Line 18"/>
            <p:cNvSpPr>
              <a:spLocks noChangeShapeType="1"/>
            </p:cNvSpPr>
            <p:nvPr/>
          </p:nvSpPr>
          <p:spPr bwMode="auto">
            <a:xfrm flipH="1">
              <a:off x="3290" y="1089"/>
              <a:ext cx="111" cy="1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7" name="Line 19"/>
            <p:cNvSpPr>
              <a:spLocks noChangeShapeType="1"/>
            </p:cNvSpPr>
            <p:nvPr/>
          </p:nvSpPr>
          <p:spPr bwMode="auto">
            <a:xfrm>
              <a:off x="3545" y="1067"/>
              <a:ext cx="122"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8" name="Oval 20"/>
            <p:cNvSpPr>
              <a:spLocks noChangeArrowheads="1"/>
            </p:cNvSpPr>
            <p:nvPr/>
          </p:nvSpPr>
          <p:spPr bwMode="auto">
            <a:xfrm>
              <a:off x="2647" y="2042"/>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9" name="Oval 21"/>
            <p:cNvSpPr>
              <a:spLocks noChangeArrowheads="1"/>
            </p:cNvSpPr>
            <p:nvPr/>
          </p:nvSpPr>
          <p:spPr bwMode="auto">
            <a:xfrm>
              <a:off x="3225" y="2042"/>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30" name="Line 22"/>
            <p:cNvSpPr>
              <a:spLocks noChangeShapeType="1"/>
            </p:cNvSpPr>
            <p:nvPr/>
          </p:nvSpPr>
          <p:spPr bwMode="auto">
            <a:xfrm flipH="1">
              <a:off x="2878" y="1922"/>
              <a:ext cx="122" cy="1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31" name="Line 23"/>
            <p:cNvSpPr>
              <a:spLocks noChangeShapeType="1"/>
            </p:cNvSpPr>
            <p:nvPr/>
          </p:nvSpPr>
          <p:spPr bwMode="auto">
            <a:xfrm>
              <a:off x="3167" y="1900"/>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50552" name="Text Box 24"/>
          <p:cNvSpPr txBox="1">
            <a:spLocks noChangeArrowheads="1"/>
          </p:cNvSpPr>
          <p:nvPr/>
        </p:nvSpPr>
        <p:spPr bwMode="auto">
          <a:xfrm>
            <a:off x="1866900" y="44148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endParaRPr kumimoji="1" lang="zh-CN" altLang="en-US" sz="28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3" name="Text Box 25"/>
          <p:cNvSpPr txBox="1">
            <a:spLocks noChangeArrowheads="1"/>
          </p:cNvSpPr>
          <p:nvPr/>
        </p:nvSpPr>
        <p:spPr bwMode="auto">
          <a:xfrm>
            <a:off x="1881188" y="4943475"/>
            <a:ext cx="1962150"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endPar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54" name="Text Box 26"/>
          <p:cNvSpPr txBox="1">
            <a:spLocks noChangeArrowheads="1"/>
          </p:cNvSpPr>
          <p:nvPr/>
        </p:nvSpPr>
        <p:spPr bwMode="auto">
          <a:xfrm>
            <a:off x="1881188" y="5472113"/>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endPar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55" name="Text Box 27"/>
          <p:cNvSpPr txBox="1">
            <a:spLocks noChangeArrowheads="1"/>
          </p:cNvSpPr>
          <p:nvPr/>
        </p:nvSpPr>
        <p:spPr bwMode="auto">
          <a:xfrm>
            <a:off x="1881188" y="60023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层次遍历：</a:t>
            </a:r>
            <a:endParaRPr kumimoji="1" lang="zh-CN" altLang="en-US"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56" name="Text Box 28"/>
          <p:cNvSpPr txBox="1">
            <a:spLocks noChangeArrowheads="1"/>
          </p:cNvSpPr>
          <p:nvPr/>
        </p:nvSpPr>
        <p:spPr bwMode="auto">
          <a:xfrm>
            <a:off x="4083050"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7" name="Text Box 29"/>
          <p:cNvSpPr txBox="1">
            <a:spLocks noChangeArrowheads="1"/>
          </p:cNvSpPr>
          <p:nvPr/>
        </p:nvSpPr>
        <p:spPr bwMode="auto">
          <a:xfrm>
            <a:off x="4319588" y="4325938"/>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8" name="Text Box 30"/>
          <p:cNvSpPr txBox="1">
            <a:spLocks noChangeArrowheads="1"/>
          </p:cNvSpPr>
          <p:nvPr/>
        </p:nvSpPr>
        <p:spPr bwMode="auto">
          <a:xfrm>
            <a:off x="464343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9" name="Text Box 31"/>
          <p:cNvSpPr txBox="1">
            <a:spLocks noChangeArrowheads="1"/>
          </p:cNvSpPr>
          <p:nvPr/>
        </p:nvSpPr>
        <p:spPr bwMode="auto">
          <a:xfrm>
            <a:off x="492125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60" name="Text Box 32"/>
          <p:cNvSpPr txBox="1">
            <a:spLocks noChangeArrowheads="1"/>
          </p:cNvSpPr>
          <p:nvPr/>
        </p:nvSpPr>
        <p:spPr bwMode="auto">
          <a:xfrm>
            <a:off x="521970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61" name="Text Box 33"/>
          <p:cNvSpPr txBox="1">
            <a:spLocks noChangeArrowheads="1"/>
          </p:cNvSpPr>
          <p:nvPr/>
        </p:nvSpPr>
        <p:spPr bwMode="auto">
          <a:xfrm>
            <a:off x="552767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62" name="Text Box 34"/>
          <p:cNvSpPr txBox="1">
            <a:spLocks noChangeArrowheads="1"/>
          </p:cNvSpPr>
          <p:nvPr/>
        </p:nvSpPr>
        <p:spPr bwMode="auto">
          <a:xfrm>
            <a:off x="5770563"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63" name="Text Box 35"/>
          <p:cNvSpPr txBox="1">
            <a:spLocks noChangeArrowheads="1"/>
          </p:cNvSpPr>
          <p:nvPr/>
        </p:nvSpPr>
        <p:spPr bwMode="auto">
          <a:xfrm>
            <a:off x="6048375"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64" name="Text Box 36"/>
          <p:cNvSpPr txBox="1">
            <a:spLocks noChangeArrowheads="1"/>
          </p:cNvSpPr>
          <p:nvPr/>
        </p:nvSpPr>
        <p:spPr bwMode="auto">
          <a:xfrm>
            <a:off x="6359525" y="4325938"/>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65" name="Text Box 37"/>
          <p:cNvSpPr txBox="1">
            <a:spLocks noChangeArrowheads="1"/>
          </p:cNvSpPr>
          <p:nvPr/>
        </p:nvSpPr>
        <p:spPr bwMode="auto">
          <a:xfrm>
            <a:off x="658018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e</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66" name="Text Box 38"/>
          <p:cNvSpPr txBox="1">
            <a:spLocks noChangeArrowheads="1"/>
          </p:cNvSpPr>
          <p:nvPr/>
        </p:nvSpPr>
        <p:spPr bwMode="auto">
          <a:xfrm>
            <a:off x="686752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f</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67" name="Text Box 39"/>
          <p:cNvSpPr txBox="1">
            <a:spLocks noChangeArrowheads="1"/>
          </p:cNvSpPr>
          <p:nvPr/>
        </p:nvSpPr>
        <p:spPr bwMode="auto">
          <a:xfrm>
            <a:off x="5602288"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8" name="Text Box 40"/>
          <p:cNvSpPr txBox="1">
            <a:spLocks noChangeArrowheads="1"/>
          </p:cNvSpPr>
          <p:nvPr/>
        </p:nvSpPr>
        <p:spPr bwMode="auto">
          <a:xfrm>
            <a:off x="4392613" y="486092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9" name="Text Box 41"/>
          <p:cNvSpPr txBox="1">
            <a:spLocks noChangeArrowheads="1"/>
          </p:cNvSpPr>
          <p:nvPr/>
        </p:nvSpPr>
        <p:spPr bwMode="auto">
          <a:xfrm>
            <a:off x="4138613"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70" name="Text Box 42"/>
          <p:cNvSpPr txBox="1">
            <a:spLocks noChangeArrowheads="1"/>
          </p:cNvSpPr>
          <p:nvPr/>
        </p:nvSpPr>
        <p:spPr bwMode="auto">
          <a:xfrm>
            <a:off x="501173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71" name="Text Box 43"/>
          <p:cNvSpPr txBox="1">
            <a:spLocks noChangeArrowheads="1"/>
          </p:cNvSpPr>
          <p:nvPr/>
        </p:nvSpPr>
        <p:spPr bwMode="auto">
          <a:xfrm>
            <a:off x="471328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72" name="Text Box 44"/>
          <p:cNvSpPr txBox="1">
            <a:spLocks noChangeArrowheads="1"/>
          </p:cNvSpPr>
          <p:nvPr/>
        </p:nvSpPr>
        <p:spPr bwMode="auto">
          <a:xfrm>
            <a:off x="6149975"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73" name="Text Box 45"/>
          <p:cNvSpPr txBox="1">
            <a:spLocks noChangeArrowheads="1"/>
          </p:cNvSpPr>
          <p:nvPr/>
        </p:nvSpPr>
        <p:spPr bwMode="auto">
          <a:xfrm>
            <a:off x="5314950"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c</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74" name="Text Box 46"/>
          <p:cNvSpPr txBox="1">
            <a:spLocks noChangeArrowheads="1"/>
          </p:cNvSpPr>
          <p:nvPr/>
        </p:nvSpPr>
        <p:spPr bwMode="auto">
          <a:xfrm>
            <a:off x="5840413"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d</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75" name="Text Box 47"/>
          <p:cNvSpPr txBox="1">
            <a:spLocks noChangeArrowheads="1"/>
          </p:cNvSpPr>
          <p:nvPr/>
        </p:nvSpPr>
        <p:spPr bwMode="auto">
          <a:xfrm>
            <a:off x="6681788" y="486092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76" name="Text Box 48"/>
          <p:cNvSpPr txBox="1">
            <a:spLocks noChangeArrowheads="1"/>
          </p:cNvSpPr>
          <p:nvPr/>
        </p:nvSpPr>
        <p:spPr bwMode="auto">
          <a:xfrm>
            <a:off x="6391275"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e</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77" name="Text Box 49"/>
          <p:cNvSpPr txBox="1">
            <a:spLocks noChangeArrowheads="1"/>
          </p:cNvSpPr>
          <p:nvPr/>
        </p:nvSpPr>
        <p:spPr bwMode="auto">
          <a:xfrm>
            <a:off x="6908800"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f</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78" name="Text Box 50"/>
          <p:cNvSpPr txBox="1">
            <a:spLocks noChangeArrowheads="1"/>
          </p:cNvSpPr>
          <p:nvPr/>
        </p:nvSpPr>
        <p:spPr bwMode="auto">
          <a:xfrm>
            <a:off x="4375150" y="5980113"/>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79" name="Text Box 51"/>
          <p:cNvSpPr txBox="1">
            <a:spLocks noChangeArrowheads="1"/>
          </p:cNvSpPr>
          <p:nvPr/>
        </p:nvSpPr>
        <p:spPr bwMode="auto">
          <a:xfrm>
            <a:off x="4559300" y="5980113"/>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0" name="Text Box 52"/>
          <p:cNvSpPr txBox="1">
            <a:spLocks noChangeArrowheads="1"/>
          </p:cNvSpPr>
          <p:nvPr/>
        </p:nvSpPr>
        <p:spPr bwMode="auto">
          <a:xfrm>
            <a:off x="5011738"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1" name="Text Box 53"/>
          <p:cNvSpPr txBox="1">
            <a:spLocks noChangeArrowheads="1"/>
          </p:cNvSpPr>
          <p:nvPr/>
        </p:nvSpPr>
        <p:spPr bwMode="auto">
          <a:xfrm>
            <a:off x="5238750"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2" name="Text Box 54"/>
          <p:cNvSpPr txBox="1">
            <a:spLocks noChangeArrowheads="1"/>
          </p:cNvSpPr>
          <p:nvPr/>
        </p:nvSpPr>
        <p:spPr bwMode="auto">
          <a:xfrm>
            <a:off x="5913438"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b</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3" name="Text Box 55"/>
          <p:cNvSpPr txBox="1">
            <a:spLocks noChangeArrowheads="1"/>
          </p:cNvSpPr>
          <p:nvPr/>
        </p:nvSpPr>
        <p:spPr bwMode="auto">
          <a:xfrm>
            <a:off x="61706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4" name="Text Box 56"/>
          <p:cNvSpPr txBox="1">
            <a:spLocks noChangeArrowheads="1"/>
          </p:cNvSpPr>
          <p:nvPr/>
        </p:nvSpPr>
        <p:spPr bwMode="auto">
          <a:xfrm>
            <a:off x="6361113"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c</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5" name="Text Box 57"/>
          <p:cNvSpPr txBox="1">
            <a:spLocks noChangeArrowheads="1"/>
          </p:cNvSpPr>
          <p:nvPr/>
        </p:nvSpPr>
        <p:spPr bwMode="auto">
          <a:xfrm>
            <a:off x="6588125"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d</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6" name="Text Box 58"/>
          <p:cNvSpPr txBox="1">
            <a:spLocks noChangeArrowheads="1"/>
          </p:cNvSpPr>
          <p:nvPr/>
        </p:nvSpPr>
        <p:spPr bwMode="auto">
          <a:xfrm>
            <a:off x="4841875" y="5980113"/>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7" name="Text Box 59"/>
          <p:cNvSpPr txBox="1">
            <a:spLocks noChangeArrowheads="1"/>
          </p:cNvSpPr>
          <p:nvPr/>
        </p:nvSpPr>
        <p:spPr bwMode="auto">
          <a:xfrm>
            <a:off x="5489575"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e</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8" name="Text Box 60"/>
          <p:cNvSpPr txBox="1">
            <a:spLocks noChangeArrowheads="1"/>
          </p:cNvSpPr>
          <p:nvPr/>
        </p:nvSpPr>
        <p:spPr bwMode="auto">
          <a:xfrm>
            <a:off x="57261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f</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9" name="Text Box 61"/>
          <p:cNvSpPr txBox="1">
            <a:spLocks noChangeArrowheads="1"/>
          </p:cNvSpPr>
          <p:nvPr/>
        </p:nvSpPr>
        <p:spPr bwMode="auto">
          <a:xfrm>
            <a:off x="7048500"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0" name="Text Box 62"/>
          <p:cNvSpPr txBox="1">
            <a:spLocks noChangeArrowheads="1"/>
          </p:cNvSpPr>
          <p:nvPr/>
        </p:nvSpPr>
        <p:spPr bwMode="auto">
          <a:xfrm>
            <a:off x="5918200" y="540067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1" name="Text Box 63"/>
          <p:cNvSpPr txBox="1">
            <a:spLocks noChangeArrowheads="1"/>
          </p:cNvSpPr>
          <p:nvPr/>
        </p:nvSpPr>
        <p:spPr bwMode="auto">
          <a:xfrm>
            <a:off x="4156075"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2" name="Text Box 64"/>
          <p:cNvSpPr txBox="1">
            <a:spLocks noChangeArrowheads="1"/>
          </p:cNvSpPr>
          <p:nvPr/>
        </p:nvSpPr>
        <p:spPr bwMode="auto">
          <a:xfrm>
            <a:off x="5611813"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3" name="Text Box 65"/>
          <p:cNvSpPr txBox="1">
            <a:spLocks noChangeArrowheads="1"/>
          </p:cNvSpPr>
          <p:nvPr/>
        </p:nvSpPr>
        <p:spPr bwMode="auto">
          <a:xfrm>
            <a:off x="4445000"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b</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4" name="Text Box 66"/>
          <p:cNvSpPr txBox="1">
            <a:spLocks noChangeArrowheads="1"/>
          </p:cNvSpPr>
          <p:nvPr/>
        </p:nvSpPr>
        <p:spPr bwMode="auto">
          <a:xfrm>
            <a:off x="5364163"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5" name="Text Box 67"/>
          <p:cNvSpPr txBox="1">
            <a:spLocks noChangeArrowheads="1"/>
          </p:cNvSpPr>
          <p:nvPr/>
        </p:nvSpPr>
        <p:spPr bwMode="auto">
          <a:xfrm>
            <a:off x="4757738"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c</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6" name="Text Box 68"/>
          <p:cNvSpPr txBox="1">
            <a:spLocks noChangeArrowheads="1"/>
          </p:cNvSpPr>
          <p:nvPr/>
        </p:nvSpPr>
        <p:spPr bwMode="auto">
          <a:xfrm>
            <a:off x="5045075"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7" name="Text Box 69"/>
          <p:cNvSpPr txBox="1">
            <a:spLocks noChangeArrowheads="1"/>
          </p:cNvSpPr>
          <p:nvPr/>
        </p:nvSpPr>
        <p:spPr bwMode="auto">
          <a:xfrm>
            <a:off x="6811963" y="540067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8" name="Text Box 70"/>
          <p:cNvSpPr txBox="1">
            <a:spLocks noChangeArrowheads="1"/>
          </p:cNvSpPr>
          <p:nvPr/>
        </p:nvSpPr>
        <p:spPr bwMode="auto">
          <a:xfrm>
            <a:off x="6275388"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e</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9" name="Text Box 71"/>
          <p:cNvSpPr txBox="1">
            <a:spLocks noChangeArrowheads="1"/>
          </p:cNvSpPr>
          <p:nvPr/>
        </p:nvSpPr>
        <p:spPr bwMode="auto">
          <a:xfrm>
            <a:off x="6550025"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0-#ppt_w/2"/>
                                          </p:val>
                                        </p:tav>
                                        <p:tav tm="100000">
                                          <p:val>
                                            <p:strVal val="#ppt_x"/>
                                          </p:val>
                                        </p:tav>
                                      </p:tavLst>
                                    </p:anim>
                                    <p:anim calcmode="lin" valueType="num">
                                      <p:cBhvr additive="base">
                                        <p:cTn id="8" dur="500" fill="hold"/>
                                        <p:tgtEl>
                                          <p:spTgt spid="1505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50552">
                                            <p:txEl>
                                              <p:pRg st="0" end="0"/>
                                            </p:txEl>
                                          </p:spTgt>
                                        </p:tgtEl>
                                        <p:attrNameLst>
                                          <p:attrName>style.visibility</p:attrName>
                                        </p:attrNameLst>
                                      </p:cBhvr>
                                      <p:to>
                                        <p:strVal val="visible"/>
                                      </p:to>
                                    </p:set>
                                    <p:animEffect transition="in" filter="box(out)">
                                      <p:cBhvr>
                                        <p:cTn id="13" dur="500"/>
                                        <p:tgtEl>
                                          <p:spTgt spid="150552">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50556">
                                            <p:txEl>
                                              <p:pRg st="0" end="0"/>
                                            </p:txEl>
                                          </p:spTgt>
                                        </p:tgtEl>
                                        <p:attrNameLst>
                                          <p:attrName>style.visibility</p:attrName>
                                        </p:attrNameLst>
                                      </p:cBhvr>
                                      <p:to>
                                        <p:strVal val="visible"/>
                                      </p:to>
                                    </p:set>
                                    <p:animEffect transition="in" filter="box(out)">
                                      <p:cBhvr>
                                        <p:cTn id="18" dur="500"/>
                                        <p:tgtEl>
                                          <p:spTgt spid="150556">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50557">
                                            <p:txEl>
                                              <p:pRg st="0" end="0"/>
                                            </p:txEl>
                                          </p:spTgt>
                                        </p:tgtEl>
                                        <p:attrNameLst>
                                          <p:attrName>style.visibility</p:attrName>
                                        </p:attrNameLst>
                                      </p:cBhvr>
                                      <p:to>
                                        <p:strVal val="visible"/>
                                      </p:to>
                                    </p:set>
                                    <p:animEffect transition="in" filter="box(out)">
                                      <p:cBhvr>
                                        <p:cTn id="23" dur="500"/>
                                        <p:tgtEl>
                                          <p:spTgt spid="150557">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50558">
                                            <p:txEl>
                                              <p:pRg st="0" end="0"/>
                                            </p:txEl>
                                          </p:spTgt>
                                        </p:tgtEl>
                                        <p:attrNameLst>
                                          <p:attrName>style.visibility</p:attrName>
                                        </p:attrNameLst>
                                      </p:cBhvr>
                                      <p:to>
                                        <p:strVal val="visible"/>
                                      </p:to>
                                    </p:set>
                                    <p:animEffect transition="in" filter="box(out)">
                                      <p:cBhvr>
                                        <p:cTn id="28" dur="500"/>
                                        <p:tgtEl>
                                          <p:spTgt spid="150558">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50559">
                                            <p:txEl>
                                              <p:pRg st="0" end="0"/>
                                            </p:txEl>
                                          </p:spTgt>
                                        </p:tgtEl>
                                        <p:attrNameLst>
                                          <p:attrName>style.visibility</p:attrName>
                                        </p:attrNameLst>
                                      </p:cBhvr>
                                      <p:to>
                                        <p:strVal val="visible"/>
                                      </p:to>
                                    </p:set>
                                    <p:animEffect transition="in" filter="box(out)">
                                      <p:cBhvr>
                                        <p:cTn id="33" dur="500"/>
                                        <p:tgtEl>
                                          <p:spTgt spid="150559">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50560">
                                            <p:txEl>
                                              <p:pRg st="0" end="0"/>
                                            </p:txEl>
                                          </p:spTgt>
                                        </p:tgtEl>
                                        <p:attrNameLst>
                                          <p:attrName>style.visibility</p:attrName>
                                        </p:attrNameLst>
                                      </p:cBhvr>
                                      <p:to>
                                        <p:strVal val="visible"/>
                                      </p:to>
                                    </p:set>
                                    <p:animEffect transition="in" filter="box(out)">
                                      <p:cBhvr>
                                        <p:cTn id="38" dur="500"/>
                                        <p:tgtEl>
                                          <p:spTgt spid="150560">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50561">
                                            <p:txEl>
                                              <p:pRg st="0" end="0"/>
                                            </p:txEl>
                                          </p:spTgt>
                                        </p:tgtEl>
                                        <p:attrNameLst>
                                          <p:attrName>style.visibility</p:attrName>
                                        </p:attrNameLst>
                                      </p:cBhvr>
                                      <p:to>
                                        <p:strVal val="visible"/>
                                      </p:to>
                                    </p:set>
                                    <p:animEffect transition="in" filter="box(out)">
                                      <p:cBhvr>
                                        <p:cTn id="43" dur="500"/>
                                        <p:tgtEl>
                                          <p:spTgt spid="150561">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50562">
                                            <p:txEl>
                                              <p:pRg st="0" end="0"/>
                                            </p:txEl>
                                          </p:spTgt>
                                        </p:tgtEl>
                                        <p:attrNameLst>
                                          <p:attrName>style.visibility</p:attrName>
                                        </p:attrNameLst>
                                      </p:cBhvr>
                                      <p:to>
                                        <p:strVal val="visible"/>
                                      </p:to>
                                    </p:set>
                                    <p:animEffect transition="in" filter="box(out)">
                                      <p:cBhvr>
                                        <p:cTn id="48" dur="500"/>
                                        <p:tgtEl>
                                          <p:spTgt spid="150562">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50563">
                                            <p:txEl>
                                              <p:pRg st="0" end="0"/>
                                            </p:txEl>
                                          </p:spTgt>
                                        </p:tgtEl>
                                        <p:attrNameLst>
                                          <p:attrName>style.visibility</p:attrName>
                                        </p:attrNameLst>
                                      </p:cBhvr>
                                      <p:to>
                                        <p:strVal val="visible"/>
                                      </p:to>
                                    </p:set>
                                    <p:animEffect transition="in" filter="box(out)">
                                      <p:cBhvr>
                                        <p:cTn id="53" dur="500"/>
                                        <p:tgtEl>
                                          <p:spTgt spid="150563">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50564">
                                            <p:txEl>
                                              <p:pRg st="0" end="0"/>
                                            </p:txEl>
                                          </p:spTgt>
                                        </p:tgtEl>
                                        <p:attrNameLst>
                                          <p:attrName>style.visibility</p:attrName>
                                        </p:attrNameLst>
                                      </p:cBhvr>
                                      <p:to>
                                        <p:strVal val="visible"/>
                                      </p:to>
                                    </p:set>
                                    <p:animEffect transition="in" filter="box(out)">
                                      <p:cBhvr>
                                        <p:cTn id="58" dur="500"/>
                                        <p:tgtEl>
                                          <p:spTgt spid="150564">
                                            <p:txEl>
                                              <p:pRg st="0" end="0"/>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50565">
                                            <p:txEl>
                                              <p:pRg st="0" end="0"/>
                                            </p:txEl>
                                          </p:spTgt>
                                        </p:tgtEl>
                                        <p:attrNameLst>
                                          <p:attrName>style.visibility</p:attrName>
                                        </p:attrNameLst>
                                      </p:cBhvr>
                                      <p:to>
                                        <p:strVal val="visible"/>
                                      </p:to>
                                    </p:set>
                                    <p:animEffect transition="in" filter="box(out)">
                                      <p:cBhvr>
                                        <p:cTn id="63" dur="500"/>
                                        <p:tgtEl>
                                          <p:spTgt spid="150565">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50566">
                                            <p:txEl>
                                              <p:pRg st="0" end="0"/>
                                            </p:txEl>
                                          </p:spTgt>
                                        </p:tgtEl>
                                        <p:attrNameLst>
                                          <p:attrName>style.visibility</p:attrName>
                                        </p:attrNameLst>
                                      </p:cBhvr>
                                      <p:to>
                                        <p:strVal val="visible"/>
                                      </p:to>
                                    </p:set>
                                    <p:animEffect transition="in" filter="box(out)">
                                      <p:cBhvr>
                                        <p:cTn id="68" dur="500"/>
                                        <p:tgtEl>
                                          <p:spTgt spid="150566">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50553">
                                            <p:txEl>
                                              <p:pRg st="0" end="0"/>
                                            </p:txEl>
                                          </p:spTgt>
                                        </p:tgtEl>
                                        <p:attrNameLst>
                                          <p:attrName>style.visibility</p:attrName>
                                        </p:attrNameLst>
                                      </p:cBhvr>
                                      <p:to>
                                        <p:strVal val="visible"/>
                                      </p:to>
                                    </p:set>
                                    <p:animEffect transition="in" filter="box(out)">
                                      <p:cBhvr>
                                        <p:cTn id="73" dur="500"/>
                                        <p:tgtEl>
                                          <p:spTgt spid="150553">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50569">
                                            <p:txEl>
                                              <p:pRg st="0" end="0"/>
                                            </p:txEl>
                                          </p:spTgt>
                                        </p:tgtEl>
                                        <p:attrNameLst>
                                          <p:attrName>style.visibility</p:attrName>
                                        </p:attrNameLst>
                                      </p:cBhvr>
                                      <p:to>
                                        <p:strVal val="visible"/>
                                      </p:to>
                                    </p:set>
                                    <p:animEffect transition="in" filter="box(out)">
                                      <p:cBhvr>
                                        <p:cTn id="78" dur="500"/>
                                        <p:tgtEl>
                                          <p:spTgt spid="150569">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50568">
                                            <p:txEl>
                                              <p:pRg st="0" end="0"/>
                                            </p:txEl>
                                          </p:spTgt>
                                        </p:tgtEl>
                                        <p:attrNameLst>
                                          <p:attrName>style.visibility</p:attrName>
                                        </p:attrNameLst>
                                      </p:cBhvr>
                                      <p:to>
                                        <p:strVal val="visible"/>
                                      </p:to>
                                    </p:set>
                                    <p:animEffect transition="in" filter="box(out)">
                                      <p:cBhvr>
                                        <p:cTn id="83" dur="500"/>
                                        <p:tgtEl>
                                          <p:spTgt spid="150568">
                                            <p:txEl>
                                              <p:pRg st="0" end="0"/>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2"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50571">
                                            <p:txEl>
                                              <p:pRg st="0" end="0"/>
                                            </p:txEl>
                                          </p:spTgt>
                                        </p:tgtEl>
                                        <p:attrNameLst>
                                          <p:attrName>style.visibility</p:attrName>
                                        </p:attrNameLst>
                                      </p:cBhvr>
                                      <p:to>
                                        <p:strVal val="visible"/>
                                      </p:to>
                                    </p:set>
                                    <p:animEffect transition="in" filter="box(out)">
                                      <p:cBhvr>
                                        <p:cTn id="88" dur="500"/>
                                        <p:tgtEl>
                                          <p:spTgt spid="150571">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2"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50570">
                                            <p:txEl>
                                              <p:pRg st="0" end="0"/>
                                            </p:txEl>
                                          </p:spTgt>
                                        </p:tgtEl>
                                        <p:attrNameLst>
                                          <p:attrName>style.visibility</p:attrName>
                                        </p:attrNameLst>
                                      </p:cBhvr>
                                      <p:to>
                                        <p:strVal val="visible"/>
                                      </p:to>
                                    </p:set>
                                    <p:animEffect transition="in" filter="box(out)">
                                      <p:cBhvr>
                                        <p:cTn id="93" dur="500"/>
                                        <p:tgtEl>
                                          <p:spTgt spid="150570">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150573">
                                            <p:txEl>
                                              <p:pRg st="0" end="0"/>
                                            </p:txEl>
                                          </p:spTgt>
                                        </p:tgtEl>
                                        <p:attrNameLst>
                                          <p:attrName>style.visibility</p:attrName>
                                        </p:attrNameLst>
                                      </p:cBhvr>
                                      <p:to>
                                        <p:strVal val="visible"/>
                                      </p:to>
                                    </p:set>
                                    <p:animEffect transition="in" filter="box(out)">
                                      <p:cBhvr>
                                        <p:cTn id="98" dur="500"/>
                                        <p:tgtEl>
                                          <p:spTgt spid="150573">
                                            <p:txEl>
                                              <p:pRg st="0" end="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2"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150567">
                                            <p:txEl>
                                              <p:pRg st="0" end="0"/>
                                            </p:txEl>
                                          </p:spTgt>
                                        </p:tgtEl>
                                        <p:attrNameLst>
                                          <p:attrName>style.visibility</p:attrName>
                                        </p:attrNameLst>
                                      </p:cBhvr>
                                      <p:to>
                                        <p:strVal val="visible"/>
                                      </p:to>
                                    </p:set>
                                    <p:animEffect transition="in" filter="box(out)">
                                      <p:cBhvr>
                                        <p:cTn id="103" dur="500"/>
                                        <p:tgtEl>
                                          <p:spTgt spid="150567">
                                            <p:txEl>
                                              <p:pRg st="0" end="0"/>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2" name="CAMERA.WAV"/>
                                        </p:tgtEl>
                                      </p:cMediaNode>
                                    </p:audio>
                                  </p:sub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150574">
                                            <p:txEl>
                                              <p:pRg st="0" end="0"/>
                                            </p:txEl>
                                          </p:spTgt>
                                        </p:tgtEl>
                                        <p:attrNameLst>
                                          <p:attrName>style.visibility</p:attrName>
                                        </p:attrNameLst>
                                      </p:cBhvr>
                                      <p:to>
                                        <p:strVal val="visible"/>
                                      </p:to>
                                    </p:set>
                                    <p:animEffect transition="in" filter="box(out)">
                                      <p:cBhvr>
                                        <p:cTn id="108" dur="500"/>
                                        <p:tgtEl>
                                          <p:spTgt spid="150574">
                                            <p:txEl>
                                              <p:pRg st="0" end="0"/>
                                            </p:txEl>
                                          </p:spTgt>
                                        </p:tgtEl>
                                      </p:cBhvr>
                                    </p:animEffect>
                                  </p:childTnLst>
                                  <p:subTnLst>
                                    <p:audio>
                                      <p:cMediaNode>
                                        <p:cTn display="0" masterRel="sameClick">
                                          <p:stCondLst>
                                            <p:cond evt="begin" delay="0">
                                              <p:tn val="106"/>
                                            </p:cond>
                                          </p:stCondLst>
                                          <p:endCondLst>
                                            <p:cond evt="onStopAudio" delay="0">
                                              <p:tgtEl>
                                                <p:sldTgt/>
                                              </p:tgtEl>
                                            </p:cond>
                                          </p:endCondLst>
                                        </p:cTn>
                                        <p:tgtEl>
                                          <p:sndTgt r:embed="rId2" name="CAMERA.WAV"/>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50572">
                                            <p:txEl>
                                              <p:pRg st="0" end="0"/>
                                            </p:txEl>
                                          </p:spTgt>
                                        </p:tgtEl>
                                        <p:attrNameLst>
                                          <p:attrName>style.visibility</p:attrName>
                                        </p:attrNameLst>
                                      </p:cBhvr>
                                      <p:to>
                                        <p:strVal val="visible"/>
                                      </p:to>
                                    </p:set>
                                    <p:animEffect transition="in" filter="box(out)">
                                      <p:cBhvr>
                                        <p:cTn id="113" dur="500"/>
                                        <p:tgtEl>
                                          <p:spTgt spid="150572">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150576">
                                            <p:txEl>
                                              <p:pRg st="0" end="0"/>
                                            </p:txEl>
                                          </p:spTgt>
                                        </p:tgtEl>
                                        <p:attrNameLst>
                                          <p:attrName>style.visibility</p:attrName>
                                        </p:attrNameLst>
                                      </p:cBhvr>
                                      <p:to>
                                        <p:strVal val="visible"/>
                                      </p:to>
                                    </p:set>
                                    <p:animEffect transition="in" filter="box(out)">
                                      <p:cBhvr>
                                        <p:cTn id="118" dur="500"/>
                                        <p:tgtEl>
                                          <p:spTgt spid="150576">
                                            <p:txEl>
                                              <p:pRg st="0" end="0"/>
                                            </p:txEl>
                                          </p:spTgt>
                                        </p:tgtEl>
                                      </p:cBhvr>
                                    </p:animEffect>
                                  </p:childTnLst>
                                  <p:subTnLst>
                                    <p:audio>
                                      <p:cMediaNode>
                                        <p:cTn display="0" masterRel="sameClick">
                                          <p:stCondLst>
                                            <p:cond evt="begin" delay="0">
                                              <p:tn val="116"/>
                                            </p:cond>
                                          </p:stCondLst>
                                          <p:endCondLst>
                                            <p:cond evt="onStopAudio" delay="0">
                                              <p:tgtEl>
                                                <p:sldTgt/>
                                              </p:tgtEl>
                                            </p:cond>
                                          </p:endCondLst>
                                        </p:cTn>
                                        <p:tgtEl>
                                          <p:sndTgt r:embed="rId2" name="CAMERA.WAV"/>
                                        </p:tgtEl>
                                      </p:cMediaNode>
                                    </p:audio>
                                  </p:sub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150575">
                                            <p:txEl>
                                              <p:pRg st="0" end="0"/>
                                            </p:txEl>
                                          </p:spTgt>
                                        </p:tgtEl>
                                        <p:attrNameLst>
                                          <p:attrName>style.visibility</p:attrName>
                                        </p:attrNameLst>
                                      </p:cBhvr>
                                      <p:to>
                                        <p:strVal val="visible"/>
                                      </p:to>
                                    </p:set>
                                    <p:animEffect transition="in" filter="box(out)">
                                      <p:cBhvr>
                                        <p:cTn id="123" dur="500"/>
                                        <p:tgtEl>
                                          <p:spTgt spid="150575">
                                            <p:txEl>
                                              <p:pRg st="0" end="0"/>
                                            </p:txEl>
                                          </p:spTgt>
                                        </p:tgtEl>
                                      </p:cBhvr>
                                    </p:animEffect>
                                  </p:childTnLst>
                                  <p:subTnLst>
                                    <p:audio>
                                      <p:cMediaNode>
                                        <p:cTn display="0" masterRel="sameClick">
                                          <p:stCondLst>
                                            <p:cond evt="begin" delay="0">
                                              <p:tn val="121"/>
                                            </p:cond>
                                          </p:stCondLst>
                                          <p:endCondLst>
                                            <p:cond evt="onStopAudio" delay="0">
                                              <p:tgtEl>
                                                <p:sldTgt/>
                                              </p:tgtEl>
                                            </p:cond>
                                          </p:endCondLst>
                                        </p:cTn>
                                        <p:tgtEl>
                                          <p:sndTgt r:embed="rId2"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150577">
                                            <p:txEl>
                                              <p:pRg st="0" end="0"/>
                                            </p:txEl>
                                          </p:spTgt>
                                        </p:tgtEl>
                                        <p:attrNameLst>
                                          <p:attrName>style.visibility</p:attrName>
                                        </p:attrNameLst>
                                      </p:cBhvr>
                                      <p:to>
                                        <p:strVal val="visible"/>
                                      </p:to>
                                    </p:set>
                                    <p:animEffect transition="in" filter="box(out)">
                                      <p:cBhvr>
                                        <p:cTn id="128" dur="500"/>
                                        <p:tgtEl>
                                          <p:spTgt spid="150577">
                                            <p:txEl>
                                              <p:pRg st="0" end="0"/>
                                            </p:txEl>
                                          </p:spTgt>
                                        </p:tgtEl>
                                      </p:cBhvr>
                                    </p:animEffect>
                                  </p:childTnLst>
                                  <p:subTnLst>
                                    <p:audio>
                                      <p:cMediaNode>
                                        <p:cTn display="0" masterRel="sameClick">
                                          <p:stCondLst>
                                            <p:cond evt="begin" delay="0">
                                              <p:tn val="126"/>
                                            </p:cond>
                                          </p:stCondLst>
                                          <p:endCondLst>
                                            <p:cond evt="onStopAudio" delay="0">
                                              <p:tgtEl>
                                                <p:sldTgt/>
                                              </p:tgtEl>
                                            </p:cond>
                                          </p:endCondLst>
                                        </p:cTn>
                                        <p:tgtEl>
                                          <p:sndTgt r:embed="rId2"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4" presetClass="entr" presetSubtype="32" fill="hold" grpId="0" nodeType="clickEffect">
                                  <p:stCondLst>
                                    <p:cond delay="0"/>
                                  </p:stCondLst>
                                  <p:childTnLst>
                                    <p:set>
                                      <p:cBhvr>
                                        <p:cTn id="132" dur="1" fill="hold">
                                          <p:stCondLst>
                                            <p:cond delay="0"/>
                                          </p:stCondLst>
                                        </p:cTn>
                                        <p:tgtEl>
                                          <p:spTgt spid="150554">
                                            <p:txEl>
                                              <p:pRg st="0" end="0"/>
                                            </p:txEl>
                                          </p:spTgt>
                                        </p:tgtEl>
                                        <p:attrNameLst>
                                          <p:attrName>style.visibility</p:attrName>
                                        </p:attrNameLst>
                                      </p:cBhvr>
                                      <p:to>
                                        <p:strVal val="visible"/>
                                      </p:to>
                                    </p:set>
                                    <p:animEffect transition="in" filter="box(out)">
                                      <p:cBhvr>
                                        <p:cTn id="133" dur="500"/>
                                        <p:tgtEl>
                                          <p:spTgt spid="150554">
                                            <p:txEl>
                                              <p:pRg st="0" end="0"/>
                                            </p:txEl>
                                          </p:spTgt>
                                        </p:tgtEl>
                                      </p:cBhvr>
                                    </p:animEffect>
                                  </p:childTnLst>
                                  <p:subTnLst>
                                    <p:audio>
                                      <p:cMediaNode>
                                        <p:cTn display="0" masterRel="sameClick">
                                          <p:stCondLst>
                                            <p:cond evt="begin" delay="0">
                                              <p:tn val="131"/>
                                            </p:cond>
                                          </p:stCondLst>
                                          <p:endCondLst>
                                            <p:cond evt="onStopAudio" delay="0">
                                              <p:tgtEl>
                                                <p:sldTgt/>
                                              </p:tgtEl>
                                            </p:cond>
                                          </p:endCondLst>
                                        </p:cTn>
                                        <p:tgtEl>
                                          <p:sndTgt r:embed="rId2" name="CAMERA.WAV"/>
                                        </p:tgtEl>
                                      </p:cMediaNode>
                                    </p:audio>
                                  </p:subTnLst>
                                </p:cTn>
                              </p:par>
                            </p:childTnLst>
                          </p:cTn>
                        </p:par>
                      </p:childTnLst>
                    </p:cTn>
                  </p:par>
                  <p:par>
                    <p:cTn id="134" fill="hold">
                      <p:stCondLst>
                        <p:cond delay="indefinite"/>
                      </p:stCondLst>
                      <p:childTnLst>
                        <p:par>
                          <p:cTn id="135" fill="hold">
                            <p:stCondLst>
                              <p:cond delay="0"/>
                            </p:stCondLst>
                            <p:childTnLst>
                              <p:par>
                                <p:cTn id="136" presetID="4" presetClass="entr" presetSubtype="32" fill="hold" grpId="0" nodeType="clickEffect">
                                  <p:stCondLst>
                                    <p:cond delay="0"/>
                                  </p:stCondLst>
                                  <p:childTnLst>
                                    <p:set>
                                      <p:cBhvr>
                                        <p:cTn id="137" dur="1" fill="hold">
                                          <p:stCondLst>
                                            <p:cond delay="0"/>
                                          </p:stCondLst>
                                        </p:cTn>
                                        <p:tgtEl>
                                          <p:spTgt spid="150591">
                                            <p:txEl>
                                              <p:pRg st="0" end="0"/>
                                            </p:txEl>
                                          </p:spTgt>
                                        </p:tgtEl>
                                        <p:attrNameLst>
                                          <p:attrName>style.visibility</p:attrName>
                                        </p:attrNameLst>
                                      </p:cBhvr>
                                      <p:to>
                                        <p:strVal val="visible"/>
                                      </p:to>
                                    </p:set>
                                    <p:animEffect transition="in" filter="box(out)">
                                      <p:cBhvr>
                                        <p:cTn id="138" dur="500"/>
                                        <p:tgtEl>
                                          <p:spTgt spid="150591">
                                            <p:txEl>
                                              <p:pRg st="0" end="0"/>
                                            </p:txEl>
                                          </p:spTgt>
                                        </p:tgtEl>
                                      </p:cBhvr>
                                    </p:animEffect>
                                  </p:childTnLst>
                                  <p:subTnLst>
                                    <p:audio>
                                      <p:cMediaNode>
                                        <p:cTn display="0" masterRel="sameClick">
                                          <p:stCondLst>
                                            <p:cond evt="begin" delay="0">
                                              <p:tn val="136"/>
                                            </p:cond>
                                          </p:stCondLst>
                                          <p:endCondLst>
                                            <p:cond evt="onStopAudio" delay="0">
                                              <p:tgtEl>
                                                <p:sldTgt/>
                                              </p:tgtEl>
                                            </p:cond>
                                          </p:endCondLst>
                                        </p:cTn>
                                        <p:tgtEl>
                                          <p:sndTgt r:embed="rId2" name="CAMERA.WAV"/>
                                        </p:tgtEl>
                                      </p:cMediaNode>
                                    </p:audio>
                                  </p:subTnLst>
                                </p:cTn>
                              </p:par>
                            </p:childTnLst>
                          </p:cTn>
                        </p:par>
                      </p:childTnLst>
                    </p:cTn>
                  </p:par>
                  <p:par>
                    <p:cTn id="139" fill="hold">
                      <p:stCondLst>
                        <p:cond delay="indefinite"/>
                      </p:stCondLst>
                      <p:childTnLst>
                        <p:par>
                          <p:cTn id="140" fill="hold">
                            <p:stCondLst>
                              <p:cond delay="0"/>
                            </p:stCondLst>
                            <p:childTnLst>
                              <p:par>
                                <p:cTn id="141" presetID="4" presetClass="entr" presetSubtype="32" fill="hold" grpId="0" nodeType="clickEffect">
                                  <p:stCondLst>
                                    <p:cond delay="0"/>
                                  </p:stCondLst>
                                  <p:childTnLst>
                                    <p:set>
                                      <p:cBhvr>
                                        <p:cTn id="142" dur="1" fill="hold">
                                          <p:stCondLst>
                                            <p:cond delay="0"/>
                                          </p:stCondLst>
                                        </p:cTn>
                                        <p:tgtEl>
                                          <p:spTgt spid="150593">
                                            <p:txEl>
                                              <p:pRg st="0" end="0"/>
                                            </p:txEl>
                                          </p:spTgt>
                                        </p:tgtEl>
                                        <p:attrNameLst>
                                          <p:attrName>style.visibility</p:attrName>
                                        </p:attrNameLst>
                                      </p:cBhvr>
                                      <p:to>
                                        <p:strVal val="visible"/>
                                      </p:to>
                                    </p:set>
                                    <p:animEffect transition="in" filter="box(out)">
                                      <p:cBhvr>
                                        <p:cTn id="143" dur="500"/>
                                        <p:tgtEl>
                                          <p:spTgt spid="150593">
                                            <p:txEl>
                                              <p:pRg st="0" end="0"/>
                                            </p:txEl>
                                          </p:spTgt>
                                        </p:tgtEl>
                                      </p:cBhvr>
                                    </p:animEffect>
                                  </p:childTnLst>
                                  <p:subTnLst>
                                    <p:audio>
                                      <p:cMediaNode>
                                        <p:cTn display="0" masterRel="sameClick">
                                          <p:stCondLst>
                                            <p:cond evt="begin" delay="0">
                                              <p:tn val="141"/>
                                            </p:cond>
                                          </p:stCondLst>
                                          <p:endCondLst>
                                            <p:cond evt="onStopAudio" delay="0">
                                              <p:tgtEl>
                                                <p:sldTgt/>
                                              </p:tgtEl>
                                            </p:cond>
                                          </p:endCondLst>
                                        </p:cTn>
                                        <p:tgtEl>
                                          <p:sndTgt r:embed="rId2" name="CAMERA.WAV"/>
                                        </p:tgtEl>
                                      </p:cMediaNode>
                                    </p:audio>
                                  </p:subTnLst>
                                </p:cTn>
                              </p:par>
                            </p:childTnLst>
                          </p:cTn>
                        </p:par>
                      </p:childTnLst>
                    </p:cTn>
                  </p:par>
                  <p:par>
                    <p:cTn id="144" fill="hold">
                      <p:stCondLst>
                        <p:cond delay="indefinite"/>
                      </p:stCondLst>
                      <p:childTnLst>
                        <p:par>
                          <p:cTn id="145" fill="hold">
                            <p:stCondLst>
                              <p:cond delay="0"/>
                            </p:stCondLst>
                            <p:childTnLst>
                              <p:par>
                                <p:cTn id="146" presetID="4" presetClass="entr" presetSubtype="32" fill="hold" grpId="0" nodeType="clickEffect">
                                  <p:stCondLst>
                                    <p:cond delay="0"/>
                                  </p:stCondLst>
                                  <p:childTnLst>
                                    <p:set>
                                      <p:cBhvr>
                                        <p:cTn id="147" dur="1" fill="hold">
                                          <p:stCondLst>
                                            <p:cond delay="0"/>
                                          </p:stCondLst>
                                        </p:cTn>
                                        <p:tgtEl>
                                          <p:spTgt spid="150595">
                                            <p:txEl>
                                              <p:pRg st="0" end="0"/>
                                            </p:txEl>
                                          </p:spTgt>
                                        </p:tgtEl>
                                        <p:attrNameLst>
                                          <p:attrName>style.visibility</p:attrName>
                                        </p:attrNameLst>
                                      </p:cBhvr>
                                      <p:to>
                                        <p:strVal val="visible"/>
                                      </p:to>
                                    </p:set>
                                    <p:animEffect transition="in" filter="box(out)">
                                      <p:cBhvr>
                                        <p:cTn id="148" dur="500"/>
                                        <p:tgtEl>
                                          <p:spTgt spid="150595">
                                            <p:txEl>
                                              <p:pRg st="0" end="0"/>
                                            </p:txEl>
                                          </p:spTgt>
                                        </p:tgtEl>
                                      </p:cBhvr>
                                    </p:animEffect>
                                  </p:childTnLst>
                                  <p:subTnLst>
                                    <p:audio>
                                      <p:cMediaNode>
                                        <p:cTn display="0" masterRel="sameClick">
                                          <p:stCondLst>
                                            <p:cond evt="begin" delay="0">
                                              <p:tn val="146"/>
                                            </p:cond>
                                          </p:stCondLst>
                                          <p:endCondLst>
                                            <p:cond evt="onStopAudio" delay="0">
                                              <p:tgtEl>
                                                <p:sldTgt/>
                                              </p:tgtEl>
                                            </p:cond>
                                          </p:endCondLst>
                                        </p:cTn>
                                        <p:tgtEl>
                                          <p:sndTgt r:embed="rId2" name="CAMERA.WAV"/>
                                        </p:tgtEl>
                                      </p:cMediaNode>
                                    </p:audio>
                                  </p:subTnLst>
                                </p:cTn>
                              </p:par>
                            </p:childTnLst>
                          </p:cTn>
                        </p:par>
                      </p:childTnLst>
                    </p:cTn>
                  </p:par>
                  <p:par>
                    <p:cTn id="149" fill="hold">
                      <p:stCondLst>
                        <p:cond delay="indefinite"/>
                      </p:stCondLst>
                      <p:childTnLst>
                        <p:par>
                          <p:cTn id="150" fill="hold">
                            <p:stCondLst>
                              <p:cond delay="0"/>
                            </p:stCondLst>
                            <p:childTnLst>
                              <p:par>
                                <p:cTn id="151" presetID="4" presetClass="entr" presetSubtype="32" fill="hold" grpId="0" nodeType="clickEffect">
                                  <p:stCondLst>
                                    <p:cond delay="0"/>
                                  </p:stCondLst>
                                  <p:childTnLst>
                                    <p:set>
                                      <p:cBhvr>
                                        <p:cTn id="152" dur="1" fill="hold">
                                          <p:stCondLst>
                                            <p:cond delay="0"/>
                                          </p:stCondLst>
                                        </p:cTn>
                                        <p:tgtEl>
                                          <p:spTgt spid="150596">
                                            <p:txEl>
                                              <p:pRg st="0" end="0"/>
                                            </p:txEl>
                                          </p:spTgt>
                                        </p:tgtEl>
                                        <p:attrNameLst>
                                          <p:attrName>style.visibility</p:attrName>
                                        </p:attrNameLst>
                                      </p:cBhvr>
                                      <p:to>
                                        <p:strVal val="visible"/>
                                      </p:to>
                                    </p:set>
                                    <p:animEffect transition="in" filter="box(out)">
                                      <p:cBhvr>
                                        <p:cTn id="153" dur="500"/>
                                        <p:tgtEl>
                                          <p:spTgt spid="150596">
                                            <p:txEl>
                                              <p:pRg st="0" end="0"/>
                                            </p:txEl>
                                          </p:spTgt>
                                        </p:tgtEl>
                                      </p:cBhvr>
                                    </p:animEffect>
                                  </p:childTnLst>
                                  <p:subTnLst>
                                    <p:audio>
                                      <p:cMediaNode>
                                        <p:cTn display="0" masterRel="sameClick">
                                          <p:stCondLst>
                                            <p:cond evt="begin" delay="0">
                                              <p:tn val="151"/>
                                            </p:cond>
                                          </p:stCondLst>
                                          <p:endCondLst>
                                            <p:cond evt="onStopAudio" delay="0">
                                              <p:tgtEl>
                                                <p:sldTgt/>
                                              </p:tgtEl>
                                            </p:cond>
                                          </p:endCondLst>
                                        </p:cTn>
                                        <p:tgtEl>
                                          <p:sndTgt r:embed="rId2" name="CAMERA.WAV"/>
                                        </p:tgtEl>
                                      </p:cMediaNode>
                                    </p:audio>
                                  </p:subTnLst>
                                </p:cTn>
                              </p:par>
                            </p:childTnLst>
                          </p:cTn>
                        </p:par>
                      </p:childTnLst>
                    </p:cTn>
                  </p:par>
                  <p:par>
                    <p:cTn id="154" fill="hold">
                      <p:stCondLst>
                        <p:cond delay="indefinite"/>
                      </p:stCondLst>
                      <p:childTnLst>
                        <p:par>
                          <p:cTn id="155" fill="hold">
                            <p:stCondLst>
                              <p:cond delay="0"/>
                            </p:stCondLst>
                            <p:childTnLst>
                              <p:par>
                                <p:cTn id="156" presetID="4" presetClass="entr" presetSubtype="32" fill="hold" grpId="0" nodeType="clickEffect">
                                  <p:stCondLst>
                                    <p:cond delay="0"/>
                                  </p:stCondLst>
                                  <p:childTnLst>
                                    <p:set>
                                      <p:cBhvr>
                                        <p:cTn id="157" dur="1" fill="hold">
                                          <p:stCondLst>
                                            <p:cond delay="0"/>
                                          </p:stCondLst>
                                        </p:cTn>
                                        <p:tgtEl>
                                          <p:spTgt spid="150594">
                                            <p:txEl>
                                              <p:pRg st="0" end="0"/>
                                            </p:txEl>
                                          </p:spTgt>
                                        </p:tgtEl>
                                        <p:attrNameLst>
                                          <p:attrName>style.visibility</p:attrName>
                                        </p:attrNameLst>
                                      </p:cBhvr>
                                      <p:to>
                                        <p:strVal val="visible"/>
                                      </p:to>
                                    </p:set>
                                    <p:animEffect transition="in" filter="box(out)">
                                      <p:cBhvr>
                                        <p:cTn id="158" dur="500"/>
                                        <p:tgtEl>
                                          <p:spTgt spid="150594">
                                            <p:txEl>
                                              <p:pRg st="0" end="0"/>
                                            </p:txEl>
                                          </p:spTgt>
                                        </p:tgtEl>
                                      </p:cBhvr>
                                    </p:animEffect>
                                  </p:childTnLst>
                                  <p:subTnLst>
                                    <p:audio>
                                      <p:cMediaNode>
                                        <p:cTn display="0" masterRel="sameClick">
                                          <p:stCondLst>
                                            <p:cond evt="begin" delay="0">
                                              <p:tn val="156"/>
                                            </p:cond>
                                          </p:stCondLst>
                                          <p:endCondLst>
                                            <p:cond evt="onStopAudio" delay="0">
                                              <p:tgtEl>
                                                <p:sldTgt/>
                                              </p:tgtEl>
                                            </p:cond>
                                          </p:endCondLst>
                                        </p:cTn>
                                        <p:tgtEl>
                                          <p:sndTgt r:embed="rId2" name="CAMERA.WAV"/>
                                        </p:tgtEl>
                                      </p:cMediaNode>
                                    </p:audio>
                                  </p:subTnLst>
                                </p:cTn>
                              </p:par>
                            </p:childTnLst>
                          </p:cTn>
                        </p:par>
                      </p:childTnLst>
                    </p:cTn>
                  </p:par>
                  <p:par>
                    <p:cTn id="159" fill="hold">
                      <p:stCondLst>
                        <p:cond delay="indefinite"/>
                      </p:stCondLst>
                      <p:childTnLst>
                        <p:par>
                          <p:cTn id="160" fill="hold">
                            <p:stCondLst>
                              <p:cond delay="0"/>
                            </p:stCondLst>
                            <p:childTnLst>
                              <p:par>
                                <p:cTn id="161" presetID="4" presetClass="entr" presetSubtype="32" fill="hold" grpId="0" nodeType="clickEffect">
                                  <p:stCondLst>
                                    <p:cond delay="0"/>
                                  </p:stCondLst>
                                  <p:childTnLst>
                                    <p:set>
                                      <p:cBhvr>
                                        <p:cTn id="162" dur="1" fill="hold">
                                          <p:stCondLst>
                                            <p:cond delay="0"/>
                                          </p:stCondLst>
                                        </p:cTn>
                                        <p:tgtEl>
                                          <p:spTgt spid="150592">
                                            <p:txEl>
                                              <p:pRg st="0" end="0"/>
                                            </p:txEl>
                                          </p:spTgt>
                                        </p:tgtEl>
                                        <p:attrNameLst>
                                          <p:attrName>style.visibility</p:attrName>
                                        </p:attrNameLst>
                                      </p:cBhvr>
                                      <p:to>
                                        <p:strVal val="visible"/>
                                      </p:to>
                                    </p:set>
                                    <p:animEffect transition="in" filter="box(out)">
                                      <p:cBhvr>
                                        <p:cTn id="163" dur="500"/>
                                        <p:tgtEl>
                                          <p:spTgt spid="150592">
                                            <p:txEl>
                                              <p:pRg st="0" end="0"/>
                                            </p:txEl>
                                          </p:spTgt>
                                        </p:tgtEl>
                                      </p:cBhvr>
                                    </p:animEffect>
                                  </p:childTnLst>
                                  <p:subTnLst>
                                    <p:audio>
                                      <p:cMediaNode>
                                        <p:cTn display="0" masterRel="sameClick">
                                          <p:stCondLst>
                                            <p:cond evt="begin" delay="0">
                                              <p:tn val="161"/>
                                            </p:cond>
                                          </p:stCondLst>
                                          <p:endCondLst>
                                            <p:cond evt="onStopAudio" delay="0">
                                              <p:tgtEl>
                                                <p:sldTgt/>
                                              </p:tgtEl>
                                            </p:cond>
                                          </p:endCondLst>
                                        </p:cTn>
                                        <p:tgtEl>
                                          <p:sndTgt r:embed="rId2" name="CAMERA.WAV"/>
                                        </p:tgtEl>
                                      </p:cMediaNode>
                                    </p:audio>
                                  </p:subTnLst>
                                </p:cTn>
                              </p:par>
                            </p:childTnLst>
                          </p:cTn>
                        </p:par>
                      </p:childTnLst>
                    </p:cTn>
                  </p:par>
                  <p:par>
                    <p:cTn id="164" fill="hold">
                      <p:stCondLst>
                        <p:cond delay="indefinite"/>
                      </p:stCondLst>
                      <p:childTnLst>
                        <p:par>
                          <p:cTn id="165" fill="hold">
                            <p:stCondLst>
                              <p:cond delay="0"/>
                            </p:stCondLst>
                            <p:childTnLst>
                              <p:par>
                                <p:cTn id="166" presetID="4" presetClass="entr" presetSubtype="32" fill="hold" grpId="0" nodeType="clickEffect">
                                  <p:stCondLst>
                                    <p:cond delay="0"/>
                                  </p:stCondLst>
                                  <p:childTnLst>
                                    <p:set>
                                      <p:cBhvr>
                                        <p:cTn id="167" dur="1" fill="hold">
                                          <p:stCondLst>
                                            <p:cond delay="0"/>
                                          </p:stCondLst>
                                        </p:cTn>
                                        <p:tgtEl>
                                          <p:spTgt spid="150590">
                                            <p:txEl>
                                              <p:pRg st="0" end="0"/>
                                            </p:txEl>
                                          </p:spTgt>
                                        </p:tgtEl>
                                        <p:attrNameLst>
                                          <p:attrName>style.visibility</p:attrName>
                                        </p:attrNameLst>
                                      </p:cBhvr>
                                      <p:to>
                                        <p:strVal val="visible"/>
                                      </p:to>
                                    </p:set>
                                    <p:animEffect transition="in" filter="box(out)">
                                      <p:cBhvr>
                                        <p:cTn id="168" dur="500"/>
                                        <p:tgtEl>
                                          <p:spTgt spid="150590">
                                            <p:txEl>
                                              <p:pRg st="0" end="0"/>
                                            </p:txEl>
                                          </p:spTgt>
                                        </p:tgtEl>
                                      </p:cBhvr>
                                    </p:animEffect>
                                  </p:childTnLst>
                                  <p:subTnLst>
                                    <p:audio>
                                      <p:cMediaNode>
                                        <p:cTn display="0" masterRel="sameClick">
                                          <p:stCondLst>
                                            <p:cond evt="begin" delay="0">
                                              <p:tn val="166"/>
                                            </p:cond>
                                          </p:stCondLst>
                                          <p:endCondLst>
                                            <p:cond evt="onStopAudio" delay="0">
                                              <p:tgtEl>
                                                <p:sldTgt/>
                                              </p:tgtEl>
                                            </p:cond>
                                          </p:endCondLst>
                                        </p:cTn>
                                        <p:tgtEl>
                                          <p:sndTgt r:embed="rId2" name="CAMERA.WAV"/>
                                        </p:tgtEl>
                                      </p:cMediaNode>
                                    </p:audio>
                                  </p:subTnLst>
                                </p:cTn>
                              </p:par>
                            </p:childTnLst>
                          </p:cTn>
                        </p:par>
                      </p:childTnLst>
                    </p:cTn>
                  </p:par>
                  <p:par>
                    <p:cTn id="169" fill="hold">
                      <p:stCondLst>
                        <p:cond delay="indefinite"/>
                      </p:stCondLst>
                      <p:childTnLst>
                        <p:par>
                          <p:cTn id="170" fill="hold">
                            <p:stCondLst>
                              <p:cond delay="0"/>
                            </p:stCondLst>
                            <p:childTnLst>
                              <p:par>
                                <p:cTn id="171" presetID="4" presetClass="entr" presetSubtype="32" fill="hold" grpId="0" nodeType="clickEffect">
                                  <p:stCondLst>
                                    <p:cond delay="0"/>
                                  </p:stCondLst>
                                  <p:childTnLst>
                                    <p:set>
                                      <p:cBhvr>
                                        <p:cTn id="172" dur="1" fill="hold">
                                          <p:stCondLst>
                                            <p:cond delay="0"/>
                                          </p:stCondLst>
                                        </p:cTn>
                                        <p:tgtEl>
                                          <p:spTgt spid="150598">
                                            <p:txEl>
                                              <p:pRg st="0" end="0"/>
                                            </p:txEl>
                                          </p:spTgt>
                                        </p:tgtEl>
                                        <p:attrNameLst>
                                          <p:attrName>style.visibility</p:attrName>
                                        </p:attrNameLst>
                                      </p:cBhvr>
                                      <p:to>
                                        <p:strVal val="visible"/>
                                      </p:to>
                                    </p:set>
                                    <p:animEffect transition="in" filter="box(out)">
                                      <p:cBhvr>
                                        <p:cTn id="173" dur="500"/>
                                        <p:tgtEl>
                                          <p:spTgt spid="150598">
                                            <p:txEl>
                                              <p:pRg st="0" end="0"/>
                                            </p:txEl>
                                          </p:spTgt>
                                        </p:tgtEl>
                                      </p:cBhvr>
                                    </p:animEffect>
                                  </p:childTnLst>
                                  <p:subTnLst>
                                    <p:audio>
                                      <p:cMediaNode>
                                        <p:cTn display="0" masterRel="sameClick">
                                          <p:stCondLst>
                                            <p:cond evt="begin" delay="0">
                                              <p:tn val="171"/>
                                            </p:cond>
                                          </p:stCondLst>
                                          <p:endCondLst>
                                            <p:cond evt="onStopAudio" delay="0">
                                              <p:tgtEl>
                                                <p:sldTgt/>
                                              </p:tgtEl>
                                            </p:cond>
                                          </p:endCondLst>
                                        </p:cTn>
                                        <p:tgtEl>
                                          <p:sndTgt r:embed="rId2" name="CAMERA.WAV"/>
                                        </p:tgtEl>
                                      </p:cMediaNode>
                                    </p:audio>
                                  </p:subTnLst>
                                </p:cTn>
                              </p:par>
                            </p:childTnLst>
                          </p:cTn>
                        </p:par>
                      </p:childTnLst>
                    </p:cTn>
                  </p:par>
                  <p:par>
                    <p:cTn id="174" fill="hold">
                      <p:stCondLst>
                        <p:cond delay="indefinite"/>
                      </p:stCondLst>
                      <p:childTnLst>
                        <p:par>
                          <p:cTn id="175" fill="hold">
                            <p:stCondLst>
                              <p:cond delay="0"/>
                            </p:stCondLst>
                            <p:childTnLst>
                              <p:par>
                                <p:cTn id="176" presetID="4" presetClass="entr" presetSubtype="32" fill="hold" grpId="0" nodeType="clickEffect">
                                  <p:stCondLst>
                                    <p:cond delay="0"/>
                                  </p:stCondLst>
                                  <p:childTnLst>
                                    <p:set>
                                      <p:cBhvr>
                                        <p:cTn id="177" dur="1" fill="hold">
                                          <p:stCondLst>
                                            <p:cond delay="0"/>
                                          </p:stCondLst>
                                        </p:cTn>
                                        <p:tgtEl>
                                          <p:spTgt spid="150599">
                                            <p:txEl>
                                              <p:pRg st="0" end="0"/>
                                            </p:txEl>
                                          </p:spTgt>
                                        </p:tgtEl>
                                        <p:attrNameLst>
                                          <p:attrName>style.visibility</p:attrName>
                                        </p:attrNameLst>
                                      </p:cBhvr>
                                      <p:to>
                                        <p:strVal val="visible"/>
                                      </p:to>
                                    </p:set>
                                    <p:animEffect transition="in" filter="box(out)">
                                      <p:cBhvr>
                                        <p:cTn id="178" dur="500"/>
                                        <p:tgtEl>
                                          <p:spTgt spid="150599">
                                            <p:txEl>
                                              <p:pRg st="0" end="0"/>
                                            </p:txEl>
                                          </p:spTgt>
                                        </p:tgtEl>
                                      </p:cBhvr>
                                    </p:animEffect>
                                  </p:childTnLst>
                                  <p:subTnLst>
                                    <p:audio>
                                      <p:cMediaNode>
                                        <p:cTn display="0" masterRel="sameClick">
                                          <p:stCondLst>
                                            <p:cond evt="begin" delay="0">
                                              <p:tn val="176"/>
                                            </p:cond>
                                          </p:stCondLst>
                                          <p:endCondLst>
                                            <p:cond evt="onStopAudio" delay="0">
                                              <p:tgtEl>
                                                <p:sldTgt/>
                                              </p:tgtEl>
                                            </p:cond>
                                          </p:endCondLst>
                                        </p:cTn>
                                        <p:tgtEl>
                                          <p:sndTgt r:embed="rId2" name="CAMERA.WAV"/>
                                        </p:tgtEl>
                                      </p:cMediaNode>
                                    </p:audio>
                                  </p:subTnLst>
                                </p:cTn>
                              </p:par>
                            </p:childTnLst>
                          </p:cTn>
                        </p:par>
                      </p:childTnLst>
                    </p:cTn>
                  </p:par>
                  <p:par>
                    <p:cTn id="179" fill="hold">
                      <p:stCondLst>
                        <p:cond delay="indefinite"/>
                      </p:stCondLst>
                      <p:childTnLst>
                        <p:par>
                          <p:cTn id="180" fill="hold">
                            <p:stCondLst>
                              <p:cond delay="0"/>
                            </p:stCondLst>
                            <p:childTnLst>
                              <p:par>
                                <p:cTn id="181" presetID="4" presetClass="entr" presetSubtype="32" fill="hold" grpId="0" nodeType="clickEffect">
                                  <p:stCondLst>
                                    <p:cond delay="0"/>
                                  </p:stCondLst>
                                  <p:childTnLst>
                                    <p:set>
                                      <p:cBhvr>
                                        <p:cTn id="182" dur="1" fill="hold">
                                          <p:stCondLst>
                                            <p:cond delay="0"/>
                                          </p:stCondLst>
                                        </p:cTn>
                                        <p:tgtEl>
                                          <p:spTgt spid="150597">
                                            <p:txEl>
                                              <p:pRg st="0" end="0"/>
                                            </p:txEl>
                                          </p:spTgt>
                                        </p:tgtEl>
                                        <p:attrNameLst>
                                          <p:attrName>style.visibility</p:attrName>
                                        </p:attrNameLst>
                                      </p:cBhvr>
                                      <p:to>
                                        <p:strVal val="visible"/>
                                      </p:to>
                                    </p:set>
                                    <p:animEffect transition="in" filter="box(out)">
                                      <p:cBhvr>
                                        <p:cTn id="183" dur="500"/>
                                        <p:tgtEl>
                                          <p:spTgt spid="150597">
                                            <p:txEl>
                                              <p:pRg st="0" end="0"/>
                                            </p:txEl>
                                          </p:spTgt>
                                        </p:tgtEl>
                                      </p:cBhvr>
                                    </p:animEffect>
                                  </p:childTnLst>
                                  <p:subTnLst>
                                    <p:audio>
                                      <p:cMediaNode>
                                        <p:cTn display="0" masterRel="sameClick">
                                          <p:stCondLst>
                                            <p:cond evt="begin" delay="0">
                                              <p:tn val="181"/>
                                            </p:cond>
                                          </p:stCondLst>
                                          <p:endCondLst>
                                            <p:cond evt="onStopAudio" delay="0">
                                              <p:tgtEl>
                                                <p:sldTgt/>
                                              </p:tgtEl>
                                            </p:cond>
                                          </p:endCondLst>
                                        </p:cTn>
                                        <p:tgtEl>
                                          <p:sndTgt r:embed="rId2" name="CAMERA.WAV"/>
                                        </p:tgtEl>
                                      </p:cMediaNode>
                                    </p:audio>
                                  </p:subTnLst>
                                </p:cTn>
                              </p:par>
                            </p:childTnLst>
                          </p:cTn>
                        </p:par>
                      </p:childTnLst>
                    </p:cTn>
                  </p:par>
                  <p:par>
                    <p:cTn id="184" fill="hold">
                      <p:stCondLst>
                        <p:cond delay="indefinite"/>
                      </p:stCondLst>
                      <p:childTnLst>
                        <p:par>
                          <p:cTn id="185" fill="hold">
                            <p:stCondLst>
                              <p:cond delay="0"/>
                            </p:stCondLst>
                            <p:childTnLst>
                              <p:par>
                                <p:cTn id="186" presetID="4" presetClass="entr" presetSubtype="32" fill="hold" grpId="0" nodeType="clickEffect">
                                  <p:stCondLst>
                                    <p:cond delay="0"/>
                                  </p:stCondLst>
                                  <p:childTnLst>
                                    <p:set>
                                      <p:cBhvr>
                                        <p:cTn id="187" dur="1" fill="hold">
                                          <p:stCondLst>
                                            <p:cond delay="0"/>
                                          </p:stCondLst>
                                        </p:cTn>
                                        <p:tgtEl>
                                          <p:spTgt spid="150589">
                                            <p:txEl>
                                              <p:pRg st="0" end="0"/>
                                            </p:txEl>
                                          </p:spTgt>
                                        </p:tgtEl>
                                        <p:attrNameLst>
                                          <p:attrName>style.visibility</p:attrName>
                                        </p:attrNameLst>
                                      </p:cBhvr>
                                      <p:to>
                                        <p:strVal val="visible"/>
                                      </p:to>
                                    </p:set>
                                    <p:animEffect transition="in" filter="box(out)">
                                      <p:cBhvr>
                                        <p:cTn id="188" dur="500"/>
                                        <p:tgtEl>
                                          <p:spTgt spid="150589">
                                            <p:txEl>
                                              <p:pRg st="0" end="0"/>
                                            </p:txEl>
                                          </p:spTgt>
                                        </p:tgtEl>
                                      </p:cBhvr>
                                    </p:animEffect>
                                  </p:childTnLst>
                                  <p:subTnLst>
                                    <p:audio>
                                      <p:cMediaNode>
                                        <p:cTn display="0" masterRel="sameClick">
                                          <p:stCondLst>
                                            <p:cond evt="begin" delay="0">
                                              <p:tn val="186"/>
                                            </p:cond>
                                          </p:stCondLst>
                                          <p:endCondLst>
                                            <p:cond evt="onStopAudio" delay="0">
                                              <p:tgtEl>
                                                <p:sldTgt/>
                                              </p:tgtEl>
                                            </p:cond>
                                          </p:endCondLst>
                                        </p:cTn>
                                        <p:tgtEl>
                                          <p:sndTgt r:embed="rId2" name="CAMERA.WAV"/>
                                        </p:tgtEl>
                                      </p:cMediaNode>
                                    </p:audio>
                                  </p:subTnLst>
                                </p:cTn>
                              </p:par>
                            </p:childTnLst>
                          </p:cTn>
                        </p:par>
                      </p:childTnLst>
                    </p:cTn>
                  </p:par>
                  <p:par>
                    <p:cTn id="189" fill="hold">
                      <p:stCondLst>
                        <p:cond delay="indefinite"/>
                      </p:stCondLst>
                      <p:childTnLst>
                        <p:par>
                          <p:cTn id="190" fill="hold">
                            <p:stCondLst>
                              <p:cond delay="0"/>
                            </p:stCondLst>
                            <p:childTnLst>
                              <p:par>
                                <p:cTn id="191" presetID="4" presetClass="entr" presetSubtype="32" fill="hold" grpId="0" nodeType="clickEffect">
                                  <p:stCondLst>
                                    <p:cond delay="0"/>
                                  </p:stCondLst>
                                  <p:childTnLst>
                                    <p:set>
                                      <p:cBhvr>
                                        <p:cTn id="192" dur="1" fill="hold">
                                          <p:stCondLst>
                                            <p:cond delay="0"/>
                                          </p:stCondLst>
                                        </p:cTn>
                                        <p:tgtEl>
                                          <p:spTgt spid="150555">
                                            <p:txEl>
                                              <p:pRg st="0" end="0"/>
                                            </p:txEl>
                                          </p:spTgt>
                                        </p:tgtEl>
                                        <p:attrNameLst>
                                          <p:attrName>style.visibility</p:attrName>
                                        </p:attrNameLst>
                                      </p:cBhvr>
                                      <p:to>
                                        <p:strVal val="visible"/>
                                      </p:to>
                                    </p:set>
                                    <p:animEffect transition="in" filter="box(out)">
                                      <p:cBhvr>
                                        <p:cTn id="193" dur="500"/>
                                        <p:tgtEl>
                                          <p:spTgt spid="150555">
                                            <p:txEl>
                                              <p:pRg st="0" end="0"/>
                                            </p:txEl>
                                          </p:spTgt>
                                        </p:tgtEl>
                                      </p:cBhvr>
                                    </p:animEffect>
                                  </p:childTnLst>
                                  <p:subTnLst>
                                    <p:audio>
                                      <p:cMediaNode>
                                        <p:cTn display="0" masterRel="sameClick">
                                          <p:stCondLst>
                                            <p:cond evt="begin" delay="0">
                                              <p:tn val="191"/>
                                            </p:cond>
                                          </p:stCondLst>
                                          <p:endCondLst>
                                            <p:cond evt="onStopAudio" delay="0">
                                              <p:tgtEl>
                                                <p:sldTgt/>
                                              </p:tgtEl>
                                            </p:cond>
                                          </p:endCondLst>
                                        </p:cTn>
                                        <p:tgtEl>
                                          <p:sndTgt r:embed="rId2" name="CAMERA.WAV"/>
                                        </p:tgtEl>
                                      </p:cMediaNode>
                                    </p:audio>
                                  </p:subTnLst>
                                </p:cTn>
                              </p:par>
                            </p:childTnLst>
                          </p:cTn>
                        </p:par>
                      </p:childTnLst>
                    </p:cTn>
                  </p:par>
                  <p:par>
                    <p:cTn id="194" fill="hold">
                      <p:stCondLst>
                        <p:cond delay="indefinite"/>
                      </p:stCondLst>
                      <p:childTnLst>
                        <p:par>
                          <p:cTn id="195" fill="hold">
                            <p:stCondLst>
                              <p:cond delay="0"/>
                            </p:stCondLst>
                            <p:childTnLst>
                              <p:par>
                                <p:cTn id="196" presetID="4" presetClass="entr" presetSubtype="32" fill="hold" grpId="0" nodeType="clickEffect">
                                  <p:stCondLst>
                                    <p:cond delay="0"/>
                                  </p:stCondLst>
                                  <p:childTnLst>
                                    <p:set>
                                      <p:cBhvr>
                                        <p:cTn id="197" dur="1" fill="hold">
                                          <p:stCondLst>
                                            <p:cond delay="0"/>
                                          </p:stCondLst>
                                        </p:cTn>
                                        <p:tgtEl>
                                          <p:spTgt spid="150578">
                                            <p:txEl>
                                              <p:pRg st="0" end="0"/>
                                            </p:txEl>
                                          </p:spTgt>
                                        </p:tgtEl>
                                        <p:attrNameLst>
                                          <p:attrName>style.visibility</p:attrName>
                                        </p:attrNameLst>
                                      </p:cBhvr>
                                      <p:to>
                                        <p:strVal val="visible"/>
                                      </p:to>
                                    </p:set>
                                    <p:animEffect transition="in" filter="box(out)">
                                      <p:cBhvr>
                                        <p:cTn id="198" dur="500"/>
                                        <p:tgtEl>
                                          <p:spTgt spid="150578">
                                            <p:txEl>
                                              <p:pRg st="0" end="0"/>
                                            </p:txEl>
                                          </p:spTgt>
                                        </p:tgtEl>
                                      </p:cBhvr>
                                    </p:animEffect>
                                  </p:childTnLst>
                                  <p:subTnLst>
                                    <p:audio>
                                      <p:cMediaNode>
                                        <p:cTn display="0" masterRel="sameClick">
                                          <p:stCondLst>
                                            <p:cond evt="begin" delay="0">
                                              <p:tn val="196"/>
                                            </p:cond>
                                          </p:stCondLst>
                                          <p:endCondLst>
                                            <p:cond evt="onStopAudio" delay="0">
                                              <p:tgtEl>
                                                <p:sldTgt/>
                                              </p:tgtEl>
                                            </p:cond>
                                          </p:endCondLst>
                                        </p:cTn>
                                        <p:tgtEl>
                                          <p:sndTgt r:embed="rId2" name="CAMERA.WAV"/>
                                        </p:tgtEl>
                                      </p:cMediaNode>
                                    </p:audio>
                                  </p:subTnLst>
                                </p:cTn>
                              </p:par>
                            </p:childTnLst>
                          </p:cTn>
                        </p:par>
                      </p:childTnLst>
                    </p:cTn>
                  </p:par>
                  <p:par>
                    <p:cTn id="199" fill="hold">
                      <p:stCondLst>
                        <p:cond delay="indefinite"/>
                      </p:stCondLst>
                      <p:childTnLst>
                        <p:par>
                          <p:cTn id="200" fill="hold">
                            <p:stCondLst>
                              <p:cond delay="0"/>
                            </p:stCondLst>
                            <p:childTnLst>
                              <p:par>
                                <p:cTn id="201" presetID="4" presetClass="entr" presetSubtype="32" fill="hold" grpId="0" nodeType="clickEffect">
                                  <p:stCondLst>
                                    <p:cond delay="0"/>
                                  </p:stCondLst>
                                  <p:childTnLst>
                                    <p:set>
                                      <p:cBhvr>
                                        <p:cTn id="202" dur="1" fill="hold">
                                          <p:stCondLst>
                                            <p:cond delay="0"/>
                                          </p:stCondLst>
                                        </p:cTn>
                                        <p:tgtEl>
                                          <p:spTgt spid="150579">
                                            <p:txEl>
                                              <p:pRg st="0" end="0"/>
                                            </p:txEl>
                                          </p:spTgt>
                                        </p:tgtEl>
                                        <p:attrNameLst>
                                          <p:attrName>style.visibility</p:attrName>
                                        </p:attrNameLst>
                                      </p:cBhvr>
                                      <p:to>
                                        <p:strVal val="visible"/>
                                      </p:to>
                                    </p:set>
                                    <p:animEffect transition="in" filter="box(out)">
                                      <p:cBhvr>
                                        <p:cTn id="203" dur="500"/>
                                        <p:tgtEl>
                                          <p:spTgt spid="150579">
                                            <p:txEl>
                                              <p:pRg st="0" end="0"/>
                                            </p:txEl>
                                          </p:spTgt>
                                        </p:tgtEl>
                                      </p:cBhvr>
                                    </p:animEffect>
                                  </p:childTnLst>
                                  <p:subTnLst>
                                    <p:audio>
                                      <p:cMediaNode>
                                        <p:cTn display="0" masterRel="sameClick">
                                          <p:stCondLst>
                                            <p:cond evt="begin" delay="0">
                                              <p:tn val="201"/>
                                            </p:cond>
                                          </p:stCondLst>
                                          <p:endCondLst>
                                            <p:cond evt="onStopAudio" delay="0">
                                              <p:tgtEl>
                                                <p:sldTgt/>
                                              </p:tgtEl>
                                            </p:cond>
                                          </p:endCondLst>
                                        </p:cTn>
                                        <p:tgtEl>
                                          <p:sndTgt r:embed="rId2" name="CAMERA.WAV"/>
                                        </p:tgtEl>
                                      </p:cMediaNode>
                                    </p:audio>
                                  </p:subTnLst>
                                </p:cTn>
                              </p:par>
                            </p:childTnLst>
                          </p:cTn>
                        </p:par>
                      </p:childTnLst>
                    </p:cTn>
                  </p:par>
                  <p:par>
                    <p:cTn id="204" fill="hold">
                      <p:stCondLst>
                        <p:cond delay="indefinite"/>
                      </p:stCondLst>
                      <p:childTnLst>
                        <p:par>
                          <p:cTn id="205" fill="hold">
                            <p:stCondLst>
                              <p:cond delay="0"/>
                            </p:stCondLst>
                            <p:childTnLst>
                              <p:par>
                                <p:cTn id="206" presetID="4" presetClass="entr" presetSubtype="32" fill="hold" grpId="0" nodeType="clickEffect">
                                  <p:stCondLst>
                                    <p:cond delay="0"/>
                                  </p:stCondLst>
                                  <p:childTnLst>
                                    <p:set>
                                      <p:cBhvr>
                                        <p:cTn id="207" dur="1" fill="hold">
                                          <p:stCondLst>
                                            <p:cond delay="0"/>
                                          </p:stCondLst>
                                        </p:cTn>
                                        <p:tgtEl>
                                          <p:spTgt spid="150586">
                                            <p:txEl>
                                              <p:pRg st="0" end="0"/>
                                            </p:txEl>
                                          </p:spTgt>
                                        </p:tgtEl>
                                        <p:attrNameLst>
                                          <p:attrName>style.visibility</p:attrName>
                                        </p:attrNameLst>
                                      </p:cBhvr>
                                      <p:to>
                                        <p:strVal val="visible"/>
                                      </p:to>
                                    </p:set>
                                    <p:animEffect transition="in" filter="box(out)">
                                      <p:cBhvr>
                                        <p:cTn id="208" dur="500"/>
                                        <p:tgtEl>
                                          <p:spTgt spid="150586">
                                            <p:txEl>
                                              <p:pRg st="0" end="0"/>
                                            </p:txEl>
                                          </p:spTgt>
                                        </p:tgtEl>
                                      </p:cBhvr>
                                    </p:animEffect>
                                  </p:childTnLst>
                                  <p:subTnLst>
                                    <p:audio>
                                      <p:cMediaNode>
                                        <p:cTn display="0" masterRel="sameClick">
                                          <p:stCondLst>
                                            <p:cond evt="begin" delay="0">
                                              <p:tn val="206"/>
                                            </p:cond>
                                          </p:stCondLst>
                                          <p:endCondLst>
                                            <p:cond evt="onStopAudio" delay="0">
                                              <p:tgtEl>
                                                <p:sldTgt/>
                                              </p:tgtEl>
                                            </p:cond>
                                          </p:endCondLst>
                                        </p:cTn>
                                        <p:tgtEl>
                                          <p:sndTgt r:embed="rId2" name="CAMERA.WAV"/>
                                        </p:tgtEl>
                                      </p:cMediaNode>
                                    </p:audio>
                                  </p:subTnLst>
                                </p:cTn>
                              </p:par>
                            </p:childTnLst>
                          </p:cTn>
                        </p:par>
                      </p:childTnLst>
                    </p:cTn>
                  </p:par>
                  <p:par>
                    <p:cTn id="209" fill="hold">
                      <p:stCondLst>
                        <p:cond delay="indefinite"/>
                      </p:stCondLst>
                      <p:childTnLst>
                        <p:par>
                          <p:cTn id="210" fill="hold">
                            <p:stCondLst>
                              <p:cond delay="0"/>
                            </p:stCondLst>
                            <p:childTnLst>
                              <p:par>
                                <p:cTn id="211" presetID="4" presetClass="entr" presetSubtype="32" fill="hold" grpId="0" nodeType="clickEffect">
                                  <p:stCondLst>
                                    <p:cond delay="0"/>
                                  </p:stCondLst>
                                  <p:childTnLst>
                                    <p:set>
                                      <p:cBhvr>
                                        <p:cTn id="212" dur="1" fill="hold">
                                          <p:stCondLst>
                                            <p:cond delay="0"/>
                                          </p:stCondLst>
                                        </p:cTn>
                                        <p:tgtEl>
                                          <p:spTgt spid="150580">
                                            <p:txEl>
                                              <p:pRg st="0" end="0"/>
                                            </p:txEl>
                                          </p:spTgt>
                                        </p:tgtEl>
                                        <p:attrNameLst>
                                          <p:attrName>style.visibility</p:attrName>
                                        </p:attrNameLst>
                                      </p:cBhvr>
                                      <p:to>
                                        <p:strVal val="visible"/>
                                      </p:to>
                                    </p:set>
                                    <p:animEffect transition="in" filter="box(out)">
                                      <p:cBhvr>
                                        <p:cTn id="213" dur="500"/>
                                        <p:tgtEl>
                                          <p:spTgt spid="150580">
                                            <p:txEl>
                                              <p:pRg st="0" end="0"/>
                                            </p:txEl>
                                          </p:spTgt>
                                        </p:tgtEl>
                                      </p:cBhvr>
                                    </p:animEffect>
                                  </p:childTnLst>
                                  <p:subTnLst>
                                    <p:audio>
                                      <p:cMediaNode>
                                        <p:cTn display="0" masterRel="sameClick">
                                          <p:stCondLst>
                                            <p:cond evt="begin" delay="0">
                                              <p:tn val="211"/>
                                            </p:cond>
                                          </p:stCondLst>
                                          <p:endCondLst>
                                            <p:cond evt="onStopAudio" delay="0">
                                              <p:tgtEl>
                                                <p:sldTgt/>
                                              </p:tgtEl>
                                            </p:cond>
                                          </p:endCondLst>
                                        </p:cTn>
                                        <p:tgtEl>
                                          <p:sndTgt r:embed="rId2" name="CAMERA.WAV"/>
                                        </p:tgtEl>
                                      </p:cMediaNode>
                                    </p:audio>
                                  </p:subTnLst>
                                </p:cTn>
                              </p:par>
                            </p:childTnLst>
                          </p:cTn>
                        </p:par>
                      </p:childTnLst>
                    </p:cTn>
                  </p:par>
                  <p:par>
                    <p:cTn id="214" fill="hold">
                      <p:stCondLst>
                        <p:cond delay="indefinite"/>
                      </p:stCondLst>
                      <p:childTnLst>
                        <p:par>
                          <p:cTn id="215" fill="hold">
                            <p:stCondLst>
                              <p:cond delay="0"/>
                            </p:stCondLst>
                            <p:childTnLst>
                              <p:par>
                                <p:cTn id="216" presetID="4" presetClass="entr" presetSubtype="32" fill="hold" grpId="0" nodeType="clickEffect">
                                  <p:stCondLst>
                                    <p:cond delay="0"/>
                                  </p:stCondLst>
                                  <p:childTnLst>
                                    <p:set>
                                      <p:cBhvr>
                                        <p:cTn id="217" dur="1" fill="hold">
                                          <p:stCondLst>
                                            <p:cond delay="0"/>
                                          </p:stCondLst>
                                        </p:cTn>
                                        <p:tgtEl>
                                          <p:spTgt spid="150581">
                                            <p:txEl>
                                              <p:pRg st="0" end="0"/>
                                            </p:txEl>
                                          </p:spTgt>
                                        </p:tgtEl>
                                        <p:attrNameLst>
                                          <p:attrName>style.visibility</p:attrName>
                                        </p:attrNameLst>
                                      </p:cBhvr>
                                      <p:to>
                                        <p:strVal val="visible"/>
                                      </p:to>
                                    </p:set>
                                    <p:animEffect transition="in" filter="box(out)">
                                      <p:cBhvr>
                                        <p:cTn id="218" dur="500"/>
                                        <p:tgtEl>
                                          <p:spTgt spid="150581">
                                            <p:txEl>
                                              <p:pRg st="0" end="0"/>
                                            </p:txEl>
                                          </p:spTgt>
                                        </p:tgtEl>
                                      </p:cBhvr>
                                    </p:animEffect>
                                  </p:childTnLst>
                                  <p:subTnLst>
                                    <p:audio>
                                      <p:cMediaNode>
                                        <p:cTn display="0" masterRel="sameClick">
                                          <p:stCondLst>
                                            <p:cond evt="begin" delay="0">
                                              <p:tn val="216"/>
                                            </p:cond>
                                          </p:stCondLst>
                                          <p:endCondLst>
                                            <p:cond evt="onStopAudio" delay="0">
                                              <p:tgtEl>
                                                <p:sldTgt/>
                                              </p:tgtEl>
                                            </p:cond>
                                          </p:endCondLst>
                                        </p:cTn>
                                        <p:tgtEl>
                                          <p:sndTgt r:embed="rId2" name="CAMERA.WAV"/>
                                        </p:tgtEl>
                                      </p:cMediaNode>
                                    </p:audio>
                                  </p:subTnLst>
                                </p:cTn>
                              </p:par>
                            </p:childTnLst>
                          </p:cTn>
                        </p:par>
                      </p:childTnLst>
                    </p:cTn>
                  </p:par>
                  <p:par>
                    <p:cTn id="219" fill="hold">
                      <p:stCondLst>
                        <p:cond delay="indefinite"/>
                      </p:stCondLst>
                      <p:childTnLst>
                        <p:par>
                          <p:cTn id="220" fill="hold">
                            <p:stCondLst>
                              <p:cond delay="0"/>
                            </p:stCondLst>
                            <p:childTnLst>
                              <p:par>
                                <p:cTn id="221" presetID="4" presetClass="entr" presetSubtype="32" fill="hold" grpId="0" nodeType="clickEffect">
                                  <p:stCondLst>
                                    <p:cond delay="0"/>
                                  </p:stCondLst>
                                  <p:childTnLst>
                                    <p:set>
                                      <p:cBhvr>
                                        <p:cTn id="222" dur="1" fill="hold">
                                          <p:stCondLst>
                                            <p:cond delay="0"/>
                                          </p:stCondLst>
                                        </p:cTn>
                                        <p:tgtEl>
                                          <p:spTgt spid="150587">
                                            <p:txEl>
                                              <p:pRg st="0" end="0"/>
                                            </p:txEl>
                                          </p:spTgt>
                                        </p:tgtEl>
                                        <p:attrNameLst>
                                          <p:attrName>style.visibility</p:attrName>
                                        </p:attrNameLst>
                                      </p:cBhvr>
                                      <p:to>
                                        <p:strVal val="visible"/>
                                      </p:to>
                                    </p:set>
                                    <p:animEffect transition="in" filter="box(out)">
                                      <p:cBhvr>
                                        <p:cTn id="223" dur="500"/>
                                        <p:tgtEl>
                                          <p:spTgt spid="150587">
                                            <p:txEl>
                                              <p:pRg st="0" end="0"/>
                                            </p:txEl>
                                          </p:spTgt>
                                        </p:tgtEl>
                                      </p:cBhvr>
                                    </p:animEffect>
                                  </p:childTnLst>
                                  <p:subTnLst>
                                    <p:audio>
                                      <p:cMediaNode>
                                        <p:cTn display="0" masterRel="sameClick">
                                          <p:stCondLst>
                                            <p:cond evt="begin" delay="0">
                                              <p:tn val="221"/>
                                            </p:cond>
                                          </p:stCondLst>
                                          <p:endCondLst>
                                            <p:cond evt="onStopAudio" delay="0">
                                              <p:tgtEl>
                                                <p:sldTgt/>
                                              </p:tgtEl>
                                            </p:cond>
                                          </p:endCondLst>
                                        </p:cTn>
                                        <p:tgtEl>
                                          <p:sndTgt r:embed="rId2" name="CAMERA.WAV"/>
                                        </p:tgtEl>
                                      </p:cMediaNode>
                                    </p:audio>
                                  </p:subTnLst>
                                </p:cTn>
                              </p:par>
                            </p:childTnLst>
                          </p:cTn>
                        </p:par>
                      </p:childTnLst>
                    </p:cTn>
                  </p:par>
                  <p:par>
                    <p:cTn id="224" fill="hold">
                      <p:stCondLst>
                        <p:cond delay="indefinite"/>
                      </p:stCondLst>
                      <p:childTnLst>
                        <p:par>
                          <p:cTn id="225" fill="hold">
                            <p:stCondLst>
                              <p:cond delay="0"/>
                            </p:stCondLst>
                            <p:childTnLst>
                              <p:par>
                                <p:cTn id="226" presetID="4" presetClass="entr" presetSubtype="32" fill="hold" grpId="0" nodeType="clickEffect">
                                  <p:stCondLst>
                                    <p:cond delay="0"/>
                                  </p:stCondLst>
                                  <p:childTnLst>
                                    <p:set>
                                      <p:cBhvr>
                                        <p:cTn id="227" dur="1" fill="hold">
                                          <p:stCondLst>
                                            <p:cond delay="0"/>
                                          </p:stCondLst>
                                        </p:cTn>
                                        <p:tgtEl>
                                          <p:spTgt spid="150588">
                                            <p:txEl>
                                              <p:pRg st="0" end="0"/>
                                            </p:txEl>
                                          </p:spTgt>
                                        </p:tgtEl>
                                        <p:attrNameLst>
                                          <p:attrName>style.visibility</p:attrName>
                                        </p:attrNameLst>
                                      </p:cBhvr>
                                      <p:to>
                                        <p:strVal val="visible"/>
                                      </p:to>
                                    </p:set>
                                    <p:animEffect transition="in" filter="box(out)">
                                      <p:cBhvr>
                                        <p:cTn id="228" dur="500"/>
                                        <p:tgtEl>
                                          <p:spTgt spid="150588">
                                            <p:txEl>
                                              <p:pRg st="0" end="0"/>
                                            </p:txEl>
                                          </p:spTgt>
                                        </p:tgtEl>
                                      </p:cBhvr>
                                    </p:animEffect>
                                  </p:childTnLst>
                                  <p:subTnLst>
                                    <p:audio>
                                      <p:cMediaNode>
                                        <p:cTn display="0" masterRel="sameClick">
                                          <p:stCondLst>
                                            <p:cond evt="begin" delay="0">
                                              <p:tn val="226"/>
                                            </p:cond>
                                          </p:stCondLst>
                                          <p:endCondLst>
                                            <p:cond evt="onStopAudio" delay="0">
                                              <p:tgtEl>
                                                <p:sldTgt/>
                                              </p:tgtEl>
                                            </p:cond>
                                          </p:endCondLst>
                                        </p:cTn>
                                        <p:tgtEl>
                                          <p:sndTgt r:embed="rId2" name="CAMERA.WAV"/>
                                        </p:tgtEl>
                                      </p:cMediaNode>
                                    </p:audio>
                                  </p:subTnLst>
                                </p:cTn>
                              </p:par>
                            </p:childTnLst>
                          </p:cTn>
                        </p:par>
                      </p:childTnLst>
                    </p:cTn>
                  </p:par>
                  <p:par>
                    <p:cTn id="229" fill="hold">
                      <p:stCondLst>
                        <p:cond delay="indefinite"/>
                      </p:stCondLst>
                      <p:childTnLst>
                        <p:par>
                          <p:cTn id="230" fill="hold">
                            <p:stCondLst>
                              <p:cond delay="0"/>
                            </p:stCondLst>
                            <p:childTnLst>
                              <p:par>
                                <p:cTn id="231" presetID="4" presetClass="entr" presetSubtype="32" fill="hold" grpId="0" nodeType="clickEffect">
                                  <p:stCondLst>
                                    <p:cond delay="0"/>
                                  </p:stCondLst>
                                  <p:childTnLst>
                                    <p:set>
                                      <p:cBhvr>
                                        <p:cTn id="232" dur="1" fill="hold">
                                          <p:stCondLst>
                                            <p:cond delay="0"/>
                                          </p:stCondLst>
                                        </p:cTn>
                                        <p:tgtEl>
                                          <p:spTgt spid="150582">
                                            <p:txEl>
                                              <p:pRg st="0" end="0"/>
                                            </p:txEl>
                                          </p:spTgt>
                                        </p:tgtEl>
                                        <p:attrNameLst>
                                          <p:attrName>style.visibility</p:attrName>
                                        </p:attrNameLst>
                                      </p:cBhvr>
                                      <p:to>
                                        <p:strVal val="visible"/>
                                      </p:to>
                                    </p:set>
                                    <p:animEffect transition="in" filter="box(out)">
                                      <p:cBhvr>
                                        <p:cTn id="233" dur="500"/>
                                        <p:tgtEl>
                                          <p:spTgt spid="150582">
                                            <p:txEl>
                                              <p:pRg st="0" end="0"/>
                                            </p:txEl>
                                          </p:spTgt>
                                        </p:tgtEl>
                                      </p:cBhvr>
                                    </p:animEffect>
                                  </p:childTnLst>
                                  <p:subTnLst>
                                    <p:audio>
                                      <p:cMediaNode>
                                        <p:cTn display="0" masterRel="sameClick">
                                          <p:stCondLst>
                                            <p:cond evt="begin" delay="0">
                                              <p:tn val="231"/>
                                            </p:cond>
                                          </p:stCondLst>
                                          <p:endCondLst>
                                            <p:cond evt="onStopAudio" delay="0">
                                              <p:tgtEl>
                                                <p:sldTgt/>
                                              </p:tgtEl>
                                            </p:cond>
                                          </p:endCondLst>
                                        </p:cTn>
                                        <p:tgtEl>
                                          <p:sndTgt r:embed="rId2" name="CAMERA.WAV"/>
                                        </p:tgtEl>
                                      </p:cMediaNode>
                                    </p:audio>
                                  </p:subTnLst>
                                </p:cTn>
                              </p:par>
                            </p:childTnLst>
                          </p:cTn>
                        </p:par>
                      </p:childTnLst>
                    </p:cTn>
                  </p:par>
                  <p:par>
                    <p:cTn id="234" fill="hold">
                      <p:stCondLst>
                        <p:cond delay="indefinite"/>
                      </p:stCondLst>
                      <p:childTnLst>
                        <p:par>
                          <p:cTn id="235" fill="hold">
                            <p:stCondLst>
                              <p:cond delay="0"/>
                            </p:stCondLst>
                            <p:childTnLst>
                              <p:par>
                                <p:cTn id="236" presetID="4" presetClass="entr" presetSubtype="32" fill="hold" grpId="0" nodeType="clickEffect">
                                  <p:stCondLst>
                                    <p:cond delay="0"/>
                                  </p:stCondLst>
                                  <p:childTnLst>
                                    <p:set>
                                      <p:cBhvr>
                                        <p:cTn id="237" dur="1" fill="hold">
                                          <p:stCondLst>
                                            <p:cond delay="0"/>
                                          </p:stCondLst>
                                        </p:cTn>
                                        <p:tgtEl>
                                          <p:spTgt spid="150583">
                                            <p:txEl>
                                              <p:pRg st="0" end="0"/>
                                            </p:txEl>
                                          </p:spTgt>
                                        </p:tgtEl>
                                        <p:attrNameLst>
                                          <p:attrName>style.visibility</p:attrName>
                                        </p:attrNameLst>
                                      </p:cBhvr>
                                      <p:to>
                                        <p:strVal val="visible"/>
                                      </p:to>
                                    </p:set>
                                    <p:animEffect transition="in" filter="box(out)">
                                      <p:cBhvr>
                                        <p:cTn id="238" dur="500"/>
                                        <p:tgtEl>
                                          <p:spTgt spid="150583">
                                            <p:txEl>
                                              <p:pRg st="0" end="0"/>
                                            </p:txEl>
                                          </p:spTgt>
                                        </p:tgtEl>
                                      </p:cBhvr>
                                    </p:animEffect>
                                  </p:childTnLst>
                                  <p:subTnLst>
                                    <p:audio>
                                      <p:cMediaNode>
                                        <p:cTn display="0" masterRel="sameClick">
                                          <p:stCondLst>
                                            <p:cond evt="begin" delay="0">
                                              <p:tn val="236"/>
                                            </p:cond>
                                          </p:stCondLst>
                                          <p:endCondLst>
                                            <p:cond evt="onStopAudio" delay="0">
                                              <p:tgtEl>
                                                <p:sldTgt/>
                                              </p:tgtEl>
                                            </p:cond>
                                          </p:endCondLst>
                                        </p:cTn>
                                        <p:tgtEl>
                                          <p:sndTgt r:embed="rId2" name="CAMERA.WAV"/>
                                        </p:tgtEl>
                                      </p:cMediaNode>
                                    </p:audio>
                                  </p:subTnLst>
                                </p:cTn>
                              </p:par>
                            </p:childTnLst>
                          </p:cTn>
                        </p:par>
                      </p:childTnLst>
                    </p:cTn>
                  </p:par>
                  <p:par>
                    <p:cTn id="239" fill="hold">
                      <p:stCondLst>
                        <p:cond delay="indefinite"/>
                      </p:stCondLst>
                      <p:childTnLst>
                        <p:par>
                          <p:cTn id="240" fill="hold">
                            <p:stCondLst>
                              <p:cond delay="0"/>
                            </p:stCondLst>
                            <p:childTnLst>
                              <p:par>
                                <p:cTn id="241" presetID="4" presetClass="entr" presetSubtype="32" fill="hold" grpId="0" nodeType="clickEffect">
                                  <p:stCondLst>
                                    <p:cond delay="0"/>
                                  </p:stCondLst>
                                  <p:childTnLst>
                                    <p:set>
                                      <p:cBhvr>
                                        <p:cTn id="242" dur="1" fill="hold">
                                          <p:stCondLst>
                                            <p:cond delay="0"/>
                                          </p:stCondLst>
                                        </p:cTn>
                                        <p:tgtEl>
                                          <p:spTgt spid="150584">
                                            <p:txEl>
                                              <p:pRg st="0" end="0"/>
                                            </p:txEl>
                                          </p:spTgt>
                                        </p:tgtEl>
                                        <p:attrNameLst>
                                          <p:attrName>style.visibility</p:attrName>
                                        </p:attrNameLst>
                                      </p:cBhvr>
                                      <p:to>
                                        <p:strVal val="visible"/>
                                      </p:to>
                                    </p:set>
                                    <p:animEffect transition="in" filter="box(out)">
                                      <p:cBhvr>
                                        <p:cTn id="243" dur="500"/>
                                        <p:tgtEl>
                                          <p:spTgt spid="150584">
                                            <p:txEl>
                                              <p:pRg st="0" end="0"/>
                                            </p:txEl>
                                          </p:spTgt>
                                        </p:tgtEl>
                                      </p:cBhvr>
                                    </p:animEffect>
                                  </p:childTnLst>
                                  <p:subTnLst>
                                    <p:audio>
                                      <p:cMediaNode>
                                        <p:cTn display="0" masterRel="sameClick">
                                          <p:stCondLst>
                                            <p:cond evt="begin" delay="0">
                                              <p:tn val="241"/>
                                            </p:cond>
                                          </p:stCondLst>
                                          <p:endCondLst>
                                            <p:cond evt="onStopAudio" delay="0">
                                              <p:tgtEl>
                                                <p:sldTgt/>
                                              </p:tgtEl>
                                            </p:cond>
                                          </p:endCondLst>
                                        </p:cTn>
                                        <p:tgtEl>
                                          <p:sndTgt r:embed="rId2" name="CAMERA.WAV"/>
                                        </p:tgtEl>
                                      </p:cMediaNode>
                                    </p:audio>
                                  </p:subTnLst>
                                </p:cTn>
                              </p:par>
                            </p:childTnLst>
                          </p:cTn>
                        </p:par>
                      </p:childTnLst>
                    </p:cTn>
                  </p:par>
                  <p:par>
                    <p:cTn id="244" fill="hold">
                      <p:stCondLst>
                        <p:cond delay="indefinite"/>
                      </p:stCondLst>
                      <p:childTnLst>
                        <p:par>
                          <p:cTn id="245" fill="hold">
                            <p:stCondLst>
                              <p:cond delay="0"/>
                            </p:stCondLst>
                            <p:childTnLst>
                              <p:par>
                                <p:cTn id="246" presetID="4" presetClass="entr" presetSubtype="32" fill="hold" grpId="0" nodeType="clickEffect">
                                  <p:stCondLst>
                                    <p:cond delay="0"/>
                                  </p:stCondLst>
                                  <p:childTnLst>
                                    <p:set>
                                      <p:cBhvr>
                                        <p:cTn id="247" dur="1" fill="hold">
                                          <p:stCondLst>
                                            <p:cond delay="0"/>
                                          </p:stCondLst>
                                        </p:cTn>
                                        <p:tgtEl>
                                          <p:spTgt spid="150585">
                                            <p:txEl>
                                              <p:pRg st="0" end="0"/>
                                            </p:txEl>
                                          </p:spTgt>
                                        </p:tgtEl>
                                        <p:attrNameLst>
                                          <p:attrName>style.visibility</p:attrName>
                                        </p:attrNameLst>
                                      </p:cBhvr>
                                      <p:to>
                                        <p:strVal val="visible"/>
                                      </p:to>
                                    </p:set>
                                    <p:animEffect transition="in" filter="box(out)">
                                      <p:cBhvr>
                                        <p:cTn id="248" dur="500"/>
                                        <p:tgtEl>
                                          <p:spTgt spid="150585">
                                            <p:txEl>
                                              <p:pRg st="0" end="0"/>
                                            </p:txEl>
                                          </p:spTgt>
                                        </p:tgtEl>
                                      </p:cBhvr>
                                    </p:animEffect>
                                  </p:childTnLst>
                                  <p:subTnLst>
                                    <p:audio>
                                      <p:cMediaNode>
                                        <p:cTn display="0" masterRel="sameClick">
                                          <p:stCondLst>
                                            <p:cond evt="begin" delay="0">
                                              <p:tn val="24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52" grpId="0" autoUpdateAnimBg="0" build="p"/>
      <p:bldP spid="150553" grpId="0" autoUpdateAnimBg="0" build="p"/>
      <p:bldP spid="150554" grpId="0" autoUpdateAnimBg="0" build="p"/>
      <p:bldP spid="150555" grpId="0" autoUpdateAnimBg="0" build="p"/>
      <p:bldP spid="150556" grpId="0" autoUpdateAnimBg="0" build="p"/>
      <p:bldP spid="150557" grpId="0" autoUpdateAnimBg="0" build="p"/>
      <p:bldP spid="150558" grpId="0" autoUpdateAnimBg="0" build="p"/>
      <p:bldP spid="150559" grpId="0" autoUpdateAnimBg="0" build="p"/>
      <p:bldP spid="150560" grpId="0" autoUpdateAnimBg="0" build="p"/>
      <p:bldP spid="150561" grpId="0" autoUpdateAnimBg="0" build="p"/>
      <p:bldP spid="150562" grpId="0" autoUpdateAnimBg="0" build="p"/>
      <p:bldP spid="150563" grpId="0" autoUpdateAnimBg="0" build="p"/>
      <p:bldP spid="150564" grpId="0" autoUpdateAnimBg="0" build="p"/>
      <p:bldP spid="150565" grpId="0" autoUpdateAnimBg="0" build="p"/>
      <p:bldP spid="150566" grpId="0" autoUpdateAnimBg="0" build="p"/>
      <p:bldP spid="150567" grpId="0" autoUpdateAnimBg="0" build="p"/>
      <p:bldP spid="150568" grpId="0" autoUpdateAnimBg="0" build="p"/>
      <p:bldP spid="150569" grpId="0" autoUpdateAnimBg="0" build="p"/>
      <p:bldP spid="150570" grpId="0" autoUpdateAnimBg="0" build="p"/>
      <p:bldP spid="150571" grpId="0" autoUpdateAnimBg="0" build="p"/>
      <p:bldP spid="150572" grpId="0" autoUpdateAnimBg="0" build="p"/>
      <p:bldP spid="150573" grpId="0" autoUpdateAnimBg="0" build="p"/>
      <p:bldP spid="150574" grpId="0" autoUpdateAnimBg="0" build="p"/>
      <p:bldP spid="150575" grpId="0" autoUpdateAnimBg="0" build="p"/>
      <p:bldP spid="150576" grpId="0" autoUpdateAnimBg="0" build="p"/>
      <p:bldP spid="150577" grpId="0" autoUpdateAnimBg="0" build="p"/>
      <p:bldP spid="150578" grpId="0" autoUpdateAnimBg="0" build="p"/>
      <p:bldP spid="150579" grpId="0" autoUpdateAnimBg="0" build="p"/>
      <p:bldP spid="150580" grpId="0" autoUpdateAnimBg="0" build="p"/>
      <p:bldP spid="150581" grpId="0" autoUpdateAnimBg="0" build="p"/>
      <p:bldP spid="150582" grpId="0" autoUpdateAnimBg="0" build="p"/>
      <p:bldP spid="150583" grpId="0" autoUpdateAnimBg="0" build="p"/>
      <p:bldP spid="150584" grpId="0" autoUpdateAnimBg="0" build="p"/>
      <p:bldP spid="150585" grpId="0" autoUpdateAnimBg="0" build="p"/>
      <p:bldP spid="150586" grpId="0" autoUpdateAnimBg="0" build="p"/>
      <p:bldP spid="150587" grpId="0" autoUpdateAnimBg="0" build="p"/>
      <p:bldP spid="150588" grpId="0" autoUpdateAnimBg="0" build="p"/>
      <p:bldP spid="150589" grpId="0" autoUpdateAnimBg="0" build="p"/>
      <p:bldP spid="150590" grpId="0" autoUpdateAnimBg="0" build="p"/>
      <p:bldP spid="150591" grpId="0" autoUpdateAnimBg="0" build="p"/>
      <p:bldP spid="150592" grpId="0" autoUpdateAnimBg="0" build="p"/>
      <p:bldP spid="150593" grpId="0" autoUpdateAnimBg="0" build="p"/>
      <p:bldP spid="150594" grpId="0" autoUpdateAnimBg="0" build="p"/>
      <p:bldP spid="150595" grpId="0" autoUpdateAnimBg="0" build="p"/>
      <p:bldP spid="150596" grpId="0" autoUpdateAnimBg="0" build="p"/>
      <p:bldP spid="150597" grpId="0" autoUpdateAnimBg="0" build="p"/>
      <p:bldP spid="150598" grpId="0" autoUpdateAnimBg="0" build="p"/>
      <p:bldP spid="150599" grpId="0"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72"/>
          <p:cNvSpPr>
            <a:spLocks noChangeArrowheads="1"/>
          </p:cNvSpPr>
          <p:nvPr/>
        </p:nvSpPr>
        <p:spPr bwMode="auto">
          <a:xfrm>
            <a:off x="4552950" y="810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7" name="Oval 73"/>
          <p:cNvSpPr>
            <a:spLocks noChangeArrowheads="1"/>
          </p:cNvSpPr>
          <p:nvPr/>
        </p:nvSpPr>
        <p:spPr bwMode="auto">
          <a:xfrm>
            <a:off x="2343150" y="1572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8" name="Oval 74"/>
          <p:cNvSpPr>
            <a:spLocks noChangeArrowheads="1"/>
          </p:cNvSpPr>
          <p:nvPr/>
        </p:nvSpPr>
        <p:spPr bwMode="auto">
          <a:xfrm>
            <a:off x="37909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9" name="Oval 75"/>
          <p:cNvSpPr>
            <a:spLocks noChangeArrowheads="1"/>
          </p:cNvSpPr>
          <p:nvPr/>
        </p:nvSpPr>
        <p:spPr bwMode="auto">
          <a:xfrm>
            <a:off x="3105150" y="31725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0" name="Oval 76"/>
          <p:cNvSpPr>
            <a:spLocks noChangeArrowheads="1"/>
          </p:cNvSpPr>
          <p:nvPr/>
        </p:nvSpPr>
        <p:spPr bwMode="auto">
          <a:xfrm>
            <a:off x="6062663" y="1615222"/>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1" name="Oval 77"/>
          <p:cNvSpPr>
            <a:spLocks noChangeArrowheads="1"/>
          </p:cNvSpPr>
          <p:nvPr/>
        </p:nvSpPr>
        <p:spPr bwMode="auto">
          <a:xfrm>
            <a:off x="53911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2" name="Oval 78"/>
          <p:cNvSpPr>
            <a:spLocks noChangeArrowheads="1"/>
          </p:cNvSpPr>
          <p:nvPr/>
        </p:nvSpPr>
        <p:spPr bwMode="auto">
          <a:xfrm>
            <a:off x="4705350" y="3096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3" name="Oval 79"/>
          <p:cNvSpPr>
            <a:spLocks noChangeArrowheads="1"/>
          </p:cNvSpPr>
          <p:nvPr/>
        </p:nvSpPr>
        <p:spPr bwMode="auto">
          <a:xfrm>
            <a:off x="41719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4" name="Oval 80"/>
          <p:cNvSpPr>
            <a:spLocks noChangeArrowheads="1"/>
          </p:cNvSpPr>
          <p:nvPr/>
        </p:nvSpPr>
        <p:spPr bwMode="auto">
          <a:xfrm>
            <a:off x="52387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5" name="Line 81"/>
          <p:cNvSpPr>
            <a:spLocks noChangeShapeType="1"/>
          </p:cNvSpPr>
          <p:nvPr/>
        </p:nvSpPr>
        <p:spPr bwMode="auto">
          <a:xfrm flipH="1">
            <a:off x="2571750" y="1038959"/>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6" name="Line 82"/>
          <p:cNvSpPr>
            <a:spLocks noChangeShapeType="1"/>
          </p:cNvSpPr>
          <p:nvPr/>
        </p:nvSpPr>
        <p:spPr bwMode="auto">
          <a:xfrm>
            <a:off x="2800350" y="1724759"/>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7" name="Line 83"/>
          <p:cNvSpPr>
            <a:spLocks noChangeShapeType="1"/>
          </p:cNvSpPr>
          <p:nvPr/>
        </p:nvSpPr>
        <p:spPr bwMode="auto">
          <a:xfrm flipH="1">
            <a:off x="3333750" y="2486759"/>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8" name="Line 84"/>
          <p:cNvSpPr>
            <a:spLocks noChangeShapeType="1"/>
          </p:cNvSpPr>
          <p:nvPr/>
        </p:nvSpPr>
        <p:spPr bwMode="auto">
          <a:xfrm>
            <a:off x="5010150" y="1038959"/>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9" name="Line 85"/>
          <p:cNvSpPr>
            <a:spLocks noChangeShapeType="1"/>
          </p:cNvSpPr>
          <p:nvPr/>
        </p:nvSpPr>
        <p:spPr bwMode="auto">
          <a:xfrm flipH="1">
            <a:off x="5619750" y="1877159"/>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0" name="Line 86"/>
          <p:cNvSpPr>
            <a:spLocks noChangeShapeType="1"/>
          </p:cNvSpPr>
          <p:nvPr/>
        </p:nvSpPr>
        <p:spPr bwMode="auto">
          <a:xfrm flipH="1">
            <a:off x="4933950" y="2486759"/>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1" name="Line 87"/>
          <p:cNvSpPr>
            <a:spLocks noChangeShapeType="1"/>
          </p:cNvSpPr>
          <p:nvPr/>
        </p:nvSpPr>
        <p:spPr bwMode="auto">
          <a:xfrm flipH="1">
            <a:off x="4400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2" name="Line 88"/>
          <p:cNvSpPr>
            <a:spLocks noChangeShapeType="1"/>
          </p:cNvSpPr>
          <p:nvPr/>
        </p:nvSpPr>
        <p:spPr bwMode="auto">
          <a:xfrm>
            <a:off x="5162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017" name="Text Box 89"/>
          <p:cNvSpPr txBox="1">
            <a:spLocks noChangeArrowheads="1"/>
          </p:cNvSpPr>
          <p:nvPr/>
        </p:nvSpPr>
        <p:spPr bwMode="auto">
          <a:xfrm>
            <a:off x="2570284" y="4669814"/>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r>
              <a:rPr kumimoji="1"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ABCDEFGHK</a:t>
            </a:r>
            <a:endParaRPr kumimoji="1"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25018" name="Text Box 90"/>
          <p:cNvSpPr txBox="1">
            <a:spLocks noChangeArrowheads="1"/>
          </p:cNvSpPr>
          <p:nvPr/>
        </p:nvSpPr>
        <p:spPr bwMode="auto">
          <a:xfrm>
            <a:off x="2584572" y="5198451"/>
            <a:ext cx="4137025"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r>
              <a:rPr kumimoji="1" lang="en-US" altLang="zh-CN"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BDCAHGKFE</a:t>
            </a:r>
            <a:endParaRPr kumimoji="1" lang="en-US" altLang="zh-CN"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25019" name="Text Box 91"/>
          <p:cNvSpPr txBox="1">
            <a:spLocks noChangeArrowheads="1"/>
          </p:cNvSpPr>
          <p:nvPr/>
        </p:nvSpPr>
        <p:spPr bwMode="auto">
          <a:xfrm>
            <a:off x="2584572" y="5727089"/>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r>
              <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DCBHKGFEA</a:t>
            </a:r>
            <a:endPar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1060170" y="574640"/>
            <a:ext cx="1290124" cy="1077218"/>
          </a:xfrm>
          <a:prstGeom prst="rect">
            <a:avLst/>
          </a:prstGeom>
          <a:noFill/>
        </p:spPr>
        <p:txBody>
          <a:bodyPr wrap="square" rtlCol="0">
            <a:spAutoFit/>
          </a:bodyPr>
          <a:lstStyle/>
          <a:p>
            <a:r>
              <a:rPr lang="zh-CN" altLang="en-US" sz="3200" dirty="0">
                <a:solidFill>
                  <a:schemeClr val="tx2"/>
                </a:solidFill>
              </a:rPr>
              <a:t>课堂习题</a:t>
            </a:r>
            <a:r>
              <a:rPr lang="en-US" altLang="zh-CN" sz="3200" dirty="0">
                <a:solidFill>
                  <a:schemeClr val="tx2"/>
                </a:solidFill>
              </a:rPr>
              <a:t>1</a:t>
            </a:r>
            <a:endParaRPr lang="en-US" altLang="en-US" sz="32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5017">
                                            <p:txEl>
                                              <p:pRg st="0" end="0"/>
                                            </p:txEl>
                                          </p:spTgt>
                                        </p:tgtEl>
                                        <p:attrNameLst>
                                          <p:attrName>style.visibility</p:attrName>
                                        </p:attrNameLst>
                                      </p:cBhvr>
                                      <p:to>
                                        <p:strVal val="visible"/>
                                      </p:to>
                                    </p:set>
                                    <p:animEffect transition="in" filter="box(out)">
                                      <p:cBhvr>
                                        <p:cTn id="7" dur="500"/>
                                        <p:tgtEl>
                                          <p:spTgt spid="12501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5018">
                                            <p:txEl>
                                              <p:pRg st="0" end="0"/>
                                            </p:txEl>
                                          </p:spTgt>
                                        </p:tgtEl>
                                        <p:attrNameLst>
                                          <p:attrName>style.visibility</p:attrName>
                                        </p:attrNameLst>
                                      </p:cBhvr>
                                      <p:to>
                                        <p:strVal val="visible"/>
                                      </p:to>
                                    </p:set>
                                    <p:animEffect transition="in" filter="box(out)">
                                      <p:cBhvr>
                                        <p:cTn id="12" dur="500"/>
                                        <p:tgtEl>
                                          <p:spTgt spid="12501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5019">
                                            <p:txEl>
                                              <p:pRg st="0" end="0"/>
                                            </p:txEl>
                                          </p:spTgt>
                                        </p:tgtEl>
                                        <p:attrNameLst>
                                          <p:attrName>style.visibility</p:attrName>
                                        </p:attrNameLst>
                                      </p:cBhvr>
                                      <p:to>
                                        <p:strVal val="visible"/>
                                      </p:to>
                                    </p:set>
                                    <p:animEffect transition="in" filter="box(out)">
                                      <p:cBhvr>
                                        <p:cTn id="17" dur="500"/>
                                        <p:tgtEl>
                                          <p:spTgt spid="12501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17" grpId="0" autoUpdateAnimBg="0" build="p"/>
      <p:bldP spid="125018" grpId="0" autoUpdateAnimBg="0" build="p"/>
      <p:bldP spid="125019" grpId="0"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1185741" y="5717931"/>
            <a:ext cx="4406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前序遍历序列</a:t>
            </a:r>
            <a:r>
              <a:rPr kumimoji="1" lang="zh-CN" altLang="en-US" sz="32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CEDBA</a:t>
            </a:r>
            <a:endPar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09923" name="Text Box 3"/>
          <p:cNvSpPr txBox="1">
            <a:spLocks noChangeArrowheads="1"/>
          </p:cNvSpPr>
          <p:nvPr/>
        </p:nvSpPr>
        <p:spPr bwMode="auto">
          <a:xfrm>
            <a:off x="1216025" y="922709"/>
            <a:ext cx="710650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2</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：已知某二叉树的后序遍历序列是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DABEC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，中序遍历序列是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DEBAC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，它的前序遍历序列是什么？</a:t>
            </a:r>
            <a:endPar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endParaRPr>
          </a:p>
        </p:txBody>
      </p:sp>
      <p:graphicFrame>
        <p:nvGraphicFramePr>
          <p:cNvPr id="209924" name="Object 4"/>
          <p:cNvGraphicFramePr>
            <a:graphicFrameLocks noChangeAspect="1"/>
          </p:cNvGraphicFramePr>
          <p:nvPr/>
        </p:nvGraphicFramePr>
        <p:xfrm>
          <a:off x="5524988" y="2647156"/>
          <a:ext cx="2163763" cy="3052763"/>
        </p:xfrm>
        <a:graphic>
          <a:graphicData uri="http://schemas.openxmlformats.org/presentationml/2006/ole">
            <mc:AlternateContent xmlns:mc="http://schemas.openxmlformats.org/markup-compatibility/2006">
              <mc:Choice xmlns:v="urn:schemas-microsoft-com:vml" Requires="v">
                <p:oleObj spid="_x0000_s4269" name="位图图像" r:id="rId1" imgW="1463040" imgH="2065020" progId="Paint.Picture">
                  <p:embed/>
                </p:oleObj>
              </mc:Choice>
              <mc:Fallback>
                <p:oleObj name="位图图像" r:id="rId1" imgW="1463040" imgH="206502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988" y="2647156"/>
                        <a:ext cx="2163763"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 calcmode="lin" valueType="num">
                                      <p:cBhvr additive="base">
                                        <p:cTn id="12" dur="500" fill="hold"/>
                                        <p:tgtEl>
                                          <p:spTgt spid="209924"/>
                                        </p:tgtEl>
                                        <p:attrNameLst>
                                          <p:attrName>ppt_x</p:attrName>
                                        </p:attrNameLst>
                                      </p:cBhvr>
                                      <p:tavLst>
                                        <p:tav tm="0">
                                          <p:val>
                                            <p:strVal val="0-#ppt_w/2"/>
                                          </p:val>
                                        </p:tav>
                                        <p:tav tm="100000">
                                          <p:val>
                                            <p:strVal val="#ppt_x"/>
                                          </p:val>
                                        </p:tav>
                                      </p:tavLst>
                                    </p:anim>
                                    <p:anim calcmode="lin" valueType="num">
                                      <p:cBhvr additive="base">
                                        <p:cTn id="13"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09922">
                                            <p:txEl>
                                              <p:pRg st="0" end="0"/>
                                            </p:txEl>
                                          </p:spTgt>
                                        </p:tgtEl>
                                        <p:attrNameLst>
                                          <p:attrName>style.visibility</p:attrName>
                                        </p:attrNameLst>
                                      </p:cBhvr>
                                      <p:to>
                                        <p:strVal val="visible"/>
                                      </p:to>
                                    </p:set>
                                    <p:animEffect transition="in" filter="box(out)">
                                      <p:cBhvr>
                                        <p:cTn id="18" dur="500"/>
                                        <p:tgtEl>
                                          <p:spTgt spid="209922">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build="p"/>
      <p:bldP spid="209923"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p:cNvSpPr txBox="1">
            <a:spLocks noChangeArrowheads="1"/>
          </p:cNvSpPr>
          <p:nvPr/>
        </p:nvSpPr>
        <p:spPr bwMode="auto">
          <a:xfrm>
            <a:off x="984738" y="1334966"/>
            <a:ext cx="73239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3</a:t>
            </a: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隶书" panose="02010509060101010101" pitchFamily="49" charset="-122"/>
                <a:cs typeface="+mn-cs"/>
              </a:rPr>
              <a:t>：</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按中序遍历二叉树的结果为</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ABC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，问有几种不同形态的二叉树可以得到这一遍历结果，画出它们的示意图。</a:t>
            </a:r>
            <a:endPar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endParaRPr>
          </a:p>
        </p:txBody>
      </p:sp>
      <p:graphicFrame>
        <p:nvGraphicFramePr>
          <p:cNvPr id="151557" name="Object 5"/>
          <p:cNvGraphicFramePr>
            <a:graphicFrameLocks noChangeAspect="1"/>
          </p:cNvGraphicFramePr>
          <p:nvPr/>
        </p:nvGraphicFramePr>
        <p:xfrm>
          <a:off x="717550" y="3318243"/>
          <a:ext cx="1495425" cy="1676400"/>
        </p:xfrm>
        <a:graphic>
          <a:graphicData uri="http://schemas.openxmlformats.org/presentationml/2006/ole">
            <mc:AlternateContent xmlns:mc="http://schemas.openxmlformats.org/markup-compatibility/2006">
              <mc:Choice xmlns:v="urn:schemas-microsoft-com:vml" Requires="v">
                <p:oleObj spid="_x0000_s5977" name="位图图像" r:id="rId1" imgW="1495425" imgH="1676400" progId="Paint.Picture">
                  <p:embed/>
                </p:oleObj>
              </mc:Choice>
              <mc:Fallback>
                <p:oleObj name="位图图像" r:id="rId1" imgW="1495425" imgH="1676400" progId="Paint.Picture">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3318243"/>
                        <a:ext cx="14954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8" name="Object 6"/>
          <p:cNvGraphicFramePr>
            <a:graphicFrameLocks noChangeAspect="1"/>
          </p:cNvGraphicFramePr>
          <p:nvPr/>
        </p:nvGraphicFramePr>
        <p:xfrm>
          <a:off x="2551113" y="3332530"/>
          <a:ext cx="1143000" cy="1676400"/>
        </p:xfrm>
        <a:graphic>
          <a:graphicData uri="http://schemas.openxmlformats.org/presentationml/2006/ole">
            <mc:AlternateContent xmlns:mc="http://schemas.openxmlformats.org/markup-compatibility/2006">
              <mc:Choice xmlns:v="urn:schemas-microsoft-com:vml" Requires="v">
                <p:oleObj spid="_x0000_s5978" name="位图图像" r:id="rId3" imgW="1143000" imgH="1676400" progId="Paint.Picture">
                  <p:embed/>
                </p:oleObj>
              </mc:Choice>
              <mc:Fallback>
                <p:oleObj name="位图图像" r:id="rId3" imgW="1143000" imgH="167640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1113" y="3332530"/>
                        <a:ext cx="1143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2" name="Object 10"/>
          <p:cNvGraphicFramePr>
            <a:graphicFrameLocks noChangeAspect="1"/>
          </p:cNvGraphicFramePr>
          <p:nvPr/>
        </p:nvGraphicFramePr>
        <p:xfrm>
          <a:off x="4011613" y="3327768"/>
          <a:ext cx="1323975" cy="1714500"/>
        </p:xfrm>
        <a:graphic>
          <a:graphicData uri="http://schemas.openxmlformats.org/presentationml/2006/ole">
            <mc:AlternateContent xmlns:mc="http://schemas.openxmlformats.org/markup-compatibility/2006">
              <mc:Choice xmlns:v="urn:schemas-microsoft-com:vml" Requires="v">
                <p:oleObj spid="_x0000_s5979" name="位图图像" r:id="rId5" imgW="1323975" imgH="1714500" progId="Paint.Picture">
                  <p:embed/>
                </p:oleObj>
              </mc:Choice>
              <mc:Fallback>
                <p:oleObj name="位图图像" r:id="rId5" imgW="1323975" imgH="1714500" progId="Paint.Picture">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1613" y="3327768"/>
                        <a:ext cx="13239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3" name="Object 11"/>
          <p:cNvGraphicFramePr>
            <a:graphicFrameLocks noChangeAspect="1"/>
          </p:cNvGraphicFramePr>
          <p:nvPr/>
        </p:nvGraphicFramePr>
        <p:xfrm>
          <a:off x="5649913" y="3356343"/>
          <a:ext cx="1123950" cy="1685925"/>
        </p:xfrm>
        <a:graphic>
          <a:graphicData uri="http://schemas.openxmlformats.org/presentationml/2006/ole">
            <mc:AlternateContent xmlns:mc="http://schemas.openxmlformats.org/markup-compatibility/2006">
              <mc:Choice xmlns:v="urn:schemas-microsoft-com:vml" Requires="v">
                <p:oleObj spid="_x0000_s5980" name="位图图像" r:id="rId7" imgW="1123950" imgH="1685925" progId="Paint.Picture">
                  <p:embed/>
                </p:oleObj>
              </mc:Choice>
              <mc:Fallback>
                <p:oleObj name="位图图像" r:id="rId7" imgW="1123950" imgH="1685925" progId="Paint.Picture">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9913" y="3356343"/>
                        <a:ext cx="11239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4" name="Object 12"/>
          <p:cNvGraphicFramePr>
            <a:graphicFrameLocks noChangeAspect="1"/>
          </p:cNvGraphicFramePr>
          <p:nvPr/>
        </p:nvGraphicFramePr>
        <p:xfrm>
          <a:off x="7112000" y="3353168"/>
          <a:ext cx="1333500" cy="1724025"/>
        </p:xfrm>
        <a:graphic>
          <a:graphicData uri="http://schemas.openxmlformats.org/presentationml/2006/ole">
            <mc:AlternateContent xmlns:mc="http://schemas.openxmlformats.org/markup-compatibility/2006">
              <mc:Choice xmlns:v="urn:schemas-microsoft-com:vml" Requires="v">
                <p:oleObj spid="_x0000_s5981" name="位图图像" r:id="rId9" imgW="1333500" imgH="1724025" progId="Paint.Picture">
                  <p:embed/>
                </p:oleObj>
              </mc:Choice>
              <mc:Fallback>
                <p:oleObj name="位图图像" r:id="rId9" imgW="1333500" imgH="1724025" progId="Paint.Picture">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2000" y="3353168"/>
                        <a:ext cx="13335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ox(out)">
                                      <p:cBhvr>
                                        <p:cTn id="7" dur="500"/>
                                        <p:tgtEl>
                                          <p:spTgt spid="151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1"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1557"/>
                                        </p:tgtEl>
                                        <p:attrNameLst>
                                          <p:attrName>style.visibility</p:attrName>
                                        </p:attrNameLst>
                                      </p:cBhvr>
                                      <p:to>
                                        <p:strVal val="visible"/>
                                      </p:to>
                                    </p:set>
                                    <p:anim calcmode="lin" valueType="num">
                                      <p:cBhvr additive="base">
                                        <p:cTn id="12" dur="500" fill="hold"/>
                                        <p:tgtEl>
                                          <p:spTgt spid="151557"/>
                                        </p:tgtEl>
                                        <p:attrNameLst>
                                          <p:attrName>ppt_x</p:attrName>
                                        </p:attrNameLst>
                                      </p:cBhvr>
                                      <p:tavLst>
                                        <p:tav tm="0">
                                          <p:val>
                                            <p:strVal val="0-#ppt_w/2"/>
                                          </p:val>
                                        </p:tav>
                                        <p:tav tm="100000">
                                          <p:val>
                                            <p:strVal val="#ppt_x"/>
                                          </p:val>
                                        </p:tav>
                                      </p:tavLst>
                                    </p:anim>
                                    <p:anim calcmode="lin" valueType="num">
                                      <p:cBhvr additive="base">
                                        <p:cTn id="13"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51558"/>
                                        </p:tgtEl>
                                        <p:attrNameLst>
                                          <p:attrName>style.visibility</p:attrName>
                                        </p:attrNameLst>
                                      </p:cBhvr>
                                      <p:to>
                                        <p:strVal val="visible"/>
                                      </p:to>
                                    </p:set>
                                    <p:anim calcmode="lin" valueType="num">
                                      <p:cBhvr additive="base">
                                        <p:cTn id="18" dur="500" fill="hold"/>
                                        <p:tgtEl>
                                          <p:spTgt spid="151558"/>
                                        </p:tgtEl>
                                        <p:attrNameLst>
                                          <p:attrName>ppt_x</p:attrName>
                                        </p:attrNameLst>
                                      </p:cBhvr>
                                      <p:tavLst>
                                        <p:tav tm="0">
                                          <p:val>
                                            <p:strVal val="0-#ppt_w/2"/>
                                          </p:val>
                                        </p:tav>
                                        <p:tav tm="100000">
                                          <p:val>
                                            <p:strVal val="#ppt_x"/>
                                          </p:val>
                                        </p:tav>
                                      </p:tavLst>
                                    </p:anim>
                                    <p:anim calcmode="lin" valueType="num">
                                      <p:cBhvr additive="base">
                                        <p:cTn id="19" dur="500" fill="hold"/>
                                        <p:tgtEl>
                                          <p:spTgt spid="15155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51562"/>
                                        </p:tgtEl>
                                        <p:attrNameLst>
                                          <p:attrName>style.visibility</p:attrName>
                                        </p:attrNameLst>
                                      </p:cBhvr>
                                      <p:to>
                                        <p:strVal val="visible"/>
                                      </p:to>
                                    </p:set>
                                    <p:anim calcmode="lin" valueType="num">
                                      <p:cBhvr additive="base">
                                        <p:cTn id="24" dur="500" fill="hold"/>
                                        <p:tgtEl>
                                          <p:spTgt spid="151562"/>
                                        </p:tgtEl>
                                        <p:attrNameLst>
                                          <p:attrName>ppt_x</p:attrName>
                                        </p:attrNameLst>
                                      </p:cBhvr>
                                      <p:tavLst>
                                        <p:tav tm="0">
                                          <p:val>
                                            <p:strVal val="0-#ppt_w/2"/>
                                          </p:val>
                                        </p:tav>
                                        <p:tav tm="100000">
                                          <p:val>
                                            <p:strVal val="#ppt_x"/>
                                          </p:val>
                                        </p:tav>
                                      </p:tavLst>
                                    </p:anim>
                                    <p:anim calcmode="lin" valueType="num">
                                      <p:cBhvr additive="base">
                                        <p:cTn id="25" dur="500" fill="hold"/>
                                        <p:tgtEl>
                                          <p:spTgt spid="15156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51563"/>
                                        </p:tgtEl>
                                        <p:attrNameLst>
                                          <p:attrName>style.visibility</p:attrName>
                                        </p:attrNameLst>
                                      </p:cBhvr>
                                      <p:to>
                                        <p:strVal val="visible"/>
                                      </p:to>
                                    </p:set>
                                    <p:anim calcmode="lin" valueType="num">
                                      <p:cBhvr additive="base">
                                        <p:cTn id="30" dur="500" fill="hold"/>
                                        <p:tgtEl>
                                          <p:spTgt spid="151563"/>
                                        </p:tgtEl>
                                        <p:attrNameLst>
                                          <p:attrName>ppt_x</p:attrName>
                                        </p:attrNameLst>
                                      </p:cBhvr>
                                      <p:tavLst>
                                        <p:tav tm="0">
                                          <p:val>
                                            <p:strVal val="0-#ppt_w/2"/>
                                          </p:val>
                                        </p:tav>
                                        <p:tav tm="100000">
                                          <p:val>
                                            <p:strVal val="#ppt_x"/>
                                          </p:val>
                                        </p:tav>
                                      </p:tavLst>
                                    </p:anim>
                                    <p:anim calcmode="lin" valueType="num">
                                      <p:cBhvr additive="base">
                                        <p:cTn id="31" dur="500" fill="hold"/>
                                        <p:tgtEl>
                                          <p:spTgt spid="15156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51564"/>
                                        </p:tgtEl>
                                        <p:attrNameLst>
                                          <p:attrName>style.visibility</p:attrName>
                                        </p:attrNameLst>
                                      </p:cBhvr>
                                      <p:to>
                                        <p:strVal val="visible"/>
                                      </p:to>
                                    </p:set>
                                    <p:anim calcmode="lin" valueType="num">
                                      <p:cBhvr additive="base">
                                        <p:cTn id="36" dur="500" fill="hold"/>
                                        <p:tgtEl>
                                          <p:spTgt spid="151564"/>
                                        </p:tgtEl>
                                        <p:attrNameLst>
                                          <p:attrName>ppt_x</p:attrName>
                                        </p:attrNameLst>
                                      </p:cBhvr>
                                      <p:tavLst>
                                        <p:tav tm="0">
                                          <p:val>
                                            <p:strVal val="0-#ppt_w/2"/>
                                          </p:val>
                                        </p:tav>
                                        <p:tav tm="100000">
                                          <p:val>
                                            <p:strVal val="#ppt_x"/>
                                          </p:val>
                                        </p:tav>
                                      </p:tavLst>
                                    </p:anim>
                                    <p:anim calcmode="lin" valueType="num">
                                      <p:cBhvr additive="base">
                                        <p:cTn id="37" dur="500" fill="hold"/>
                                        <p:tgtEl>
                                          <p:spTgt spid="151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039816" y="2659559"/>
            <a:ext cx="588205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4400" b="1" dirty="0">
                <a:solidFill>
                  <a:schemeClr val="tx2"/>
                </a:solidFill>
                <a:latin typeface="+mj-ea"/>
                <a:ea typeface="+mj-ea"/>
                <a:cs typeface="楷体_GB2312"/>
              </a:rPr>
              <a:t>遍历</a:t>
            </a:r>
            <a:r>
              <a:rPr kumimoji="1" lang="zh-CN" altLang="en-US" sz="4400" b="1" i="0" u="none" strike="noStrike" kern="1200" cap="none" spc="0" normalizeH="0" baseline="0" noProof="0" dirty="0">
                <a:ln>
                  <a:noFill/>
                </a:ln>
                <a:solidFill>
                  <a:schemeClr val="tx2"/>
                </a:solidFill>
                <a:effectLst/>
                <a:uLnTx/>
                <a:uFillTx/>
                <a:latin typeface="+mj-ea"/>
                <a:ea typeface="+mj-ea"/>
                <a:cs typeface="楷体_GB2312"/>
              </a:rPr>
              <a:t>算法的递归描述</a:t>
            </a:r>
            <a:endParaRPr kumimoji="1" lang="en-US" altLang="zh-CN" sz="2400" b="0"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a:hlinkClick r:id="rId1" action="ppaction://hlinksldjump"/>
          </p:cNvPr>
          <p:cNvSpPr txBox="1">
            <a:spLocks noChangeArrowheads="1"/>
          </p:cNvSpPr>
          <p:nvPr/>
        </p:nvSpPr>
        <p:spPr bwMode="auto">
          <a:xfrm>
            <a:off x="724268" y="1451708"/>
            <a:ext cx="830543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endPar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endPar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visit(T-&gt;data);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访问结点</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遍历左子树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遍历右子树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最简单的</a:t>
            </a:r>
            <a:r>
              <a:rPr kumimoji="1" lang="en-US" altLang="zh-CN"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Visit</a:t>
            </a: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函数：</a:t>
            </a:r>
            <a:endPar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PrintElement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输出元素</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的值</a:t>
            </a:r>
            <a:endPar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输出</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 </a:t>
            </a:r>
            <a:r>
              <a:rPr kumimoji="1" lang="en-US" altLang="zh-CN" sz="28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OK;</a:t>
            </a:r>
            <a:endPar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
        <p:nvSpPr>
          <p:cNvPr id="2" name="Rectangle 2"/>
          <p:cNvSpPr>
            <a:spLocks noChangeArrowheads="1"/>
          </p:cNvSpPr>
          <p:nvPr/>
        </p:nvSpPr>
        <p:spPr bwMode="auto">
          <a:xfrm>
            <a:off x="943708" y="523020"/>
            <a:ext cx="5764823"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defRPr/>
            </a:pPr>
            <a:r>
              <a:rPr lang="zh-CN" altLang="en-US" sz="4000" b="1" dirty="0">
                <a:solidFill>
                  <a:schemeClr val="tx2"/>
                </a:solidFill>
                <a:latin typeface="隶书" panose="02010509060101010101" pitchFamily="49" charset="-122"/>
              </a:rPr>
              <a:t>先</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序遍历的递归算法</a:t>
            </a:r>
            <a:endPar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p:cTn id="7" dur="500" fill="hold"/>
                                        <p:tgtEl>
                                          <p:spTgt spid="118787"/>
                                        </p:tgtEl>
                                        <p:attrNameLst>
                                          <p:attrName>ppt_x</p:attrName>
                                        </p:attrNameLst>
                                      </p:cBhvr>
                                      <p:tavLst>
                                        <p:tav tm="0">
                                          <p:val>
                                            <p:strVal val="#ppt_x"/>
                                          </p:val>
                                        </p:tav>
                                        <p:tav tm="100000">
                                          <p:val>
                                            <p:strVal val="#ppt_x"/>
                                          </p:val>
                                        </p:tav>
                                      </p:tavLst>
                                    </p:anim>
                                    <p:anim calcmode="lin" valueType="num">
                                      <p:cBhvr>
                                        <p:cTn id="8" dur="500" fill="hold"/>
                                        <p:tgtEl>
                                          <p:spTgt spid="118787"/>
                                        </p:tgtEl>
                                        <p:attrNameLst>
                                          <p:attrName>ppt_y</p:attrName>
                                        </p:attrNameLst>
                                      </p:cBhvr>
                                      <p:tavLst>
                                        <p:tav tm="0">
                                          <p:val>
                                            <p:strVal val="#ppt_y+#ppt_h/2"/>
                                          </p:val>
                                        </p:tav>
                                        <p:tav tm="100000">
                                          <p:val>
                                            <p:strVal val="#ppt_y"/>
                                          </p:val>
                                        </p:tav>
                                      </p:tavLst>
                                    </p:anim>
                                    <p:anim calcmode="lin" valueType="num">
                                      <p:cBhvr>
                                        <p:cTn id="9" dur="500" fill="hold"/>
                                        <p:tgtEl>
                                          <p:spTgt spid="118787"/>
                                        </p:tgtEl>
                                        <p:attrNameLst>
                                          <p:attrName>ppt_w</p:attrName>
                                        </p:attrNameLst>
                                      </p:cBhvr>
                                      <p:tavLst>
                                        <p:tav tm="0">
                                          <p:val>
                                            <p:strVal val="#ppt_w"/>
                                          </p:val>
                                        </p:tav>
                                        <p:tav tm="100000">
                                          <p:val>
                                            <p:strVal val="#ppt_w"/>
                                          </p:val>
                                        </p:tav>
                                      </p:tavLst>
                                    </p:anim>
                                    <p:anim calcmode="lin" valueType="num">
                                      <p:cBhvr>
                                        <p:cTn id="10" dur="500" fill="hold"/>
                                        <p:tgtEl>
                                          <p:spTgt spid="1187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09600" y="247650"/>
            <a:ext cx="35525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*T){</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(T!=NULL){</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t",T</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-&gt;data);</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grpSp>
        <p:nvGrpSpPr>
          <p:cNvPr id="125955" name="Group 3"/>
          <p:cNvGrpSpPr/>
          <p:nvPr/>
        </p:nvGrpSpPr>
        <p:grpSpPr bwMode="auto">
          <a:xfrm>
            <a:off x="304800" y="3429000"/>
            <a:ext cx="1143000" cy="1235075"/>
            <a:chOff x="192" y="2160"/>
            <a:chExt cx="720" cy="778"/>
          </a:xfrm>
        </p:grpSpPr>
        <p:sp>
          <p:nvSpPr>
            <p:cNvPr id="47255" name="Line 4"/>
            <p:cNvSpPr>
              <a:spLocks noChangeShapeType="1"/>
            </p:cNvSpPr>
            <p:nvPr/>
          </p:nvSpPr>
          <p:spPr bwMode="auto">
            <a:xfrm>
              <a:off x="480" y="2400"/>
              <a:ext cx="0" cy="336"/>
            </a:xfrm>
            <a:prstGeom prst="line">
              <a:avLst/>
            </a:prstGeom>
            <a:noFill/>
            <a:ln w="1905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6" name="Text Box 5"/>
            <p:cNvSpPr txBox="1">
              <a:spLocks noChangeArrowheads="1"/>
            </p:cNvSpPr>
            <p:nvPr/>
          </p:nvSpPr>
          <p:spPr bwMode="auto">
            <a:xfrm>
              <a:off x="192" y="216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主程序</a:t>
              </a:r>
              <a:endPar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7" name="Text Box 6"/>
            <p:cNvSpPr txBox="1">
              <a:spLocks noChangeArrowheads="1"/>
            </p:cNvSpPr>
            <p:nvPr/>
          </p:nvSpPr>
          <p:spPr bwMode="auto">
            <a:xfrm>
              <a:off x="240" y="2688"/>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 T )</a:t>
              </a:r>
              <a:endPar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59" name="Line 7"/>
          <p:cNvSpPr>
            <a:spLocks noChangeShapeType="1"/>
          </p:cNvSpPr>
          <p:nvPr/>
        </p:nvSpPr>
        <p:spPr bwMode="auto">
          <a:xfrm>
            <a:off x="762000" y="4724400"/>
            <a:ext cx="0" cy="609600"/>
          </a:xfrm>
          <a:prstGeom prst="line">
            <a:avLst/>
          </a:prstGeom>
          <a:noFill/>
          <a:ln w="1905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60" name="Text Box 8"/>
          <p:cNvSpPr txBox="1">
            <a:spLocks noChangeArrowheads="1"/>
          </p:cNvSpPr>
          <p:nvPr/>
        </p:nvSpPr>
        <p:spPr bwMode="auto">
          <a:xfrm>
            <a:off x="7848600" y="37338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25961" name="Group 9"/>
          <p:cNvGrpSpPr/>
          <p:nvPr/>
        </p:nvGrpSpPr>
        <p:grpSpPr bwMode="auto">
          <a:xfrm>
            <a:off x="7239000" y="3276600"/>
            <a:ext cx="533400" cy="838200"/>
            <a:chOff x="4560" y="1968"/>
            <a:chExt cx="336" cy="528"/>
          </a:xfrm>
        </p:grpSpPr>
        <p:sp>
          <p:nvSpPr>
            <p:cNvPr id="47251" name="Line 10"/>
            <p:cNvSpPr>
              <a:spLocks noChangeShapeType="1"/>
            </p:cNvSpPr>
            <p:nvPr/>
          </p:nvSpPr>
          <p:spPr bwMode="auto">
            <a:xfrm>
              <a:off x="4560" y="2448"/>
              <a:ext cx="192"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2" name="Line 11"/>
            <p:cNvSpPr>
              <a:spLocks noChangeShapeType="1"/>
            </p:cNvSpPr>
            <p:nvPr/>
          </p:nvSpPr>
          <p:spPr bwMode="auto">
            <a:xfrm>
              <a:off x="4752" y="1968"/>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3" name="Line 12"/>
            <p:cNvSpPr>
              <a:spLocks noChangeShapeType="1"/>
            </p:cNvSpPr>
            <p:nvPr/>
          </p:nvSpPr>
          <p:spPr bwMode="auto">
            <a:xfrm>
              <a:off x="4752" y="2496"/>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4" name="Line 13"/>
            <p:cNvSpPr>
              <a:spLocks noChangeShapeType="1"/>
            </p:cNvSpPr>
            <p:nvPr/>
          </p:nvSpPr>
          <p:spPr bwMode="auto">
            <a:xfrm flipV="1">
              <a:off x="4752" y="1968"/>
              <a:ext cx="0" cy="528"/>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66" name="Text Box 14"/>
          <p:cNvSpPr txBox="1">
            <a:spLocks noChangeArrowheads="1"/>
          </p:cNvSpPr>
          <p:nvPr/>
        </p:nvSpPr>
        <p:spPr bwMode="auto">
          <a:xfrm>
            <a:off x="7848600" y="46482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25967" name="Group 15"/>
          <p:cNvGrpSpPr/>
          <p:nvPr/>
        </p:nvGrpSpPr>
        <p:grpSpPr bwMode="auto">
          <a:xfrm>
            <a:off x="7239000" y="4191000"/>
            <a:ext cx="533400" cy="838200"/>
            <a:chOff x="4560" y="2544"/>
            <a:chExt cx="336" cy="528"/>
          </a:xfrm>
        </p:grpSpPr>
        <p:sp>
          <p:nvSpPr>
            <p:cNvPr id="47247" name="Line 16"/>
            <p:cNvSpPr>
              <a:spLocks noChangeShapeType="1"/>
            </p:cNvSpPr>
            <p:nvPr/>
          </p:nvSpPr>
          <p:spPr bwMode="auto">
            <a:xfrm>
              <a:off x="4560" y="2688"/>
              <a:ext cx="192"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8" name="Line 17"/>
            <p:cNvSpPr>
              <a:spLocks noChangeShapeType="1"/>
            </p:cNvSpPr>
            <p:nvPr/>
          </p:nvSpPr>
          <p:spPr bwMode="auto">
            <a:xfrm>
              <a:off x="4752" y="2544"/>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9" name="Line 18"/>
            <p:cNvSpPr>
              <a:spLocks noChangeShapeType="1"/>
            </p:cNvSpPr>
            <p:nvPr/>
          </p:nvSpPr>
          <p:spPr bwMode="auto">
            <a:xfrm>
              <a:off x="4752" y="3072"/>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0" name="Line 19"/>
            <p:cNvSpPr>
              <a:spLocks noChangeShapeType="1"/>
            </p:cNvSpPr>
            <p:nvPr/>
          </p:nvSpPr>
          <p:spPr bwMode="auto">
            <a:xfrm flipV="1">
              <a:off x="4752" y="2544"/>
              <a:ext cx="0" cy="528"/>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2" name="Group 20"/>
          <p:cNvGrpSpPr/>
          <p:nvPr/>
        </p:nvGrpSpPr>
        <p:grpSpPr bwMode="auto">
          <a:xfrm>
            <a:off x="3200400" y="4495800"/>
            <a:ext cx="609600" cy="1752600"/>
            <a:chOff x="2016" y="2736"/>
            <a:chExt cx="384" cy="1104"/>
          </a:xfrm>
        </p:grpSpPr>
        <p:sp>
          <p:nvSpPr>
            <p:cNvPr id="47243" name="Line 21"/>
            <p:cNvSpPr>
              <a:spLocks noChangeShapeType="1"/>
            </p:cNvSpPr>
            <p:nvPr/>
          </p:nvSpPr>
          <p:spPr bwMode="auto">
            <a:xfrm>
              <a:off x="2016" y="2832"/>
              <a:ext cx="240"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4" name="Line 22"/>
            <p:cNvSpPr>
              <a:spLocks noChangeShapeType="1"/>
            </p:cNvSpPr>
            <p:nvPr/>
          </p:nvSpPr>
          <p:spPr bwMode="auto">
            <a:xfrm>
              <a:off x="2256" y="2736"/>
              <a:ext cx="0" cy="1104"/>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5" name="Line 23"/>
            <p:cNvSpPr>
              <a:spLocks noChangeShapeType="1"/>
            </p:cNvSpPr>
            <p:nvPr/>
          </p:nvSpPr>
          <p:spPr bwMode="auto">
            <a:xfrm>
              <a:off x="2256" y="2736"/>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6" name="Line 24"/>
            <p:cNvSpPr>
              <a:spLocks noChangeShapeType="1"/>
            </p:cNvSpPr>
            <p:nvPr/>
          </p:nvSpPr>
          <p:spPr bwMode="auto">
            <a:xfrm>
              <a:off x="2256" y="3840"/>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7" name="Group 25"/>
          <p:cNvGrpSpPr/>
          <p:nvPr/>
        </p:nvGrpSpPr>
        <p:grpSpPr bwMode="auto">
          <a:xfrm>
            <a:off x="3886200" y="5791200"/>
            <a:ext cx="1371600" cy="396875"/>
            <a:chOff x="2448" y="3552"/>
            <a:chExt cx="864" cy="250"/>
          </a:xfrm>
        </p:grpSpPr>
        <p:sp>
          <p:nvSpPr>
            <p:cNvPr id="47241" name="Text Box 26"/>
            <p:cNvSpPr txBox="1">
              <a:spLocks noChangeArrowheads="1"/>
            </p:cNvSpPr>
            <p:nvPr/>
          </p:nvSpPr>
          <p:spPr bwMode="auto">
            <a:xfrm>
              <a:off x="2448" y="3552"/>
              <a:ext cx="864"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2" name="Line 27"/>
            <p:cNvSpPr>
              <a:spLocks noChangeShapeType="1"/>
            </p:cNvSpPr>
            <p:nvPr/>
          </p:nvSpPr>
          <p:spPr bwMode="auto">
            <a:xfrm>
              <a:off x="2880" y="3696"/>
              <a:ext cx="14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0" name="Text Box 28"/>
          <p:cNvSpPr txBox="1">
            <a:spLocks noChangeArrowheads="1"/>
          </p:cNvSpPr>
          <p:nvPr/>
        </p:nvSpPr>
        <p:spPr bwMode="auto">
          <a:xfrm>
            <a:off x="5791200" y="53340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25981" name="Group 29"/>
          <p:cNvGrpSpPr/>
          <p:nvPr/>
        </p:nvGrpSpPr>
        <p:grpSpPr bwMode="auto">
          <a:xfrm>
            <a:off x="5181600" y="4876800"/>
            <a:ext cx="533400" cy="838200"/>
            <a:chOff x="3264" y="2976"/>
            <a:chExt cx="336" cy="528"/>
          </a:xfrm>
        </p:grpSpPr>
        <p:sp>
          <p:nvSpPr>
            <p:cNvPr id="47237" name="Line 30"/>
            <p:cNvSpPr>
              <a:spLocks noChangeShapeType="1"/>
            </p:cNvSpPr>
            <p:nvPr/>
          </p:nvSpPr>
          <p:spPr bwMode="auto">
            <a:xfrm>
              <a:off x="3264" y="3456"/>
              <a:ext cx="192"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8" name="Line 31"/>
            <p:cNvSpPr>
              <a:spLocks noChangeShapeType="1"/>
            </p:cNvSpPr>
            <p:nvPr/>
          </p:nvSpPr>
          <p:spPr bwMode="auto">
            <a:xfrm>
              <a:off x="3456" y="2976"/>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9" name="Line 32"/>
            <p:cNvSpPr>
              <a:spLocks noChangeShapeType="1"/>
            </p:cNvSpPr>
            <p:nvPr/>
          </p:nvSpPr>
          <p:spPr bwMode="auto">
            <a:xfrm>
              <a:off x="3456" y="3504"/>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0" name="Line 33"/>
            <p:cNvSpPr>
              <a:spLocks noChangeShapeType="1"/>
            </p:cNvSpPr>
            <p:nvPr/>
          </p:nvSpPr>
          <p:spPr bwMode="auto">
            <a:xfrm flipV="1">
              <a:off x="3456" y="2976"/>
              <a:ext cx="0" cy="528"/>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6" name="Text Box 34"/>
          <p:cNvSpPr txBox="1">
            <a:spLocks noChangeArrowheads="1"/>
          </p:cNvSpPr>
          <p:nvPr/>
        </p:nvSpPr>
        <p:spPr bwMode="auto">
          <a:xfrm>
            <a:off x="5791200" y="624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25987" name="Group 35"/>
          <p:cNvGrpSpPr/>
          <p:nvPr/>
        </p:nvGrpSpPr>
        <p:grpSpPr bwMode="auto">
          <a:xfrm>
            <a:off x="5181600" y="5791200"/>
            <a:ext cx="533400" cy="838200"/>
            <a:chOff x="3264" y="3552"/>
            <a:chExt cx="336" cy="528"/>
          </a:xfrm>
        </p:grpSpPr>
        <p:sp>
          <p:nvSpPr>
            <p:cNvPr id="47233" name="Line 36"/>
            <p:cNvSpPr>
              <a:spLocks noChangeShapeType="1"/>
            </p:cNvSpPr>
            <p:nvPr/>
          </p:nvSpPr>
          <p:spPr bwMode="auto">
            <a:xfrm>
              <a:off x="3264" y="3696"/>
              <a:ext cx="192"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4" name="Line 37"/>
            <p:cNvSpPr>
              <a:spLocks noChangeShapeType="1"/>
            </p:cNvSpPr>
            <p:nvPr/>
          </p:nvSpPr>
          <p:spPr bwMode="auto">
            <a:xfrm>
              <a:off x="3456" y="3552"/>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5" name="Line 38"/>
            <p:cNvSpPr>
              <a:spLocks noChangeShapeType="1"/>
            </p:cNvSpPr>
            <p:nvPr/>
          </p:nvSpPr>
          <p:spPr bwMode="auto">
            <a:xfrm>
              <a:off x="3456" y="4080"/>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6" name="Line 39"/>
            <p:cNvSpPr>
              <a:spLocks noChangeShapeType="1"/>
            </p:cNvSpPr>
            <p:nvPr/>
          </p:nvSpPr>
          <p:spPr bwMode="auto">
            <a:xfrm flipV="1">
              <a:off x="3456" y="3552"/>
              <a:ext cx="0" cy="528"/>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2" name="Group 40"/>
          <p:cNvGrpSpPr/>
          <p:nvPr/>
        </p:nvGrpSpPr>
        <p:grpSpPr bwMode="auto">
          <a:xfrm>
            <a:off x="1295400" y="3124200"/>
            <a:ext cx="609600" cy="1752600"/>
            <a:chOff x="816" y="1872"/>
            <a:chExt cx="384" cy="1104"/>
          </a:xfrm>
        </p:grpSpPr>
        <p:sp>
          <p:nvSpPr>
            <p:cNvPr id="47229" name="Line 41"/>
            <p:cNvSpPr>
              <a:spLocks noChangeShapeType="1"/>
            </p:cNvSpPr>
            <p:nvPr/>
          </p:nvSpPr>
          <p:spPr bwMode="auto">
            <a:xfrm>
              <a:off x="816" y="2736"/>
              <a:ext cx="240"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0" name="Line 42"/>
            <p:cNvSpPr>
              <a:spLocks noChangeShapeType="1"/>
            </p:cNvSpPr>
            <p:nvPr/>
          </p:nvSpPr>
          <p:spPr bwMode="auto">
            <a:xfrm>
              <a:off x="1056" y="1872"/>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1" name="Line 43"/>
            <p:cNvSpPr>
              <a:spLocks noChangeShapeType="1"/>
            </p:cNvSpPr>
            <p:nvPr/>
          </p:nvSpPr>
          <p:spPr bwMode="auto">
            <a:xfrm>
              <a:off x="1056" y="2976"/>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2" name="Line 44"/>
            <p:cNvSpPr>
              <a:spLocks noChangeShapeType="1"/>
            </p:cNvSpPr>
            <p:nvPr/>
          </p:nvSpPr>
          <p:spPr bwMode="auto">
            <a:xfrm flipV="1">
              <a:off x="1056" y="1872"/>
              <a:ext cx="0" cy="1104"/>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7" name="Group 45"/>
          <p:cNvGrpSpPr/>
          <p:nvPr/>
        </p:nvGrpSpPr>
        <p:grpSpPr bwMode="auto">
          <a:xfrm>
            <a:off x="5105400" y="2895600"/>
            <a:ext cx="762000" cy="1752600"/>
            <a:chOff x="3216" y="1728"/>
            <a:chExt cx="480" cy="1104"/>
          </a:xfrm>
        </p:grpSpPr>
        <p:sp>
          <p:nvSpPr>
            <p:cNvPr id="47225" name="Line 46"/>
            <p:cNvSpPr>
              <a:spLocks noChangeShapeType="1"/>
            </p:cNvSpPr>
            <p:nvPr/>
          </p:nvSpPr>
          <p:spPr bwMode="auto">
            <a:xfrm>
              <a:off x="3552" y="1728"/>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6" name="Line 47"/>
            <p:cNvSpPr>
              <a:spLocks noChangeShapeType="1"/>
            </p:cNvSpPr>
            <p:nvPr/>
          </p:nvSpPr>
          <p:spPr bwMode="auto">
            <a:xfrm>
              <a:off x="3552" y="2832"/>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7" name="Line 48"/>
            <p:cNvSpPr>
              <a:spLocks noChangeShapeType="1"/>
            </p:cNvSpPr>
            <p:nvPr/>
          </p:nvSpPr>
          <p:spPr bwMode="auto">
            <a:xfrm>
              <a:off x="3216" y="2544"/>
              <a:ext cx="336"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8" name="Line 49"/>
            <p:cNvSpPr>
              <a:spLocks noChangeShapeType="1"/>
            </p:cNvSpPr>
            <p:nvPr/>
          </p:nvSpPr>
          <p:spPr bwMode="auto">
            <a:xfrm flipV="1">
              <a:off x="3552" y="1728"/>
              <a:ext cx="0" cy="1104"/>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2" name="Group 50"/>
          <p:cNvGrpSpPr/>
          <p:nvPr/>
        </p:nvGrpSpPr>
        <p:grpSpPr bwMode="auto">
          <a:xfrm>
            <a:off x="5105400" y="1981200"/>
            <a:ext cx="762000" cy="1828800"/>
            <a:chOff x="3216" y="1152"/>
            <a:chExt cx="480" cy="1152"/>
          </a:xfrm>
        </p:grpSpPr>
        <p:sp>
          <p:nvSpPr>
            <p:cNvPr id="47219" name="Line 51"/>
            <p:cNvSpPr>
              <a:spLocks noChangeShapeType="1"/>
            </p:cNvSpPr>
            <p:nvPr/>
          </p:nvSpPr>
          <p:spPr bwMode="auto">
            <a:xfrm>
              <a:off x="3408" y="1488"/>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0" name="Line 52"/>
            <p:cNvSpPr>
              <a:spLocks noChangeShapeType="1"/>
            </p:cNvSpPr>
            <p:nvPr/>
          </p:nvSpPr>
          <p:spPr bwMode="auto">
            <a:xfrm>
              <a:off x="3552" y="1152"/>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1" name="Line 53"/>
            <p:cNvSpPr>
              <a:spLocks noChangeShapeType="1"/>
            </p:cNvSpPr>
            <p:nvPr/>
          </p:nvSpPr>
          <p:spPr bwMode="auto">
            <a:xfrm>
              <a:off x="3552" y="1680"/>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2" name="Line 54"/>
            <p:cNvSpPr>
              <a:spLocks noChangeShapeType="1"/>
            </p:cNvSpPr>
            <p:nvPr/>
          </p:nvSpPr>
          <p:spPr bwMode="auto">
            <a:xfrm flipV="1">
              <a:off x="3552" y="1152"/>
              <a:ext cx="0" cy="528"/>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3" name="Line 55"/>
            <p:cNvSpPr>
              <a:spLocks noChangeShapeType="1"/>
            </p:cNvSpPr>
            <p:nvPr/>
          </p:nvSpPr>
          <p:spPr bwMode="auto">
            <a:xfrm>
              <a:off x="3216" y="2304"/>
              <a:ext cx="192"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4" name="Line 56"/>
            <p:cNvSpPr>
              <a:spLocks noChangeShapeType="1"/>
            </p:cNvSpPr>
            <p:nvPr/>
          </p:nvSpPr>
          <p:spPr bwMode="auto">
            <a:xfrm flipV="1">
              <a:off x="3408" y="1488"/>
              <a:ext cx="0" cy="816"/>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9" name="Group 57"/>
          <p:cNvGrpSpPr/>
          <p:nvPr/>
        </p:nvGrpSpPr>
        <p:grpSpPr bwMode="auto">
          <a:xfrm>
            <a:off x="5943600" y="4191000"/>
            <a:ext cx="1371600" cy="396875"/>
            <a:chOff x="3744" y="2544"/>
            <a:chExt cx="864" cy="250"/>
          </a:xfrm>
        </p:grpSpPr>
        <p:sp>
          <p:nvSpPr>
            <p:cNvPr id="47217" name="Text Box 58"/>
            <p:cNvSpPr txBox="1">
              <a:spLocks noChangeArrowheads="1"/>
            </p:cNvSpPr>
            <p:nvPr/>
          </p:nvSpPr>
          <p:spPr bwMode="auto">
            <a:xfrm>
              <a:off x="3744" y="2544"/>
              <a:ext cx="864"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18" name="Line 59"/>
            <p:cNvSpPr>
              <a:spLocks noChangeShapeType="1"/>
            </p:cNvSpPr>
            <p:nvPr/>
          </p:nvSpPr>
          <p:spPr bwMode="auto">
            <a:xfrm>
              <a:off x="4176" y="2688"/>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23" name="Oval 60"/>
          <p:cNvSpPr>
            <a:spLocks noChangeArrowheads="1"/>
          </p:cNvSpPr>
          <p:nvPr/>
        </p:nvSpPr>
        <p:spPr bwMode="auto">
          <a:xfrm>
            <a:off x="7467600" y="228600"/>
            <a:ext cx="533400" cy="457200"/>
          </a:xfrm>
          <a:prstGeom prst="ellipse">
            <a:avLst/>
          </a:prstGeom>
          <a:solidFill>
            <a:srgbClr val="CC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4" name="Oval 61"/>
          <p:cNvSpPr>
            <a:spLocks noChangeArrowheads="1"/>
          </p:cNvSpPr>
          <p:nvPr/>
        </p:nvSpPr>
        <p:spPr bwMode="auto">
          <a:xfrm>
            <a:off x="8305800" y="1066800"/>
            <a:ext cx="533400" cy="457200"/>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5" name="Oval 62"/>
          <p:cNvSpPr>
            <a:spLocks noChangeArrowheads="1"/>
          </p:cNvSpPr>
          <p:nvPr/>
        </p:nvSpPr>
        <p:spPr bwMode="auto">
          <a:xfrm>
            <a:off x="6629400" y="1066800"/>
            <a:ext cx="533400" cy="457200"/>
          </a:xfrm>
          <a:prstGeom prst="ellipse">
            <a:avLst/>
          </a:prstGeom>
          <a:solidFill>
            <a:srgbClr val="CC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6" name="Oval 63"/>
          <p:cNvSpPr>
            <a:spLocks noChangeArrowheads="1"/>
          </p:cNvSpPr>
          <p:nvPr/>
        </p:nvSpPr>
        <p:spPr bwMode="auto">
          <a:xfrm>
            <a:off x="7543800" y="2133600"/>
            <a:ext cx="533400" cy="457200"/>
          </a:xfrm>
          <a:prstGeom prst="ellipse">
            <a:avLst/>
          </a:prstGeom>
          <a:solidFill>
            <a:srgbClr val="99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47127" name="AutoShape 64"/>
          <p:cNvCxnSpPr>
            <a:cxnSpLocks noChangeShapeType="1"/>
            <a:stCxn id="47123" idx="3"/>
            <a:endCxn id="47125" idx="7"/>
          </p:cNvCxnSpPr>
          <p:nvPr/>
        </p:nvCxnSpPr>
        <p:spPr bwMode="auto">
          <a:xfrm flipH="1">
            <a:off x="7085013" y="619125"/>
            <a:ext cx="460375" cy="5143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8" name="AutoShape 65"/>
          <p:cNvCxnSpPr>
            <a:cxnSpLocks noChangeShapeType="1"/>
            <a:stCxn id="47123" idx="5"/>
            <a:endCxn id="47124" idx="1"/>
          </p:cNvCxnSpPr>
          <p:nvPr/>
        </p:nvCxnSpPr>
        <p:spPr bwMode="auto">
          <a:xfrm>
            <a:off x="7923213" y="619125"/>
            <a:ext cx="460375" cy="5143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9" name="AutoShape 66"/>
          <p:cNvCxnSpPr>
            <a:cxnSpLocks noChangeShapeType="1"/>
            <a:stCxn id="47125" idx="5"/>
            <a:endCxn id="47126" idx="1"/>
          </p:cNvCxnSpPr>
          <p:nvPr/>
        </p:nvCxnSpPr>
        <p:spPr bwMode="auto">
          <a:xfrm>
            <a:off x="7085013" y="1457325"/>
            <a:ext cx="536575" cy="7429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6019" name="Group 67"/>
          <p:cNvGrpSpPr/>
          <p:nvPr/>
        </p:nvGrpSpPr>
        <p:grpSpPr bwMode="auto">
          <a:xfrm>
            <a:off x="3810000" y="1066800"/>
            <a:ext cx="3352800" cy="2911475"/>
            <a:chOff x="2400" y="672"/>
            <a:chExt cx="2112" cy="1834"/>
          </a:xfrm>
        </p:grpSpPr>
        <p:grpSp>
          <p:nvGrpSpPr>
            <p:cNvPr id="47209" name="Group 68"/>
            <p:cNvGrpSpPr/>
            <p:nvPr/>
          </p:nvGrpSpPr>
          <p:grpSpPr bwMode="auto">
            <a:xfrm>
              <a:off x="2400" y="1728"/>
              <a:ext cx="864" cy="778"/>
              <a:chOff x="2400" y="1632"/>
              <a:chExt cx="864" cy="778"/>
            </a:xfrm>
          </p:grpSpPr>
          <p:sp>
            <p:nvSpPr>
              <p:cNvPr id="47211" name="Text Box 69"/>
              <p:cNvSpPr txBox="1">
                <a:spLocks noChangeArrowheads="1"/>
              </p:cNvSpPr>
              <p:nvPr/>
            </p:nvSpPr>
            <p:spPr bwMode="auto">
              <a:xfrm>
                <a:off x="2400" y="1632"/>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12" name="Line 70"/>
              <p:cNvSpPr>
                <a:spLocks noChangeShapeType="1"/>
              </p:cNvSpPr>
              <p:nvPr/>
            </p:nvSpPr>
            <p:spPr bwMode="auto">
              <a:xfrm>
                <a:off x="2592" y="1776"/>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13" name="Oval 71"/>
              <p:cNvSpPr>
                <a:spLocks noChangeArrowheads="1"/>
              </p:cNvSpPr>
              <p:nvPr/>
            </p:nvSpPr>
            <p:spPr bwMode="auto">
              <a:xfrm>
                <a:off x="2784" y="1680"/>
                <a:ext cx="192" cy="192"/>
              </a:xfrm>
              <a:prstGeom prst="ellipse">
                <a:avLst/>
              </a:prstGeom>
              <a:solidFill>
                <a:srgbClr val="CC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14" name="Text Box 72"/>
              <p:cNvSpPr txBox="1">
                <a:spLocks noChangeArrowheads="1"/>
              </p:cNvSpPr>
              <p:nvPr/>
            </p:nvSpPr>
            <p:spPr bwMode="auto">
              <a:xfrm>
                <a:off x="2400" y="192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printf(B);</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15" name="Text Box 73"/>
              <p:cNvSpPr txBox="1">
                <a:spLocks noChangeArrowheads="1"/>
              </p:cNvSpPr>
              <p:nvPr/>
            </p:nvSpPr>
            <p:spPr bwMode="auto">
              <a:xfrm>
                <a:off x="2400" y="216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16" name="Line 74"/>
              <p:cNvSpPr>
                <a:spLocks noChangeShapeType="1"/>
              </p:cNvSpPr>
              <p:nvPr/>
            </p:nvSpPr>
            <p:spPr bwMode="auto">
              <a:xfrm>
                <a:off x="2832" y="2304"/>
                <a:ext cx="14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10" name="Oval 75"/>
            <p:cNvSpPr>
              <a:spLocks noChangeArrowheads="1"/>
            </p:cNvSpPr>
            <p:nvPr/>
          </p:nvSpPr>
          <p:spPr bwMode="auto">
            <a:xfrm>
              <a:off x="4176" y="672"/>
              <a:ext cx="336" cy="288"/>
            </a:xfrm>
            <a:prstGeom prst="ellipse">
              <a:avLst/>
            </a:prstGeom>
            <a:solidFill>
              <a:srgbClr val="CC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28" name="Group 76"/>
          <p:cNvGrpSpPr/>
          <p:nvPr/>
        </p:nvGrpSpPr>
        <p:grpSpPr bwMode="auto">
          <a:xfrm>
            <a:off x="1905000" y="228600"/>
            <a:ext cx="6096000" cy="4206875"/>
            <a:chOff x="1200" y="144"/>
            <a:chExt cx="3840" cy="2650"/>
          </a:xfrm>
        </p:grpSpPr>
        <p:grpSp>
          <p:nvGrpSpPr>
            <p:cNvPr id="47201" name="Group 77"/>
            <p:cNvGrpSpPr/>
            <p:nvPr/>
          </p:nvGrpSpPr>
          <p:grpSpPr bwMode="auto">
            <a:xfrm>
              <a:off x="1200" y="2016"/>
              <a:ext cx="864" cy="778"/>
              <a:chOff x="1200" y="1920"/>
              <a:chExt cx="864" cy="778"/>
            </a:xfrm>
          </p:grpSpPr>
          <p:sp>
            <p:nvSpPr>
              <p:cNvPr id="47203" name="Text Box 78"/>
              <p:cNvSpPr txBox="1">
                <a:spLocks noChangeArrowheads="1"/>
              </p:cNvSpPr>
              <p:nvPr/>
            </p:nvSpPr>
            <p:spPr bwMode="auto">
              <a:xfrm>
                <a:off x="1200" y="1920"/>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04" name="Line 79"/>
              <p:cNvSpPr>
                <a:spLocks noChangeShapeType="1"/>
              </p:cNvSpPr>
              <p:nvPr/>
            </p:nvSpPr>
            <p:spPr bwMode="auto">
              <a:xfrm>
                <a:off x="1392" y="2064"/>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05" name="Oval 80"/>
              <p:cNvSpPr>
                <a:spLocks noChangeArrowheads="1"/>
              </p:cNvSpPr>
              <p:nvPr/>
            </p:nvSpPr>
            <p:spPr bwMode="auto">
              <a:xfrm>
                <a:off x="1584" y="1968"/>
                <a:ext cx="192" cy="192"/>
              </a:xfrm>
              <a:prstGeom prst="ellipse">
                <a:avLst/>
              </a:prstGeom>
              <a:solidFill>
                <a:srgbClr val="CC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06" name="Text Box 81"/>
              <p:cNvSpPr txBox="1">
                <a:spLocks noChangeArrowheads="1"/>
              </p:cNvSpPr>
              <p:nvPr/>
            </p:nvSpPr>
            <p:spPr bwMode="auto">
              <a:xfrm>
                <a:off x="1200" y="220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printf(A);</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07" name="Text Box 82"/>
              <p:cNvSpPr txBox="1">
                <a:spLocks noChangeArrowheads="1"/>
              </p:cNvSpPr>
              <p:nvPr/>
            </p:nvSpPr>
            <p:spPr bwMode="auto">
              <a:xfrm>
                <a:off x="1200" y="244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08" name="Line 83"/>
              <p:cNvSpPr>
                <a:spLocks noChangeShapeType="1"/>
              </p:cNvSpPr>
              <p:nvPr/>
            </p:nvSpPr>
            <p:spPr bwMode="auto">
              <a:xfrm>
                <a:off x="1632" y="2592"/>
                <a:ext cx="14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02" name="Oval 84"/>
            <p:cNvSpPr>
              <a:spLocks noChangeArrowheads="1"/>
            </p:cNvSpPr>
            <p:nvPr/>
          </p:nvSpPr>
          <p:spPr bwMode="auto">
            <a:xfrm>
              <a:off x="4704" y="144"/>
              <a:ext cx="336" cy="288"/>
            </a:xfrm>
            <a:prstGeom prst="ellipse">
              <a:avLst/>
            </a:prstGeom>
            <a:solidFill>
              <a:srgbClr val="CC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37" name="Group 85"/>
          <p:cNvGrpSpPr/>
          <p:nvPr/>
        </p:nvGrpSpPr>
        <p:grpSpPr bwMode="auto">
          <a:xfrm>
            <a:off x="5943600" y="2133600"/>
            <a:ext cx="2133600" cy="2073275"/>
            <a:chOff x="3744" y="1344"/>
            <a:chExt cx="1344" cy="1306"/>
          </a:xfrm>
        </p:grpSpPr>
        <p:grpSp>
          <p:nvGrpSpPr>
            <p:cNvPr id="47193" name="Group 86"/>
            <p:cNvGrpSpPr/>
            <p:nvPr/>
          </p:nvGrpSpPr>
          <p:grpSpPr bwMode="auto">
            <a:xfrm>
              <a:off x="3744" y="1872"/>
              <a:ext cx="864" cy="778"/>
              <a:chOff x="3744" y="1776"/>
              <a:chExt cx="864" cy="778"/>
            </a:xfrm>
          </p:grpSpPr>
          <p:sp>
            <p:nvSpPr>
              <p:cNvPr id="47195" name="Text Box 87"/>
              <p:cNvSpPr txBox="1">
                <a:spLocks noChangeArrowheads="1"/>
              </p:cNvSpPr>
              <p:nvPr/>
            </p:nvSpPr>
            <p:spPr bwMode="auto">
              <a:xfrm>
                <a:off x="3744" y="1776"/>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6" name="Line 88"/>
              <p:cNvSpPr>
                <a:spLocks noChangeShapeType="1"/>
              </p:cNvSpPr>
              <p:nvPr/>
            </p:nvSpPr>
            <p:spPr bwMode="auto">
              <a:xfrm>
                <a:off x="3936" y="192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7" name="Oval 89"/>
              <p:cNvSpPr>
                <a:spLocks noChangeArrowheads="1"/>
              </p:cNvSpPr>
              <p:nvPr/>
            </p:nvSpPr>
            <p:spPr bwMode="auto">
              <a:xfrm>
                <a:off x="4176" y="1824"/>
                <a:ext cx="192" cy="192"/>
              </a:xfrm>
              <a:prstGeom prst="ellipse">
                <a:avLst/>
              </a:prstGeom>
              <a:solidFill>
                <a:srgbClr val="99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8" name="Text Box 90"/>
              <p:cNvSpPr txBox="1">
                <a:spLocks noChangeArrowheads="1"/>
              </p:cNvSpPr>
              <p:nvPr/>
            </p:nvSpPr>
            <p:spPr bwMode="auto">
              <a:xfrm>
                <a:off x="3744" y="206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printf(D);</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9" name="Text Box 91"/>
              <p:cNvSpPr txBox="1">
                <a:spLocks noChangeArrowheads="1"/>
              </p:cNvSpPr>
              <p:nvPr/>
            </p:nvSpPr>
            <p:spPr bwMode="auto">
              <a:xfrm>
                <a:off x="3744" y="230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00" name="Line 92"/>
              <p:cNvSpPr>
                <a:spLocks noChangeShapeType="1"/>
              </p:cNvSpPr>
              <p:nvPr/>
            </p:nvSpPr>
            <p:spPr bwMode="auto">
              <a:xfrm>
                <a:off x="4176" y="2448"/>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94" name="Oval 93"/>
            <p:cNvSpPr>
              <a:spLocks noChangeArrowheads="1"/>
            </p:cNvSpPr>
            <p:nvPr/>
          </p:nvSpPr>
          <p:spPr bwMode="auto">
            <a:xfrm>
              <a:off x="4752" y="1344"/>
              <a:ext cx="336" cy="288"/>
            </a:xfrm>
            <a:prstGeom prst="ellipse">
              <a:avLst/>
            </a:prstGeom>
            <a:solidFill>
              <a:srgbClr val="99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46" name="Group 94"/>
          <p:cNvGrpSpPr/>
          <p:nvPr/>
        </p:nvGrpSpPr>
        <p:grpSpPr bwMode="auto">
          <a:xfrm>
            <a:off x="3886200" y="1066800"/>
            <a:ext cx="4953000" cy="4740275"/>
            <a:chOff x="2448" y="672"/>
            <a:chExt cx="3120" cy="2986"/>
          </a:xfrm>
        </p:grpSpPr>
        <p:grpSp>
          <p:nvGrpSpPr>
            <p:cNvPr id="47185" name="Group 95"/>
            <p:cNvGrpSpPr/>
            <p:nvPr/>
          </p:nvGrpSpPr>
          <p:grpSpPr bwMode="auto">
            <a:xfrm>
              <a:off x="2448" y="2880"/>
              <a:ext cx="864" cy="778"/>
              <a:chOff x="2448" y="2784"/>
              <a:chExt cx="864" cy="778"/>
            </a:xfrm>
          </p:grpSpPr>
          <p:sp>
            <p:nvSpPr>
              <p:cNvPr id="47187" name="Text Box 96"/>
              <p:cNvSpPr txBox="1">
                <a:spLocks noChangeArrowheads="1"/>
              </p:cNvSpPr>
              <p:nvPr/>
            </p:nvSpPr>
            <p:spPr bwMode="auto">
              <a:xfrm>
                <a:off x="2448" y="2784"/>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8" name="Line 97"/>
              <p:cNvSpPr>
                <a:spLocks noChangeShapeType="1"/>
              </p:cNvSpPr>
              <p:nvPr/>
            </p:nvSpPr>
            <p:spPr bwMode="auto">
              <a:xfrm>
                <a:off x="2640" y="2928"/>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9" name="Oval 98"/>
              <p:cNvSpPr>
                <a:spLocks noChangeArrowheads="1"/>
              </p:cNvSpPr>
              <p:nvPr/>
            </p:nvSpPr>
            <p:spPr bwMode="auto">
              <a:xfrm>
                <a:off x="2880" y="2832"/>
                <a:ext cx="192" cy="192"/>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0" name="Text Box 99"/>
              <p:cNvSpPr txBox="1">
                <a:spLocks noChangeArrowheads="1"/>
              </p:cNvSpPr>
              <p:nvPr/>
            </p:nvSpPr>
            <p:spPr bwMode="auto">
              <a:xfrm>
                <a:off x="2448" y="307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printf(C);</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1" name="Text Box 100"/>
              <p:cNvSpPr txBox="1">
                <a:spLocks noChangeArrowheads="1"/>
              </p:cNvSpPr>
              <p:nvPr/>
            </p:nvSpPr>
            <p:spPr bwMode="auto">
              <a:xfrm>
                <a:off x="2448" y="331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2" name="Line 101"/>
              <p:cNvSpPr>
                <a:spLocks noChangeShapeType="1"/>
              </p:cNvSpPr>
              <p:nvPr/>
            </p:nvSpPr>
            <p:spPr bwMode="auto">
              <a:xfrm>
                <a:off x="2880" y="3456"/>
                <a:ext cx="14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6" name="Oval 102"/>
            <p:cNvSpPr>
              <a:spLocks noChangeArrowheads="1"/>
            </p:cNvSpPr>
            <p:nvPr/>
          </p:nvSpPr>
          <p:spPr bwMode="auto">
            <a:xfrm>
              <a:off x="5232" y="672"/>
              <a:ext cx="336" cy="288"/>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55" name="Group 103"/>
          <p:cNvGrpSpPr/>
          <p:nvPr/>
        </p:nvGrpSpPr>
        <p:grpSpPr bwMode="auto">
          <a:xfrm>
            <a:off x="3200400" y="533400"/>
            <a:ext cx="4038600" cy="3886200"/>
            <a:chOff x="2016" y="336"/>
            <a:chExt cx="2544" cy="2448"/>
          </a:xfrm>
        </p:grpSpPr>
        <p:grpSp>
          <p:nvGrpSpPr>
            <p:cNvPr id="47179" name="Group 104"/>
            <p:cNvGrpSpPr/>
            <p:nvPr/>
          </p:nvGrpSpPr>
          <p:grpSpPr bwMode="auto">
            <a:xfrm>
              <a:off x="2016" y="1680"/>
              <a:ext cx="384" cy="1104"/>
              <a:chOff x="2016" y="1584"/>
              <a:chExt cx="384" cy="1104"/>
            </a:xfrm>
          </p:grpSpPr>
          <p:sp>
            <p:nvSpPr>
              <p:cNvPr id="47181" name="Line 105"/>
              <p:cNvSpPr>
                <a:spLocks noChangeShapeType="1"/>
              </p:cNvSpPr>
              <p:nvPr/>
            </p:nvSpPr>
            <p:spPr bwMode="auto">
              <a:xfrm>
                <a:off x="2256" y="1584"/>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2" name="Line 106"/>
              <p:cNvSpPr>
                <a:spLocks noChangeShapeType="1"/>
              </p:cNvSpPr>
              <p:nvPr/>
            </p:nvSpPr>
            <p:spPr bwMode="auto">
              <a:xfrm>
                <a:off x="2256" y="2688"/>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3" name="Line 107"/>
              <p:cNvSpPr>
                <a:spLocks noChangeShapeType="1"/>
              </p:cNvSpPr>
              <p:nvPr/>
            </p:nvSpPr>
            <p:spPr bwMode="auto">
              <a:xfrm>
                <a:off x="2016" y="2592"/>
                <a:ext cx="240"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4" name="Line 108"/>
              <p:cNvSpPr>
                <a:spLocks noChangeShapeType="1"/>
              </p:cNvSpPr>
              <p:nvPr/>
            </p:nvSpPr>
            <p:spPr bwMode="auto">
              <a:xfrm flipV="1">
                <a:off x="2256" y="1584"/>
                <a:ext cx="0" cy="1104"/>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0" name="AutoShape 109"/>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062" name="Text Box 110"/>
          <p:cNvSpPr txBox="1">
            <a:spLocks noChangeArrowheads="1"/>
          </p:cNvSpPr>
          <p:nvPr/>
        </p:nvSpPr>
        <p:spPr bwMode="auto">
          <a:xfrm>
            <a:off x="5943600" y="243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26063" name="Group 111"/>
          <p:cNvGrpSpPr/>
          <p:nvPr/>
        </p:nvGrpSpPr>
        <p:grpSpPr bwMode="auto">
          <a:xfrm>
            <a:off x="5029200" y="1143000"/>
            <a:ext cx="1981200" cy="1236663"/>
            <a:chOff x="3168" y="720"/>
            <a:chExt cx="1248" cy="779"/>
          </a:xfrm>
        </p:grpSpPr>
        <p:grpSp>
          <p:nvGrpSpPr>
            <p:cNvPr id="47174" name="Group 112"/>
            <p:cNvGrpSpPr/>
            <p:nvPr/>
          </p:nvGrpSpPr>
          <p:grpSpPr bwMode="auto">
            <a:xfrm>
              <a:off x="3747" y="1248"/>
              <a:ext cx="669" cy="251"/>
              <a:chOff x="3747" y="1152"/>
              <a:chExt cx="669" cy="251"/>
            </a:xfrm>
          </p:grpSpPr>
          <p:sp>
            <p:nvSpPr>
              <p:cNvPr id="47176" name="Text Box 113"/>
              <p:cNvSpPr txBox="1">
                <a:spLocks noChangeArrowheads="1"/>
              </p:cNvSpPr>
              <p:nvPr/>
            </p:nvSpPr>
            <p:spPr bwMode="auto">
              <a:xfrm>
                <a:off x="3747" y="1153"/>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77" name="Text Box 114"/>
              <p:cNvSpPr txBox="1">
                <a:spLocks noChangeArrowheads="1"/>
              </p:cNvSpPr>
              <p:nvPr/>
            </p:nvSpPr>
            <p:spPr bwMode="auto">
              <a:xfrm rot="-5308317">
                <a:off x="4152" y="1128"/>
                <a:ext cx="240" cy="2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78" name="Line 115"/>
              <p:cNvSpPr>
                <a:spLocks noChangeShapeType="1"/>
              </p:cNvSpPr>
              <p:nvPr/>
            </p:nvSpPr>
            <p:spPr bwMode="auto">
              <a:xfrm>
                <a:off x="3939" y="1297"/>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5" name="Text Box 116"/>
            <p:cNvSpPr txBox="1">
              <a:spLocks noChangeArrowheads="1"/>
            </p:cNvSpPr>
            <p:nvPr/>
          </p:nvSpPr>
          <p:spPr bwMode="auto">
            <a:xfrm>
              <a:off x="3168" y="72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endPar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nvGrpSpPr>
          <p:cNvPr id="126069" name="Group 117"/>
          <p:cNvGrpSpPr/>
          <p:nvPr/>
        </p:nvGrpSpPr>
        <p:grpSpPr bwMode="auto">
          <a:xfrm>
            <a:off x="3810000" y="1524000"/>
            <a:ext cx="3657600" cy="2835275"/>
            <a:chOff x="2400" y="960"/>
            <a:chExt cx="2304" cy="1786"/>
          </a:xfrm>
        </p:grpSpPr>
        <p:grpSp>
          <p:nvGrpSpPr>
            <p:cNvPr id="47170" name="Group 118"/>
            <p:cNvGrpSpPr/>
            <p:nvPr/>
          </p:nvGrpSpPr>
          <p:grpSpPr bwMode="auto">
            <a:xfrm>
              <a:off x="2400" y="2496"/>
              <a:ext cx="864" cy="250"/>
              <a:chOff x="2400" y="2400"/>
              <a:chExt cx="864" cy="250"/>
            </a:xfrm>
          </p:grpSpPr>
          <p:sp>
            <p:nvSpPr>
              <p:cNvPr id="47172" name="Text Box 119"/>
              <p:cNvSpPr txBox="1">
                <a:spLocks noChangeArrowheads="1"/>
              </p:cNvSpPr>
              <p:nvPr/>
            </p:nvSpPr>
            <p:spPr bwMode="auto">
              <a:xfrm>
                <a:off x="2400" y="2400"/>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73" name="Line 120"/>
              <p:cNvSpPr>
                <a:spLocks noChangeShapeType="1"/>
              </p:cNvSpPr>
              <p:nvPr/>
            </p:nvSpPr>
            <p:spPr bwMode="auto">
              <a:xfrm>
                <a:off x="2832" y="2544"/>
                <a:ext cx="14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1" name="AutoShape 121"/>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74" name="Group 122"/>
          <p:cNvGrpSpPr/>
          <p:nvPr/>
        </p:nvGrpSpPr>
        <p:grpSpPr bwMode="auto">
          <a:xfrm>
            <a:off x="7010400" y="2590800"/>
            <a:ext cx="1828800" cy="1082675"/>
            <a:chOff x="4416" y="1632"/>
            <a:chExt cx="1152" cy="682"/>
          </a:xfrm>
        </p:grpSpPr>
        <p:grpSp>
          <p:nvGrpSpPr>
            <p:cNvPr id="47165" name="Group 123"/>
            <p:cNvGrpSpPr/>
            <p:nvPr/>
          </p:nvGrpSpPr>
          <p:grpSpPr bwMode="auto">
            <a:xfrm>
              <a:off x="4944" y="2064"/>
              <a:ext cx="624" cy="250"/>
              <a:chOff x="4944" y="1968"/>
              <a:chExt cx="624" cy="250"/>
            </a:xfrm>
          </p:grpSpPr>
          <p:sp>
            <p:nvSpPr>
              <p:cNvPr id="47167" name="Text Box 124"/>
              <p:cNvSpPr txBox="1">
                <a:spLocks noChangeArrowheads="1"/>
              </p:cNvSpPr>
              <p:nvPr/>
            </p:nvSpPr>
            <p:spPr bwMode="auto">
              <a:xfrm>
                <a:off x="4944" y="1968"/>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8" name="Text Box 125"/>
              <p:cNvSpPr txBox="1">
                <a:spLocks noChangeArrowheads="1"/>
              </p:cNvSpPr>
              <p:nvPr/>
            </p:nvSpPr>
            <p:spPr bwMode="auto">
              <a:xfrm rot="-5308317">
                <a:off x="5304" y="1944"/>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9" name="Line 126"/>
              <p:cNvSpPr>
                <a:spLocks noChangeShapeType="1"/>
              </p:cNvSpPr>
              <p:nvPr/>
            </p:nvSpPr>
            <p:spPr bwMode="auto">
              <a:xfrm>
                <a:off x="5136" y="2064"/>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6" name="Text Box 127"/>
            <p:cNvSpPr txBox="1">
              <a:spLocks noChangeArrowheads="1"/>
            </p:cNvSpPr>
            <p:nvPr/>
          </p:nvSpPr>
          <p:spPr bwMode="auto">
            <a:xfrm>
              <a:off x="4416" y="1632"/>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endPar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nvGrpSpPr>
          <p:cNvPr id="126080" name="Group 128"/>
          <p:cNvGrpSpPr/>
          <p:nvPr/>
        </p:nvGrpSpPr>
        <p:grpSpPr bwMode="auto">
          <a:xfrm>
            <a:off x="7010400" y="2895600"/>
            <a:ext cx="1828800" cy="1692275"/>
            <a:chOff x="4416" y="1824"/>
            <a:chExt cx="1152" cy="1066"/>
          </a:xfrm>
        </p:grpSpPr>
        <p:grpSp>
          <p:nvGrpSpPr>
            <p:cNvPr id="47160" name="Group 129"/>
            <p:cNvGrpSpPr/>
            <p:nvPr/>
          </p:nvGrpSpPr>
          <p:grpSpPr bwMode="auto">
            <a:xfrm>
              <a:off x="4944" y="2640"/>
              <a:ext cx="624" cy="250"/>
              <a:chOff x="4944" y="2544"/>
              <a:chExt cx="624" cy="250"/>
            </a:xfrm>
          </p:grpSpPr>
          <p:sp>
            <p:nvSpPr>
              <p:cNvPr id="47162" name="Text Box 130"/>
              <p:cNvSpPr txBox="1">
                <a:spLocks noChangeArrowheads="1"/>
              </p:cNvSpPr>
              <p:nvPr/>
            </p:nvSpPr>
            <p:spPr bwMode="auto">
              <a:xfrm>
                <a:off x="4944" y="2544"/>
                <a:ext cx="240"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3" name="Text Box 131"/>
              <p:cNvSpPr txBox="1">
                <a:spLocks noChangeArrowheads="1"/>
              </p:cNvSpPr>
              <p:nvPr/>
            </p:nvSpPr>
            <p:spPr bwMode="auto">
              <a:xfrm rot="-5308317">
                <a:off x="5304" y="2520"/>
                <a:ext cx="240" cy="288"/>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4" name="Line 132"/>
              <p:cNvSpPr>
                <a:spLocks noChangeShapeType="1"/>
              </p:cNvSpPr>
              <p:nvPr/>
            </p:nvSpPr>
            <p:spPr bwMode="auto">
              <a:xfrm>
                <a:off x="5136" y="264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1" name="Text Box 133"/>
            <p:cNvSpPr txBox="1">
              <a:spLocks noChangeArrowheads="1"/>
            </p:cNvSpPr>
            <p:nvPr/>
          </p:nvSpPr>
          <p:spPr bwMode="auto">
            <a:xfrm>
              <a:off x="4416" y="1824"/>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endPar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nvGrpSpPr>
          <p:cNvPr id="126086" name="Group 134"/>
          <p:cNvGrpSpPr/>
          <p:nvPr/>
        </p:nvGrpSpPr>
        <p:grpSpPr bwMode="auto">
          <a:xfrm>
            <a:off x="5791200" y="1524000"/>
            <a:ext cx="3352800" cy="3749675"/>
            <a:chOff x="3648" y="960"/>
            <a:chExt cx="2112" cy="2362"/>
          </a:xfrm>
        </p:grpSpPr>
        <p:grpSp>
          <p:nvGrpSpPr>
            <p:cNvPr id="47155" name="Group 135"/>
            <p:cNvGrpSpPr/>
            <p:nvPr/>
          </p:nvGrpSpPr>
          <p:grpSpPr bwMode="auto">
            <a:xfrm>
              <a:off x="3648" y="3072"/>
              <a:ext cx="624" cy="250"/>
              <a:chOff x="3648" y="2976"/>
              <a:chExt cx="624" cy="250"/>
            </a:xfrm>
          </p:grpSpPr>
          <p:sp>
            <p:nvSpPr>
              <p:cNvPr id="47157" name="Text Box 136"/>
              <p:cNvSpPr txBox="1">
                <a:spLocks noChangeArrowheads="1"/>
              </p:cNvSpPr>
              <p:nvPr/>
            </p:nvSpPr>
            <p:spPr bwMode="auto">
              <a:xfrm>
                <a:off x="3648" y="2976"/>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8" name="Text Box 137"/>
              <p:cNvSpPr txBox="1">
                <a:spLocks noChangeArrowheads="1"/>
              </p:cNvSpPr>
              <p:nvPr/>
            </p:nvSpPr>
            <p:spPr bwMode="auto">
              <a:xfrm rot="-5308317">
                <a:off x="4008" y="2952"/>
                <a:ext cx="240" cy="2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9" name="Line 138"/>
              <p:cNvSpPr>
                <a:spLocks noChangeShapeType="1"/>
              </p:cNvSpPr>
              <p:nvPr/>
            </p:nvSpPr>
            <p:spPr bwMode="auto">
              <a:xfrm>
                <a:off x="3840" y="312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6" name="Text Box 139"/>
            <p:cNvSpPr txBox="1">
              <a:spLocks noChangeArrowheads="1"/>
            </p:cNvSpPr>
            <p:nvPr/>
          </p:nvSpPr>
          <p:spPr bwMode="auto">
            <a:xfrm>
              <a:off x="4800" y="96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endPar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nvGrpSpPr>
          <p:cNvPr id="126092" name="Group 140"/>
          <p:cNvGrpSpPr/>
          <p:nvPr/>
        </p:nvGrpSpPr>
        <p:grpSpPr bwMode="auto">
          <a:xfrm>
            <a:off x="5791200" y="1828800"/>
            <a:ext cx="3352800" cy="4359275"/>
            <a:chOff x="3648" y="1152"/>
            <a:chExt cx="2112" cy="2746"/>
          </a:xfrm>
        </p:grpSpPr>
        <p:grpSp>
          <p:nvGrpSpPr>
            <p:cNvPr id="47150" name="Group 141"/>
            <p:cNvGrpSpPr/>
            <p:nvPr/>
          </p:nvGrpSpPr>
          <p:grpSpPr bwMode="auto">
            <a:xfrm>
              <a:off x="3648" y="3648"/>
              <a:ext cx="624" cy="250"/>
              <a:chOff x="3648" y="3552"/>
              <a:chExt cx="624" cy="250"/>
            </a:xfrm>
          </p:grpSpPr>
          <p:sp>
            <p:nvSpPr>
              <p:cNvPr id="47152" name="Text Box 142"/>
              <p:cNvSpPr txBox="1">
                <a:spLocks noChangeArrowheads="1"/>
              </p:cNvSpPr>
              <p:nvPr/>
            </p:nvSpPr>
            <p:spPr bwMode="auto">
              <a:xfrm>
                <a:off x="3648" y="3552"/>
                <a:ext cx="240"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3" name="Text Box 143"/>
              <p:cNvSpPr txBox="1">
                <a:spLocks noChangeArrowheads="1"/>
              </p:cNvSpPr>
              <p:nvPr/>
            </p:nvSpPr>
            <p:spPr bwMode="auto">
              <a:xfrm rot="-5308317">
                <a:off x="4008" y="3528"/>
                <a:ext cx="240" cy="28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endPar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4" name="Line 144"/>
              <p:cNvSpPr>
                <a:spLocks noChangeShapeType="1"/>
              </p:cNvSpPr>
              <p:nvPr/>
            </p:nvSpPr>
            <p:spPr bwMode="auto">
              <a:xfrm>
                <a:off x="3840" y="3696"/>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1" name="Text Box 145"/>
            <p:cNvSpPr txBox="1">
              <a:spLocks noChangeArrowheads="1"/>
            </p:cNvSpPr>
            <p:nvPr/>
          </p:nvSpPr>
          <p:spPr bwMode="auto">
            <a:xfrm>
              <a:off x="4800" y="115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endPar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nvGrpSpPr>
          <p:cNvPr id="126098" name="Group 146"/>
          <p:cNvGrpSpPr/>
          <p:nvPr/>
        </p:nvGrpSpPr>
        <p:grpSpPr bwMode="auto">
          <a:xfrm>
            <a:off x="1905000" y="533400"/>
            <a:ext cx="6400800" cy="4283075"/>
            <a:chOff x="1200" y="336"/>
            <a:chExt cx="4032" cy="2698"/>
          </a:xfrm>
        </p:grpSpPr>
        <p:grpSp>
          <p:nvGrpSpPr>
            <p:cNvPr id="47144" name="Group 147"/>
            <p:cNvGrpSpPr/>
            <p:nvPr/>
          </p:nvGrpSpPr>
          <p:grpSpPr bwMode="auto">
            <a:xfrm>
              <a:off x="1200" y="336"/>
              <a:ext cx="4032" cy="2698"/>
              <a:chOff x="1200" y="336"/>
              <a:chExt cx="4032" cy="2698"/>
            </a:xfrm>
          </p:grpSpPr>
          <p:grpSp>
            <p:nvGrpSpPr>
              <p:cNvPr id="47146" name="Group 148"/>
              <p:cNvGrpSpPr/>
              <p:nvPr/>
            </p:nvGrpSpPr>
            <p:grpSpPr bwMode="auto">
              <a:xfrm>
                <a:off x="1200" y="2784"/>
                <a:ext cx="864" cy="250"/>
                <a:chOff x="1200" y="2688"/>
                <a:chExt cx="864" cy="250"/>
              </a:xfrm>
            </p:grpSpPr>
            <p:sp>
              <p:nvSpPr>
                <p:cNvPr id="47148" name="Text Box 149"/>
                <p:cNvSpPr txBox="1">
                  <a:spLocks noChangeArrowheads="1"/>
                </p:cNvSpPr>
                <p:nvPr/>
              </p:nvSpPr>
              <p:spPr bwMode="auto">
                <a:xfrm>
                  <a:off x="1200" y="2688"/>
                  <a:ext cx="864" cy="250"/>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9" name="Line 150"/>
                <p:cNvSpPr>
                  <a:spLocks noChangeShapeType="1"/>
                </p:cNvSpPr>
                <p:nvPr/>
              </p:nvSpPr>
              <p:spPr bwMode="auto">
                <a:xfrm>
                  <a:off x="1632" y="2832"/>
                  <a:ext cx="14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7" name="AutoShape 151"/>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5" name="Line 152"/>
            <p:cNvSpPr>
              <a:spLocks noChangeShapeType="1"/>
            </p:cNvSpPr>
            <p:nvPr/>
          </p:nvSpPr>
          <p:spPr bwMode="auto">
            <a:xfrm>
              <a:off x="1632" y="2928"/>
              <a:ext cx="14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106" name="Text Box 154"/>
          <p:cNvSpPr txBox="1">
            <a:spLocks noChangeArrowheads="1"/>
          </p:cNvSpPr>
          <p:nvPr/>
        </p:nvSpPr>
        <p:spPr bwMode="auto">
          <a:xfrm>
            <a:off x="228600" y="5475288"/>
            <a:ext cx="30638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先序序列：</a:t>
            </a:r>
            <a:r>
              <a:rPr kumimoji="1" lang="en-US" altLang="zh-CN" sz="28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  B   D  C</a:t>
            </a:r>
            <a:endParaRPr kumimoji="1" lang="en-US" altLang="zh-CN" sz="28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p:cTn id="7" dur="500" fill="hold"/>
                                        <p:tgtEl>
                                          <p:spTgt spid="125955"/>
                                        </p:tgtEl>
                                        <p:attrNameLst>
                                          <p:attrName>ppt_x</p:attrName>
                                        </p:attrNameLst>
                                      </p:cBhvr>
                                      <p:tavLst>
                                        <p:tav tm="0">
                                          <p:val>
                                            <p:strVal val="#ppt_x"/>
                                          </p:val>
                                        </p:tav>
                                        <p:tav tm="100000">
                                          <p:val>
                                            <p:strVal val="#ppt_x"/>
                                          </p:val>
                                        </p:tav>
                                      </p:tavLst>
                                    </p:anim>
                                    <p:anim calcmode="lin" valueType="num">
                                      <p:cBhvr>
                                        <p:cTn id="8" dur="500" fill="hold"/>
                                        <p:tgtEl>
                                          <p:spTgt spid="125955"/>
                                        </p:tgtEl>
                                        <p:attrNameLst>
                                          <p:attrName>ppt_y</p:attrName>
                                        </p:attrNameLst>
                                      </p:cBhvr>
                                      <p:tavLst>
                                        <p:tav tm="0">
                                          <p:val>
                                            <p:strVal val="#ppt_y-#ppt_h/2"/>
                                          </p:val>
                                        </p:tav>
                                        <p:tav tm="100000">
                                          <p:val>
                                            <p:strVal val="#ppt_y"/>
                                          </p:val>
                                        </p:tav>
                                      </p:tavLst>
                                    </p:anim>
                                    <p:anim calcmode="lin" valueType="num">
                                      <p:cBhvr>
                                        <p:cTn id="9" dur="500" fill="hold"/>
                                        <p:tgtEl>
                                          <p:spTgt spid="125955"/>
                                        </p:tgtEl>
                                        <p:attrNameLst>
                                          <p:attrName>ppt_w</p:attrName>
                                        </p:attrNameLst>
                                      </p:cBhvr>
                                      <p:tavLst>
                                        <p:tav tm="0">
                                          <p:val>
                                            <p:strVal val="#ppt_w"/>
                                          </p:val>
                                        </p:tav>
                                        <p:tav tm="100000">
                                          <p:val>
                                            <p:strVal val="#ppt_w"/>
                                          </p:val>
                                        </p:tav>
                                      </p:tavLst>
                                    </p:anim>
                                    <p:anim calcmode="lin" valueType="num">
                                      <p:cBhvr>
                                        <p:cTn id="10" dur="500" fill="hold"/>
                                        <p:tgtEl>
                                          <p:spTgt spid="12595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25992"/>
                                        </p:tgtEl>
                                        <p:attrNameLst>
                                          <p:attrName>style.visibility</p:attrName>
                                        </p:attrNameLst>
                                      </p:cBhvr>
                                      <p:to>
                                        <p:strVal val="visible"/>
                                      </p:to>
                                    </p:set>
                                    <p:animEffect transition="in" filter="dissolve">
                                      <p:cBhvr>
                                        <p:cTn id="14" dur="500"/>
                                        <p:tgtEl>
                                          <p:spTgt spid="125992"/>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126028"/>
                                        </p:tgtEl>
                                        <p:attrNameLst>
                                          <p:attrName>style.visibility</p:attrName>
                                        </p:attrNameLst>
                                      </p:cBhvr>
                                      <p:to>
                                        <p:strVal val="visible"/>
                                      </p:to>
                                    </p:set>
                                    <p:anim calcmode="lin" valueType="num">
                                      <p:cBhvr>
                                        <p:cTn id="19" dur="500" fill="hold"/>
                                        <p:tgtEl>
                                          <p:spTgt spid="126028"/>
                                        </p:tgtEl>
                                        <p:attrNameLst>
                                          <p:attrName>ppt_x</p:attrName>
                                        </p:attrNameLst>
                                      </p:cBhvr>
                                      <p:tavLst>
                                        <p:tav tm="0">
                                          <p:val>
                                            <p:strVal val="#ppt_x-#ppt_w/2"/>
                                          </p:val>
                                        </p:tav>
                                        <p:tav tm="100000">
                                          <p:val>
                                            <p:strVal val="#ppt_x"/>
                                          </p:val>
                                        </p:tav>
                                      </p:tavLst>
                                    </p:anim>
                                    <p:anim calcmode="lin" valueType="num">
                                      <p:cBhvr>
                                        <p:cTn id="20" dur="500" fill="hold"/>
                                        <p:tgtEl>
                                          <p:spTgt spid="126028"/>
                                        </p:tgtEl>
                                        <p:attrNameLst>
                                          <p:attrName>ppt_y</p:attrName>
                                        </p:attrNameLst>
                                      </p:cBhvr>
                                      <p:tavLst>
                                        <p:tav tm="0">
                                          <p:val>
                                            <p:strVal val="#ppt_y"/>
                                          </p:val>
                                        </p:tav>
                                        <p:tav tm="100000">
                                          <p:val>
                                            <p:strVal val="#ppt_y"/>
                                          </p:val>
                                        </p:tav>
                                      </p:tavLst>
                                    </p:anim>
                                    <p:anim calcmode="lin" valueType="num">
                                      <p:cBhvr>
                                        <p:cTn id="21" dur="500" fill="hold"/>
                                        <p:tgtEl>
                                          <p:spTgt spid="126028"/>
                                        </p:tgtEl>
                                        <p:attrNameLst>
                                          <p:attrName>ppt_w</p:attrName>
                                        </p:attrNameLst>
                                      </p:cBhvr>
                                      <p:tavLst>
                                        <p:tav tm="0">
                                          <p:val>
                                            <p:fltVal val="0"/>
                                          </p:val>
                                        </p:tav>
                                        <p:tav tm="100000">
                                          <p:val>
                                            <p:strVal val="#ppt_w"/>
                                          </p:val>
                                        </p:tav>
                                      </p:tavLst>
                                    </p:anim>
                                    <p:anim calcmode="lin" valueType="num">
                                      <p:cBhvr>
                                        <p:cTn id="22" dur="500" fill="hold"/>
                                        <p:tgtEl>
                                          <p:spTgt spid="126028"/>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126055"/>
                                        </p:tgtEl>
                                        <p:attrNameLst>
                                          <p:attrName>style.visibility</p:attrName>
                                        </p:attrNameLst>
                                      </p:cBhvr>
                                      <p:to>
                                        <p:strVal val="visible"/>
                                      </p:to>
                                    </p:set>
                                    <p:anim calcmode="lin" valueType="num">
                                      <p:cBhvr>
                                        <p:cTn id="27" dur="500" fill="hold"/>
                                        <p:tgtEl>
                                          <p:spTgt spid="126055"/>
                                        </p:tgtEl>
                                        <p:attrNameLst>
                                          <p:attrName>ppt_x</p:attrName>
                                        </p:attrNameLst>
                                      </p:cBhvr>
                                      <p:tavLst>
                                        <p:tav tm="0">
                                          <p:val>
                                            <p:strVal val="#ppt_x-#ppt_w/2"/>
                                          </p:val>
                                        </p:tav>
                                        <p:tav tm="100000">
                                          <p:val>
                                            <p:strVal val="#ppt_x"/>
                                          </p:val>
                                        </p:tav>
                                      </p:tavLst>
                                    </p:anim>
                                    <p:anim calcmode="lin" valueType="num">
                                      <p:cBhvr>
                                        <p:cTn id="28" dur="500" fill="hold"/>
                                        <p:tgtEl>
                                          <p:spTgt spid="126055"/>
                                        </p:tgtEl>
                                        <p:attrNameLst>
                                          <p:attrName>ppt_y</p:attrName>
                                        </p:attrNameLst>
                                      </p:cBhvr>
                                      <p:tavLst>
                                        <p:tav tm="0">
                                          <p:val>
                                            <p:strVal val="#ppt_y"/>
                                          </p:val>
                                        </p:tav>
                                        <p:tav tm="100000">
                                          <p:val>
                                            <p:strVal val="#ppt_y"/>
                                          </p:val>
                                        </p:tav>
                                      </p:tavLst>
                                    </p:anim>
                                    <p:anim calcmode="lin" valueType="num">
                                      <p:cBhvr>
                                        <p:cTn id="29" dur="500" fill="hold"/>
                                        <p:tgtEl>
                                          <p:spTgt spid="126055"/>
                                        </p:tgtEl>
                                        <p:attrNameLst>
                                          <p:attrName>ppt_w</p:attrName>
                                        </p:attrNameLst>
                                      </p:cBhvr>
                                      <p:tavLst>
                                        <p:tav tm="0">
                                          <p:val>
                                            <p:fltVal val="0"/>
                                          </p:val>
                                        </p:tav>
                                        <p:tav tm="100000">
                                          <p:val>
                                            <p:strVal val="#ppt_w"/>
                                          </p:val>
                                        </p:tav>
                                      </p:tavLst>
                                    </p:anim>
                                    <p:anim calcmode="lin" valueType="num">
                                      <p:cBhvr>
                                        <p:cTn id="30" dur="500" fill="hold"/>
                                        <p:tgtEl>
                                          <p:spTgt spid="126055"/>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nodeType="clickEffect">
                                  <p:stCondLst>
                                    <p:cond delay="0"/>
                                  </p:stCondLst>
                                  <p:childTnLst>
                                    <p:set>
                                      <p:cBhvr>
                                        <p:cTn id="34" dur="1" fill="hold">
                                          <p:stCondLst>
                                            <p:cond delay="0"/>
                                          </p:stCondLst>
                                        </p:cTn>
                                        <p:tgtEl>
                                          <p:spTgt spid="126019"/>
                                        </p:tgtEl>
                                        <p:attrNameLst>
                                          <p:attrName>style.visibility</p:attrName>
                                        </p:attrNameLst>
                                      </p:cBhvr>
                                      <p:to>
                                        <p:strVal val="visible"/>
                                      </p:to>
                                    </p:set>
                                    <p:anim calcmode="lin" valueType="num">
                                      <p:cBhvr>
                                        <p:cTn id="35" dur="500" fill="hold"/>
                                        <p:tgtEl>
                                          <p:spTgt spid="126019"/>
                                        </p:tgtEl>
                                        <p:attrNameLst>
                                          <p:attrName>ppt_x</p:attrName>
                                        </p:attrNameLst>
                                      </p:cBhvr>
                                      <p:tavLst>
                                        <p:tav tm="0">
                                          <p:val>
                                            <p:strVal val="#ppt_x-#ppt_w/2"/>
                                          </p:val>
                                        </p:tav>
                                        <p:tav tm="100000">
                                          <p:val>
                                            <p:strVal val="#ppt_x"/>
                                          </p:val>
                                        </p:tav>
                                      </p:tavLst>
                                    </p:anim>
                                    <p:anim calcmode="lin" valueType="num">
                                      <p:cBhvr>
                                        <p:cTn id="36" dur="500" fill="hold"/>
                                        <p:tgtEl>
                                          <p:spTgt spid="126019"/>
                                        </p:tgtEl>
                                        <p:attrNameLst>
                                          <p:attrName>ppt_y</p:attrName>
                                        </p:attrNameLst>
                                      </p:cBhvr>
                                      <p:tavLst>
                                        <p:tav tm="0">
                                          <p:val>
                                            <p:strVal val="#ppt_y"/>
                                          </p:val>
                                        </p:tav>
                                        <p:tav tm="100000">
                                          <p:val>
                                            <p:strVal val="#ppt_y"/>
                                          </p:val>
                                        </p:tav>
                                      </p:tavLst>
                                    </p:anim>
                                    <p:anim calcmode="lin" valueType="num">
                                      <p:cBhvr>
                                        <p:cTn id="37" dur="500" fill="hold"/>
                                        <p:tgtEl>
                                          <p:spTgt spid="126019"/>
                                        </p:tgtEl>
                                        <p:attrNameLst>
                                          <p:attrName>ppt_w</p:attrName>
                                        </p:attrNameLst>
                                      </p:cBhvr>
                                      <p:tavLst>
                                        <p:tav tm="0">
                                          <p:val>
                                            <p:fltVal val="0"/>
                                          </p:val>
                                        </p:tav>
                                        <p:tav tm="100000">
                                          <p:val>
                                            <p:strVal val="#ppt_w"/>
                                          </p:val>
                                        </p:tav>
                                      </p:tavLst>
                                    </p:anim>
                                    <p:anim calcmode="lin" valueType="num">
                                      <p:cBhvr>
                                        <p:cTn id="38" dur="500" fill="hold"/>
                                        <p:tgtEl>
                                          <p:spTgt spid="126019"/>
                                        </p:tgtEl>
                                        <p:attrNameLst>
                                          <p:attrName>ppt_h</p:attrName>
                                        </p:attrNameLst>
                                      </p:cBhvr>
                                      <p:tavLst>
                                        <p:tav tm="0">
                                          <p:val>
                                            <p:strVal val="#ppt_h"/>
                                          </p:val>
                                        </p:tav>
                                        <p:tav tm="100000">
                                          <p:val>
                                            <p:strVal val="#ppt_h"/>
                                          </p:val>
                                        </p:tav>
                                      </p:tavLst>
                                    </p:anim>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126002"/>
                                        </p:tgtEl>
                                        <p:attrNameLst>
                                          <p:attrName>style.visibility</p:attrName>
                                        </p:attrNameLst>
                                      </p:cBhvr>
                                      <p:to>
                                        <p:strVal val="visible"/>
                                      </p:to>
                                    </p:set>
                                    <p:animEffect transition="in" filter="dissolve">
                                      <p:cBhvr>
                                        <p:cTn id="42" dur="500"/>
                                        <p:tgtEl>
                                          <p:spTgt spid="126002"/>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126063"/>
                                        </p:tgtEl>
                                        <p:attrNameLst>
                                          <p:attrName>style.visibility</p:attrName>
                                        </p:attrNameLst>
                                      </p:cBhvr>
                                      <p:to>
                                        <p:strVal val="visible"/>
                                      </p:to>
                                    </p:set>
                                    <p:anim calcmode="lin" valueType="num">
                                      <p:cBhvr>
                                        <p:cTn id="47" dur="500" fill="hold"/>
                                        <p:tgtEl>
                                          <p:spTgt spid="126063"/>
                                        </p:tgtEl>
                                        <p:attrNameLst>
                                          <p:attrName>ppt_x</p:attrName>
                                        </p:attrNameLst>
                                      </p:cBhvr>
                                      <p:tavLst>
                                        <p:tav tm="0">
                                          <p:val>
                                            <p:strVal val="#ppt_x-#ppt_w/2"/>
                                          </p:val>
                                        </p:tav>
                                        <p:tav tm="100000">
                                          <p:val>
                                            <p:strVal val="#ppt_x"/>
                                          </p:val>
                                        </p:tav>
                                      </p:tavLst>
                                    </p:anim>
                                    <p:anim calcmode="lin" valueType="num">
                                      <p:cBhvr>
                                        <p:cTn id="48" dur="500" fill="hold"/>
                                        <p:tgtEl>
                                          <p:spTgt spid="126063"/>
                                        </p:tgtEl>
                                        <p:attrNameLst>
                                          <p:attrName>ppt_y</p:attrName>
                                        </p:attrNameLst>
                                      </p:cBhvr>
                                      <p:tavLst>
                                        <p:tav tm="0">
                                          <p:val>
                                            <p:strVal val="#ppt_y"/>
                                          </p:val>
                                        </p:tav>
                                        <p:tav tm="100000">
                                          <p:val>
                                            <p:strVal val="#ppt_y"/>
                                          </p:val>
                                        </p:tav>
                                      </p:tavLst>
                                    </p:anim>
                                    <p:anim calcmode="lin" valueType="num">
                                      <p:cBhvr>
                                        <p:cTn id="49" dur="500" fill="hold"/>
                                        <p:tgtEl>
                                          <p:spTgt spid="126063"/>
                                        </p:tgtEl>
                                        <p:attrNameLst>
                                          <p:attrName>ppt_w</p:attrName>
                                        </p:attrNameLst>
                                      </p:cBhvr>
                                      <p:tavLst>
                                        <p:tav tm="0">
                                          <p:val>
                                            <p:fltVal val="0"/>
                                          </p:val>
                                        </p:tav>
                                        <p:tav tm="100000">
                                          <p:val>
                                            <p:strVal val="#ppt_w"/>
                                          </p:val>
                                        </p:tav>
                                      </p:tavLst>
                                    </p:anim>
                                    <p:anim calcmode="lin" valueType="num">
                                      <p:cBhvr>
                                        <p:cTn id="50" dur="500" fill="hold"/>
                                        <p:tgtEl>
                                          <p:spTgt spid="126063"/>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126062"/>
                                        </p:tgtEl>
                                        <p:attrNameLst>
                                          <p:attrName>style.visibility</p:attrName>
                                        </p:attrNameLst>
                                      </p:cBhvr>
                                      <p:to>
                                        <p:strVal val="visible"/>
                                      </p:to>
                                    </p:set>
                                    <p:animEffect transition="in" filter="dissolve">
                                      <p:cBhvr>
                                        <p:cTn id="54" dur="500"/>
                                        <p:tgtEl>
                                          <p:spTgt spid="126062"/>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126069"/>
                                        </p:tgtEl>
                                        <p:attrNameLst>
                                          <p:attrName>style.visibility</p:attrName>
                                        </p:attrNameLst>
                                      </p:cBhvr>
                                      <p:to>
                                        <p:strVal val="visible"/>
                                      </p:to>
                                    </p:set>
                                    <p:anim calcmode="lin" valueType="num">
                                      <p:cBhvr>
                                        <p:cTn id="59" dur="500" fill="hold"/>
                                        <p:tgtEl>
                                          <p:spTgt spid="126069"/>
                                        </p:tgtEl>
                                        <p:attrNameLst>
                                          <p:attrName>ppt_x</p:attrName>
                                        </p:attrNameLst>
                                      </p:cBhvr>
                                      <p:tavLst>
                                        <p:tav tm="0">
                                          <p:val>
                                            <p:strVal val="#ppt_x-#ppt_w/2"/>
                                          </p:val>
                                        </p:tav>
                                        <p:tav tm="100000">
                                          <p:val>
                                            <p:strVal val="#ppt_x"/>
                                          </p:val>
                                        </p:tav>
                                      </p:tavLst>
                                    </p:anim>
                                    <p:anim calcmode="lin" valueType="num">
                                      <p:cBhvr>
                                        <p:cTn id="60" dur="500" fill="hold"/>
                                        <p:tgtEl>
                                          <p:spTgt spid="126069"/>
                                        </p:tgtEl>
                                        <p:attrNameLst>
                                          <p:attrName>ppt_y</p:attrName>
                                        </p:attrNameLst>
                                      </p:cBhvr>
                                      <p:tavLst>
                                        <p:tav tm="0">
                                          <p:val>
                                            <p:strVal val="#ppt_y"/>
                                          </p:val>
                                        </p:tav>
                                        <p:tav tm="100000">
                                          <p:val>
                                            <p:strVal val="#ppt_y"/>
                                          </p:val>
                                        </p:tav>
                                      </p:tavLst>
                                    </p:anim>
                                    <p:anim calcmode="lin" valueType="num">
                                      <p:cBhvr>
                                        <p:cTn id="61" dur="500" fill="hold"/>
                                        <p:tgtEl>
                                          <p:spTgt spid="126069"/>
                                        </p:tgtEl>
                                        <p:attrNameLst>
                                          <p:attrName>ppt_w</p:attrName>
                                        </p:attrNameLst>
                                      </p:cBhvr>
                                      <p:tavLst>
                                        <p:tav tm="0">
                                          <p:val>
                                            <p:fltVal val="0"/>
                                          </p:val>
                                        </p:tav>
                                        <p:tav tm="100000">
                                          <p:val>
                                            <p:strVal val="#ppt_w"/>
                                          </p:val>
                                        </p:tav>
                                      </p:tavLst>
                                    </p:anim>
                                    <p:anim calcmode="lin" valueType="num">
                                      <p:cBhvr>
                                        <p:cTn id="62" dur="500" fill="hold"/>
                                        <p:tgtEl>
                                          <p:spTgt spid="126069"/>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125997"/>
                                        </p:tgtEl>
                                        <p:attrNameLst>
                                          <p:attrName>style.visibility</p:attrName>
                                        </p:attrNameLst>
                                      </p:cBhvr>
                                      <p:to>
                                        <p:strVal val="visible"/>
                                      </p:to>
                                    </p:set>
                                    <p:animEffect transition="in" filter="dissolve">
                                      <p:cBhvr>
                                        <p:cTn id="66" dur="500"/>
                                        <p:tgtEl>
                                          <p:spTgt spid="125997"/>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126037"/>
                                        </p:tgtEl>
                                        <p:attrNameLst>
                                          <p:attrName>style.visibility</p:attrName>
                                        </p:attrNameLst>
                                      </p:cBhvr>
                                      <p:to>
                                        <p:strVal val="visible"/>
                                      </p:to>
                                    </p:set>
                                    <p:anim calcmode="lin" valueType="num">
                                      <p:cBhvr>
                                        <p:cTn id="71" dur="500" fill="hold"/>
                                        <p:tgtEl>
                                          <p:spTgt spid="126037"/>
                                        </p:tgtEl>
                                        <p:attrNameLst>
                                          <p:attrName>ppt_x</p:attrName>
                                        </p:attrNameLst>
                                      </p:cBhvr>
                                      <p:tavLst>
                                        <p:tav tm="0">
                                          <p:val>
                                            <p:strVal val="#ppt_x-#ppt_w/2"/>
                                          </p:val>
                                        </p:tav>
                                        <p:tav tm="100000">
                                          <p:val>
                                            <p:strVal val="#ppt_x"/>
                                          </p:val>
                                        </p:tav>
                                      </p:tavLst>
                                    </p:anim>
                                    <p:anim calcmode="lin" valueType="num">
                                      <p:cBhvr>
                                        <p:cTn id="72" dur="500" fill="hold"/>
                                        <p:tgtEl>
                                          <p:spTgt spid="126037"/>
                                        </p:tgtEl>
                                        <p:attrNameLst>
                                          <p:attrName>ppt_y</p:attrName>
                                        </p:attrNameLst>
                                      </p:cBhvr>
                                      <p:tavLst>
                                        <p:tav tm="0">
                                          <p:val>
                                            <p:strVal val="#ppt_y"/>
                                          </p:val>
                                        </p:tav>
                                        <p:tav tm="100000">
                                          <p:val>
                                            <p:strVal val="#ppt_y"/>
                                          </p:val>
                                        </p:tav>
                                      </p:tavLst>
                                    </p:anim>
                                    <p:anim calcmode="lin" valueType="num">
                                      <p:cBhvr>
                                        <p:cTn id="73" dur="500" fill="hold"/>
                                        <p:tgtEl>
                                          <p:spTgt spid="126037"/>
                                        </p:tgtEl>
                                        <p:attrNameLst>
                                          <p:attrName>ppt_w</p:attrName>
                                        </p:attrNameLst>
                                      </p:cBhvr>
                                      <p:tavLst>
                                        <p:tav tm="0">
                                          <p:val>
                                            <p:fltVal val="0"/>
                                          </p:val>
                                        </p:tav>
                                        <p:tav tm="100000">
                                          <p:val>
                                            <p:strVal val="#ppt_w"/>
                                          </p:val>
                                        </p:tav>
                                      </p:tavLst>
                                    </p:anim>
                                    <p:anim calcmode="lin" valueType="num">
                                      <p:cBhvr>
                                        <p:cTn id="74" dur="500" fill="hold"/>
                                        <p:tgtEl>
                                          <p:spTgt spid="126037"/>
                                        </p:tgtEl>
                                        <p:attrNameLst>
                                          <p:attrName>ppt_h</p:attrName>
                                        </p:attrNameLst>
                                      </p:cBhvr>
                                      <p:tavLst>
                                        <p:tav tm="0">
                                          <p:val>
                                            <p:strVal val="#ppt_h"/>
                                          </p:val>
                                        </p:tav>
                                        <p:tav tm="100000">
                                          <p:val>
                                            <p:strVal val="#ppt_h"/>
                                          </p:val>
                                        </p:tav>
                                      </p:tavLst>
                                    </p:anim>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125961"/>
                                        </p:tgtEl>
                                        <p:attrNameLst>
                                          <p:attrName>style.visibility</p:attrName>
                                        </p:attrNameLst>
                                      </p:cBhvr>
                                      <p:to>
                                        <p:strVal val="visible"/>
                                      </p:to>
                                    </p:set>
                                    <p:animEffect transition="in" filter="dissolve">
                                      <p:cBhvr>
                                        <p:cTn id="78" dur="500"/>
                                        <p:tgtEl>
                                          <p:spTgt spid="125961"/>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nodeType="clickEffect">
                                  <p:stCondLst>
                                    <p:cond delay="0"/>
                                  </p:stCondLst>
                                  <p:childTnLst>
                                    <p:set>
                                      <p:cBhvr>
                                        <p:cTn id="82" dur="1" fill="hold">
                                          <p:stCondLst>
                                            <p:cond delay="0"/>
                                          </p:stCondLst>
                                        </p:cTn>
                                        <p:tgtEl>
                                          <p:spTgt spid="126074"/>
                                        </p:tgtEl>
                                        <p:attrNameLst>
                                          <p:attrName>style.visibility</p:attrName>
                                        </p:attrNameLst>
                                      </p:cBhvr>
                                      <p:to>
                                        <p:strVal val="visible"/>
                                      </p:to>
                                    </p:set>
                                    <p:anim calcmode="lin" valueType="num">
                                      <p:cBhvr>
                                        <p:cTn id="83" dur="500" fill="hold"/>
                                        <p:tgtEl>
                                          <p:spTgt spid="126074"/>
                                        </p:tgtEl>
                                        <p:attrNameLst>
                                          <p:attrName>ppt_x</p:attrName>
                                        </p:attrNameLst>
                                      </p:cBhvr>
                                      <p:tavLst>
                                        <p:tav tm="0">
                                          <p:val>
                                            <p:strVal val="#ppt_x-#ppt_w/2"/>
                                          </p:val>
                                        </p:tav>
                                        <p:tav tm="100000">
                                          <p:val>
                                            <p:strVal val="#ppt_x"/>
                                          </p:val>
                                        </p:tav>
                                      </p:tavLst>
                                    </p:anim>
                                    <p:anim calcmode="lin" valueType="num">
                                      <p:cBhvr>
                                        <p:cTn id="84" dur="500" fill="hold"/>
                                        <p:tgtEl>
                                          <p:spTgt spid="126074"/>
                                        </p:tgtEl>
                                        <p:attrNameLst>
                                          <p:attrName>ppt_y</p:attrName>
                                        </p:attrNameLst>
                                      </p:cBhvr>
                                      <p:tavLst>
                                        <p:tav tm="0">
                                          <p:val>
                                            <p:strVal val="#ppt_y"/>
                                          </p:val>
                                        </p:tav>
                                        <p:tav tm="100000">
                                          <p:val>
                                            <p:strVal val="#ppt_y"/>
                                          </p:val>
                                        </p:tav>
                                      </p:tavLst>
                                    </p:anim>
                                    <p:anim calcmode="lin" valueType="num">
                                      <p:cBhvr>
                                        <p:cTn id="85" dur="500" fill="hold"/>
                                        <p:tgtEl>
                                          <p:spTgt spid="126074"/>
                                        </p:tgtEl>
                                        <p:attrNameLst>
                                          <p:attrName>ppt_w</p:attrName>
                                        </p:attrNameLst>
                                      </p:cBhvr>
                                      <p:tavLst>
                                        <p:tav tm="0">
                                          <p:val>
                                            <p:fltVal val="0"/>
                                          </p:val>
                                        </p:tav>
                                        <p:tav tm="100000">
                                          <p:val>
                                            <p:strVal val="#ppt_w"/>
                                          </p:val>
                                        </p:tav>
                                      </p:tavLst>
                                    </p:anim>
                                    <p:anim calcmode="lin" valueType="num">
                                      <p:cBhvr>
                                        <p:cTn id="86" dur="500" fill="hold"/>
                                        <p:tgtEl>
                                          <p:spTgt spid="126074"/>
                                        </p:tgtEl>
                                        <p:attrNameLst>
                                          <p:attrName>ppt_h</p:attrName>
                                        </p:attrNameLst>
                                      </p:cBhvr>
                                      <p:tavLst>
                                        <p:tav tm="0">
                                          <p:val>
                                            <p:strVal val="#ppt_h"/>
                                          </p:val>
                                        </p:tav>
                                        <p:tav tm="100000">
                                          <p:val>
                                            <p:strVal val="#ppt_h"/>
                                          </p:val>
                                        </p:tav>
                                      </p:tavLst>
                                    </p:anim>
                                  </p:childTnLst>
                                </p:cTn>
                              </p:par>
                            </p:childTnLst>
                          </p:cTn>
                        </p:par>
                        <p:par>
                          <p:cTn id="87" fill="hold">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125960"/>
                                        </p:tgtEl>
                                        <p:attrNameLst>
                                          <p:attrName>style.visibility</p:attrName>
                                        </p:attrNameLst>
                                      </p:cBhvr>
                                      <p:to>
                                        <p:strVal val="visible"/>
                                      </p:to>
                                    </p:set>
                                    <p:animEffect transition="in" filter="dissolve">
                                      <p:cBhvr>
                                        <p:cTn id="90" dur="500"/>
                                        <p:tgtEl>
                                          <p:spTgt spid="125960"/>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126009"/>
                                        </p:tgtEl>
                                        <p:attrNameLst>
                                          <p:attrName>style.visibility</p:attrName>
                                        </p:attrNameLst>
                                      </p:cBhvr>
                                      <p:to>
                                        <p:strVal val="visible"/>
                                      </p:to>
                                    </p:set>
                                    <p:animEffect transition="in" filter="dissolve">
                                      <p:cBhvr>
                                        <p:cTn id="95" dur="500"/>
                                        <p:tgtEl>
                                          <p:spTgt spid="126009"/>
                                        </p:tgtEl>
                                      </p:cBhvr>
                                    </p:animEffect>
                                  </p:childTnLst>
                                </p:cTn>
                              </p:par>
                            </p:childTnLst>
                          </p:cTn>
                        </p:par>
                        <p:par>
                          <p:cTn id="96" fill="hold">
                            <p:stCondLst>
                              <p:cond delay="500"/>
                            </p:stCondLst>
                            <p:childTnLst>
                              <p:par>
                                <p:cTn id="97" presetID="9" presetClass="entr" presetSubtype="0" fill="hold" nodeType="afterEffect">
                                  <p:stCondLst>
                                    <p:cond delay="0"/>
                                  </p:stCondLst>
                                  <p:childTnLst>
                                    <p:set>
                                      <p:cBhvr>
                                        <p:cTn id="98" dur="1" fill="hold">
                                          <p:stCondLst>
                                            <p:cond delay="0"/>
                                          </p:stCondLst>
                                        </p:cTn>
                                        <p:tgtEl>
                                          <p:spTgt spid="125967"/>
                                        </p:tgtEl>
                                        <p:attrNameLst>
                                          <p:attrName>style.visibility</p:attrName>
                                        </p:attrNameLst>
                                      </p:cBhvr>
                                      <p:to>
                                        <p:strVal val="visible"/>
                                      </p:to>
                                    </p:set>
                                    <p:animEffect transition="in" filter="dissolve">
                                      <p:cBhvr>
                                        <p:cTn id="99" dur="500"/>
                                        <p:tgtEl>
                                          <p:spTgt spid="125967"/>
                                        </p:tgtEl>
                                      </p:cBhvr>
                                    </p:animEffect>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nodeType="clickEffect">
                                  <p:stCondLst>
                                    <p:cond delay="0"/>
                                  </p:stCondLst>
                                  <p:childTnLst>
                                    <p:set>
                                      <p:cBhvr>
                                        <p:cTn id="103" dur="1" fill="hold">
                                          <p:stCondLst>
                                            <p:cond delay="0"/>
                                          </p:stCondLst>
                                        </p:cTn>
                                        <p:tgtEl>
                                          <p:spTgt spid="126080"/>
                                        </p:tgtEl>
                                        <p:attrNameLst>
                                          <p:attrName>style.visibility</p:attrName>
                                        </p:attrNameLst>
                                      </p:cBhvr>
                                      <p:to>
                                        <p:strVal val="visible"/>
                                      </p:to>
                                    </p:set>
                                    <p:anim calcmode="lin" valueType="num">
                                      <p:cBhvr>
                                        <p:cTn id="104" dur="500" fill="hold"/>
                                        <p:tgtEl>
                                          <p:spTgt spid="126080"/>
                                        </p:tgtEl>
                                        <p:attrNameLst>
                                          <p:attrName>ppt_x</p:attrName>
                                        </p:attrNameLst>
                                      </p:cBhvr>
                                      <p:tavLst>
                                        <p:tav tm="0">
                                          <p:val>
                                            <p:strVal val="#ppt_x-#ppt_w/2"/>
                                          </p:val>
                                        </p:tav>
                                        <p:tav tm="100000">
                                          <p:val>
                                            <p:strVal val="#ppt_x"/>
                                          </p:val>
                                        </p:tav>
                                      </p:tavLst>
                                    </p:anim>
                                    <p:anim calcmode="lin" valueType="num">
                                      <p:cBhvr>
                                        <p:cTn id="105" dur="500" fill="hold"/>
                                        <p:tgtEl>
                                          <p:spTgt spid="126080"/>
                                        </p:tgtEl>
                                        <p:attrNameLst>
                                          <p:attrName>ppt_y</p:attrName>
                                        </p:attrNameLst>
                                      </p:cBhvr>
                                      <p:tavLst>
                                        <p:tav tm="0">
                                          <p:val>
                                            <p:strVal val="#ppt_y"/>
                                          </p:val>
                                        </p:tav>
                                        <p:tav tm="100000">
                                          <p:val>
                                            <p:strVal val="#ppt_y"/>
                                          </p:val>
                                        </p:tav>
                                      </p:tavLst>
                                    </p:anim>
                                    <p:anim calcmode="lin" valueType="num">
                                      <p:cBhvr>
                                        <p:cTn id="106" dur="500" fill="hold"/>
                                        <p:tgtEl>
                                          <p:spTgt spid="126080"/>
                                        </p:tgtEl>
                                        <p:attrNameLst>
                                          <p:attrName>ppt_w</p:attrName>
                                        </p:attrNameLst>
                                      </p:cBhvr>
                                      <p:tavLst>
                                        <p:tav tm="0">
                                          <p:val>
                                            <p:fltVal val="0"/>
                                          </p:val>
                                        </p:tav>
                                        <p:tav tm="100000">
                                          <p:val>
                                            <p:strVal val="#ppt_w"/>
                                          </p:val>
                                        </p:tav>
                                      </p:tavLst>
                                    </p:anim>
                                    <p:anim calcmode="lin" valueType="num">
                                      <p:cBhvr>
                                        <p:cTn id="107" dur="500" fill="hold"/>
                                        <p:tgtEl>
                                          <p:spTgt spid="126080"/>
                                        </p:tgtEl>
                                        <p:attrNameLst>
                                          <p:attrName>ppt_h</p:attrName>
                                        </p:attrNameLst>
                                      </p:cBhvr>
                                      <p:tavLst>
                                        <p:tav tm="0">
                                          <p:val>
                                            <p:strVal val="#ppt_h"/>
                                          </p:val>
                                        </p:tav>
                                        <p:tav tm="100000">
                                          <p:val>
                                            <p:strVal val="#ppt_h"/>
                                          </p:val>
                                        </p:tav>
                                      </p:tavLst>
                                    </p:anim>
                                  </p:child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125966"/>
                                        </p:tgtEl>
                                        <p:attrNameLst>
                                          <p:attrName>style.visibility</p:attrName>
                                        </p:attrNameLst>
                                      </p:cBhvr>
                                      <p:to>
                                        <p:strVal val="visible"/>
                                      </p:to>
                                    </p:set>
                                    <p:animEffect transition="in" filter="dissolve">
                                      <p:cBhvr>
                                        <p:cTn id="111" dur="500"/>
                                        <p:tgtEl>
                                          <p:spTgt spid="125966"/>
                                        </p:tgtEl>
                                      </p:cBhvr>
                                    </p:animEffect>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nodeType="clickEffect">
                                  <p:stCondLst>
                                    <p:cond delay="0"/>
                                  </p:stCondLst>
                                  <p:childTnLst>
                                    <p:set>
                                      <p:cBhvr>
                                        <p:cTn id="115" dur="1" fill="hold">
                                          <p:stCondLst>
                                            <p:cond delay="0"/>
                                          </p:stCondLst>
                                        </p:cTn>
                                        <p:tgtEl>
                                          <p:spTgt spid="126098"/>
                                        </p:tgtEl>
                                        <p:attrNameLst>
                                          <p:attrName>style.visibility</p:attrName>
                                        </p:attrNameLst>
                                      </p:cBhvr>
                                      <p:to>
                                        <p:strVal val="visible"/>
                                      </p:to>
                                    </p:set>
                                    <p:anim calcmode="lin" valueType="num">
                                      <p:cBhvr>
                                        <p:cTn id="116" dur="500" fill="hold"/>
                                        <p:tgtEl>
                                          <p:spTgt spid="126098"/>
                                        </p:tgtEl>
                                        <p:attrNameLst>
                                          <p:attrName>ppt_x</p:attrName>
                                        </p:attrNameLst>
                                      </p:cBhvr>
                                      <p:tavLst>
                                        <p:tav tm="0">
                                          <p:val>
                                            <p:strVal val="#ppt_x-#ppt_w/2"/>
                                          </p:val>
                                        </p:tav>
                                        <p:tav tm="100000">
                                          <p:val>
                                            <p:strVal val="#ppt_x"/>
                                          </p:val>
                                        </p:tav>
                                      </p:tavLst>
                                    </p:anim>
                                    <p:anim calcmode="lin" valueType="num">
                                      <p:cBhvr>
                                        <p:cTn id="117" dur="500" fill="hold"/>
                                        <p:tgtEl>
                                          <p:spTgt spid="126098"/>
                                        </p:tgtEl>
                                        <p:attrNameLst>
                                          <p:attrName>ppt_y</p:attrName>
                                        </p:attrNameLst>
                                      </p:cBhvr>
                                      <p:tavLst>
                                        <p:tav tm="0">
                                          <p:val>
                                            <p:strVal val="#ppt_y"/>
                                          </p:val>
                                        </p:tav>
                                        <p:tav tm="100000">
                                          <p:val>
                                            <p:strVal val="#ppt_y"/>
                                          </p:val>
                                        </p:tav>
                                      </p:tavLst>
                                    </p:anim>
                                    <p:anim calcmode="lin" valueType="num">
                                      <p:cBhvr>
                                        <p:cTn id="118" dur="500" fill="hold"/>
                                        <p:tgtEl>
                                          <p:spTgt spid="126098"/>
                                        </p:tgtEl>
                                        <p:attrNameLst>
                                          <p:attrName>ppt_w</p:attrName>
                                        </p:attrNameLst>
                                      </p:cBhvr>
                                      <p:tavLst>
                                        <p:tav tm="0">
                                          <p:val>
                                            <p:fltVal val="0"/>
                                          </p:val>
                                        </p:tav>
                                        <p:tav tm="100000">
                                          <p:val>
                                            <p:strVal val="#ppt_w"/>
                                          </p:val>
                                        </p:tav>
                                      </p:tavLst>
                                    </p:anim>
                                    <p:anim calcmode="lin" valueType="num">
                                      <p:cBhvr>
                                        <p:cTn id="119" dur="500" fill="hold"/>
                                        <p:tgtEl>
                                          <p:spTgt spid="126098"/>
                                        </p:tgtEl>
                                        <p:attrNameLst>
                                          <p:attrName>ppt_h</p:attrName>
                                        </p:attrNameLst>
                                      </p:cBhvr>
                                      <p:tavLst>
                                        <p:tav tm="0">
                                          <p:val>
                                            <p:strVal val="#ppt_h"/>
                                          </p:val>
                                        </p:tav>
                                        <p:tav tm="100000">
                                          <p:val>
                                            <p:strVal val="#ppt_h"/>
                                          </p:val>
                                        </p:tav>
                                      </p:tavLst>
                                    </p:anim>
                                  </p:childTnLst>
                                </p:cTn>
                              </p:par>
                            </p:childTnLst>
                          </p:cTn>
                        </p:par>
                        <p:par>
                          <p:cTn id="120" fill="hold">
                            <p:stCondLst>
                              <p:cond delay="500"/>
                            </p:stCondLst>
                            <p:childTnLst>
                              <p:par>
                                <p:cTn id="121" presetID="9" presetClass="entr" presetSubtype="0" fill="hold" nodeType="afterEffect">
                                  <p:stCondLst>
                                    <p:cond delay="0"/>
                                  </p:stCondLst>
                                  <p:childTnLst>
                                    <p:set>
                                      <p:cBhvr>
                                        <p:cTn id="122" dur="1" fill="hold">
                                          <p:stCondLst>
                                            <p:cond delay="0"/>
                                          </p:stCondLst>
                                        </p:cTn>
                                        <p:tgtEl>
                                          <p:spTgt spid="125972"/>
                                        </p:tgtEl>
                                        <p:attrNameLst>
                                          <p:attrName>style.visibility</p:attrName>
                                        </p:attrNameLst>
                                      </p:cBhvr>
                                      <p:to>
                                        <p:strVal val="visible"/>
                                      </p:to>
                                    </p:set>
                                    <p:animEffect transition="in" filter="dissolve">
                                      <p:cBhvr>
                                        <p:cTn id="123" dur="500"/>
                                        <p:tgtEl>
                                          <p:spTgt spid="125972"/>
                                        </p:tgtEl>
                                      </p:cBhvr>
                                    </p:animEffect>
                                  </p:childTnLst>
                                </p:cTn>
                              </p:par>
                            </p:childTnLst>
                          </p:cTn>
                        </p:par>
                      </p:childTnLst>
                    </p:cTn>
                  </p:par>
                  <p:par>
                    <p:cTn id="124" fill="hold">
                      <p:stCondLst>
                        <p:cond delay="indefinite"/>
                      </p:stCondLst>
                      <p:childTnLst>
                        <p:par>
                          <p:cTn id="125" fill="hold">
                            <p:stCondLst>
                              <p:cond delay="0"/>
                            </p:stCondLst>
                            <p:childTnLst>
                              <p:par>
                                <p:cTn id="126" presetID="17" presetClass="entr" presetSubtype="8" fill="hold" nodeType="clickEffect">
                                  <p:stCondLst>
                                    <p:cond delay="0"/>
                                  </p:stCondLst>
                                  <p:childTnLst>
                                    <p:set>
                                      <p:cBhvr>
                                        <p:cTn id="127" dur="1" fill="hold">
                                          <p:stCondLst>
                                            <p:cond delay="0"/>
                                          </p:stCondLst>
                                        </p:cTn>
                                        <p:tgtEl>
                                          <p:spTgt spid="126046"/>
                                        </p:tgtEl>
                                        <p:attrNameLst>
                                          <p:attrName>style.visibility</p:attrName>
                                        </p:attrNameLst>
                                      </p:cBhvr>
                                      <p:to>
                                        <p:strVal val="visible"/>
                                      </p:to>
                                    </p:set>
                                    <p:anim calcmode="lin" valueType="num">
                                      <p:cBhvr>
                                        <p:cTn id="128" dur="500" fill="hold"/>
                                        <p:tgtEl>
                                          <p:spTgt spid="126046"/>
                                        </p:tgtEl>
                                        <p:attrNameLst>
                                          <p:attrName>ppt_x</p:attrName>
                                        </p:attrNameLst>
                                      </p:cBhvr>
                                      <p:tavLst>
                                        <p:tav tm="0">
                                          <p:val>
                                            <p:strVal val="#ppt_x-#ppt_w/2"/>
                                          </p:val>
                                        </p:tav>
                                        <p:tav tm="100000">
                                          <p:val>
                                            <p:strVal val="#ppt_x"/>
                                          </p:val>
                                        </p:tav>
                                      </p:tavLst>
                                    </p:anim>
                                    <p:anim calcmode="lin" valueType="num">
                                      <p:cBhvr>
                                        <p:cTn id="129" dur="500" fill="hold"/>
                                        <p:tgtEl>
                                          <p:spTgt spid="126046"/>
                                        </p:tgtEl>
                                        <p:attrNameLst>
                                          <p:attrName>ppt_y</p:attrName>
                                        </p:attrNameLst>
                                      </p:cBhvr>
                                      <p:tavLst>
                                        <p:tav tm="0">
                                          <p:val>
                                            <p:strVal val="#ppt_y"/>
                                          </p:val>
                                        </p:tav>
                                        <p:tav tm="100000">
                                          <p:val>
                                            <p:strVal val="#ppt_y"/>
                                          </p:val>
                                        </p:tav>
                                      </p:tavLst>
                                    </p:anim>
                                    <p:anim calcmode="lin" valueType="num">
                                      <p:cBhvr>
                                        <p:cTn id="130" dur="500" fill="hold"/>
                                        <p:tgtEl>
                                          <p:spTgt spid="126046"/>
                                        </p:tgtEl>
                                        <p:attrNameLst>
                                          <p:attrName>ppt_w</p:attrName>
                                        </p:attrNameLst>
                                      </p:cBhvr>
                                      <p:tavLst>
                                        <p:tav tm="0">
                                          <p:val>
                                            <p:fltVal val="0"/>
                                          </p:val>
                                        </p:tav>
                                        <p:tav tm="100000">
                                          <p:val>
                                            <p:strVal val="#ppt_w"/>
                                          </p:val>
                                        </p:tav>
                                      </p:tavLst>
                                    </p:anim>
                                    <p:anim calcmode="lin" valueType="num">
                                      <p:cBhvr>
                                        <p:cTn id="131" dur="500" fill="hold"/>
                                        <p:tgtEl>
                                          <p:spTgt spid="126046"/>
                                        </p:tgtEl>
                                        <p:attrNameLst>
                                          <p:attrName>ppt_h</p:attrName>
                                        </p:attrNameLst>
                                      </p:cBhvr>
                                      <p:tavLst>
                                        <p:tav tm="0">
                                          <p:val>
                                            <p:strVal val="#ppt_h"/>
                                          </p:val>
                                        </p:tav>
                                        <p:tav tm="100000">
                                          <p:val>
                                            <p:strVal val="#ppt_h"/>
                                          </p:val>
                                        </p:tav>
                                      </p:tavLst>
                                    </p:anim>
                                  </p:childTnLst>
                                </p:cTn>
                              </p:par>
                            </p:childTnLst>
                          </p:cTn>
                        </p:par>
                        <p:par>
                          <p:cTn id="132" fill="hold">
                            <p:stCondLst>
                              <p:cond delay="500"/>
                            </p:stCondLst>
                            <p:childTnLst>
                              <p:par>
                                <p:cTn id="133" presetID="9" presetClass="entr" presetSubtype="0" fill="hold" nodeType="afterEffect">
                                  <p:stCondLst>
                                    <p:cond delay="0"/>
                                  </p:stCondLst>
                                  <p:childTnLst>
                                    <p:set>
                                      <p:cBhvr>
                                        <p:cTn id="134" dur="1" fill="hold">
                                          <p:stCondLst>
                                            <p:cond delay="0"/>
                                          </p:stCondLst>
                                        </p:cTn>
                                        <p:tgtEl>
                                          <p:spTgt spid="125981"/>
                                        </p:tgtEl>
                                        <p:attrNameLst>
                                          <p:attrName>style.visibility</p:attrName>
                                        </p:attrNameLst>
                                      </p:cBhvr>
                                      <p:to>
                                        <p:strVal val="visible"/>
                                      </p:to>
                                    </p:set>
                                    <p:animEffect transition="in" filter="dissolve">
                                      <p:cBhvr>
                                        <p:cTn id="135" dur="500"/>
                                        <p:tgtEl>
                                          <p:spTgt spid="125981"/>
                                        </p:tgtEl>
                                      </p:cBhvr>
                                    </p:animEffect>
                                  </p:childTnLst>
                                </p:cTn>
                              </p:par>
                            </p:childTnLst>
                          </p:cTn>
                        </p:par>
                      </p:childTnLst>
                    </p:cTn>
                  </p:par>
                  <p:par>
                    <p:cTn id="136" fill="hold">
                      <p:stCondLst>
                        <p:cond delay="indefinite"/>
                      </p:stCondLst>
                      <p:childTnLst>
                        <p:par>
                          <p:cTn id="137" fill="hold">
                            <p:stCondLst>
                              <p:cond delay="0"/>
                            </p:stCondLst>
                            <p:childTnLst>
                              <p:par>
                                <p:cTn id="138" presetID="17" presetClass="entr" presetSubtype="8" fill="hold" nodeType="clickEffect">
                                  <p:stCondLst>
                                    <p:cond delay="0"/>
                                  </p:stCondLst>
                                  <p:childTnLst>
                                    <p:set>
                                      <p:cBhvr>
                                        <p:cTn id="139" dur="1" fill="hold">
                                          <p:stCondLst>
                                            <p:cond delay="0"/>
                                          </p:stCondLst>
                                        </p:cTn>
                                        <p:tgtEl>
                                          <p:spTgt spid="126086"/>
                                        </p:tgtEl>
                                        <p:attrNameLst>
                                          <p:attrName>style.visibility</p:attrName>
                                        </p:attrNameLst>
                                      </p:cBhvr>
                                      <p:to>
                                        <p:strVal val="visible"/>
                                      </p:to>
                                    </p:set>
                                    <p:anim calcmode="lin" valueType="num">
                                      <p:cBhvr>
                                        <p:cTn id="140" dur="500" fill="hold"/>
                                        <p:tgtEl>
                                          <p:spTgt spid="126086"/>
                                        </p:tgtEl>
                                        <p:attrNameLst>
                                          <p:attrName>ppt_x</p:attrName>
                                        </p:attrNameLst>
                                      </p:cBhvr>
                                      <p:tavLst>
                                        <p:tav tm="0">
                                          <p:val>
                                            <p:strVal val="#ppt_x-#ppt_w/2"/>
                                          </p:val>
                                        </p:tav>
                                        <p:tav tm="100000">
                                          <p:val>
                                            <p:strVal val="#ppt_x"/>
                                          </p:val>
                                        </p:tav>
                                      </p:tavLst>
                                    </p:anim>
                                    <p:anim calcmode="lin" valueType="num">
                                      <p:cBhvr>
                                        <p:cTn id="141" dur="500" fill="hold"/>
                                        <p:tgtEl>
                                          <p:spTgt spid="126086"/>
                                        </p:tgtEl>
                                        <p:attrNameLst>
                                          <p:attrName>ppt_y</p:attrName>
                                        </p:attrNameLst>
                                      </p:cBhvr>
                                      <p:tavLst>
                                        <p:tav tm="0">
                                          <p:val>
                                            <p:strVal val="#ppt_y"/>
                                          </p:val>
                                        </p:tav>
                                        <p:tav tm="100000">
                                          <p:val>
                                            <p:strVal val="#ppt_y"/>
                                          </p:val>
                                        </p:tav>
                                      </p:tavLst>
                                    </p:anim>
                                    <p:anim calcmode="lin" valueType="num">
                                      <p:cBhvr>
                                        <p:cTn id="142" dur="500" fill="hold"/>
                                        <p:tgtEl>
                                          <p:spTgt spid="126086"/>
                                        </p:tgtEl>
                                        <p:attrNameLst>
                                          <p:attrName>ppt_w</p:attrName>
                                        </p:attrNameLst>
                                      </p:cBhvr>
                                      <p:tavLst>
                                        <p:tav tm="0">
                                          <p:val>
                                            <p:fltVal val="0"/>
                                          </p:val>
                                        </p:tav>
                                        <p:tav tm="100000">
                                          <p:val>
                                            <p:strVal val="#ppt_w"/>
                                          </p:val>
                                        </p:tav>
                                      </p:tavLst>
                                    </p:anim>
                                    <p:anim calcmode="lin" valueType="num">
                                      <p:cBhvr>
                                        <p:cTn id="143" dur="500" fill="hold"/>
                                        <p:tgtEl>
                                          <p:spTgt spid="126086"/>
                                        </p:tgtEl>
                                        <p:attrNameLst>
                                          <p:attrName>ppt_h</p:attrName>
                                        </p:attrNameLst>
                                      </p:cBhvr>
                                      <p:tavLst>
                                        <p:tav tm="0">
                                          <p:val>
                                            <p:strVal val="#ppt_h"/>
                                          </p:val>
                                        </p:tav>
                                        <p:tav tm="100000">
                                          <p:val>
                                            <p:strVal val="#ppt_h"/>
                                          </p:val>
                                        </p:tav>
                                      </p:tavLst>
                                    </p:anim>
                                  </p:childTnLst>
                                </p:cTn>
                              </p:par>
                            </p:childTnLst>
                          </p:cTn>
                        </p:par>
                        <p:par>
                          <p:cTn id="144" fill="hold">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125980"/>
                                        </p:tgtEl>
                                        <p:attrNameLst>
                                          <p:attrName>style.visibility</p:attrName>
                                        </p:attrNameLst>
                                      </p:cBhvr>
                                      <p:to>
                                        <p:strVal val="visible"/>
                                      </p:to>
                                    </p:set>
                                    <p:animEffect transition="in" filter="dissolve">
                                      <p:cBhvr>
                                        <p:cTn id="147" dur="500"/>
                                        <p:tgtEl>
                                          <p:spTgt spid="125980"/>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125977"/>
                                        </p:tgtEl>
                                        <p:attrNameLst>
                                          <p:attrName>style.visibility</p:attrName>
                                        </p:attrNameLst>
                                      </p:cBhvr>
                                      <p:to>
                                        <p:strVal val="visible"/>
                                      </p:to>
                                    </p:set>
                                    <p:animEffect transition="in" filter="dissolve">
                                      <p:cBhvr>
                                        <p:cTn id="152" dur="500"/>
                                        <p:tgtEl>
                                          <p:spTgt spid="125977"/>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125987"/>
                                        </p:tgtEl>
                                        <p:attrNameLst>
                                          <p:attrName>style.visibility</p:attrName>
                                        </p:attrNameLst>
                                      </p:cBhvr>
                                      <p:to>
                                        <p:strVal val="visible"/>
                                      </p:to>
                                    </p:set>
                                    <p:animEffect transition="in" filter="dissolve">
                                      <p:cBhvr>
                                        <p:cTn id="156" dur="500"/>
                                        <p:tgtEl>
                                          <p:spTgt spid="125987"/>
                                        </p:tgtEl>
                                      </p:cBhvr>
                                    </p:animEffect>
                                  </p:childTnLst>
                                </p:cTn>
                              </p:par>
                            </p:childTnLst>
                          </p:cTn>
                        </p:par>
                      </p:childTnLst>
                    </p:cTn>
                  </p:par>
                  <p:par>
                    <p:cTn id="157" fill="hold">
                      <p:stCondLst>
                        <p:cond delay="indefinite"/>
                      </p:stCondLst>
                      <p:childTnLst>
                        <p:par>
                          <p:cTn id="158" fill="hold">
                            <p:stCondLst>
                              <p:cond delay="0"/>
                            </p:stCondLst>
                            <p:childTnLst>
                              <p:par>
                                <p:cTn id="159" presetID="17" presetClass="entr" presetSubtype="8" fill="hold" nodeType="clickEffect">
                                  <p:stCondLst>
                                    <p:cond delay="0"/>
                                  </p:stCondLst>
                                  <p:childTnLst>
                                    <p:set>
                                      <p:cBhvr>
                                        <p:cTn id="160" dur="1" fill="hold">
                                          <p:stCondLst>
                                            <p:cond delay="0"/>
                                          </p:stCondLst>
                                        </p:cTn>
                                        <p:tgtEl>
                                          <p:spTgt spid="126092"/>
                                        </p:tgtEl>
                                        <p:attrNameLst>
                                          <p:attrName>style.visibility</p:attrName>
                                        </p:attrNameLst>
                                      </p:cBhvr>
                                      <p:to>
                                        <p:strVal val="visible"/>
                                      </p:to>
                                    </p:set>
                                    <p:anim calcmode="lin" valueType="num">
                                      <p:cBhvr>
                                        <p:cTn id="161" dur="500" fill="hold"/>
                                        <p:tgtEl>
                                          <p:spTgt spid="126092"/>
                                        </p:tgtEl>
                                        <p:attrNameLst>
                                          <p:attrName>ppt_x</p:attrName>
                                        </p:attrNameLst>
                                      </p:cBhvr>
                                      <p:tavLst>
                                        <p:tav tm="0">
                                          <p:val>
                                            <p:strVal val="#ppt_x-#ppt_w/2"/>
                                          </p:val>
                                        </p:tav>
                                        <p:tav tm="100000">
                                          <p:val>
                                            <p:strVal val="#ppt_x"/>
                                          </p:val>
                                        </p:tav>
                                      </p:tavLst>
                                    </p:anim>
                                    <p:anim calcmode="lin" valueType="num">
                                      <p:cBhvr>
                                        <p:cTn id="162" dur="500" fill="hold"/>
                                        <p:tgtEl>
                                          <p:spTgt spid="126092"/>
                                        </p:tgtEl>
                                        <p:attrNameLst>
                                          <p:attrName>ppt_y</p:attrName>
                                        </p:attrNameLst>
                                      </p:cBhvr>
                                      <p:tavLst>
                                        <p:tav tm="0">
                                          <p:val>
                                            <p:strVal val="#ppt_y"/>
                                          </p:val>
                                        </p:tav>
                                        <p:tav tm="100000">
                                          <p:val>
                                            <p:strVal val="#ppt_y"/>
                                          </p:val>
                                        </p:tav>
                                      </p:tavLst>
                                    </p:anim>
                                    <p:anim calcmode="lin" valueType="num">
                                      <p:cBhvr>
                                        <p:cTn id="163" dur="500" fill="hold"/>
                                        <p:tgtEl>
                                          <p:spTgt spid="126092"/>
                                        </p:tgtEl>
                                        <p:attrNameLst>
                                          <p:attrName>ppt_w</p:attrName>
                                        </p:attrNameLst>
                                      </p:cBhvr>
                                      <p:tavLst>
                                        <p:tav tm="0">
                                          <p:val>
                                            <p:fltVal val="0"/>
                                          </p:val>
                                        </p:tav>
                                        <p:tav tm="100000">
                                          <p:val>
                                            <p:strVal val="#ppt_w"/>
                                          </p:val>
                                        </p:tav>
                                      </p:tavLst>
                                    </p:anim>
                                    <p:anim calcmode="lin" valueType="num">
                                      <p:cBhvr>
                                        <p:cTn id="164" dur="500" fill="hold"/>
                                        <p:tgtEl>
                                          <p:spTgt spid="126092"/>
                                        </p:tgtEl>
                                        <p:attrNameLst>
                                          <p:attrName>ppt_h</p:attrName>
                                        </p:attrNameLst>
                                      </p:cBhvr>
                                      <p:tavLst>
                                        <p:tav tm="0">
                                          <p:val>
                                            <p:strVal val="#ppt_h"/>
                                          </p:val>
                                        </p:tav>
                                        <p:tav tm="100000">
                                          <p:val>
                                            <p:strVal val="#ppt_h"/>
                                          </p:val>
                                        </p:tav>
                                      </p:tavLst>
                                    </p:anim>
                                  </p:childTnLst>
                                </p:cTn>
                              </p:par>
                            </p:childTnLst>
                          </p:cTn>
                        </p:par>
                        <p:par>
                          <p:cTn id="165" fill="hold">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125986"/>
                                        </p:tgtEl>
                                        <p:attrNameLst>
                                          <p:attrName>style.visibility</p:attrName>
                                        </p:attrNameLst>
                                      </p:cBhvr>
                                      <p:to>
                                        <p:strVal val="visible"/>
                                      </p:to>
                                    </p:set>
                                    <p:animEffect transition="in" filter="dissolve">
                                      <p:cBhvr>
                                        <p:cTn id="168" dur="500"/>
                                        <p:tgtEl>
                                          <p:spTgt spid="125986"/>
                                        </p:tgtEl>
                                      </p:cBhvr>
                                    </p:animEffect>
                                  </p:childTnLst>
                                </p:cTn>
                              </p:par>
                            </p:childTnLst>
                          </p:cTn>
                        </p:par>
                        <p:par>
                          <p:cTn id="169" fill="hold">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125959"/>
                                        </p:tgtEl>
                                        <p:attrNameLst>
                                          <p:attrName>style.visibility</p:attrName>
                                        </p:attrNameLst>
                                      </p:cBhvr>
                                      <p:to>
                                        <p:strVal val="visible"/>
                                      </p:to>
                                    </p:set>
                                    <p:anim calcmode="lin" valueType="num">
                                      <p:cBhvr>
                                        <p:cTn id="172" dur="500" fill="hold"/>
                                        <p:tgtEl>
                                          <p:spTgt spid="125959"/>
                                        </p:tgtEl>
                                        <p:attrNameLst>
                                          <p:attrName>ppt_x</p:attrName>
                                        </p:attrNameLst>
                                      </p:cBhvr>
                                      <p:tavLst>
                                        <p:tav tm="0">
                                          <p:val>
                                            <p:strVal val="#ppt_x"/>
                                          </p:val>
                                        </p:tav>
                                        <p:tav tm="100000">
                                          <p:val>
                                            <p:strVal val="#ppt_x"/>
                                          </p:val>
                                        </p:tav>
                                      </p:tavLst>
                                    </p:anim>
                                    <p:anim calcmode="lin" valueType="num">
                                      <p:cBhvr>
                                        <p:cTn id="173" dur="500" fill="hold"/>
                                        <p:tgtEl>
                                          <p:spTgt spid="125959"/>
                                        </p:tgtEl>
                                        <p:attrNameLst>
                                          <p:attrName>ppt_y</p:attrName>
                                        </p:attrNameLst>
                                      </p:cBhvr>
                                      <p:tavLst>
                                        <p:tav tm="0">
                                          <p:val>
                                            <p:strVal val="#ppt_y-#ppt_h/2"/>
                                          </p:val>
                                        </p:tav>
                                        <p:tav tm="100000">
                                          <p:val>
                                            <p:strVal val="#ppt_y"/>
                                          </p:val>
                                        </p:tav>
                                      </p:tavLst>
                                    </p:anim>
                                    <p:anim calcmode="lin" valueType="num">
                                      <p:cBhvr>
                                        <p:cTn id="174" dur="500" fill="hold"/>
                                        <p:tgtEl>
                                          <p:spTgt spid="125959"/>
                                        </p:tgtEl>
                                        <p:attrNameLst>
                                          <p:attrName>ppt_w</p:attrName>
                                        </p:attrNameLst>
                                      </p:cBhvr>
                                      <p:tavLst>
                                        <p:tav tm="0">
                                          <p:val>
                                            <p:strVal val="#ppt_w"/>
                                          </p:val>
                                        </p:tav>
                                        <p:tav tm="100000">
                                          <p:val>
                                            <p:strVal val="#ppt_w"/>
                                          </p:val>
                                        </p:tav>
                                      </p:tavLst>
                                    </p:anim>
                                    <p:anim calcmode="lin" valueType="num">
                                      <p:cBhvr>
                                        <p:cTn id="175" dur="500" fill="hold"/>
                                        <p:tgtEl>
                                          <p:spTgt spid="125959"/>
                                        </p:tgtEl>
                                        <p:attrNameLst>
                                          <p:attrName>ppt_h</p:attrName>
                                        </p:attrNameLst>
                                      </p:cBhvr>
                                      <p:tavLst>
                                        <p:tav tm="0">
                                          <p:val>
                                            <p:fltVal val="0"/>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4" presetClass="entr" presetSubtype="32" fill="hold" grpId="0" nodeType="clickEffect">
                                  <p:stCondLst>
                                    <p:cond delay="0"/>
                                  </p:stCondLst>
                                  <p:childTnLst>
                                    <p:set>
                                      <p:cBhvr>
                                        <p:cTn id="179" dur="1" fill="hold">
                                          <p:stCondLst>
                                            <p:cond delay="0"/>
                                          </p:stCondLst>
                                        </p:cTn>
                                        <p:tgtEl>
                                          <p:spTgt spid="126106">
                                            <p:txEl>
                                              <p:pRg st="0" end="0"/>
                                            </p:txEl>
                                          </p:spTgt>
                                        </p:tgtEl>
                                        <p:attrNameLst>
                                          <p:attrName>style.visibility</p:attrName>
                                        </p:attrNameLst>
                                      </p:cBhvr>
                                      <p:to>
                                        <p:strVal val="visible"/>
                                      </p:to>
                                    </p:set>
                                    <p:animEffect transition="in" filter="box(out)">
                                      <p:cBhvr>
                                        <p:cTn id="180" dur="500"/>
                                        <p:tgtEl>
                                          <p:spTgt spid="126106">
                                            <p:txEl>
                                              <p:pRg st="0" end="0"/>
                                            </p:txEl>
                                          </p:spTgt>
                                        </p:tgtEl>
                                      </p:cBhvr>
                                    </p:animEffect>
                                  </p:childTnLst>
                                  <p:subTnLst>
                                    <p:audio>
                                      <p:cMediaNode>
                                        <p:cTn display="0" masterRel="sameClick">
                                          <p:stCondLst>
                                            <p:cond evt="begin" delay="0">
                                              <p:tn val="178"/>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animBg="1" autoUpdateAnimBg="0"/>
      <p:bldP spid="125966" grpId="0" animBg="1" autoUpdateAnimBg="0"/>
      <p:bldP spid="125980" grpId="0" animBg="1" autoUpdateAnimBg="0"/>
      <p:bldP spid="125986" grpId="0" animBg="1" autoUpdateAnimBg="0"/>
      <p:bldP spid="126062" grpId="0" animBg="1" autoUpdateAnimBg="0"/>
      <p:bldP spid="126106" grpId="0"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943708" y="523020"/>
            <a:ext cx="7627536"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中序、后序遍历的递归算法</a:t>
            </a:r>
            <a:endPar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4" name="文本框 3"/>
          <p:cNvSpPr txBox="1"/>
          <p:nvPr/>
        </p:nvSpPr>
        <p:spPr>
          <a:xfrm>
            <a:off x="943708" y="1460669"/>
            <a:ext cx="3990033" cy="2806987"/>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void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BTNode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 *T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endPar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defRPr/>
            </a:pPr>
            <a:r>
              <a:rPr kumimoji="1" lang="en-US" altLang="zh-CN" sz="2000" dirty="0">
                <a:solidFill>
                  <a:srgbClr val="0070C0"/>
                </a:solidFill>
                <a:latin typeface="Times New Roman" panose="02020603050405020304" pitchFamily="18" charset="0"/>
                <a:ea typeface="楷体_GB2312"/>
                <a:cs typeface="楷体_GB2312"/>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if</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(T!=NULL){ </a:t>
            </a:r>
            <a:endParaRPr kumimoji="1" lang="en-US" altLang="zh-CN" sz="2000" dirty="0">
              <a:solidFill>
                <a:srgbClr val="0070C0"/>
              </a:solidFill>
              <a:latin typeface="Times New Roman" panose="02020603050405020304" pitchFamily="18" charset="0"/>
              <a:ea typeface="楷体_GB2312"/>
              <a:cs typeface="楷体_GB2312"/>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Lchild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endPar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defRPr/>
            </a:pPr>
            <a:r>
              <a:rPr kumimoji="1" lang="en-US" altLang="zh-CN" sz="2000" dirty="0">
                <a:solidFill>
                  <a:srgbClr val="0070C0"/>
                </a:solidFill>
                <a:latin typeface="Times New Roman" panose="02020603050405020304" pitchFamily="18" charset="0"/>
                <a:ea typeface="楷体_GB2312"/>
                <a:cs typeface="楷体_GB2312"/>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visit(T-&gt;data) ;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a:t>
            </a:r>
            <a:r>
              <a:rPr kumimoji="1" lang="zh-CN" altLang="en-US"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访问根结点   </a:t>
            </a:r>
            <a:endPar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defRPr/>
            </a:pPr>
            <a:r>
              <a:rPr kumimoji="1" lang="en-US" altLang="zh-CN" sz="2000" dirty="0">
                <a:solidFill>
                  <a:srgbClr val="7030A0"/>
                </a:solidFill>
                <a:latin typeface="Times New Roman" panose="02020603050405020304" pitchFamily="18" charset="0"/>
                <a:ea typeface="宋体" panose="02010600030101010101" pitchFamily="2" charset="-122"/>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Rchild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endPar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defRPr/>
            </a:pPr>
            <a:r>
              <a:rPr kumimoji="1" lang="en-US" altLang="zh-CN" sz="2000" dirty="0">
                <a:solidFill>
                  <a:srgbClr val="0070C0"/>
                </a:solidFill>
                <a:latin typeface="Times New Roman" panose="02020603050405020304" pitchFamily="18" charset="0"/>
                <a:ea typeface="楷体_GB2312"/>
                <a:cs typeface="楷体_GB2312"/>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endPar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endParaRPr>
          </a:p>
          <a:p>
            <a:pPr marL="0" marR="0" lvl="1"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endParaRPr kumimoji="1" lang="en-US" altLang="zh-CN"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1693147" y="5044388"/>
            <a:ext cx="4572000" cy="923330"/>
          </a:xfrm>
          <a:prstGeom prst="rect">
            <a:avLst/>
          </a:prstGeom>
        </p:spPr>
        <p:txBody>
          <a:bodyPr>
            <a:spAutoFit/>
          </a:bodyPr>
          <a:lstStyle/>
          <a:p>
            <a:r>
              <a:rPr kumimoji="1" lang="zh-CN" altLang="en-US" b="1" dirty="0">
                <a:solidFill>
                  <a:srgbClr val="660066"/>
                </a:solidFill>
                <a:latin typeface="Times New Roman" panose="02020603050405020304" pitchFamily="18" charset="0"/>
                <a:ea typeface="宋体" panose="02010600030101010101" pitchFamily="2" charset="-122"/>
              </a:rPr>
              <a:t>遍历二叉树的算法中基本操作是访问结点，因此，无论是哪种次序的遍历，对有</a:t>
            </a:r>
            <a:r>
              <a:rPr kumimoji="1" lang="en-US" altLang="zh-CN" b="1" dirty="0">
                <a:solidFill>
                  <a:srgbClr val="00B050"/>
                </a:solidFill>
                <a:latin typeface="Times New Roman" panose="02020603050405020304" pitchFamily="18" charset="0"/>
                <a:ea typeface="宋体" panose="02010600030101010101" pitchFamily="2" charset="-122"/>
              </a:rPr>
              <a:t>n</a:t>
            </a:r>
            <a:r>
              <a:rPr kumimoji="1" lang="zh-CN" altLang="en-US" b="1" dirty="0">
                <a:solidFill>
                  <a:srgbClr val="660066"/>
                </a:solidFill>
                <a:latin typeface="Times New Roman" panose="02020603050405020304" pitchFamily="18" charset="0"/>
                <a:ea typeface="宋体" panose="02010600030101010101" pitchFamily="2" charset="-122"/>
              </a:rPr>
              <a:t>个结点的二叉树，其时间复杂度均为</a:t>
            </a:r>
            <a:r>
              <a:rPr kumimoji="1" lang="en-US" altLang="zh-CN" b="1" dirty="0">
                <a:solidFill>
                  <a:srgbClr val="00B050"/>
                </a:solidFill>
                <a:latin typeface="Times New Roman" panose="02020603050405020304" pitchFamily="18" charset="0"/>
                <a:ea typeface="宋体" panose="02010600030101010101" pitchFamily="2" charset="-122"/>
              </a:rPr>
              <a:t>O(n)</a:t>
            </a:r>
            <a:r>
              <a:rPr kumimoji="1" lang="en-US" altLang="zh-CN" b="1" dirty="0">
                <a:solidFill>
                  <a:srgbClr val="660066"/>
                </a:solidFill>
                <a:latin typeface="Times New Roman" panose="02020603050405020304" pitchFamily="18" charset="0"/>
                <a:ea typeface="宋体" panose="02010600030101010101" pitchFamily="2" charset="-122"/>
              </a:rPr>
              <a:t> </a:t>
            </a:r>
            <a:r>
              <a:rPr kumimoji="1" lang="zh-CN" altLang="en-US" b="1" dirty="0">
                <a:solidFill>
                  <a:srgbClr val="660066"/>
                </a:solidFill>
                <a:latin typeface="Times New Roman" panose="02020603050405020304" pitchFamily="18" charset="0"/>
                <a:ea typeface="宋体" panose="02010600030101010101" pitchFamily="2" charset="-122"/>
              </a:rPr>
              <a:t>。</a:t>
            </a:r>
            <a:endParaRPr lang="en-US" altLang="en-US" dirty="0"/>
          </a:p>
        </p:txBody>
      </p:sp>
      <p:sp>
        <p:nvSpPr>
          <p:cNvPr id="6" name="文本框 5"/>
          <p:cNvSpPr txBox="1"/>
          <p:nvPr/>
        </p:nvSpPr>
        <p:spPr>
          <a:xfrm>
            <a:off x="4933741" y="2032666"/>
            <a:ext cx="4285622" cy="2806987"/>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void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BTNode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 *T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b="1"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if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(T!=NULL){</a:t>
            </a:r>
            <a:endPar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Lchild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Rchild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visit(T-&gt;data) ;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zh-CN" altLang="en-US"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访问根结点</a:t>
            </a:r>
            <a:r>
              <a:rPr kumimoji="1" lang="zh-CN" altLang="en-US"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000" dirty="0">
              <a:solidFill>
                <a:srgbClr val="7030A0"/>
              </a:solidFill>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000" noProof="0" dirty="0">
              <a:solidFill>
                <a:srgbClr val="0070C0"/>
              </a:solidFill>
              <a:latin typeface="Times New Roman" panose="02020603050405020304" pitchFamily="18" charset="0"/>
              <a:ea typeface="楷体_GB2312"/>
              <a:cs typeface="Times New Roman" panose="02020603050405020304" pitchFamily="18" charset="0"/>
            </a:endParaRPr>
          </a:p>
          <a:p>
            <a:pPr marL="0"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0725" algn="l"/>
                <a:tab pos="723900" algn="l"/>
              </a:tabLst>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blind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1064360" y="1086827"/>
            <a:ext cx="7376256" cy="5032619"/>
          </a:xfrm>
        </p:spPr>
        <p:txBody>
          <a:bodyPr/>
          <a:lstStyle/>
          <a:p>
            <a:pPr eaLnBrk="1" hangingPunct="1">
              <a:lnSpc>
                <a:spcPct val="110000"/>
              </a:lnSpc>
            </a:pPr>
            <a:r>
              <a:rPr lang="zh-CN" altLang="en-US" sz="4000" b="1" dirty="0">
                <a:solidFill>
                  <a:schemeClr val="tx2"/>
                </a:solidFill>
                <a:latin typeface="+mj-ea"/>
                <a:ea typeface="+mj-ea"/>
                <a:cs typeface="Times New Roman" panose="02020603050405020304" pitchFamily="18" charset="0"/>
              </a:rPr>
              <a:t>中序遍历非递归算法</a:t>
            </a:r>
            <a:endParaRPr lang="zh-CN" altLang="en-US" sz="4000" b="1" dirty="0">
              <a:solidFill>
                <a:schemeClr val="tx2"/>
              </a:solidFill>
              <a:latin typeface="+mj-ea"/>
              <a:ea typeface="+mj-ea"/>
              <a:cs typeface="Times New Roman" panose="02020603050405020304" pitchFamily="18" charset="0"/>
            </a:endParaRPr>
          </a:p>
          <a:p>
            <a:pPr marL="0" indent="0" eaLnBrk="1" hangingPunct="1">
              <a:lnSpc>
                <a:spcPct val="110000"/>
              </a:lnSpc>
              <a:buNone/>
            </a:pPr>
            <a:endParaRPr lang="en-US" altLang="zh-CN" sz="2800" b="1" dirty="0">
              <a:latin typeface="Times New Roman" panose="02020603050405020304" pitchFamily="18" charset="0"/>
              <a:cs typeface="Times New Roman" panose="02020603050405020304" pitchFamily="18" charset="0"/>
            </a:endParaRPr>
          </a:p>
          <a:p>
            <a:pPr marL="0" indent="0" eaLnBrk="1" hangingPunct="1">
              <a:lnSpc>
                <a:spcPct val="110000"/>
              </a:lnSpc>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设</a:t>
            </a:r>
            <a:r>
              <a:rPr lang="en-US" altLang="zh-CN" sz="2800" b="1" dirty="0">
                <a:solidFill>
                  <a:srgbClr val="00B050"/>
                </a:solidFill>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cs typeface="Times New Roman" panose="02020603050405020304" pitchFamily="18" charset="0"/>
              </a:rPr>
              <a:t>是指向二叉树根结点的指针变量</a:t>
            </a:r>
            <a:endParaRPr lang="zh-CN" altLang="en-US" sz="2800" b="1" dirty="0">
              <a:latin typeface="Times New Roman" panose="02020603050405020304" pitchFamily="18" charset="0"/>
              <a:cs typeface="Times New Roman" panose="02020603050405020304" pitchFamily="18" charset="0"/>
            </a:endParaRP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    若二叉树为空，则返回；否则，令</a:t>
            </a:r>
            <a:r>
              <a:rPr lang="en-US" altLang="zh-CN" sz="2800" b="1" dirty="0">
                <a:solidFill>
                  <a:srgbClr val="00B050"/>
                </a:solidFill>
                <a:latin typeface="Times New Roman" panose="02020603050405020304" pitchFamily="18" charset="0"/>
                <a:cs typeface="Times New Roman" panose="02020603050405020304" pitchFamily="18" charset="0"/>
              </a:rPr>
              <a:t>p=T</a:t>
            </a:r>
            <a:endParaRPr lang="en-US" altLang="zh-CN" sz="2800" b="1" dirty="0">
              <a:solidFill>
                <a:srgbClr val="00B050"/>
              </a:solidFill>
              <a:latin typeface="Times New Roman" panose="02020603050405020304" pitchFamily="18" charset="0"/>
              <a:cs typeface="Times New Roman" panose="02020603050405020304" pitchFamily="18" charset="0"/>
            </a:endParaRPr>
          </a:p>
          <a:p>
            <a:pPr marL="533400" lvl="1" indent="0" eaLnBrk="1" hangingPunct="1">
              <a:lnSpc>
                <a:spcPct val="110000"/>
              </a:lnSpc>
              <a:buFontTx/>
              <a:buNone/>
            </a:pPr>
            <a:r>
              <a:rPr lang="en-US" altLang="zh-CN" b="1" dirty="0">
                <a:latin typeface="Times New Roman" panose="02020603050405020304" pitchFamily="18" charset="0"/>
                <a:cs typeface="Times New Roman" panose="02020603050405020304" pitchFamily="18" charset="0"/>
              </a:rPr>
              <a:t>⑴ </a:t>
            </a:r>
            <a:r>
              <a:rPr lang="zh-CN" altLang="en-US" b="1" dirty="0">
                <a:latin typeface="Times New Roman" panose="02020603050405020304" pitchFamily="18" charset="0"/>
                <a:cs typeface="Times New Roman" panose="02020603050405020304" pitchFamily="18" charset="0"/>
              </a:rPr>
              <a:t>若</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不为空，</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进栈， </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Lchild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⑵ 否则</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即</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为空</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，退栈到</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，访问</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所指向的结点；</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Rchild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，转</a:t>
            </a:r>
            <a:r>
              <a:rPr lang="en-US" altLang="zh-CN" b="1" dirty="0">
                <a:latin typeface="Times New Roman" panose="02020603050405020304" pitchFamily="18" charset="0"/>
                <a:cs typeface="Times New Roman" panose="02020603050405020304" pitchFamily="18" charset="0"/>
              </a:rPr>
              <a:t>⑴</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直到栈空为止。</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785813" y="1021207"/>
            <a:ext cx="2376487" cy="1287463"/>
            <a:chOff x="2418" y="220"/>
            <a:chExt cx="1497" cy="811"/>
          </a:xfrm>
        </p:grpSpPr>
        <p:sp>
          <p:nvSpPr>
            <p:cNvPr id="7214" name="Oval 3"/>
            <p:cNvSpPr>
              <a:spLocks noChangeArrowheads="1"/>
            </p:cNvSpPr>
            <p:nvPr/>
          </p:nvSpPr>
          <p:spPr bwMode="auto">
            <a:xfrm>
              <a:off x="2418" y="739"/>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215" name="AutoShape 4"/>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1269" name="Group 5"/>
          <p:cNvGrpSpPr/>
          <p:nvPr/>
        </p:nvGrpSpPr>
        <p:grpSpPr bwMode="auto">
          <a:xfrm>
            <a:off x="4102100" y="1038670"/>
            <a:ext cx="4437063" cy="2898775"/>
            <a:chOff x="1549" y="1597"/>
            <a:chExt cx="2795" cy="1826"/>
          </a:xfrm>
        </p:grpSpPr>
        <p:grpSp>
          <p:nvGrpSpPr>
            <p:cNvPr id="7187" name="Group 6"/>
            <p:cNvGrpSpPr/>
            <p:nvPr/>
          </p:nvGrpSpPr>
          <p:grpSpPr bwMode="auto">
            <a:xfrm>
              <a:off x="1621" y="1668"/>
              <a:ext cx="2723" cy="1755"/>
              <a:chOff x="2243" y="1124"/>
              <a:chExt cx="2723" cy="1755"/>
            </a:xfrm>
          </p:grpSpPr>
          <p:sp>
            <p:nvSpPr>
              <p:cNvPr id="7189" name="Oval 7"/>
              <p:cNvSpPr>
                <a:spLocks noChangeArrowheads="1"/>
              </p:cNvSpPr>
              <p:nvPr/>
            </p:nvSpPr>
            <p:spPr bwMode="auto">
              <a:xfrm>
                <a:off x="3526" y="1124"/>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190" name="Oval 8"/>
              <p:cNvSpPr>
                <a:spLocks noChangeArrowheads="1"/>
              </p:cNvSpPr>
              <p:nvPr/>
            </p:nvSpPr>
            <p:spPr bwMode="auto">
              <a:xfrm>
                <a:off x="2880"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191" name="Oval 9"/>
              <p:cNvSpPr>
                <a:spLocks noChangeArrowheads="1"/>
              </p:cNvSpPr>
              <p:nvPr/>
            </p:nvSpPr>
            <p:spPr bwMode="auto">
              <a:xfrm>
                <a:off x="3526"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192" name="Oval 10"/>
              <p:cNvSpPr>
                <a:spLocks noChangeArrowheads="1"/>
              </p:cNvSpPr>
              <p:nvPr/>
            </p:nvSpPr>
            <p:spPr bwMode="auto">
              <a:xfrm>
                <a:off x="4303"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193" name="Oval 11"/>
              <p:cNvSpPr>
                <a:spLocks noChangeArrowheads="1"/>
              </p:cNvSpPr>
              <p:nvPr/>
            </p:nvSpPr>
            <p:spPr bwMode="auto">
              <a:xfrm>
                <a:off x="2504"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194" name="Oval 12"/>
              <p:cNvSpPr>
                <a:spLocks noChangeArrowheads="1"/>
              </p:cNvSpPr>
              <p:nvPr/>
            </p:nvSpPr>
            <p:spPr bwMode="auto">
              <a:xfrm>
                <a:off x="3148"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195" name="Oval 13"/>
              <p:cNvSpPr>
                <a:spLocks noChangeArrowheads="1"/>
              </p:cNvSpPr>
              <p:nvPr/>
            </p:nvSpPr>
            <p:spPr bwMode="auto">
              <a:xfrm>
                <a:off x="3526"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196" name="Oval 14"/>
              <p:cNvSpPr>
                <a:spLocks noChangeArrowheads="1"/>
              </p:cNvSpPr>
              <p:nvPr/>
            </p:nvSpPr>
            <p:spPr bwMode="auto">
              <a:xfrm>
                <a:off x="3893"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197" name="Oval 15"/>
              <p:cNvSpPr>
                <a:spLocks noChangeArrowheads="1"/>
              </p:cNvSpPr>
              <p:nvPr/>
            </p:nvSpPr>
            <p:spPr bwMode="auto">
              <a:xfrm>
                <a:off x="4303"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198" name="Oval 16"/>
              <p:cNvSpPr>
                <a:spLocks noChangeArrowheads="1"/>
              </p:cNvSpPr>
              <p:nvPr/>
            </p:nvSpPr>
            <p:spPr bwMode="auto">
              <a:xfrm>
                <a:off x="4676"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199" name="Oval 17"/>
              <p:cNvSpPr>
                <a:spLocks noChangeArrowheads="1"/>
              </p:cNvSpPr>
              <p:nvPr/>
            </p:nvSpPr>
            <p:spPr bwMode="auto">
              <a:xfrm>
                <a:off x="2243" y="258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200" name="Oval 18"/>
              <p:cNvSpPr>
                <a:spLocks noChangeArrowheads="1"/>
              </p:cNvSpPr>
              <p:nvPr/>
            </p:nvSpPr>
            <p:spPr bwMode="auto">
              <a:xfrm>
                <a:off x="2754" y="258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201" name="Oval 19"/>
              <p:cNvSpPr>
                <a:spLocks noChangeArrowheads="1"/>
              </p:cNvSpPr>
              <p:nvPr/>
            </p:nvSpPr>
            <p:spPr bwMode="auto">
              <a:xfrm>
                <a:off x="3877" y="2587"/>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202" name="Line 20"/>
              <p:cNvSpPr>
                <a:spLocks noChangeShapeType="1"/>
              </p:cNvSpPr>
              <p:nvPr/>
            </p:nvSpPr>
            <p:spPr bwMode="auto">
              <a:xfrm>
                <a:off x="3667" y="1422"/>
                <a:ext cx="0"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3" name="Line 21"/>
              <p:cNvSpPr>
                <a:spLocks noChangeShapeType="1"/>
              </p:cNvSpPr>
              <p:nvPr/>
            </p:nvSpPr>
            <p:spPr bwMode="auto">
              <a:xfrm flipH="1">
                <a:off x="3667" y="1933"/>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4" name="Line 22"/>
              <p:cNvSpPr>
                <a:spLocks noChangeShapeType="1"/>
              </p:cNvSpPr>
              <p:nvPr/>
            </p:nvSpPr>
            <p:spPr bwMode="auto">
              <a:xfrm>
                <a:off x="4445" y="1933"/>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5" name="Line 23"/>
              <p:cNvSpPr>
                <a:spLocks noChangeShapeType="1"/>
              </p:cNvSpPr>
              <p:nvPr/>
            </p:nvSpPr>
            <p:spPr bwMode="auto">
              <a:xfrm flipH="1">
                <a:off x="4089" y="1889"/>
                <a:ext cx="256" cy="25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6" name="Line 24"/>
              <p:cNvSpPr>
                <a:spLocks noChangeShapeType="1"/>
              </p:cNvSpPr>
              <p:nvPr/>
            </p:nvSpPr>
            <p:spPr bwMode="auto">
              <a:xfrm>
                <a:off x="4556" y="1889"/>
                <a:ext cx="234"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7" name="Line 25"/>
              <p:cNvSpPr>
                <a:spLocks noChangeShapeType="1"/>
              </p:cNvSpPr>
              <p:nvPr/>
            </p:nvSpPr>
            <p:spPr bwMode="auto">
              <a:xfrm>
                <a:off x="3767" y="1322"/>
                <a:ext cx="567" cy="4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8" name="Line 26"/>
              <p:cNvSpPr>
                <a:spLocks noChangeShapeType="1"/>
              </p:cNvSpPr>
              <p:nvPr/>
            </p:nvSpPr>
            <p:spPr bwMode="auto">
              <a:xfrm flipH="1">
                <a:off x="3112" y="1344"/>
                <a:ext cx="422" cy="3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9" name="Line 27"/>
              <p:cNvSpPr>
                <a:spLocks noChangeShapeType="1"/>
              </p:cNvSpPr>
              <p:nvPr/>
            </p:nvSpPr>
            <p:spPr bwMode="auto">
              <a:xfrm>
                <a:off x="3078" y="1911"/>
                <a:ext cx="167"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0" name="Line 28"/>
              <p:cNvSpPr>
                <a:spLocks noChangeShapeType="1"/>
              </p:cNvSpPr>
              <p:nvPr/>
            </p:nvSpPr>
            <p:spPr bwMode="auto">
              <a:xfrm flipH="1">
                <a:off x="2734" y="1922"/>
                <a:ext cx="222"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1" name="Line 29"/>
              <p:cNvSpPr>
                <a:spLocks noChangeShapeType="1"/>
              </p:cNvSpPr>
              <p:nvPr/>
            </p:nvSpPr>
            <p:spPr bwMode="auto">
              <a:xfrm flipH="1">
                <a:off x="2434" y="2411"/>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2" name="Line 30"/>
              <p:cNvSpPr>
                <a:spLocks noChangeShapeType="1"/>
              </p:cNvSpPr>
              <p:nvPr/>
            </p:nvSpPr>
            <p:spPr bwMode="auto">
              <a:xfrm>
                <a:off x="2734" y="2378"/>
                <a:ext cx="166"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3" name="Line 31"/>
              <p:cNvSpPr>
                <a:spLocks noChangeShapeType="1"/>
              </p:cNvSpPr>
              <p:nvPr/>
            </p:nvSpPr>
            <p:spPr bwMode="auto">
              <a:xfrm>
                <a:off x="4034" y="2411"/>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7188" name="AutoShape 32"/>
            <p:cNvSpPr>
              <a:spLocks noChangeArrowheads="1"/>
            </p:cNvSpPr>
            <p:nvPr/>
          </p:nvSpPr>
          <p:spPr bwMode="auto">
            <a:xfrm>
              <a:off x="1549" y="1597"/>
              <a:ext cx="922" cy="256"/>
            </a:xfrm>
            <a:prstGeom prst="wedgeRectCallout">
              <a:avLst>
                <a:gd name="adj1" fmla="val 78801"/>
                <a:gd name="adj2" fmla="val 81410"/>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1297" name="Freeform 33"/>
          <p:cNvSpPr/>
          <p:nvPr/>
        </p:nvSpPr>
        <p:spPr bwMode="auto">
          <a:xfrm>
            <a:off x="4024313" y="1818132"/>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8" name="Freeform 34"/>
          <p:cNvSpPr/>
          <p:nvPr/>
        </p:nvSpPr>
        <p:spPr bwMode="auto">
          <a:xfrm>
            <a:off x="6105525" y="1907032"/>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9" name="Freeform 35"/>
          <p:cNvSpPr/>
          <p:nvPr/>
        </p:nvSpPr>
        <p:spPr bwMode="auto">
          <a:xfrm>
            <a:off x="6664325" y="1976882"/>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0" name="AutoShape 36"/>
          <p:cNvSpPr>
            <a:spLocks noChangeArrowheads="1"/>
          </p:cNvSpPr>
          <p:nvPr/>
        </p:nvSpPr>
        <p:spPr bwMode="auto">
          <a:xfrm>
            <a:off x="7418243" y="973255"/>
            <a:ext cx="622590" cy="562630"/>
          </a:xfrm>
          <a:prstGeom prst="wedgeEllipseCallout">
            <a:avLst>
              <a:gd name="adj1" fmla="val -183431"/>
              <a:gd name="adj2" fmla="val 20236"/>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根</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1" name="AutoShape 37"/>
          <p:cNvSpPr>
            <a:spLocks noChangeArrowheads="1"/>
          </p:cNvSpPr>
          <p:nvPr/>
        </p:nvSpPr>
        <p:spPr bwMode="auto">
          <a:xfrm>
            <a:off x="2386974" y="3385440"/>
            <a:ext cx="985505" cy="562630"/>
          </a:xfrm>
          <a:prstGeom prst="wedgeEllipseCallout">
            <a:avLst>
              <a:gd name="adj1" fmla="val 155093"/>
              <a:gd name="adj2" fmla="val -71788"/>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1" name="Text Box 47"/>
          <p:cNvSpPr txBox="1">
            <a:spLocks noChangeArrowheads="1"/>
          </p:cNvSpPr>
          <p:nvPr/>
        </p:nvSpPr>
        <p:spPr bwMode="auto">
          <a:xfrm>
            <a:off x="449263" y="4586288"/>
            <a:ext cx="8542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 </a:t>
            </a:r>
            <a:r>
              <a:rPr kumimoji="1" lang="en-US" altLang="zh-CN" sz="4000" b="1" i="0" u="none" strike="noStrike" kern="1200" cap="none" spc="0" normalizeH="0" baseline="0" noProof="0" dirty="0">
                <a:ln>
                  <a:noFill/>
                </a:ln>
                <a:solidFill>
                  <a:srgbClr val="9C4E00"/>
                </a:solidFill>
                <a:effectLst/>
                <a:uLnTx/>
                <a:uFillTx/>
                <a:latin typeface="Times New Roman" panose="02020603050405020304" pitchFamily="18" charset="0"/>
                <a:ea typeface="宋体" panose="02010600030101010101" pitchFamily="2" charset="-122"/>
                <a:cs typeface="+mn-cs"/>
              </a:rPr>
              <a:t>B(E, F(K, L)),</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n-cs"/>
              </a:rPr>
              <a:t>C(G),</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CC99"/>
                </a:solidFill>
                <a:effectLst/>
                <a:uLnTx/>
                <a:uFillTx/>
                <a:latin typeface="Times New Roman" panose="02020603050405020304" pitchFamily="18" charset="0"/>
                <a:ea typeface="宋体" panose="02010600030101010101" pitchFamily="2" charset="-122"/>
                <a:cs typeface="+mn-cs"/>
              </a:rPr>
              <a:t>D(H(M), I, J)</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endPar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1312" name="AutoShape 48"/>
          <p:cNvSpPr/>
          <p:nvPr/>
        </p:nvSpPr>
        <p:spPr bwMode="auto">
          <a:xfrm rot="-5446501">
            <a:off x="2386807" y="3960019"/>
            <a:ext cx="469900" cy="2820987"/>
          </a:xfrm>
          <a:prstGeom prst="leftBrace">
            <a:avLst>
              <a:gd name="adj1" fmla="val 50028"/>
              <a:gd name="adj2" fmla="val 50000"/>
            </a:avLst>
          </a:prstGeom>
          <a:noFill/>
          <a:ln w="38100" cap="sq">
            <a:solidFill>
              <a:srgbClr val="804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3" name="AutoShape 49"/>
          <p:cNvSpPr/>
          <p:nvPr/>
        </p:nvSpPr>
        <p:spPr bwMode="auto">
          <a:xfrm rot="-5446501">
            <a:off x="6882607" y="3960019"/>
            <a:ext cx="469900" cy="2820987"/>
          </a:xfrm>
          <a:prstGeom prst="leftBrace">
            <a:avLst>
              <a:gd name="adj1" fmla="val 50028"/>
              <a:gd name="adj2" fmla="val 50000"/>
            </a:avLst>
          </a:prstGeom>
          <a:noFill/>
          <a:ln w="381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4" name="AutoShape 50"/>
          <p:cNvSpPr/>
          <p:nvPr/>
        </p:nvSpPr>
        <p:spPr bwMode="auto">
          <a:xfrm rot="-5446501">
            <a:off x="4747419" y="4798219"/>
            <a:ext cx="469900" cy="1144588"/>
          </a:xfrm>
          <a:prstGeom prst="leftBrace">
            <a:avLst>
              <a:gd name="adj1" fmla="val 20298"/>
              <a:gd name="adj2" fmla="val 50000"/>
            </a:avLst>
          </a:prstGeom>
          <a:noFill/>
          <a:ln w="38100" cap="sq">
            <a:solidFill>
              <a:srgbClr val="6600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5" name="Text Box 51"/>
          <p:cNvSpPr txBox="1">
            <a:spLocks noChangeArrowheads="1"/>
          </p:cNvSpPr>
          <p:nvPr/>
        </p:nvSpPr>
        <p:spPr bwMode="auto">
          <a:xfrm>
            <a:off x="2376488"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40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9C4E00"/>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6" name="Text Box 52"/>
          <p:cNvSpPr txBox="1">
            <a:spLocks noChangeArrowheads="1"/>
          </p:cNvSpPr>
          <p:nvPr/>
        </p:nvSpPr>
        <p:spPr bwMode="auto">
          <a:xfrm>
            <a:off x="69262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40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FFCC99"/>
                </a:solidFill>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7" name="Text Box 53"/>
          <p:cNvSpPr txBox="1">
            <a:spLocks noChangeArrowheads="1"/>
          </p:cNvSpPr>
          <p:nvPr/>
        </p:nvSpPr>
        <p:spPr bwMode="auto">
          <a:xfrm>
            <a:off x="47926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40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6600CC"/>
                </a:solidFill>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8" name="Line 54"/>
          <p:cNvSpPr>
            <a:spLocks noChangeShapeType="1"/>
          </p:cNvSpPr>
          <p:nvPr/>
        </p:nvSpPr>
        <p:spPr bwMode="auto">
          <a:xfrm>
            <a:off x="754063" y="5135563"/>
            <a:ext cx="0" cy="53340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9" name="Text Box 55"/>
          <p:cNvSpPr txBox="1">
            <a:spLocks noChangeArrowheads="1"/>
          </p:cNvSpPr>
          <p:nvPr/>
        </p:nvSpPr>
        <p:spPr bwMode="auto">
          <a:xfrm>
            <a:off x="373063" y="5411788"/>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cs typeface="+mn-cs"/>
              </a:rPr>
              <a:t>根</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11"/>
                                        </p:tgtEl>
                                        <p:attrNameLst>
                                          <p:attrName>style.visibility</p:attrName>
                                        </p:attrNameLst>
                                      </p:cBhvr>
                                      <p:to>
                                        <p:strVal val="visible"/>
                                      </p:to>
                                    </p:set>
                                    <p:anim calcmode="lin" valueType="num">
                                      <p:cBhvr additive="base">
                                        <p:cTn id="7" dur="500" fill="hold"/>
                                        <p:tgtEl>
                                          <p:spTgt spid="11311"/>
                                        </p:tgtEl>
                                        <p:attrNameLst>
                                          <p:attrName>ppt_x</p:attrName>
                                        </p:attrNameLst>
                                      </p:cBhvr>
                                      <p:tavLst>
                                        <p:tav tm="0">
                                          <p:val>
                                            <p:strVal val="#ppt_x"/>
                                          </p:val>
                                        </p:tav>
                                        <p:tav tm="100000">
                                          <p:val>
                                            <p:strVal val="#ppt_x"/>
                                          </p:val>
                                        </p:tav>
                                      </p:tavLst>
                                    </p:anim>
                                    <p:anim calcmode="lin" valueType="num">
                                      <p:cBhvr additive="base">
                                        <p:cTn id="8" dur="500" fill="hold"/>
                                        <p:tgtEl>
                                          <p:spTgt spid="113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312"/>
                                        </p:tgtEl>
                                        <p:attrNameLst>
                                          <p:attrName>style.visibility</p:attrName>
                                        </p:attrNameLst>
                                      </p:cBhvr>
                                      <p:to>
                                        <p:strVal val="visible"/>
                                      </p:to>
                                    </p:set>
                                    <p:anim calcmode="lin" valueType="num">
                                      <p:cBhvr additive="base">
                                        <p:cTn id="11" dur="500" fill="hold"/>
                                        <p:tgtEl>
                                          <p:spTgt spid="11312"/>
                                        </p:tgtEl>
                                        <p:attrNameLst>
                                          <p:attrName>ppt_x</p:attrName>
                                        </p:attrNameLst>
                                      </p:cBhvr>
                                      <p:tavLst>
                                        <p:tav tm="0">
                                          <p:val>
                                            <p:strVal val="#ppt_x"/>
                                          </p:val>
                                        </p:tav>
                                        <p:tav tm="100000">
                                          <p:val>
                                            <p:strVal val="#ppt_x"/>
                                          </p:val>
                                        </p:tav>
                                      </p:tavLst>
                                    </p:anim>
                                    <p:anim calcmode="lin" valueType="num">
                                      <p:cBhvr additive="base">
                                        <p:cTn id="12" dur="500" fill="hold"/>
                                        <p:tgtEl>
                                          <p:spTgt spid="113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313"/>
                                        </p:tgtEl>
                                        <p:attrNameLst>
                                          <p:attrName>style.visibility</p:attrName>
                                        </p:attrNameLst>
                                      </p:cBhvr>
                                      <p:to>
                                        <p:strVal val="visible"/>
                                      </p:to>
                                    </p:set>
                                    <p:anim calcmode="lin" valueType="num">
                                      <p:cBhvr additive="base">
                                        <p:cTn id="15" dur="500" fill="hold"/>
                                        <p:tgtEl>
                                          <p:spTgt spid="11313"/>
                                        </p:tgtEl>
                                        <p:attrNameLst>
                                          <p:attrName>ppt_x</p:attrName>
                                        </p:attrNameLst>
                                      </p:cBhvr>
                                      <p:tavLst>
                                        <p:tav tm="0">
                                          <p:val>
                                            <p:strVal val="#ppt_x"/>
                                          </p:val>
                                        </p:tav>
                                        <p:tav tm="100000">
                                          <p:val>
                                            <p:strVal val="#ppt_x"/>
                                          </p:val>
                                        </p:tav>
                                      </p:tavLst>
                                    </p:anim>
                                    <p:anim calcmode="lin" valueType="num">
                                      <p:cBhvr additive="base">
                                        <p:cTn id="16" dur="500" fill="hold"/>
                                        <p:tgtEl>
                                          <p:spTgt spid="113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14"/>
                                        </p:tgtEl>
                                        <p:attrNameLst>
                                          <p:attrName>style.visibility</p:attrName>
                                        </p:attrNameLst>
                                      </p:cBhvr>
                                      <p:to>
                                        <p:strVal val="visible"/>
                                      </p:to>
                                    </p:set>
                                    <p:anim calcmode="lin" valueType="num">
                                      <p:cBhvr additive="base">
                                        <p:cTn id="19" dur="500" fill="hold"/>
                                        <p:tgtEl>
                                          <p:spTgt spid="11314"/>
                                        </p:tgtEl>
                                        <p:attrNameLst>
                                          <p:attrName>ppt_x</p:attrName>
                                        </p:attrNameLst>
                                      </p:cBhvr>
                                      <p:tavLst>
                                        <p:tav tm="0">
                                          <p:val>
                                            <p:strVal val="#ppt_x"/>
                                          </p:val>
                                        </p:tav>
                                        <p:tav tm="100000">
                                          <p:val>
                                            <p:strVal val="#ppt_x"/>
                                          </p:val>
                                        </p:tav>
                                      </p:tavLst>
                                    </p:anim>
                                    <p:anim calcmode="lin" valueType="num">
                                      <p:cBhvr additive="base">
                                        <p:cTn id="20" dur="500" fill="hold"/>
                                        <p:tgtEl>
                                          <p:spTgt spid="113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15"/>
                                        </p:tgtEl>
                                        <p:attrNameLst>
                                          <p:attrName>style.visibility</p:attrName>
                                        </p:attrNameLst>
                                      </p:cBhvr>
                                      <p:to>
                                        <p:strVal val="visible"/>
                                      </p:to>
                                    </p:set>
                                    <p:anim calcmode="lin" valueType="num">
                                      <p:cBhvr additive="base">
                                        <p:cTn id="23" dur="500" fill="hold"/>
                                        <p:tgtEl>
                                          <p:spTgt spid="11315"/>
                                        </p:tgtEl>
                                        <p:attrNameLst>
                                          <p:attrName>ppt_x</p:attrName>
                                        </p:attrNameLst>
                                      </p:cBhvr>
                                      <p:tavLst>
                                        <p:tav tm="0">
                                          <p:val>
                                            <p:strVal val="#ppt_x"/>
                                          </p:val>
                                        </p:tav>
                                        <p:tav tm="100000">
                                          <p:val>
                                            <p:strVal val="#ppt_x"/>
                                          </p:val>
                                        </p:tav>
                                      </p:tavLst>
                                    </p:anim>
                                    <p:anim calcmode="lin" valueType="num">
                                      <p:cBhvr additive="base">
                                        <p:cTn id="24" dur="500" fill="hold"/>
                                        <p:tgtEl>
                                          <p:spTgt spid="113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316"/>
                                        </p:tgtEl>
                                        <p:attrNameLst>
                                          <p:attrName>style.visibility</p:attrName>
                                        </p:attrNameLst>
                                      </p:cBhvr>
                                      <p:to>
                                        <p:strVal val="visible"/>
                                      </p:to>
                                    </p:set>
                                    <p:anim calcmode="lin" valueType="num">
                                      <p:cBhvr additive="base">
                                        <p:cTn id="27" dur="500" fill="hold"/>
                                        <p:tgtEl>
                                          <p:spTgt spid="11316"/>
                                        </p:tgtEl>
                                        <p:attrNameLst>
                                          <p:attrName>ppt_x</p:attrName>
                                        </p:attrNameLst>
                                      </p:cBhvr>
                                      <p:tavLst>
                                        <p:tav tm="0">
                                          <p:val>
                                            <p:strVal val="#ppt_x"/>
                                          </p:val>
                                        </p:tav>
                                        <p:tav tm="100000">
                                          <p:val>
                                            <p:strVal val="#ppt_x"/>
                                          </p:val>
                                        </p:tav>
                                      </p:tavLst>
                                    </p:anim>
                                    <p:anim calcmode="lin" valueType="num">
                                      <p:cBhvr additive="base">
                                        <p:cTn id="28" dur="500" fill="hold"/>
                                        <p:tgtEl>
                                          <p:spTgt spid="113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317"/>
                                        </p:tgtEl>
                                        <p:attrNameLst>
                                          <p:attrName>style.visibility</p:attrName>
                                        </p:attrNameLst>
                                      </p:cBhvr>
                                      <p:to>
                                        <p:strVal val="visible"/>
                                      </p:to>
                                    </p:set>
                                    <p:anim calcmode="lin" valueType="num">
                                      <p:cBhvr additive="base">
                                        <p:cTn id="31" dur="500" fill="hold"/>
                                        <p:tgtEl>
                                          <p:spTgt spid="11317"/>
                                        </p:tgtEl>
                                        <p:attrNameLst>
                                          <p:attrName>ppt_x</p:attrName>
                                        </p:attrNameLst>
                                      </p:cBhvr>
                                      <p:tavLst>
                                        <p:tav tm="0">
                                          <p:val>
                                            <p:strVal val="#ppt_x"/>
                                          </p:val>
                                        </p:tav>
                                        <p:tav tm="100000">
                                          <p:val>
                                            <p:strVal val="#ppt_x"/>
                                          </p:val>
                                        </p:tav>
                                      </p:tavLst>
                                    </p:anim>
                                    <p:anim calcmode="lin" valueType="num">
                                      <p:cBhvr additive="base">
                                        <p:cTn id="32" dur="500" fill="hold"/>
                                        <p:tgtEl>
                                          <p:spTgt spid="113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318"/>
                                        </p:tgtEl>
                                        <p:attrNameLst>
                                          <p:attrName>style.visibility</p:attrName>
                                        </p:attrNameLst>
                                      </p:cBhvr>
                                      <p:to>
                                        <p:strVal val="visible"/>
                                      </p:to>
                                    </p:set>
                                    <p:anim calcmode="lin" valueType="num">
                                      <p:cBhvr additive="base">
                                        <p:cTn id="35" dur="500" fill="hold"/>
                                        <p:tgtEl>
                                          <p:spTgt spid="11318"/>
                                        </p:tgtEl>
                                        <p:attrNameLst>
                                          <p:attrName>ppt_x</p:attrName>
                                        </p:attrNameLst>
                                      </p:cBhvr>
                                      <p:tavLst>
                                        <p:tav tm="0">
                                          <p:val>
                                            <p:strVal val="#ppt_x"/>
                                          </p:val>
                                        </p:tav>
                                        <p:tav tm="100000">
                                          <p:val>
                                            <p:strVal val="#ppt_x"/>
                                          </p:val>
                                        </p:tav>
                                      </p:tavLst>
                                    </p:anim>
                                    <p:anim calcmode="lin" valueType="num">
                                      <p:cBhvr additive="base">
                                        <p:cTn id="36" dur="500" fill="hold"/>
                                        <p:tgtEl>
                                          <p:spTgt spid="113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319"/>
                                        </p:tgtEl>
                                        <p:attrNameLst>
                                          <p:attrName>style.visibility</p:attrName>
                                        </p:attrNameLst>
                                      </p:cBhvr>
                                      <p:to>
                                        <p:strVal val="visible"/>
                                      </p:to>
                                    </p:set>
                                    <p:anim calcmode="lin" valueType="num">
                                      <p:cBhvr additive="base">
                                        <p:cTn id="39" dur="500" fill="hold"/>
                                        <p:tgtEl>
                                          <p:spTgt spid="11319"/>
                                        </p:tgtEl>
                                        <p:attrNameLst>
                                          <p:attrName>ppt_x</p:attrName>
                                        </p:attrNameLst>
                                      </p:cBhvr>
                                      <p:tavLst>
                                        <p:tav tm="0">
                                          <p:val>
                                            <p:strVal val="#ppt_x"/>
                                          </p:val>
                                        </p:tav>
                                        <p:tav tm="100000">
                                          <p:val>
                                            <p:strVal val="#ppt_x"/>
                                          </p:val>
                                        </p:tav>
                                      </p:tavLst>
                                    </p:anim>
                                    <p:anim calcmode="lin" valueType="num">
                                      <p:cBhvr additive="base">
                                        <p:cTn id="40" dur="500" fill="hold"/>
                                        <p:tgtEl>
                                          <p:spTgt spid="11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1" grpId="0"/>
      <p:bldP spid="11312" grpId="0" animBg="1"/>
      <p:bldP spid="11313" grpId="0" animBg="1"/>
      <p:bldP spid="11314" grpId="0" animBg="1"/>
      <p:bldP spid="11315" grpId="0"/>
      <p:bldP spid="11316" grpId="0"/>
      <p:bldP spid="11317" grpId="0"/>
      <p:bldP spid="113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533400" y="533400"/>
            <a:ext cx="63594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中序遍历算法的非递归描述</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119811" name="Text Box 3"/>
          <p:cNvSpPr txBox="1">
            <a:spLocks noChangeArrowheads="1"/>
          </p:cNvSpPr>
          <p:nvPr/>
        </p:nvSpPr>
        <p:spPr bwMode="auto">
          <a:xfrm>
            <a:off x="1944353" y="1493426"/>
            <a:ext cx="667713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InOrderTraverse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InitStack</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  p = T ; </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StackEmpty</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a:t>
            </a:r>
            <a:r>
              <a:rPr lang="en-US" altLang="zh-CN" sz="2400" dirty="0">
                <a:solidFill>
                  <a:srgbClr val="0070C0"/>
                </a:solidFill>
                <a:latin typeface="Times New Roman" panose="02020603050405020304" pitchFamily="18" charset="0"/>
                <a:ea typeface="宋体" panose="02010600030101010101" pitchFamily="2" charset="-122"/>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Push(</a:t>
            </a:r>
            <a:r>
              <a:rPr kumimoji="1" lang="en-US" altLang="zh-CN" sz="24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lvl="0" fontAlgn="base">
              <a:spcBef>
                <a:spcPct val="0"/>
              </a:spcBef>
              <a:spcAft>
                <a:spcPct val="0"/>
              </a:spcAft>
              <a:buNone/>
              <a:defRPr/>
            </a:pPr>
            <a:r>
              <a:rPr lang="en-US" altLang="zh-CN" sz="2400" dirty="0">
                <a:solidFill>
                  <a:srgbClr val="0070C0"/>
                </a:solidFill>
                <a:latin typeface="Times New Roman" panose="02020603050405020304" pitchFamily="18" charset="0"/>
                <a:ea typeface="宋体" panose="02010600030101010101" pitchFamily="2" charset="-122"/>
              </a:rPr>
              <a:t>         }</a:t>
            </a:r>
            <a:endParaRPr kumimoji="1" lang="zh-CN" alt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else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Pop(</a:t>
            </a:r>
            <a:r>
              <a:rPr kumimoji="1" lang="en-US" altLang="zh-CN" sz="24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Visit(p-&gt;data)</a:t>
            </a:r>
            <a:r>
              <a:rPr lang="en-US" altLang="zh-CN" sz="2400" dirty="0">
                <a:solidFill>
                  <a:srgbClr val="0070C0"/>
                </a:solidFill>
                <a:latin typeface="Times New Roman" panose="02020603050405020304" pitchFamily="18" charset="0"/>
                <a:ea typeface="宋体" panose="02010600030101010101" pitchFamily="2" charset="-122"/>
              </a:rPr>
              <a:t>; // </a:t>
            </a:r>
            <a:r>
              <a:rPr lang="zh-CN" altLang="en-US" sz="2400" dirty="0">
                <a:solidFill>
                  <a:srgbClr val="0070C0"/>
                </a:solidFill>
                <a:latin typeface="Times New Roman" panose="02020603050405020304" pitchFamily="18" charset="0"/>
                <a:ea typeface="宋体" panose="02010600030101010101" pitchFamily="2" charset="-122"/>
              </a:rPr>
              <a:t>访问</a:t>
            </a:r>
            <a:r>
              <a:rPr lang="en-US" altLang="zh-CN" sz="2400" dirty="0">
                <a:solidFill>
                  <a:srgbClr val="0070C0"/>
                </a:solidFill>
                <a:latin typeface="Times New Roman" panose="02020603050405020304" pitchFamily="18" charset="0"/>
                <a:ea typeface="宋体" panose="02010600030101010101" pitchFamily="2" charset="-122"/>
              </a:rPr>
              <a:t>p-&gt;data.</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noProof="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19811">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19811">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1981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19811">
                                            <p:txEl>
                                              <p:pRg st="1" end="1"/>
                                            </p:txEl>
                                          </p:spTgt>
                                        </p:tgtEl>
                                        <p:attrNameLst>
                                          <p:attrName>style.visibility</p:attrName>
                                        </p:attrNameLst>
                                      </p:cBhvr>
                                      <p:to>
                                        <p:strVal val="visible"/>
                                      </p:to>
                                    </p:set>
                                    <p:anim calcmode="lin" valueType="num">
                                      <p:cBhvr>
                                        <p:cTn id="15"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19811">
                                            <p:txEl>
                                              <p:pRg st="1" end="1"/>
                                            </p:txEl>
                                          </p:spTgt>
                                        </p:tgtEl>
                                        <p:attrNameLst>
                                          <p:attrName>ppt_y</p:attrName>
                                        </p:attrNameLst>
                                      </p:cBhvr>
                                      <p:tavLst>
                                        <p:tav tm="0">
                                          <p:val>
                                            <p:strVal val="#ppt_y+#ppt_h/2"/>
                                          </p:val>
                                        </p:tav>
                                        <p:tav tm="100000">
                                          <p:val>
                                            <p:strVal val="#ppt_y"/>
                                          </p:val>
                                        </p:tav>
                                      </p:tavLst>
                                    </p:anim>
                                    <p:anim calcmode="lin" valueType="num">
                                      <p:cBhvr>
                                        <p:cTn id="17" dur="500" fill="hold"/>
                                        <p:tgtEl>
                                          <p:spTgt spid="119811">
                                            <p:txEl>
                                              <p:pRg st="1" end="1"/>
                                            </p:txEl>
                                          </p:spTgt>
                                        </p:tgtEl>
                                        <p:attrNameLst>
                                          <p:attrName>ppt_w</p:attrName>
                                        </p:attrNameLst>
                                      </p:cBhvr>
                                      <p:tavLst>
                                        <p:tav tm="0">
                                          <p:val>
                                            <p:strVal val="#ppt_w"/>
                                          </p:val>
                                        </p:tav>
                                        <p:tav tm="100000">
                                          <p:val>
                                            <p:strVal val="#ppt_w"/>
                                          </p:val>
                                        </p:tav>
                                      </p:tavLst>
                                    </p:anim>
                                    <p:anim calcmode="lin" valueType="num">
                                      <p:cBhvr>
                                        <p:cTn id="18" dur="500" fill="hold"/>
                                        <p:tgtEl>
                                          <p:spTgt spid="11981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119811">
                                            <p:txEl>
                                              <p:pRg st="2" end="2"/>
                                            </p:txEl>
                                          </p:spTgt>
                                        </p:tgtEl>
                                        <p:attrNameLst>
                                          <p:attrName>style.visibility</p:attrName>
                                        </p:attrNameLst>
                                      </p:cBhvr>
                                      <p:to>
                                        <p:strVal val="visible"/>
                                      </p:to>
                                    </p:set>
                                    <p:anim calcmode="lin" valueType="num">
                                      <p:cBhvr>
                                        <p:cTn id="2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19811">
                                            <p:txEl>
                                              <p:pRg st="2" end="2"/>
                                            </p:txEl>
                                          </p:spTgt>
                                        </p:tgtEl>
                                        <p:attrNameLst>
                                          <p:attrName>ppt_y</p:attrName>
                                        </p:attrNameLst>
                                      </p:cBhvr>
                                      <p:tavLst>
                                        <p:tav tm="0">
                                          <p:val>
                                            <p:strVal val="#ppt_y+#ppt_h/2"/>
                                          </p:val>
                                        </p:tav>
                                        <p:tav tm="100000">
                                          <p:val>
                                            <p:strVal val="#ppt_y"/>
                                          </p:val>
                                        </p:tav>
                                      </p:tavLst>
                                    </p:anim>
                                    <p:anim calcmode="lin" valueType="num">
                                      <p:cBhvr>
                                        <p:cTn id="25" dur="500" fill="hold"/>
                                        <p:tgtEl>
                                          <p:spTgt spid="119811">
                                            <p:txEl>
                                              <p:pRg st="2" end="2"/>
                                            </p:txEl>
                                          </p:spTgt>
                                        </p:tgtEl>
                                        <p:attrNameLst>
                                          <p:attrName>ppt_w</p:attrName>
                                        </p:attrNameLst>
                                      </p:cBhvr>
                                      <p:tavLst>
                                        <p:tav tm="0">
                                          <p:val>
                                            <p:strVal val="#ppt_w"/>
                                          </p:val>
                                        </p:tav>
                                        <p:tav tm="100000">
                                          <p:val>
                                            <p:strVal val="#ppt_w"/>
                                          </p:val>
                                        </p:tav>
                                      </p:tavLst>
                                    </p:anim>
                                    <p:anim calcmode="lin" valueType="num">
                                      <p:cBhvr>
                                        <p:cTn id="26" dur="500" fill="hold"/>
                                        <p:tgtEl>
                                          <p:spTgt spid="11981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119811">
                                            <p:txEl>
                                              <p:pRg st="3" end="3"/>
                                            </p:txEl>
                                          </p:spTgt>
                                        </p:tgtEl>
                                        <p:attrNameLst>
                                          <p:attrName>style.visibility</p:attrName>
                                        </p:attrNameLst>
                                      </p:cBhvr>
                                      <p:to>
                                        <p:strVal val="visible"/>
                                      </p:to>
                                    </p:set>
                                    <p:anim calcmode="lin" valueType="num">
                                      <p:cBhvr>
                                        <p:cTn id="31"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119811">
                                            <p:txEl>
                                              <p:pRg st="3" end="3"/>
                                            </p:txEl>
                                          </p:spTgt>
                                        </p:tgtEl>
                                        <p:attrNameLst>
                                          <p:attrName>ppt_y</p:attrName>
                                        </p:attrNameLst>
                                      </p:cBhvr>
                                      <p:tavLst>
                                        <p:tav tm="0">
                                          <p:val>
                                            <p:strVal val="#ppt_y+#ppt_h/2"/>
                                          </p:val>
                                        </p:tav>
                                        <p:tav tm="100000">
                                          <p:val>
                                            <p:strVal val="#ppt_y"/>
                                          </p:val>
                                        </p:tav>
                                      </p:tavLst>
                                    </p:anim>
                                    <p:anim calcmode="lin" valueType="num">
                                      <p:cBhvr>
                                        <p:cTn id="33" dur="500" fill="hold"/>
                                        <p:tgtEl>
                                          <p:spTgt spid="119811">
                                            <p:txEl>
                                              <p:pRg st="3" end="3"/>
                                            </p:txEl>
                                          </p:spTgt>
                                        </p:tgtEl>
                                        <p:attrNameLst>
                                          <p:attrName>ppt_w</p:attrName>
                                        </p:attrNameLst>
                                      </p:cBhvr>
                                      <p:tavLst>
                                        <p:tav tm="0">
                                          <p:val>
                                            <p:strVal val="#ppt_w"/>
                                          </p:val>
                                        </p:tav>
                                        <p:tav tm="100000">
                                          <p:val>
                                            <p:strVal val="#ppt_w"/>
                                          </p:val>
                                        </p:tav>
                                      </p:tavLst>
                                    </p:anim>
                                    <p:anim calcmode="lin" valueType="num">
                                      <p:cBhvr>
                                        <p:cTn id="34" dur="500" fill="hold"/>
                                        <p:tgtEl>
                                          <p:spTgt spid="11981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119811">
                                            <p:txEl>
                                              <p:pRg st="4" end="4"/>
                                            </p:txEl>
                                          </p:spTgt>
                                        </p:tgtEl>
                                        <p:attrNameLst>
                                          <p:attrName>style.visibility</p:attrName>
                                        </p:attrNameLst>
                                      </p:cBhvr>
                                      <p:to>
                                        <p:strVal val="visible"/>
                                      </p:to>
                                    </p:set>
                                    <p:anim calcmode="lin" valueType="num">
                                      <p:cBhvr>
                                        <p:cTn id="3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119811">
                                            <p:txEl>
                                              <p:pRg st="4" end="4"/>
                                            </p:txEl>
                                          </p:spTgt>
                                        </p:tgtEl>
                                        <p:attrNameLst>
                                          <p:attrName>ppt_y</p:attrName>
                                        </p:attrNameLst>
                                      </p:cBhvr>
                                      <p:tavLst>
                                        <p:tav tm="0">
                                          <p:val>
                                            <p:strVal val="#ppt_y+#ppt_h/2"/>
                                          </p:val>
                                        </p:tav>
                                        <p:tav tm="100000">
                                          <p:val>
                                            <p:strVal val="#ppt_y"/>
                                          </p:val>
                                        </p:tav>
                                      </p:tavLst>
                                    </p:anim>
                                    <p:anim calcmode="lin" valueType="num">
                                      <p:cBhvr>
                                        <p:cTn id="41" dur="500" fill="hold"/>
                                        <p:tgtEl>
                                          <p:spTgt spid="119811">
                                            <p:txEl>
                                              <p:pRg st="4" end="4"/>
                                            </p:txEl>
                                          </p:spTgt>
                                        </p:tgtEl>
                                        <p:attrNameLst>
                                          <p:attrName>ppt_w</p:attrName>
                                        </p:attrNameLst>
                                      </p:cBhvr>
                                      <p:tavLst>
                                        <p:tav tm="0">
                                          <p:val>
                                            <p:strVal val="#ppt_w"/>
                                          </p:val>
                                        </p:tav>
                                        <p:tav tm="100000">
                                          <p:val>
                                            <p:strVal val="#ppt_w"/>
                                          </p:val>
                                        </p:tav>
                                      </p:tavLst>
                                    </p:anim>
                                    <p:anim calcmode="lin" valueType="num">
                                      <p:cBhvr>
                                        <p:cTn id="42" dur="500" fill="hold"/>
                                        <p:tgtEl>
                                          <p:spTgt spid="119811">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119811">
                                            <p:txEl>
                                              <p:pRg st="5" end="5"/>
                                            </p:txEl>
                                          </p:spTgt>
                                        </p:tgtEl>
                                        <p:attrNameLst>
                                          <p:attrName>style.visibility</p:attrName>
                                        </p:attrNameLst>
                                      </p:cBhvr>
                                      <p:to>
                                        <p:strVal val="visible"/>
                                      </p:to>
                                    </p:set>
                                    <p:anim calcmode="lin" valueType="num">
                                      <p:cBhvr>
                                        <p:cTn id="47"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119811">
                                            <p:txEl>
                                              <p:pRg st="5" end="5"/>
                                            </p:txEl>
                                          </p:spTgt>
                                        </p:tgtEl>
                                        <p:attrNameLst>
                                          <p:attrName>ppt_y</p:attrName>
                                        </p:attrNameLst>
                                      </p:cBhvr>
                                      <p:tavLst>
                                        <p:tav tm="0">
                                          <p:val>
                                            <p:strVal val="#ppt_y+#ppt_h/2"/>
                                          </p:val>
                                        </p:tav>
                                        <p:tav tm="100000">
                                          <p:val>
                                            <p:strVal val="#ppt_y"/>
                                          </p:val>
                                        </p:tav>
                                      </p:tavLst>
                                    </p:anim>
                                    <p:anim calcmode="lin" valueType="num">
                                      <p:cBhvr>
                                        <p:cTn id="49" dur="500" fill="hold"/>
                                        <p:tgtEl>
                                          <p:spTgt spid="119811">
                                            <p:txEl>
                                              <p:pRg st="5" end="5"/>
                                            </p:txEl>
                                          </p:spTgt>
                                        </p:tgtEl>
                                        <p:attrNameLst>
                                          <p:attrName>ppt_w</p:attrName>
                                        </p:attrNameLst>
                                      </p:cBhvr>
                                      <p:tavLst>
                                        <p:tav tm="0">
                                          <p:val>
                                            <p:strVal val="#ppt_w"/>
                                          </p:val>
                                        </p:tav>
                                        <p:tav tm="100000">
                                          <p:val>
                                            <p:strVal val="#ppt_w"/>
                                          </p:val>
                                        </p:tav>
                                      </p:tavLst>
                                    </p:anim>
                                    <p:anim calcmode="lin" valueType="num">
                                      <p:cBhvr>
                                        <p:cTn id="50" dur="500" fill="hold"/>
                                        <p:tgtEl>
                                          <p:spTgt spid="119811">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119811">
                                            <p:txEl>
                                              <p:pRg st="6" end="6"/>
                                            </p:txEl>
                                          </p:spTgt>
                                        </p:tgtEl>
                                        <p:attrNameLst>
                                          <p:attrName>style.visibility</p:attrName>
                                        </p:attrNameLst>
                                      </p:cBhvr>
                                      <p:to>
                                        <p:strVal val="visible"/>
                                      </p:to>
                                    </p:set>
                                    <p:anim calcmode="lin" valueType="num">
                                      <p:cBhvr>
                                        <p:cTn id="5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119811">
                                            <p:txEl>
                                              <p:pRg st="6" end="6"/>
                                            </p:txEl>
                                          </p:spTgt>
                                        </p:tgtEl>
                                        <p:attrNameLst>
                                          <p:attrName>ppt_y</p:attrName>
                                        </p:attrNameLst>
                                      </p:cBhvr>
                                      <p:tavLst>
                                        <p:tav tm="0">
                                          <p:val>
                                            <p:strVal val="#ppt_y+#ppt_h/2"/>
                                          </p:val>
                                        </p:tav>
                                        <p:tav tm="100000">
                                          <p:val>
                                            <p:strVal val="#ppt_y"/>
                                          </p:val>
                                        </p:tav>
                                      </p:tavLst>
                                    </p:anim>
                                    <p:anim calcmode="lin" valueType="num">
                                      <p:cBhvr>
                                        <p:cTn id="57" dur="500" fill="hold"/>
                                        <p:tgtEl>
                                          <p:spTgt spid="119811">
                                            <p:txEl>
                                              <p:pRg st="6" end="6"/>
                                            </p:txEl>
                                          </p:spTgt>
                                        </p:tgtEl>
                                        <p:attrNameLst>
                                          <p:attrName>ppt_w</p:attrName>
                                        </p:attrNameLst>
                                      </p:cBhvr>
                                      <p:tavLst>
                                        <p:tav tm="0">
                                          <p:val>
                                            <p:strVal val="#ppt_w"/>
                                          </p:val>
                                        </p:tav>
                                        <p:tav tm="100000">
                                          <p:val>
                                            <p:strVal val="#ppt_w"/>
                                          </p:val>
                                        </p:tav>
                                      </p:tavLst>
                                    </p:anim>
                                    <p:anim calcmode="lin" valueType="num">
                                      <p:cBhvr>
                                        <p:cTn id="58" dur="500" fill="hold"/>
                                        <p:tgtEl>
                                          <p:spTgt spid="119811">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119811">
                                            <p:txEl>
                                              <p:pRg st="7" end="7"/>
                                            </p:txEl>
                                          </p:spTgt>
                                        </p:tgtEl>
                                        <p:attrNameLst>
                                          <p:attrName>style.visibility</p:attrName>
                                        </p:attrNameLst>
                                      </p:cBhvr>
                                      <p:to>
                                        <p:strVal val="visible"/>
                                      </p:to>
                                    </p:set>
                                    <p:anim calcmode="lin" valueType="num">
                                      <p:cBhvr>
                                        <p:cTn id="63" dur="500" fill="hold"/>
                                        <p:tgtEl>
                                          <p:spTgt spid="119811">
                                            <p:txEl>
                                              <p:pRg st="7" end="7"/>
                                            </p:txEl>
                                          </p:spTgt>
                                        </p:tgtEl>
                                        <p:attrNameLst>
                                          <p:attrName>ppt_x</p:attrName>
                                        </p:attrNameLst>
                                      </p:cBhvr>
                                      <p:tavLst>
                                        <p:tav tm="0">
                                          <p:val>
                                            <p:strVal val="#ppt_x"/>
                                          </p:val>
                                        </p:tav>
                                        <p:tav tm="100000">
                                          <p:val>
                                            <p:strVal val="#ppt_x"/>
                                          </p:val>
                                        </p:tav>
                                      </p:tavLst>
                                    </p:anim>
                                    <p:anim calcmode="lin" valueType="num">
                                      <p:cBhvr>
                                        <p:cTn id="64" dur="500" fill="hold"/>
                                        <p:tgtEl>
                                          <p:spTgt spid="119811">
                                            <p:txEl>
                                              <p:pRg st="7" end="7"/>
                                            </p:txEl>
                                          </p:spTgt>
                                        </p:tgtEl>
                                        <p:attrNameLst>
                                          <p:attrName>ppt_y</p:attrName>
                                        </p:attrNameLst>
                                      </p:cBhvr>
                                      <p:tavLst>
                                        <p:tav tm="0">
                                          <p:val>
                                            <p:strVal val="#ppt_y+#ppt_h/2"/>
                                          </p:val>
                                        </p:tav>
                                        <p:tav tm="100000">
                                          <p:val>
                                            <p:strVal val="#ppt_y"/>
                                          </p:val>
                                        </p:tav>
                                      </p:tavLst>
                                    </p:anim>
                                    <p:anim calcmode="lin" valueType="num">
                                      <p:cBhvr>
                                        <p:cTn id="65" dur="500" fill="hold"/>
                                        <p:tgtEl>
                                          <p:spTgt spid="119811">
                                            <p:txEl>
                                              <p:pRg st="7" end="7"/>
                                            </p:txEl>
                                          </p:spTgt>
                                        </p:tgtEl>
                                        <p:attrNameLst>
                                          <p:attrName>ppt_w</p:attrName>
                                        </p:attrNameLst>
                                      </p:cBhvr>
                                      <p:tavLst>
                                        <p:tav tm="0">
                                          <p:val>
                                            <p:strVal val="#ppt_w"/>
                                          </p:val>
                                        </p:tav>
                                        <p:tav tm="100000">
                                          <p:val>
                                            <p:strVal val="#ppt_w"/>
                                          </p:val>
                                        </p:tav>
                                      </p:tavLst>
                                    </p:anim>
                                    <p:anim calcmode="lin" valueType="num">
                                      <p:cBhvr>
                                        <p:cTn id="66" dur="500" fill="hold"/>
                                        <p:tgtEl>
                                          <p:spTgt spid="119811">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119811">
                                            <p:txEl>
                                              <p:pRg st="8" end="8"/>
                                            </p:txEl>
                                          </p:spTgt>
                                        </p:tgtEl>
                                        <p:attrNameLst>
                                          <p:attrName>style.visibility</p:attrName>
                                        </p:attrNameLst>
                                      </p:cBhvr>
                                      <p:to>
                                        <p:strVal val="visible"/>
                                      </p:to>
                                    </p:set>
                                    <p:anim calcmode="lin" valueType="num">
                                      <p:cBhvr>
                                        <p:cTn id="71" dur="500" fill="hold"/>
                                        <p:tgtEl>
                                          <p:spTgt spid="119811">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119811">
                                            <p:txEl>
                                              <p:pRg st="8" end="8"/>
                                            </p:txEl>
                                          </p:spTgt>
                                        </p:tgtEl>
                                        <p:attrNameLst>
                                          <p:attrName>ppt_y</p:attrName>
                                        </p:attrNameLst>
                                      </p:cBhvr>
                                      <p:tavLst>
                                        <p:tav tm="0">
                                          <p:val>
                                            <p:strVal val="#ppt_y+#ppt_h/2"/>
                                          </p:val>
                                        </p:tav>
                                        <p:tav tm="100000">
                                          <p:val>
                                            <p:strVal val="#ppt_y"/>
                                          </p:val>
                                        </p:tav>
                                      </p:tavLst>
                                    </p:anim>
                                    <p:anim calcmode="lin" valueType="num">
                                      <p:cBhvr>
                                        <p:cTn id="73" dur="500" fill="hold"/>
                                        <p:tgtEl>
                                          <p:spTgt spid="119811">
                                            <p:txEl>
                                              <p:pRg st="8" end="8"/>
                                            </p:txEl>
                                          </p:spTgt>
                                        </p:tgtEl>
                                        <p:attrNameLst>
                                          <p:attrName>ppt_w</p:attrName>
                                        </p:attrNameLst>
                                      </p:cBhvr>
                                      <p:tavLst>
                                        <p:tav tm="0">
                                          <p:val>
                                            <p:strVal val="#ppt_w"/>
                                          </p:val>
                                        </p:tav>
                                        <p:tav tm="100000">
                                          <p:val>
                                            <p:strVal val="#ppt_w"/>
                                          </p:val>
                                        </p:tav>
                                      </p:tavLst>
                                    </p:anim>
                                    <p:anim calcmode="lin" valueType="num">
                                      <p:cBhvr>
                                        <p:cTn id="74" dur="500" fill="hold"/>
                                        <p:tgtEl>
                                          <p:spTgt spid="119811">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4" fill="hold" grpId="0" nodeType="clickEffect">
                                  <p:stCondLst>
                                    <p:cond delay="0"/>
                                  </p:stCondLst>
                                  <p:childTnLst>
                                    <p:set>
                                      <p:cBhvr>
                                        <p:cTn id="78" dur="1" fill="hold">
                                          <p:stCondLst>
                                            <p:cond delay="0"/>
                                          </p:stCondLst>
                                        </p:cTn>
                                        <p:tgtEl>
                                          <p:spTgt spid="119811">
                                            <p:txEl>
                                              <p:pRg st="9" end="9"/>
                                            </p:txEl>
                                          </p:spTgt>
                                        </p:tgtEl>
                                        <p:attrNameLst>
                                          <p:attrName>style.visibility</p:attrName>
                                        </p:attrNameLst>
                                      </p:cBhvr>
                                      <p:to>
                                        <p:strVal val="visible"/>
                                      </p:to>
                                    </p:set>
                                    <p:anim calcmode="lin" valueType="num">
                                      <p:cBhvr>
                                        <p:cTn id="79" dur="500" fill="hold"/>
                                        <p:tgtEl>
                                          <p:spTgt spid="119811">
                                            <p:txEl>
                                              <p:pRg st="9" end="9"/>
                                            </p:txEl>
                                          </p:spTgt>
                                        </p:tgtEl>
                                        <p:attrNameLst>
                                          <p:attrName>ppt_x</p:attrName>
                                        </p:attrNameLst>
                                      </p:cBhvr>
                                      <p:tavLst>
                                        <p:tav tm="0">
                                          <p:val>
                                            <p:strVal val="#ppt_x"/>
                                          </p:val>
                                        </p:tav>
                                        <p:tav tm="100000">
                                          <p:val>
                                            <p:strVal val="#ppt_x"/>
                                          </p:val>
                                        </p:tav>
                                      </p:tavLst>
                                    </p:anim>
                                    <p:anim calcmode="lin" valueType="num">
                                      <p:cBhvr>
                                        <p:cTn id="80" dur="500" fill="hold"/>
                                        <p:tgtEl>
                                          <p:spTgt spid="119811">
                                            <p:txEl>
                                              <p:pRg st="9" end="9"/>
                                            </p:txEl>
                                          </p:spTgt>
                                        </p:tgtEl>
                                        <p:attrNameLst>
                                          <p:attrName>ppt_y</p:attrName>
                                        </p:attrNameLst>
                                      </p:cBhvr>
                                      <p:tavLst>
                                        <p:tav tm="0">
                                          <p:val>
                                            <p:strVal val="#ppt_y+#ppt_h/2"/>
                                          </p:val>
                                        </p:tav>
                                        <p:tav tm="100000">
                                          <p:val>
                                            <p:strVal val="#ppt_y"/>
                                          </p:val>
                                        </p:tav>
                                      </p:tavLst>
                                    </p:anim>
                                    <p:anim calcmode="lin" valueType="num">
                                      <p:cBhvr>
                                        <p:cTn id="81" dur="500" fill="hold"/>
                                        <p:tgtEl>
                                          <p:spTgt spid="119811">
                                            <p:txEl>
                                              <p:pRg st="9" end="9"/>
                                            </p:txEl>
                                          </p:spTgt>
                                        </p:tgtEl>
                                        <p:attrNameLst>
                                          <p:attrName>ppt_w</p:attrName>
                                        </p:attrNameLst>
                                      </p:cBhvr>
                                      <p:tavLst>
                                        <p:tav tm="0">
                                          <p:val>
                                            <p:strVal val="#ppt_w"/>
                                          </p:val>
                                        </p:tav>
                                        <p:tav tm="100000">
                                          <p:val>
                                            <p:strVal val="#ppt_w"/>
                                          </p:val>
                                        </p:tav>
                                      </p:tavLst>
                                    </p:anim>
                                    <p:anim calcmode="lin" valueType="num">
                                      <p:cBhvr>
                                        <p:cTn id="82" dur="500" fill="hold"/>
                                        <p:tgtEl>
                                          <p:spTgt spid="119811">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119811">
                                            <p:txEl>
                                              <p:pRg st="10" end="10"/>
                                            </p:txEl>
                                          </p:spTgt>
                                        </p:tgtEl>
                                        <p:attrNameLst>
                                          <p:attrName>style.visibility</p:attrName>
                                        </p:attrNameLst>
                                      </p:cBhvr>
                                      <p:to>
                                        <p:strVal val="visible"/>
                                      </p:to>
                                    </p:set>
                                    <p:anim calcmode="lin" valueType="num">
                                      <p:cBhvr>
                                        <p:cTn id="87" dur="500" fill="hold"/>
                                        <p:tgtEl>
                                          <p:spTgt spid="119811">
                                            <p:txEl>
                                              <p:pRg st="10" end="10"/>
                                            </p:txEl>
                                          </p:spTgt>
                                        </p:tgtEl>
                                        <p:attrNameLst>
                                          <p:attrName>ppt_x</p:attrName>
                                        </p:attrNameLst>
                                      </p:cBhvr>
                                      <p:tavLst>
                                        <p:tav tm="0">
                                          <p:val>
                                            <p:strVal val="#ppt_x"/>
                                          </p:val>
                                        </p:tav>
                                        <p:tav tm="100000">
                                          <p:val>
                                            <p:strVal val="#ppt_x"/>
                                          </p:val>
                                        </p:tav>
                                      </p:tavLst>
                                    </p:anim>
                                    <p:anim calcmode="lin" valueType="num">
                                      <p:cBhvr>
                                        <p:cTn id="88" dur="500" fill="hold"/>
                                        <p:tgtEl>
                                          <p:spTgt spid="119811">
                                            <p:txEl>
                                              <p:pRg st="10" end="10"/>
                                            </p:txEl>
                                          </p:spTgt>
                                        </p:tgtEl>
                                        <p:attrNameLst>
                                          <p:attrName>ppt_y</p:attrName>
                                        </p:attrNameLst>
                                      </p:cBhvr>
                                      <p:tavLst>
                                        <p:tav tm="0">
                                          <p:val>
                                            <p:strVal val="#ppt_y+#ppt_h/2"/>
                                          </p:val>
                                        </p:tav>
                                        <p:tav tm="100000">
                                          <p:val>
                                            <p:strVal val="#ppt_y"/>
                                          </p:val>
                                        </p:tav>
                                      </p:tavLst>
                                    </p:anim>
                                    <p:anim calcmode="lin" valueType="num">
                                      <p:cBhvr>
                                        <p:cTn id="89" dur="500" fill="hold"/>
                                        <p:tgtEl>
                                          <p:spTgt spid="119811">
                                            <p:txEl>
                                              <p:pRg st="10" end="10"/>
                                            </p:txEl>
                                          </p:spTgt>
                                        </p:tgtEl>
                                        <p:attrNameLst>
                                          <p:attrName>ppt_w</p:attrName>
                                        </p:attrNameLst>
                                      </p:cBhvr>
                                      <p:tavLst>
                                        <p:tav tm="0">
                                          <p:val>
                                            <p:strVal val="#ppt_w"/>
                                          </p:val>
                                        </p:tav>
                                        <p:tav tm="100000">
                                          <p:val>
                                            <p:strVal val="#ppt_w"/>
                                          </p:val>
                                        </p:tav>
                                      </p:tavLst>
                                    </p:anim>
                                    <p:anim calcmode="lin" valueType="num">
                                      <p:cBhvr>
                                        <p:cTn id="90" dur="500" fill="hold"/>
                                        <p:tgtEl>
                                          <p:spTgt spid="119811">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4" fill="hold" grpId="0" nodeType="clickEffect">
                                  <p:stCondLst>
                                    <p:cond delay="0"/>
                                  </p:stCondLst>
                                  <p:childTnLst>
                                    <p:set>
                                      <p:cBhvr>
                                        <p:cTn id="94" dur="1" fill="hold">
                                          <p:stCondLst>
                                            <p:cond delay="0"/>
                                          </p:stCondLst>
                                        </p:cTn>
                                        <p:tgtEl>
                                          <p:spTgt spid="119811">
                                            <p:txEl>
                                              <p:pRg st="11" end="11"/>
                                            </p:txEl>
                                          </p:spTgt>
                                        </p:tgtEl>
                                        <p:attrNameLst>
                                          <p:attrName>style.visibility</p:attrName>
                                        </p:attrNameLst>
                                      </p:cBhvr>
                                      <p:to>
                                        <p:strVal val="visible"/>
                                      </p:to>
                                    </p:set>
                                    <p:anim calcmode="lin" valueType="num">
                                      <p:cBhvr>
                                        <p:cTn id="95" dur="500" fill="hold"/>
                                        <p:tgtEl>
                                          <p:spTgt spid="119811">
                                            <p:txEl>
                                              <p:pRg st="11" end="11"/>
                                            </p:txEl>
                                          </p:spTgt>
                                        </p:tgtEl>
                                        <p:attrNameLst>
                                          <p:attrName>ppt_x</p:attrName>
                                        </p:attrNameLst>
                                      </p:cBhvr>
                                      <p:tavLst>
                                        <p:tav tm="0">
                                          <p:val>
                                            <p:strVal val="#ppt_x"/>
                                          </p:val>
                                        </p:tav>
                                        <p:tav tm="100000">
                                          <p:val>
                                            <p:strVal val="#ppt_x"/>
                                          </p:val>
                                        </p:tav>
                                      </p:tavLst>
                                    </p:anim>
                                    <p:anim calcmode="lin" valueType="num">
                                      <p:cBhvr>
                                        <p:cTn id="96" dur="500" fill="hold"/>
                                        <p:tgtEl>
                                          <p:spTgt spid="119811">
                                            <p:txEl>
                                              <p:pRg st="11" end="11"/>
                                            </p:txEl>
                                          </p:spTgt>
                                        </p:tgtEl>
                                        <p:attrNameLst>
                                          <p:attrName>ppt_y</p:attrName>
                                        </p:attrNameLst>
                                      </p:cBhvr>
                                      <p:tavLst>
                                        <p:tav tm="0">
                                          <p:val>
                                            <p:strVal val="#ppt_y+#ppt_h/2"/>
                                          </p:val>
                                        </p:tav>
                                        <p:tav tm="100000">
                                          <p:val>
                                            <p:strVal val="#ppt_y"/>
                                          </p:val>
                                        </p:tav>
                                      </p:tavLst>
                                    </p:anim>
                                    <p:anim calcmode="lin" valueType="num">
                                      <p:cBhvr>
                                        <p:cTn id="97" dur="500" fill="hold"/>
                                        <p:tgtEl>
                                          <p:spTgt spid="119811">
                                            <p:txEl>
                                              <p:pRg st="11" end="11"/>
                                            </p:txEl>
                                          </p:spTgt>
                                        </p:tgtEl>
                                        <p:attrNameLst>
                                          <p:attrName>ppt_w</p:attrName>
                                        </p:attrNameLst>
                                      </p:cBhvr>
                                      <p:tavLst>
                                        <p:tav tm="0">
                                          <p:val>
                                            <p:strVal val="#ppt_w"/>
                                          </p:val>
                                        </p:tav>
                                        <p:tav tm="100000">
                                          <p:val>
                                            <p:strVal val="#ppt_w"/>
                                          </p:val>
                                        </p:tav>
                                      </p:tavLst>
                                    </p:anim>
                                    <p:anim calcmode="lin" valueType="num">
                                      <p:cBhvr>
                                        <p:cTn id="98" dur="500" fill="hold"/>
                                        <p:tgtEl>
                                          <p:spTgt spid="119811">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4" fill="hold" grpId="0" nodeType="clickEffect">
                                  <p:stCondLst>
                                    <p:cond delay="0"/>
                                  </p:stCondLst>
                                  <p:childTnLst>
                                    <p:set>
                                      <p:cBhvr>
                                        <p:cTn id="102" dur="1" fill="hold">
                                          <p:stCondLst>
                                            <p:cond delay="0"/>
                                          </p:stCondLst>
                                        </p:cTn>
                                        <p:tgtEl>
                                          <p:spTgt spid="119811">
                                            <p:txEl>
                                              <p:pRg st="12" end="12"/>
                                            </p:txEl>
                                          </p:spTgt>
                                        </p:tgtEl>
                                        <p:attrNameLst>
                                          <p:attrName>style.visibility</p:attrName>
                                        </p:attrNameLst>
                                      </p:cBhvr>
                                      <p:to>
                                        <p:strVal val="visible"/>
                                      </p:to>
                                    </p:set>
                                    <p:anim calcmode="lin" valueType="num">
                                      <p:cBhvr>
                                        <p:cTn id="103" dur="500" fill="hold"/>
                                        <p:tgtEl>
                                          <p:spTgt spid="119811">
                                            <p:txEl>
                                              <p:pRg st="12" end="12"/>
                                            </p:txEl>
                                          </p:spTgt>
                                        </p:tgtEl>
                                        <p:attrNameLst>
                                          <p:attrName>ppt_x</p:attrName>
                                        </p:attrNameLst>
                                      </p:cBhvr>
                                      <p:tavLst>
                                        <p:tav tm="0">
                                          <p:val>
                                            <p:strVal val="#ppt_x"/>
                                          </p:val>
                                        </p:tav>
                                        <p:tav tm="100000">
                                          <p:val>
                                            <p:strVal val="#ppt_x"/>
                                          </p:val>
                                        </p:tav>
                                      </p:tavLst>
                                    </p:anim>
                                    <p:anim calcmode="lin" valueType="num">
                                      <p:cBhvr>
                                        <p:cTn id="104" dur="500" fill="hold"/>
                                        <p:tgtEl>
                                          <p:spTgt spid="119811">
                                            <p:txEl>
                                              <p:pRg st="12" end="12"/>
                                            </p:txEl>
                                          </p:spTgt>
                                        </p:tgtEl>
                                        <p:attrNameLst>
                                          <p:attrName>ppt_y</p:attrName>
                                        </p:attrNameLst>
                                      </p:cBhvr>
                                      <p:tavLst>
                                        <p:tav tm="0">
                                          <p:val>
                                            <p:strVal val="#ppt_y+#ppt_h/2"/>
                                          </p:val>
                                        </p:tav>
                                        <p:tav tm="100000">
                                          <p:val>
                                            <p:strVal val="#ppt_y"/>
                                          </p:val>
                                        </p:tav>
                                      </p:tavLst>
                                    </p:anim>
                                    <p:anim calcmode="lin" valueType="num">
                                      <p:cBhvr>
                                        <p:cTn id="105" dur="500" fill="hold"/>
                                        <p:tgtEl>
                                          <p:spTgt spid="119811">
                                            <p:txEl>
                                              <p:pRg st="12" end="12"/>
                                            </p:txEl>
                                          </p:spTgt>
                                        </p:tgtEl>
                                        <p:attrNameLst>
                                          <p:attrName>ppt_w</p:attrName>
                                        </p:attrNameLst>
                                      </p:cBhvr>
                                      <p:tavLst>
                                        <p:tav tm="0">
                                          <p:val>
                                            <p:strVal val="#ppt_w"/>
                                          </p:val>
                                        </p:tav>
                                        <p:tav tm="100000">
                                          <p:val>
                                            <p:strVal val="#ppt_w"/>
                                          </p:val>
                                        </p:tav>
                                      </p:tavLst>
                                    </p:anim>
                                    <p:anim calcmode="lin" valueType="num">
                                      <p:cBhvr>
                                        <p:cTn id="106" dur="500" fill="hold"/>
                                        <p:tgtEl>
                                          <p:spTgt spid="119811">
                                            <p:txEl>
                                              <p:pRg st="12" end="1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1" name="Group 3"/>
          <p:cNvGrpSpPr/>
          <p:nvPr/>
        </p:nvGrpSpPr>
        <p:grpSpPr bwMode="auto">
          <a:xfrm>
            <a:off x="781050" y="296745"/>
            <a:ext cx="3540125" cy="3263900"/>
            <a:chOff x="492" y="342"/>
            <a:chExt cx="2230" cy="2056"/>
          </a:xfrm>
        </p:grpSpPr>
        <p:grpSp>
          <p:nvGrpSpPr>
            <p:cNvPr id="54360" name="Group 4"/>
            <p:cNvGrpSpPr/>
            <p:nvPr/>
          </p:nvGrpSpPr>
          <p:grpSpPr bwMode="auto">
            <a:xfrm>
              <a:off x="492" y="342"/>
              <a:ext cx="2230" cy="2056"/>
              <a:chOff x="492" y="342"/>
              <a:chExt cx="2230" cy="2056"/>
            </a:xfrm>
          </p:grpSpPr>
          <p:grpSp>
            <p:nvGrpSpPr>
              <p:cNvPr id="54362" name="Group 5"/>
              <p:cNvGrpSpPr/>
              <p:nvPr/>
            </p:nvGrpSpPr>
            <p:grpSpPr bwMode="auto">
              <a:xfrm>
                <a:off x="492" y="726"/>
                <a:ext cx="1022" cy="1672"/>
                <a:chOff x="703" y="2015"/>
                <a:chExt cx="1022" cy="1672"/>
              </a:xfrm>
            </p:grpSpPr>
            <p:sp>
              <p:nvSpPr>
                <p:cNvPr id="54375" name="Oval 6"/>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76" name="Oval 7"/>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77" name="Oval 8"/>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78" name="Oval 9"/>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79" name="Oval 10"/>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80" name="Oval 11"/>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81" name="Oval 12"/>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82" name="Line 13"/>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3" name="Line 14"/>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4" name="Line 15"/>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5" name="Line 16"/>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6" name="Line 17"/>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7" name="Line 18"/>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63" name="Group 19"/>
              <p:cNvGrpSpPr/>
              <p:nvPr/>
            </p:nvGrpSpPr>
            <p:grpSpPr bwMode="auto">
              <a:xfrm>
                <a:off x="747" y="342"/>
                <a:ext cx="342" cy="402"/>
                <a:chOff x="747" y="342"/>
                <a:chExt cx="342" cy="402"/>
              </a:xfrm>
            </p:grpSpPr>
            <p:sp>
              <p:nvSpPr>
                <p:cNvPr id="54373" name="Line 20"/>
                <p:cNvSpPr>
                  <a:spLocks noChangeShapeType="1"/>
                </p:cNvSpPr>
                <p:nvPr/>
              </p:nvSpPr>
              <p:spPr bwMode="auto">
                <a:xfrm>
                  <a:off x="945" y="500"/>
                  <a:ext cx="144" cy="244"/>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4" name="Text Box 21"/>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grpSp>
          <p:sp>
            <p:nvSpPr>
              <p:cNvPr id="54364" name="Text Box 22"/>
              <p:cNvSpPr txBox="1">
                <a:spLocks noChangeArrowheads="1"/>
              </p:cNvSpPr>
              <p:nvPr/>
            </p:nvSpPr>
            <p:spPr bwMode="auto">
              <a:xfrm>
                <a:off x="1698" y="157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54365" name="Group 23"/>
              <p:cNvGrpSpPr/>
              <p:nvPr/>
            </p:nvGrpSpPr>
            <p:grpSpPr bwMode="auto">
              <a:xfrm>
                <a:off x="1863" y="678"/>
                <a:ext cx="859" cy="1366"/>
                <a:chOff x="2908" y="567"/>
                <a:chExt cx="859" cy="1366"/>
              </a:xfrm>
            </p:grpSpPr>
            <p:sp>
              <p:nvSpPr>
                <p:cNvPr id="54366" name="Rectangle 24"/>
                <p:cNvSpPr>
                  <a:spLocks noChangeArrowheads="1"/>
                </p:cNvSpPr>
                <p:nvPr/>
              </p:nvSpPr>
              <p:spPr bwMode="auto">
                <a:xfrm>
                  <a:off x="2908" y="1699"/>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67" name="Rectangle 25"/>
                <p:cNvSpPr>
                  <a:spLocks noChangeArrowheads="1"/>
                </p:cNvSpPr>
                <p:nvPr/>
              </p:nvSpPr>
              <p:spPr bwMode="auto">
                <a:xfrm>
                  <a:off x="2908" y="1463"/>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8" name="Rectangle 26"/>
                <p:cNvSpPr>
                  <a:spLocks noChangeArrowheads="1"/>
                </p:cNvSpPr>
                <p:nvPr/>
              </p:nvSpPr>
              <p:spPr bwMode="auto">
                <a:xfrm>
                  <a:off x="2908" y="1228"/>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9" name="Rectangle 27"/>
                <p:cNvSpPr>
                  <a:spLocks noChangeArrowheads="1"/>
                </p:cNvSpPr>
                <p:nvPr/>
              </p:nvSpPr>
              <p:spPr bwMode="auto">
                <a:xfrm>
                  <a:off x="2908" y="996"/>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0" name="Rectangle 28"/>
                <p:cNvSpPr>
                  <a:spLocks noChangeArrowheads="1"/>
                </p:cNvSpPr>
                <p:nvPr/>
              </p:nvSpPr>
              <p:spPr bwMode="auto">
                <a:xfrm>
                  <a:off x="2908" y="762"/>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1" name="Line 29"/>
                <p:cNvSpPr>
                  <a:spLocks noChangeShapeType="1"/>
                </p:cNvSpPr>
                <p:nvPr/>
              </p:nvSpPr>
              <p:spPr bwMode="auto">
                <a:xfrm>
                  <a:off x="2911" y="567"/>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2" name="Line 30"/>
                <p:cNvSpPr>
                  <a:spLocks noChangeShapeType="1"/>
                </p:cNvSpPr>
                <p:nvPr/>
              </p:nvSpPr>
              <p:spPr bwMode="auto">
                <a:xfrm flipH="1">
                  <a:off x="3767" y="567"/>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4361" name="Text Box 31"/>
            <p:cNvSpPr txBox="1">
              <a:spLocks noChangeArrowheads="1"/>
            </p:cNvSpPr>
            <p:nvPr/>
          </p:nvSpPr>
          <p:spPr bwMode="auto">
            <a:xfrm>
              <a:off x="1939" y="2141"/>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30080" name="Group 32"/>
          <p:cNvGrpSpPr/>
          <p:nvPr/>
        </p:nvGrpSpPr>
        <p:grpSpPr bwMode="auto">
          <a:xfrm>
            <a:off x="4954588" y="680920"/>
            <a:ext cx="3640137" cy="2749550"/>
            <a:chOff x="3121" y="584"/>
            <a:chExt cx="2293" cy="1732"/>
          </a:xfrm>
        </p:grpSpPr>
        <p:grpSp>
          <p:nvGrpSpPr>
            <p:cNvPr id="54333" name="Group 33"/>
            <p:cNvGrpSpPr/>
            <p:nvPr/>
          </p:nvGrpSpPr>
          <p:grpSpPr bwMode="auto">
            <a:xfrm>
              <a:off x="3121" y="584"/>
              <a:ext cx="2293" cy="1732"/>
              <a:chOff x="3099" y="806"/>
              <a:chExt cx="2293" cy="1732"/>
            </a:xfrm>
          </p:grpSpPr>
          <p:grpSp>
            <p:nvGrpSpPr>
              <p:cNvPr id="54335" name="Group 34"/>
              <p:cNvGrpSpPr/>
              <p:nvPr/>
            </p:nvGrpSpPr>
            <p:grpSpPr bwMode="auto">
              <a:xfrm>
                <a:off x="3099" y="866"/>
                <a:ext cx="1022" cy="1672"/>
                <a:chOff x="703" y="2015"/>
                <a:chExt cx="1022" cy="1672"/>
              </a:xfrm>
            </p:grpSpPr>
            <p:sp>
              <p:nvSpPr>
                <p:cNvPr id="54347" name="Oval 35"/>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48" name="Oval 36"/>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49" name="Oval 37"/>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50" name="Oval 38"/>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51" name="Oval 39"/>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52" name="Oval 40"/>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53" name="Oval 41"/>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54" name="Line 42"/>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5" name="Line 43"/>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6" name="Line 44"/>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7" name="Line 45"/>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8" name="Line 46"/>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9" name="Line 47"/>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36" name="Group 48"/>
              <p:cNvGrpSpPr/>
              <p:nvPr/>
            </p:nvGrpSpPr>
            <p:grpSpPr bwMode="auto">
              <a:xfrm>
                <a:off x="3107" y="849"/>
                <a:ext cx="300" cy="402"/>
                <a:chOff x="789" y="342"/>
                <a:chExt cx="300" cy="402"/>
              </a:xfrm>
            </p:grpSpPr>
            <p:sp>
              <p:nvSpPr>
                <p:cNvPr id="54345" name="Line 49"/>
                <p:cNvSpPr>
                  <a:spLocks noChangeShapeType="1"/>
                </p:cNvSpPr>
                <p:nvPr/>
              </p:nvSpPr>
              <p:spPr bwMode="auto">
                <a:xfrm>
                  <a:off x="945" y="500"/>
                  <a:ext cx="144" cy="244"/>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6" name="Text Box 50"/>
                <p:cNvSpPr txBox="1">
                  <a:spLocks noChangeArrowheads="1"/>
                </p:cNvSpPr>
                <p:nvPr/>
              </p:nvSpPr>
              <p:spPr bwMode="auto">
                <a:xfrm>
                  <a:off x="789"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grpSp>
          <p:sp>
            <p:nvSpPr>
              <p:cNvPr id="54337" name="Text Box 51"/>
              <p:cNvSpPr txBox="1">
                <a:spLocks noChangeArrowheads="1"/>
              </p:cNvSpPr>
              <p:nvPr/>
            </p:nvSpPr>
            <p:spPr bwMode="auto">
              <a:xfrm>
                <a:off x="4339" y="14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8" name="Rectangle 52"/>
              <p:cNvSpPr>
                <a:spLocks noChangeArrowheads="1"/>
              </p:cNvSpPr>
              <p:nvPr/>
            </p:nvSpPr>
            <p:spPr bwMode="auto">
              <a:xfrm>
                <a:off x="4537" y="1938"/>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39" name="Rectangle 53"/>
              <p:cNvSpPr>
                <a:spLocks noChangeArrowheads="1"/>
              </p:cNvSpPr>
              <p:nvPr/>
            </p:nvSpPr>
            <p:spPr bwMode="auto">
              <a:xfrm>
                <a:off x="4537" y="1702"/>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40" name="Rectangle 54"/>
              <p:cNvSpPr>
                <a:spLocks noChangeArrowheads="1"/>
              </p:cNvSpPr>
              <p:nvPr/>
            </p:nvSpPr>
            <p:spPr bwMode="auto">
              <a:xfrm>
                <a:off x="4537" y="146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1" name="Rectangle 55"/>
              <p:cNvSpPr>
                <a:spLocks noChangeArrowheads="1"/>
              </p:cNvSpPr>
              <p:nvPr/>
            </p:nvSpPr>
            <p:spPr bwMode="auto">
              <a:xfrm>
                <a:off x="4537" y="1235"/>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2" name="Rectangle 56"/>
              <p:cNvSpPr>
                <a:spLocks noChangeArrowheads="1"/>
              </p:cNvSpPr>
              <p:nvPr/>
            </p:nvSpPr>
            <p:spPr bwMode="auto">
              <a:xfrm>
                <a:off x="4537" y="1001"/>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3" name="Line 57"/>
              <p:cNvSpPr>
                <a:spLocks noChangeShapeType="1"/>
              </p:cNvSpPr>
              <p:nvPr/>
            </p:nvSpPr>
            <p:spPr bwMode="auto">
              <a:xfrm>
                <a:off x="4529" y="806"/>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4" name="Line 58"/>
              <p:cNvSpPr>
                <a:spLocks noChangeShapeType="1"/>
              </p:cNvSpPr>
              <p:nvPr/>
            </p:nvSpPr>
            <p:spPr bwMode="auto">
              <a:xfrm flipH="1">
                <a:off x="5386" y="806"/>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34" name="Text Box 59"/>
            <p:cNvSpPr txBox="1">
              <a:spLocks noChangeArrowheads="1"/>
            </p:cNvSpPr>
            <p:nvPr/>
          </p:nvSpPr>
          <p:spPr bwMode="auto">
            <a:xfrm>
              <a:off x="4684" y="1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30108" name="Group 60"/>
          <p:cNvGrpSpPr/>
          <p:nvPr/>
        </p:nvGrpSpPr>
        <p:grpSpPr bwMode="auto">
          <a:xfrm>
            <a:off x="349250" y="3862270"/>
            <a:ext cx="4014788" cy="2749550"/>
            <a:chOff x="220" y="2588"/>
            <a:chExt cx="2529" cy="1732"/>
          </a:xfrm>
        </p:grpSpPr>
        <p:grpSp>
          <p:nvGrpSpPr>
            <p:cNvPr id="54306" name="Group 61"/>
            <p:cNvGrpSpPr/>
            <p:nvPr/>
          </p:nvGrpSpPr>
          <p:grpSpPr bwMode="auto">
            <a:xfrm>
              <a:off x="220" y="2588"/>
              <a:ext cx="2529" cy="1732"/>
              <a:chOff x="220" y="2588"/>
              <a:chExt cx="2529" cy="1732"/>
            </a:xfrm>
          </p:grpSpPr>
          <p:grpSp>
            <p:nvGrpSpPr>
              <p:cNvPr id="54308" name="Group 62"/>
              <p:cNvGrpSpPr/>
              <p:nvPr/>
            </p:nvGrpSpPr>
            <p:grpSpPr bwMode="auto">
              <a:xfrm>
                <a:off x="451" y="2648"/>
                <a:ext cx="1022" cy="1672"/>
                <a:chOff x="703" y="2015"/>
                <a:chExt cx="1022" cy="1672"/>
              </a:xfrm>
            </p:grpSpPr>
            <p:sp>
              <p:nvSpPr>
                <p:cNvPr id="54320" name="Oval 63"/>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21" name="Oval 64"/>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22" name="Oval 65"/>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23" name="Oval 66"/>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24" name="Oval 67"/>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25" name="Oval 68"/>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26" name="Oval 69"/>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27" name="Line 70"/>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8" name="Line 71"/>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9" name="Line 72"/>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0" name="Line 73"/>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1" name="Line 74"/>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2" name="Line 75"/>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09" name="Group 76"/>
              <p:cNvGrpSpPr/>
              <p:nvPr/>
            </p:nvGrpSpPr>
            <p:grpSpPr bwMode="auto">
              <a:xfrm>
                <a:off x="220" y="3009"/>
                <a:ext cx="294" cy="402"/>
                <a:chOff x="795" y="342"/>
                <a:chExt cx="294" cy="402"/>
              </a:xfrm>
            </p:grpSpPr>
            <p:sp>
              <p:nvSpPr>
                <p:cNvPr id="54318" name="Line 77"/>
                <p:cNvSpPr>
                  <a:spLocks noChangeShapeType="1"/>
                </p:cNvSpPr>
                <p:nvPr/>
              </p:nvSpPr>
              <p:spPr bwMode="auto">
                <a:xfrm>
                  <a:off x="945" y="500"/>
                  <a:ext cx="144" cy="244"/>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9" name="Text Box 78"/>
                <p:cNvSpPr txBox="1">
                  <a:spLocks noChangeArrowheads="1"/>
                </p:cNvSpPr>
                <p:nvPr/>
              </p:nvSpPr>
              <p:spPr bwMode="auto">
                <a:xfrm>
                  <a:off x="795"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grpSp>
          <p:sp>
            <p:nvSpPr>
              <p:cNvPr id="54310" name="Text Box 79"/>
              <p:cNvSpPr txBox="1">
                <a:spLocks noChangeArrowheads="1"/>
              </p:cNvSpPr>
              <p:nvPr/>
            </p:nvSpPr>
            <p:spPr bwMode="auto">
              <a:xfrm>
                <a:off x="1724" y="3020"/>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1" name="Rectangle 80"/>
              <p:cNvSpPr>
                <a:spLocks noChangeArrowheads="1"/>
              </p:cNvSpPr>
              <p:nvPr/>
            </p:nvSpPr>
            <p:spPr bwMode="auto">
              <a:xfrm>
                <a:off x="1889" y="3720"/>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12" name="Rectangle 81"/>
              <p:cNvSpPr>
                <a:spLocks noChangeArrowheads="1"/>
              </p:cNvSpPr>
              <p:nvPr/>
            </p:nvSpPr>
            <p:spPr bwMode="auto">
              <a:xfrm>
                <a:off x="1889" y="3484"/>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13" name="Rectangle 82"/>
              <p:cNvSpPr>
                <a:spLocks noChangeArrowheads="1"/>
              </p:cNvSpPr>
              <p:nvPr/>
            </p:nvSpPr>
            <p:spPr bwMode="auto">
              <a:xfrm>
                <a:off x="1890" y="3250"/>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14" name="Rectangle 83"/>
              <p:cNvSpPr>
                <a:spLocks noChangeArrowheads="1"/>
              </p:cNvSpPr>
              <p:nvPr/>
            </p:nvSpPr>
            <p:spPr bwMode="auto">
              <a:xfrm>
                <a:off x="1889" y="301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5" name="Rectangle 84"/>
              <p:cNvSpPr>
                <a:spLocks noChangeArrowheads="1"/>
              </p:cNvSpPr>
              <p:nvPr/>
            </p:nvSpPr>
            <p:spPr bwMode="auto">
              <a:xfrm>
                <a:off x="1889" y="2783"/>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6" name="Line 85"/>
              <p:cNvSpPr>
                <a:spLocks noChangeShapeType="1"/>
              </p:cNvSpPr>
              <p:nvPr/>
            </p:nvSpPr>
            <p:spPr bwMode="auto">
              <a:xfrm>
                <a:off x="1892" y="2588"/>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7" name="Line 86"/>
              <p:cNvSpPr>
                <a:spLocks noChangeShapeType="1"/>
              </p:cNvSpPr>
              <p:nvPr/>
            </p:nvSpPr>
            <p:spPr bwMode="auto">
              <a:xfrm flipH="1">
                <a:off x="2749" y="2588"/>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07" name="Text Box 87"/>
            <p:cNvSpPr txBox="1">
              <a:spLocks noChangeArrowheads="1"/>
            </p:cNvSpPr>
            <p:nvPr/>
          </p:nvSpPr>
          <p:spPr bwMode="auto">
            <a:xfrm>
              <a:off x="1850" y="393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30136" name="Group 88"/>
          <p:cNvGrpSpPr/>
          <p:nvPr/>
        </p:nvGrpSpPr>
        <p:grpSpPr bwMode="auto">
          <a:xfrm>
            <a:off x="4389438" y="3862270"/>
            <a:ext cx="4306887" cy="2754313"/>
            <a:chOff x="2765" y="2588"/>
            <a:chExt cx="2713" cy="1735"/>
          </a:xfrm>
        </p:grpSpPr>
        <p:sp>
          <p:nvSpPr>
            <p:cNvPr id="54279" name="Text Box 89"/>
            <p:cNvSpPr txBox="1">
              <a:spLocks noChangeArrowheads="1"/>
            </p:cNvSpPr>
            <p:nvPr/>
          </p:nvSpPr>
          <p:spPr bwMode="auto">
            <a:xfrm>
              <a:off x="2765" y="3632"/>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grpSp>
          <p:nvGrpSpPr>
            <p:cNvPr id="54280" name="Group 90"/>
            <p:cNvGrpSpPr/>
            <p:nvPr/>
          </p:nvGrpSpPr>
          <p:grpSpPr bwMode="auto">
            <a:xfrm>
              <a:off x="3180" y="2588"/>
              <a:ext cx="2298" cy="1735"/>
              <a:chOff x="3180" y="2588"/>
              <a:chExt cx="2298" cy="1735"/>
            </a:xfrm>
          </p:grpSpPr>
          <p:grpSp>
            <p:nvGrpSpPr>
              <p:cNvPr id="54281" name="Group 91"/>
              <p:cNvGrpSpPr/>
              <p:nvPr/>
            </p:nvGrpSpPr>
            <p:grpSpPr bwMode="auto">
              <a:xfrm>
                <a:off x="3180" y="2588"/>
                <a:ext cx="2298" cy="1735"/>
                <a:chOff x="3180" y="2588"/>
                <a:chExt cx="2298" cy="1735"/>
              </a:xfrm>
            </p:grpSpPr>
            <p:grpSp>
              <p:nvGrpSpPr>
                <p:cNvPr id="54283" name="Group 92"/>
                <p:cNvGrpSpPr/>
                <p:nvPr/>
              </p:nvGrpSpPr>
              <p:grpSpPr bwMode="auto">
                <a:xfrm>
                  <a:off x="3180" y="2648"/>
                  <a:ext cx="1022" cy="1672"/>
                  <a:chOff x="703" y="2015"/>
                  <a:chExt cx="1022" cy="1672"/>
                </a:xfrm>
              </p:grpSpPr>
              <p:sp>
                <p:nvSpPr>
                  <p:cNvPr id="54293" name="Oval 93"/>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294" name="Oval 94"/>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295" name="Oval 95"/>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296" name="Oval 96"/>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297" name="Oval 97"/>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298" name="Oval 98"/>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299" name="Oval 99"/>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300" name="Line 100"/>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1" name="Line 101"/>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2" name="Line 102"/>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3" name="Line 103"/>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4" name="Line 104"/>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5" name="Line 105"/>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284" name="Text Box 106"/>
                <p:cNvSpPr txBox="1">
                  <a:spLocks noChangeArrowheads="1"/>
                </p:cNvSpPr>
                <p:nvPr/>
              </p:nvSpPr>
              <p:spPr bwMode="auto">
                <a:xfrm>
                  <a:off x="4464" y="326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5" name="Rectangle 107"/>
                <p:cNvSpPr>
                  <a:spLocks noChangeArrowheads="1"/>
                </p:cNvSpPr>
                <p:nvPr/>
              </p:nvSpPr>
              <p:spPr bwMode="auto">
                <a:xfrm>
                  <a:off x="4618" y="3720"/>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286" name="Rectangle 108"/>
                <p:cNvSpPr>
                  <a:spLocks noChangeArrowheads="1"/>
                </p:cNvSpPr>
                <p:nvPr/>
              </p:nvSpPr>
              <p:spPr bwMode="auto">
                <a:xfrm>
                  <a:off x="4618" y="3484"/>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4287" name="Rectangle 109"/>
                <p:cNvSpPr>
                  <a:spLocks noChangeArrowheads="1"/>
                </p:cNvSpPr>
                <p:nvPr/>
              </p:nvSpPr>
              <p:spPr bwMode="auto">
                <a:xfrm>
                  <a:off x="4619" y="3250"/>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8" name="Rectangle 110"/>
                <p:cNvSpPr>
                  <a:spLocks noChangeArrowheads="1"/>
                </p:cNvSpPr>
                <p:nvPr/>
              </p:nvSpPr>
              <p:spPr bwMode="auto">
                <a:xfrm>
                  <a:off x="4618" y="301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9" name="Rectangle 111"/>
                <p:cNvSpPr>
                  <a:spLocks noChangeArrowheads="1"/>
                </p:cNvSpPr>
                <p:nvPr/>
              </p:nvSpPr>
              <p:spPr bwMode="auto">
                <a:xfrm>
                  <a:off x="4618" y="2783"/>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0" name="Line 112"/>
                <p:cNvSpPr>
                  <a:spLocks noChangeShapeType="1"/>
                </p:cNvSpPr>
                <p:nvPr/>
              </p:nvSpPr>
              <p:spPr bwMode="auto">
                <a:xfrm>
                  <a:off x="4621" y="2588"/>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1" name="Line 113"/>
                <p:cNvSpPr>
                  <a:spLocks noChangeShapeType="1"/>
                </p:cNvSpPr>
                <p:nvPr/>
              </p:nvSpPr>
              <p:spPr bwMode="auto">
                <a:xfrm flipH="1">
                  <a:off x="5478" y="2588"/>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2" name="Text Box 114"/>
                <p:cNvSpPr txBox="1">
                  <a:spLocks noChangeArrowheads="1"/>
                </p:cNvSpPr>
                <p:nvPr/>
              </p:nvSpPr>
              <p:spPr bwMode="auto">
                <a:xfrm>
                  <a:off x="4172" y="4067"/>
                  <a:ext cx="709"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4282" name="Text Box 115"/>
              <p:cNvSpPr txBox="1">
                <a:spLocks noChangeArrowheads="1"/>
              </p:cNvSpPr>
              <p:nvPr/>
            </p:nvSpPr>
            <p:spPr bwMode="auto">
              <a:xfrm>
                <a:off x="3229" y="407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ox(out)">
                                      <p:cBhvr>
                                        <p:cTn id="7" dur="500"/>
                                        <p:tgtEl>
                                          <p:spTgt spid="130051"/>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0080"/>
                                        </p:tgtEl>
                                        <p:attrNameLst>
                                          <p:attrName>style.visibility</p:attrName>
                                        </p:attrNameLst>
                                      </p:cBhvr>
                                      <p:to>
                                        <p:strVal val="visible"/>
                                      </p:to>
                                    </p:set>
                                    <p:animEffect transition="in" filter="box(out)">
                                      <p:cBhvr>
                                        <p:cTn id="12" dur="500"/>
                                        <p:tgtEl>
                                          <p:spTgt spid="13008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30108"/>
                                        </p:tgtEl>
                                        <p:attrNameLst>
                                          <p:attrName>style.visibility</p:attrName>
                                        </p:attrNameLst>
                                      </p:cBhvr>
                                      <p:to>
                                        <p:strVal val="visible"/>
                                      </p:to>
                                    </p:set>
                                    <p:animEffect transition="in" filter="box(out)">
                                      <p:cBhvr>
                                        <p:cTn id="17" dur="500"/>
                                        <p:tgtEl>
                                          <p:spTgt spid="130108"/>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30136"/>
                                        </p:tgtEl>
                                        <p:attrNameLst>
                                          <p:attrName>style.visibility</p:attrName>
                                        </p:attrNameLst>
                                      </p:cBhvr>
                                      <p:to>
                                        <p:strVal val="visible"/>
                                      </p:to>
                                    </p:set>
                                    <p:animEffect transition="in" filter="box(out)">
                                      <p:cBhvr>
                                        <p:cTn id="22" dur="500"/>
                                        <p:tgtEl>
                                          <p:spTgt spid="130136"/>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2"/>
          <p:cNvGrpSpPr/>
          <p:nvPr/>
        </p:nvGrpSpPr>
        <p:grpSpPr bwMode="auto">
          <a:xfrm>
            <a:off x="709613" y="314325"/>
            <a:ext cx="3700462" cy="2754313"/>
            <a:chOff x="447" y="198"/>
            <a:chExt cx="2331" cy="1735"/>
          </a:xfrm>
        </p:grpSpPr>
        <p:grpSp>
          <p:nvGrpSpPr>
            <p:cNvPr id="55386" name="Group 3"/>
            <p:cNvGrpSpPr/>
            <p:nvPr/>
          </p:nvGrpSpPr>
          <p:grpSpPr bwMode="auto">
            <a:xfrm>
              <a:off x="447" y="198"/>
              <a:ext cx="2331" cy="1735"/>
              <a:chOff x="725" y="176"/>
              <a:chExt cx="2331" cy="1735"/>
            </a:xfrm>
          </p:grpSpPr>
          <p:grpSp>
            <p:nvGrpSpPr>
              <p:cNvPr id="55388" name="Group 4"/>
              <p:cNvGrpSpPr/>
              <p:nvPr/>
            </p:nvGrpSpPr>
            <p:grpSpPr bwMode="auto">
              <a:xfrm>
                <a:off x="725" y="254"/>
                <a:ext cx="342" cy="402"/>
                <a:chOff x="747" y="342"/>
                <a:chExt cx="342" cy="402"/>
              </a:xfrm>
            </p:grpSpPr>
            <p:sp>
              <p:nvSpPr>
                <p:cNvPr id="55412" name="Line 5"/>
                <p:cNvSpPr>
                  <a:spLocks noChangeShapeType="1"/>
                </p:cNvSpPr>
                <p:nvPr/>
              </p:nvSpPr>
              <p:spPr bwMode="auto">
                <a:xfrm>
                  <a:off x="945" y="500"/>
                  <a:ext cx="144" cy="244"/>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3" name="Text Box 6"/>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grpSp>
          <p:grpSp>
            <p:nvGrpSpPr>
              <p:cNvPr id="55389" name="Group 7"/>
              <p:cNvGrpSpPr/>
              <p:nvPr/>
            </p:nvGrpSpPr>
            <p:grpSpPr bwMode="auto">
              <a:xfrm>
                <a:off x="758" y="236"/>
                <a:ext cx="1022" cy="1672"/>
                <a:chOff x="703" y="2015"/>
                <a:chExt cx="1022" cy="1672"/>
              </a:xfrm>
            </p:grpSpPr>
            <p:sp>
              <p:nvSpPr>
                <p:cNvPr id="55399" name="Oval 8"/>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400" name="Oval 9"/>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401" name="Oval 10"/>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402" name="Oval 11"/>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403" name="Oval 12"/>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404" name="Oval 13"/>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405" name="Oval 14"/>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406" name="Line 15"/>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7" name="Line 16"/>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8" name="Line 17"/>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9" name="Line 18"/>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0" name="Line 19"/>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1" name="Line 20"/>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90" name="Text Box 21"/>
              <p:cNvSpPr txBox="1">
                <a:spLocks noChangeArrowheads="1"/>
              </p:cNvSpPr>
              <p:nvPr/>
            </p:nvSpPr>
            <p:spPr bwMode="auto">
              <a:xfrm>
                <a:off x="2020" y="107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1" name="Rectangle 22"/>
              <p:cNvSpPr>
                <a:spLocks noChangeArrowheads="1"/>
              </p:cNvSpPr>
              <p:nvPr/>
            </p:nvSpPr>
            <p:spPr bwMode="auto">
              <a:xfrm>
                <a:off x="2196" y="1308"/>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92" name="Rectangle 23"/>
              <p:cNvSpPr>
                <a:spLocks noChangeArrowheads="1"/>
              </p:cNvSpPr>
              <p:nvPr/>
            </p:nvSpPr>
            <p:spPr bwMode="auto">
              <a:xfrm>
                <a:off x="2196" y="1072"/>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3" name="Rectangle 24"/>
              <p:cNvSpPr>
                <a:spLocks noChangeArrowheads="1"/>
              </p:cNvSpPr>
              <p:nvPr/>
            </p:nvSpPr>
            <p:spPr bwMode="auto">
              <a:xfrm>
                <a:off x="2197" y="838"/>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4" name="Rectangle 25"/>
              <p:cNvSpPr>
                <a:spLocks noChangeArrowheads="1"/>
              </p:cNvSpPr>
              <p:nvPr/>
            </p:nvSpPr>
            <p:spPr bwMode="auto">
              <a:xfrm>
                <a:off x="2196" y="605"/>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5" name="Rectangle 26"/>
              <p:cNvSpPr>
                <a:spLocks noChangeArrowheads="1"/>
              </p:cNvSpPr>
              <p:nvPr/>
            </p:nvSpPr>
            <p:spPr bwMode="auto">
              <a:xfrm>
                <a:off x="2196" y="371"/>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6" name="Line 27"/>
              <p:cNvSpPr>
                <a:spLocks noChangeShapeType="1"/>
              </p:cNvSpPr>
              <p:nvPr/>
            </p:nvSpPr>
            <p:spPr bwMode="auto">
              <a:xfrm>
                <a:off x="2199" y="176"/>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7" name="Line 28"/>
              <p:cNvSpPr>
                <a:spLocks noChangeShapeType="1"/>
              </p:cNvSpPr>
              <p:nvPr/>
            </p:nvSpPr>
            <p:spPr bwMode="auto">
              <a:xfrm flipH="1">
                <a:off x="3056" y="176"/>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8" name="Text Box 29"/>
              <p:cNvSpPr txBox="1">
                <a:spLocks noChangeArrowheads="1"/>
              </p:cNvSpPr>
              <p:nvPr/>
            </p:nvSpPr>
            <p:spPr bwMode="auto">
              <a:xfrm>
                <a:off x="1750" y="1655"/>
                <a:ext cx="856"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5387" name="Text Box 30"/>
            <p:cNvSpPr txBox="1">
              <a:spLocks noChangeArrowheads="1"/>
            </p:cNvSpPr>
            <p:nvPr/>
          </p:nvSpPr>
          <p:spPr bwMode="auto">
            <a:xfrm>
              <a:off x="583" y="1653"/>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7007" name="Group 31"/>
          <p:cNvGrpSpPr/>
          <p:nvPr/>
        </p:nvGrpSpPr>
        <p:grpSpPr bwMode="auto">
          <a:xfrm>
            <a:off x="5130800" y="449263"/>
            <a:ext cx="3648075" cy="2754312"/>
            <a:chOff x="3232" y="283"/>
            <a:chExt cx="2298" cy="1735"/>
          </a:xfrm>
        </p:grpSpPr>
        <p:grpSp>
          <p:nvGrpSpPr>
            <p:cNvPr id="55358" name="Group 32"/>
            <p:cNvGrpSpPr/>
            <p:nvPr/>
          </p:nvGrpSpPr>
          <p:grpSpPr bwMode="auto">
            <a:xfrm>
              <a:off x="3232" y="283"/>
              <a:ext cx="2298" cy="1735"/>
              <a:chOff x="3232" y="283"/>
              <a:chExt cx="2298" cy="1735"/>
            </a:xfrm>
          </p:grpSpPr>
          <p:grpSp>
            <p:nvGrpSpPr>
              <p:cNvPr id="55360" name="Group 33"/>
              <p:cNvGrpSpPr/>
              <p:nvPr/>
            </p:nvGrpSpPr>
            <p:grpSpPr bwMode="auto">
              <a:xfrm>
                <a:off x="3232" y="343"/>
                <a:ext cx="1022" cy="1672"/>
                <a:chOff x="703" y="2015"/>
                <a:chExt cx="1022" cy="1672"/>
              </a:xfrm>
            </p:grpSpPr>
            <p:sp>
              <p:nvSpPr>
                <p:cNvPr id="55373" name="Oval 34"/>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74" name="Oval 35"/>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75" name="Oval 36"/>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76" name="Oval 37"/>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77" name="Oval 38"/>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78" name="Oval 39"/>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79" name="Oval 40"/>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80" name="Line 41"/>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1" name="Line 42"/>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2" name="Line 43"/>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3" name="Line 44"/>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4" name="Line 45"/>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5" name="Line 46"/>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61" name="Text Box 47"/>
              <p:cNvSpPr txBox="1">
                <a:spLocks noChangeArrowheads="1"/>
              </p:cNvSpPr>
              <p:nvPr/>
            </p:nvSpPr>
            <p:spPr bwMode="auto">
              <a:xfrm>
                <a:off x="4505" y="95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2" name="Rectangle 48"/>
              <p:cNvSpPr>
                <a:spLocks noChangeArrowheads="1"/>
              </p:cNvSpPr>
              <p:nvPr/>
            </p:nvSpPr>
            <p:spPr bwMode="auto">
              <a:xfrm>
                <a:off x="4670" y="1415"/>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63" name="Rectangle 49"/>
              <p:cNvSpPr>
                <a:spLocks noChangeArrowheads="1"/>
              </p:cNvSpPr>
              <p:nvPr/>
            </p:nvSpPr>
            <p:spPr bwMode="auto">
              <a:xfrm>
                <a:off x="4670" y="1179"/>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64" name="Rectangle 50"/>
              <p:cNvSpPr>
                <a:spLocks noChangeArrowheads="1"/>
              </p:cNvSpPr>
              <p:nvPr/>
            </p:nvSpPr>
            <p:spPr bwMode="auto">
              <a:xfrm>
                <a:off x="4671" y="945"/>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5" name="Rectangle 51"/>
              <p:cNvSpPr>
                <a:spLocks noChangeArrowheads="1"/>
              </p:cNvSpPr>
              <p:nvPr/>
            </p:nvSpPr>
            <p:spPr bwMode="auto">
              <a:xfrm>
                <a:off x="4670" y="712"/>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6" name="Rectangle 52"/>
              <p:cNvSpPr>
                <a:spLocks noChangeArrowheads="1"/>
              </p:cNvSpPr>
              <p:nvPr/>
            </p:nvSpPr>
            <p:spPr bwMode="auto">
              <a:xfrm>
                <a:off x="4670" y="478"/>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7" name="Line 53"/>
              <p:cNvSpPr>
                <a:spLocks noChangeShapeType="1"/>
              </p:cNvSpPr>
              <p:nvPr/>
            </p:nvSpPr>
            <p:spPr bwMode="auto">
              <a:xfrm>
                <a:off x="4673" y="283"/>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8" name="Line 54"/>
              <p:cNvSpPr>
                <a:spLocks noChangeShapeType="1"/>
              </p:cNvSpPr>
              <p:nvPr/>
            </p:nvSpPr>
            <p:spPr bwMode="auto">
              <a:xfrm flipH="1">
                <a:off x="5530" y="283"/>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9" name="Text Box 55"/>
              <p:cNvSpPr txBox="1">
                <a:spLocks noChangeArrowheads="1"/>
              </p:cNvSpPr>
              <p:nvPr/>
            </p:nvSpPr>
            <p:spPr bwMode="auto">
              <a:xfrm>
                <a:off x="4224" y="1762"/>
                <a:ext cx="856"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nvGrpSpPr>
              <p:cNvPr id="55370" name="Group 56"/>
              <p:cNvGrpSpPr/>
              <p:nvPr/>
            </p:nvGrpSpPr>
            <p:grpSpPr bwMode="auto">
              <a:xfrm>
                <a:off x="3989" y="662"/>
                <a:ext cx="207" cy="460"/>
                <a:chOff x="3989" y="662"/>
                <a:chExt cx="207" cy="460"/>
              </a:xfrm>
            </p:grpSpPr>
            <p:sp>
              <p:nvSpPr>
                <p:cNvPr id="55371" name="Text Box 57"/>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sp>
              <p:nvSpPr>
                <p:cNvPr id="55372" name="Line 58"/>
                <p:cNvSpPr>
                  <a:spLocks noChangeShapeType="1"/>
                </p:cNvSpPr>
                <p:nvPr/>
              </p:nvSpPr>
              <p:spPr bwMode="auto">
                <a:xfrm flipH="1">
                  <a:off x="3989" y="933"/>
                  <a:ext cx="123" cy="189"/>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59" name="Text Box 59"/>
            <p:cNvSpPr txBox="1">
              <a:spLocks noChangeArrowheads="1"/>
            </p:cNvSpPr>
            <p:nvPr/>
          </p:nvSpPr>
          <p:spPr bwMode="auto">
            <a:xfrm>
              <a:off x="3384" y="16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7036" name="Group 60"/>
          <p:cNvGrpSpPr/>
          <p:nvPr/>
        </p:nvGrpSpPr>
        <p:grpSpPr bwMode="auto">
          <a:xfrm>
            <a:off x="475639" y="3644290"/>
            <a:ext cx="3913187" cy="2895600"/>
            <a:chOff x="283" y="2423"/>
            <a:chExt cx="2465" cy="1824"/>
          </a:xfrm>
        </p:grpSpPr>
        <p:grpSp>
          <p:nvGrpSpPr>
            <p:cNvPr id="55330" name="Group 61"/>
            <p:cNvGrpSpPr/>
            <p:nvPr/>
          </p:nvGrpSpPr>
          <p:grpSpPr bwMode="auto">
            <a:xfrm>
              <a:off x="407" y="2423"/>
              <a:ext cx="2341" cy="1735"/>
              <a:chOff x="407" y="2423"/>
              <a:chExt cx="2341" cy="1735"/>
            </a:xfrm>
          </p:grpSpPr>
          <p:grpSp>
            <p:nvGrpSpPr>
              <p:cNvPr id="55332" name="Group 62"/>
              <p:cNvGrpSpPr/>
              <p:nvPr/>
            </p:nvGrpSpPr>
            <p:grpSpPr bwMode="auto">
              <a:xfrm>
                <a:off x="450" y="2483"/>
                <a:ext cx="1022" cy="1672"/>
                <a:chOff x="703" y="2015"/>
                <a:chExt cx="1022" cy="1672"/>
              </a:xfrm>
            </p:grpSpPr>
            <p:sp>
              <p:nvSpPr>
                <p:cNvPr id="55345" name="Oval 63"/>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46" name="Oval 64"/>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47" name="Oval 65"/>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48" name="Oval 66"/>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49" name="Oval 67"/>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50" name="Oval 68"/>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51" name="Oval 69"/>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52" name="Line 70"/>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3" name="Line 71"/>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4" name="Line 72"/>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5" name="Line 73"/>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6" name="Line 74"/>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7" name="Line 75"/>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33" name="Text Box 76"/>
              <p:cNvSpPr txBox="1">
                <a:spLocks noChangeArrowheads="1"/>
              </p:cNvSpPr>
              <p:nvPr/>
            </p:nvSpPr>
            <p:spPr bwMode="auto">
              <a:xfrm>
                <a:off x="1722" y="2866"/>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4" name="Rectangle 77"/>
              <p:cNvSpPr>
                <a:spLocks noChangeArrowheads="1"/>
              </p:cNvSpPr>
              <p:nvPr/>
            </p:nvSpPr>
            <p:spPr bwMode="auto">
              <a:xfrm>
                <a:off x="1888" y="3555"/>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35" name="Rectangle 78"/>
              <p:cNvSpPr>
                <a:spLocks noChangeArrowheads="1"/>
              </p:cNvSpPr>
              <p:nvPr/>
            </p:nvSpPr>
            <p:spPr bwMode="auto">
              <a:xfrm>
                <a:off x="1888" y="3319"/>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36" name="Rectangle 79"/>
              <p:cNvSpPr>
                <a:spLocks noChangeArrowheads="1"/>
              </p:cNvSpPr>
              <p:nvPr/>
            </p:nvSpPr>
            <p:spPr bwMode="auto">
              <a:xfrm>
                <a:off x="1889" y="3085"/>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37" name="Rectangle 80"/>
              <p:cNvSpPr>
                <a:spLocks noChangeArrowheads="1"/>
              </p:cNvSpPr>
              <p:nvPr/>
            </p:nvSpPr>
            <p:spPr bwMode="auto">
              <a:xfrm>
                <a:off x="1888" y="2852"/>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8" name="Rectangle 81"/>
              <p:cNvSpPr>
                <a:spLocks noChangeArrowheads="1"/>
              </p:cNvSpPr>
              <p:nvPr/>
            </p:nvSpPr>
            <p:spPr bwMode="auto">
              <a:xfrm>
                <a:off x="1888" y="2618"/>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9" name="Line 82"/>
              <p:cNvSpPr>
                <a:spLocks noChangeShapeType="1"/>
              </p:cNvSpPr>
              <p:nvPr/>
            </p:nvSpPr>
            <p:spPr bwMode="auto">
              <a:xfrm>
                <a:off x="1891" y="2423"/>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0" name="Line 83"/>
              <p:cNvSpPr>
                <a:spLocks noChangeShapeType="1"/>
              </p:cNvSpPr>
              <p:nvPr/>
            </p:nvSpPr>
            <p:spPr bwMode="auto">
              <a:xfrm flipH="1">
                <a:off x="2748" y="2423"/>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1" name="Text Box 84"/>
              <p:cNvSpPr txBox="1">
                <a:spLocks noChangeArrowheads="1"/>
              </p:cNvSpPr>
              <p:nvPr/>
            </p:nvSpPr>
            <p:spPr bwMode="auto">
              <a:xfrm>
                <a:off x="1442" y="3902"/>
                <a:ext cx="856"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nvGrpSpPr>
              <p:cNvPr id="55342" name="Group 85"/>
              <p:cNvGrpSpPr/>
              <p:nvPr/>
            </p:nvGrpSpPr>
            <p:grpSpPr bwMode="auto">
              <a:xfrm>
                <a:off x="407" y="3647"/>
                <a:ext cx="368" cy="250"/>
                <a:chOff x="407" y="3647"/>
                <a:chExt cx="368" cy="250"/>
              </a:xfrm>
            </p:grpSpPr>
            <p:sp>
              <p:nvSpPr>
                <p:cNvPr id="55343" name="Text Box 86"/>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sp>
              <p:nvSpPr>
                <p:cNvPr id="55344" name="Line 87"/>
                <p:cNvSpPr>
                  <a:spLocks noChangeShapeType="1"/>
                </p:cNvSpPr>
                <p:nvPr/>
              </p:nvSpPr>
              <p:spPr bwMode="auto">
                <a:xfrm flipV="1">
                  <a:off x="542" y="3707"/>
                  <a:ext cx="233" cy="89"/>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31" name="Text Box 88"/>
            <p:cNvSpPr txBox="1">
              <a:spLocks noChangeArrowheads="1"/>
            </p:cNvSpPr>
            <p:nvPr/>
          </p:nvSpPr>
          <p:spPr bwMode="auto">
            <a:xfrm>
              <a:off x="283" y="3997"/>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7065" name="Group 89"/>
          <p:cNvGrpSpPr/>
          <p:nvPr/>
        </p:nvGrpSpPr>
        <p:grpSpPr bwMode="auto">
          <a:xfrm>
            <a:off x="4880830" y="3511669"/>
            <a:ext cx="3748087" cy="3021012"/>
            <a:chOff x="3069" y="2417"/>
            <a:chExt cx="2361" cy="1903"/>
          </a:xfrm>
        </p:grpSpPr>
        <p:grpSp>
          <p:nvGrpSpPr>
            <p:cNvPr id="55302" name="Group 90"/>
            <p:cNvGrpSpPr/>
            <p:nvPr/>
          </p:nvGrpSpPr>
          <p:grpSpPr bwMode="auto">
            <a:xfrm>
              <a:off x="3069" y="2417"/>
              <a:ext cx="2298" cy="1903"/>
              <a:chOff x="3069" y="2417"/>
              <a:chExt cx="2298" cy="1903"/>
            </a:xfrm>
          </p:grpSpPr>
          <p:grpSp>
            <p:nvGrpSpPr>
              <p:cNvPr id="55304" name="Group 91"/>
              <p:cNvGrpSpPr/>
              <p:nvPr/>
            </p:nvGrpSpPr>
            <p:grpSpPr bwMode="auto">
              <a:xfrm>
                <a:off x="3069" y="2477"/>
                <a:ext cx="1022" cy="1672"/>
                <a:chOff x="703" y="2015"/>
                <a:chExt cx="1022" cy="1672"/>
              </a:xfrm>
            </p:grpSpPr>
            <p:sp>
              <p:nvSpPr>
                <p:cNvPr id="55317" name="Oval 92"/>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18" name="Oval 93"/>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19" name="Oval 94"/>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20" name="Oval 95"/>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21" name="Oval 96"/>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22" name="Oval 97"/>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23" name="Oval 98"/>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24" name="Line 99"/>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5" name="Line 100"/>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6" name="Line 101"/>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7" name="Line 102"/>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8" name="Line 103"/>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9" name="Line 104"/>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05" name="Text Box 105"/>
              <p:cNvSpPr txBox="1">
                <a:spLocks noChangeArrowheads="1"/>
              </p:cNvSpPr>
              <p:nvPr/>
            </p:nvSpPr>
            <p:spPr bwMode="auto">
              <a:xfrm>
                <a:off x="4352" y="30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06" name="Rectangle 106"/>
              <p:cNvSpPr>
                <a:spLocks noChangeArrowheads="1"/>
              </p:cNvSpPr>
              <p:nvPr/>
            </p:nvSpPr>
            <p:spPr bwMode="auto">
              <a:xfrm>
                <a:off x="4507" y="3549"/>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07" name="Rectangle 107"/>
              <p:cNvSpPr>
                <a:spLocks noChangeArrowheads="1"/>
              </p:cNvSpPr>
              <p:nvPr/>
            </p:nvSpPr>
            <p:spPr bwMode="auto">
              <a:xfrm>
                <a:off x="4507" y="3313"/>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5308" name="Rectangle 108"/>
              <p:cNvSpPr>
                <a:spLocks noChangeArrowheads="1"/>
              </p:cNvSpPr>
              <p:nvPr/>
            </p:nvSpPr>
            <p:spPr bwMode="auto">
              <a:xfrm>
                <a:off x="4508" y="3079"/>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09" name="Rectangle 109"/>
              <p:cNvSpPr>
                <a:spLocks noChangeArrowheads="1"/>
              </p:cNvSpPr>
              <p:nvPr/>
            </p:nvSpPr>
            <p:spPr bwMode="auto">
              <a:xfrm>
                <a:off x="4507" y="2846"/>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0" name="Rectangle 110"/>
              <p:cNvSpPr>
                <a:spLocks noChangeArrowheads="1"/>
              </p:cNvSpPr>
              <p:nvPr/>
            </p:nvSpPr>
            <p:spPr bwMode="auto">
              <a:xfrm>
                <a:off x="4507" y="2612"/>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1" name="Line 111"/>
              <p:cNvSpPr>
                <a:spLocks noChangeShapeType="1"/>
              </p:cNvSpPr>
              <p:nvPr/>
            </p:nvSpPr>
            <p:spPr bwMode="auto">
              <a:xfrm>
                <a:off x="4510" y="2417"/>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2" name="Line 112"/>
              <p:cNvSpPr>
                <a:spLocks noChangeShapeType="1"/>
              </p:cNvSpPr>
              <p:nvPr/>
            </p:nvSpPr>
            <p:spPr bwMode="auto">
              <a:xfrm flipH="1">
                <a:off x="5367" y="2417"/>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3" name="Text Box 113"/>
              <p:cNvSpPr txBox="1">
                <a:spLocks noChangeArrowheads="1"/>
              </p:cNvSpPr>
              <p:nvPr/>
            </p:nvSpPr>
            <p:spPr bwMode="auto">
              <a:xfrm>
                <a:off x="4061" y="3896"/>
                <a:ext cx="994"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nvGrpSpPr>
              <p:cNvPr id="55314" name="Group 114"/>
              <p:cNvGrpSpPr/>
              <p:nvPr/>
            </p:nvGrpSpPr>
            <p:grpSpPr bwMode="auto">
              <a:xfrm>
                <a:off x="3226" y="4070"/>
                <a:ext cx="368" cy="250"/>
                <a:chOff x="407" y="3647"/>
                <a:chExt cx="368" cy="250"/>
              </a:xfrm>
            </p:grpSpPr>
            <p:sp>
              <p:nvSpPr>
                <p:cNvPr id="55315" name="Text Box 115"/>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sp>
              <p:nvSpPr>
                <p:cNvPr id="55316" name="Line 116"/>
                <p:cNvSpPr>
                  <a:spLocks noChangeShapeType="1"/>
                </p:cNvSpPr>
                <p:nvPr/>
              </p:nvSpPr>
              <p:spPr bwMode="auto">
                <a:xfrm flipV="1">
                  <a:off x="542" y="3707"/>
                  <a:ext cx="233" cy="89"/>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03" name="Text Box 117"/>
            <p:cNvSpPr txBox="1">
              <a:spLocks noChangeArrowheads="1"/>
            </p:cNvSpPr>
            <p:nvPr/>
          </p:nvSpPr>
          <p:spPr bwMode="auto">
            <a:xfrm>
              <a:off x="5128" y="3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ox(out)">
                                      <p:cBhvr>
                                        <p:cTn id="7" dur="500"/>
                                        <p:tgtEl>
                                          <p:spTgt spid="126978"/>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7007"/>
                                        </p:tgtEl>
                                        <p:attrNameLst>
                                          <p:attrName>style.visibility</p:attrName>
                                        </p:attrNameLst>
                                      </p:cBhvr>
                                      <p:to>
                                        <p:strVal val="visible"/>
                                      </p:to>
                                    </p:set>
                                    <p:animEffect transition="in" filter="box(out)">
                                      <p:cBhvr>
                                        <p:cTn id="12" dur="500"/>
                                        <p:tgtEl>
                                          <p:spTgt spid="127007"/>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7036"/>
                                        </p:tgtEl>
                                        <p:attrNameLst>
                                          <p:attrName>style.visibility</p:attrName>
                                        </p:attrNameLst>
                                      </p:cBhvr>
                                      <p:to>
                                        <p:strVal val="visible"/>
                                      </p:to>
                                    </p:set>
                                    <p:animEffect transition="in" filter="box(out)">
                                      <p:cBhvr>
                                        <p:cTn id="17" dur="500"/>
                                        <p:tgtEl>
                                          <p:spTgt spid="127036"/>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27065"/>
                                        </p:tgtEl>
                                        <p:attrNameLst>
                                          <p:attrName>style.visibility</p:attrName>
                                        </p:attrNameLst>
                                      </p:cBhvr>
                                      <p:to>
                                        <p:strVal val="visible"/>
                                      </p:to>
                                    </p:set>
                                    <p:animEffect transition="in" filter="box(out)">
                                      <p:cBhvr>
                                        <p:cTn id="22" dur="500"/>
                                        <p:tgtEl>
                                          <p:spTgt spid="127065"/>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2"/>
          <p:cNvGrpSpPr/>
          <p:nvPr/>
        </p:nvGrpSpPr>
        <p:grpSpPr bwMode="auto">
          <a:xfrm>
            <a:off x="681038" y="414338"/>
            <a:ext cx="3833812" cy="3127375"/>
            <a:chOff x="429" y="261"/>
            <a:chExt cx="2415" cy="1970"/>
          </a:xfrm>
        </p:grpSpPr>
        <p:grpSp>
          <p:nvGrpSpPr>
            <p:cNvPr id="56410" name="Group 3"/>
            <p:cNvGrpSpPr/>
            <p:nvPr/>
          </p:nvGrpSpPr>
          <p:grpSpPr bwMode="auto">
            <a:xfrm>
              <a:off x="429" y="261"/>
              <a:ext cx="2415" cy="1970"/>
              <a:chOff x="429" y="261"/>
              <a:chExt cx="2415" cy="1970"/>
            </a:xfrm>
          </p:grpSpPr>
          <p:grpSp>
            <p:nvGrpSpPr>
              <p:cNvPr id="56412" name="Group 4"/>
              <p:cNvGrpSpPr/>
              <p:nvPr/>
            </p:nvGrpSpPr>
            <p:grpSpPr bwMode="auto">
              <a:xfrm>
                <a:off x="546" y="321"/>
                <a:ext cx="1022" cy="1672"/>
                <a:chOff x="703" y="2015"/>
                <a:chExt cx="1022" cy="1672"/>
              </a:xfrm>
            </p:grpSpPr>
            <p:sp>
              <p:nvSpPr>
                <p:cNvPr id="56423" name="Oval 5"/>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24" name="Oval 6"/>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25" name="Oval 7"/>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26" name="Oval 8"/>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27" name="Oval 9"/>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28" name="Oval 10"/>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29" name="Oval 11"/>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30" name="Line 12"/>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1" name="Line 13"/>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2" name="Line 14"/>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3" name="Line 15"/>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4" name="Line 16"/>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5" name="Line 17"/>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413" name="Text Box 18"/>
              <p:cNvSpPr txBox="1">
                <a:spLocks noChangeArrowheads="1"/>
              </p:cNvSpPr>
              <p:nvPr/>
            </p:nvSpPr>
            <p:spPr bwMode="auto">
              <a:xfrm>
                <a:off x="1840" y="693"/>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4" name="Rectangle 19"/>
              <p:cNvSpPr>
                <a:spLocks noChangeArrowheads="1"/>
              </p:cNvSpPr>
              <p:nvPr/>
            </p:nvSpPr>
            <p:spPr bwMode="auto">
              <a:xfrm>
                <a:off x="1984" y="1393"/>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15" name="Rectangle 20"/>
              <p:cNvSpPr>
                <a:spLocks noChangeArrowheads="1"/>
              </p:cNvSpPr>
              <p:nvPr/>
            </p:nvSpPr>
            <p:spPr bwMode="auto">
              <a:xfrm>
                <a:off x="1984" y="115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16" name="Rectangle 21"/>
              <p:cNvSpPr>
                <a:spLocks noChangeArrowheads="1"/>
              </p:cNvSpPr>
              <p:nvPr/>
            </p:nvSpPr>
            <p:spPr bwMode="auto">
              <a:xfrm>
                <a:off x="1985" y="923"/>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17" name="Rectangle 22"/>
              <p:cNvSpPr>
                <a:spLocks noChangeArrowheads="1"/>
              </p:cNvSpPr>
              <p:nvPr/>
            </p:nvSpPr>
            <p:spPr bwMode="auto">
              <a:xfrm>
                <a:off x="1984" y="690"/>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8" name="Rectangle 23"/>
              <p:cNvSpPr>
                <a:spLocks noChangeArrowheads="1"/>
              </p:cNvSpPr>
              <p:nvPr/>
            </p:nvSpPr>
            <p:spPr bwMode="auto">
              <a:xfrm>
                <a:off x="1984" y="456"/>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9" name="Line 24"/>
              <p:cNvSpPr>
                <a:spLocks noChangeShapeType="1"/>
              </p:cNvSpPr>
              <p:nvPr/>
            </p:nvSpPr>
            <p:spPr bwMode="auto">
              <a:xfrm>
                <a:off x="1987" y="261"/>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0" name="Line 25"/>
              <p:cNvSpPr>
                <a:spLocks noChangeShapeType="1"/>
              </p:cNvSpPr>
              <p:nvPr/>
            </p:nvSpPr>
            <p:spPr bwMode="auto">
              <a:xfrm flipH="1">
                <a:off x="2844" y="261"/>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1" name="Text Box 26"/>
              <p:cNvSpPr txBox="1">
                <a:spLocks noChangeArrowheads="1"/>
              </p:cNvSpPr>
              <p:nvPr/>
            </p:nvSpPr>
            <p:spPr bwMode="auto">
              <a:xfrm>
                <a:off x="1538" y="1740"/>
                <a:ext cx="994"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22" name="Text Box 27"/>
              <p:cNvSpPr txBox="1">
                <a:spLocks noChangeArrowheads="1"/>
              </p:cNvSpPr>
              <p:nvPr/>
            </p:nvSpPr>
            <p:spPr bwMode="auto">
              <a:xfrm>
                <a:off x="429" y="1981"/>
                <a:ext cx="7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grpSp>
        <p:sp>
          <p:nvSpPr>
            <p:cNvPr id="56411" name="Text Box 28"/>
            <p:cNvSpPr txBox="1">
              <a:spLocks noChangeArrowheads="1"/>
            </p:cNvSpPr>
            <p:nvPr/>
          </p:nvSpPr>
          <p:spPr bwMode="auto">
            <a:xfrm>
              <a:off x="2484" y="1764"/>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8029" name="Group 29"/>
          <p:cNvGrpSpPr/>
          <p:nvPr/>
        </p:nvGrpSpPr>
        <p:grpSpPr bwMode="auto">
          <a:xfrm>
            <a:off x="385763" y="3817938"/>
            <a:ext cx="3700462" cy="2835275"/>
            <a:chOff x="243" y="2405"/>
            <a:chExt cx="2331" cy="1786"/>
          </a:xfrm>
        </p:grpSpPr>
        <p:grpSp>
          <p:nvGrpSpPr>
            <p:cNvPr id="56382" name="Group 30"/>
            <p:cNvGrpSpPr/>
            <p:nvPr/>
          </p:nvGrpSpPr>
          <p:grpSpPr bwMode="auto">
            <a:xfrm>
              <a:off x="276" y="2405"/>
              <a:ext cx="2298" cy="1735"/>
              <a:chOff x="276" y="2405"/>
              <a:chExt cx="2298" cy="1735"/>
            </a:xfrm>
          </p:grpSpPr>
          <p:grpSp>
            <p:nvGrpSpPr>
              <p:cNvPr id="56384" name="Group 31"/>
              <p:cNvGrpSpPr/>
              <p:nvPr/>
            </p:nvGrpSpPr>
            <p:grpSpPr bwMode="auto">
              <a:xfrm>
                <a:off x="276" y="2465"/>
                <a:ext cx="1022" cy="1672"/>
                <a:chOff x="703" y="2015"/>
                <a:chExt cx="1022" cy="1672"/>
              </a:xfrm>
            </p:grpSpPr>
            <p:sp>
              <p:nvSpPr>
                <p:cNvPr id="56397" name="Oval 32"/>
                <p:cNvSpPr>
                  <a:spLocks noChangeArrowheads="1"/>
                </p:cNvSpPr>
                <p:nvPr/>
              </p:nvSpPr>
              <p:spPr bwMode="auto">
                <a:xfrm>
                  <a:off x="1245"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98" name="Oval 33"/>
                <p:cNvSpPr>
                  <a:spLocks noChangeArrowheads="1"/>
                </p:cNvSpPr>
                <p:nvPr/>
              </p:nvSpPr>
              <p:spPr bwMode="auto">
                <a:xfrm>
                  <a:off x="997"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99" name="Oval 34"/>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00" name="Oval 35"/>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01" name="Oval 36"/>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02" name="Oval 37"/>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03" name="Oval 38"/>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404" name="Line 39"/>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5" name="Line 40"/>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6" name="Line 41"/>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7" name="Line 42"/>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8" name="Line 43"/>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9" name="Line 44"/>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85" name="Text Box 45"/>
              <p:cNvSpPr txBox="1">
                <a:spLocks noChangeArrowheads="1"/>
              </p:cNvSpPr>
              <p:nvPr/>
            </p:nvSpPr>
            <p:spPr bwMode="auto">
              <a:xfrm>
                <a:off x="1549" y="331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6" name="Rectangle 46"/>
              <p:cNvSpPr>
                <a:spLocks noChangeArrowheads="1"/>
              </p:cNvSpPr>
              <p:nvPr/>
            </p:nvSpPr>
            <p:spPr bwMode="auto">
              <a:xfrm>
                <a:off x="1714" y="353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87" name="Rectangle 47"/>
              <p:cNvSpPr>
                <a:spLocks noChangeArrowheads="1"/>
              </p:cNvSpPr>
              <p:nvPr/>
            </p:nvSpPr>
            <p:spPr bwMode="auto">
              <a:xfrm>
                <a:off x="1714" y="3301"/>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8" name="Rectangle 48"/>
              <p:cNvSpPr>
                <a:spLocks noChangeArrowheads="1"/>
              </p:cNvSpPr>
              <p:nvPr/>
            </p:nvSpPr>
            <p:spPr bwMode="auto">
              <a:xfrm>
                <a:off x="1715" y="306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9" name="Rectangle 49"/>
              <p:cNvSpPr>
                <a:spLocks noChangeArrowheads="1"/>
              </p:cNvSpPr>
              <p:nvPr/>
            </p:nvSpPr>
            <p:spPr bwMode="auto">
              <a:xfrm>
                <a:off x="1714" y="2834"/>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0" name="Rectangle 50"/>
              <p:cNvSpPr>
                <a:spLocks noChangeArrowheads="1"/>
              </p:cNvSpPr>
              <p:nvPr/>
            </p:nvSpPr>
            <p:spPr bwMode="auto">
              <a:xfrm>
                <a:off x="1714" y="2600"/>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1" name="Line 51"/>
              <p:cNvSpPr>
                <a:spLocks noChangeShapeType="1"/>
              </p:cNvSpPr>
              <p:nvPr/>
            </p:nvSpPr>
            <p:spPr bwMode="auto">
              <a:xfrm>
                <a:off x="1717" y="2405"/>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2" name="Line 52"/>
              <p:cNvSpPr>
                <a:spLocks noChangeShapeType="1"/>
              </p:cNvSpPr>
              <p:nvPr/>
            </p:nvSpPr>
            <p:spPr bwMode="auto">
              <a:xfrm flipH="1">
                <a:off x="2574" y="2405"/>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3" name="Text Box 53"/>
              <p:cNvSpPr txBox="1">
                <a:spLocks noChangeArrowheads="1"/>
              </p:cNvSpPr>
              <p:nvPr/>
            </p:nvSpPr>
            <p:spPr bwMode="auto">
              <a:xfrm>
                <a:off x="1268" y="3884"/>
                <a:ext cx="1306"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nvGrpSpPr>
              <p:cNvPr id="56394" name="Group 54"/>
              <p:cNvGrpSpPr/>
              <p:nvPr/>
            </p:nvGrpSpPr>
            <p:grpSpPr bwMode="auto">
              <a:xfrm>
                <a:off x="1033" y="2784"/>
                <a:ext cx="207" cy="460"/>
                <a:chOff x="3989" y="662"/>
                <a:chExt cx="207" cy="460"/>
              </a:xfrm>
            </p:grpSpPr>
            <p:sp>
              <p:nvSpPr>
                <p:cNvPr id="56395" name="Text Box 55"/>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sp>
              <p:nvSpPr>
                <p:cNvPr id="56396" name="Line 56"/>
                <p:cNvSpPr>
                  <a:spLocks noChangeShapeType="1"/>
                </p:cNvSpPr>
                <p:nvPr/>
              </p:nvSpPr>
              <p:spPr bwMode="auto">
                <a:xfrm flipH="1">
                  <a:off x="3989" y="933"/>
                  <a:ext cx="123" cy="189"/>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83" name="Text Box 57"/>
            <p:cNvSpPr txBox="1">
              <a:spLocks noChangeArrowheads="1"/>
            </p:cNvSpPr>
            <p:nvPr/>
          </p:nvSpPr>
          <p:spPr bwMode="auto">
            <a:xfrm>
              <a:off x="243" y="3941"/>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8058" name="Group 58"/>
          <p:cNvGrpSpPr/>
          <p:nvPr/>
        </p:nvGrpSpPr>
        <p:grpSpPr bwMode="auto">
          <a:xfrm>
            <a:off x="4805363" y="3759200"/>
            <a:ext cx="3648075" cy="2876550"/>
            <a:chOff x="3027" y="2368"/>
            <a:chExt cx="2298" cy="1812"/>
          </a:xfrm>
        </p:grpSpPr>
        <p:grpSp>
          <p:nvGrpSpPr>
            <p:cNvPr id="56354" name="Group 59"/>
            <p:cNvGrpSpPr/>
            <p:nvPr/>
          </p:nvGrpSpPr>
          <p:grpSpPr bwMode="auto">
            <a:xfrm>
              <a:off x="3027" y="2368"/>
              <a:ext cx="2298" cy="1735"/>
              <a:chOff x="3027" y="2368"/>
              <a:chExt cx="2298" cy="1735"/>
            </a:xfrm>
          </p:grpSpPr>
          <p:grpSp>
            <p:nvGrpSpPr>
              <p:cNvPr id="56356" name="Group 60"/>
              <p:cNvGrpSpPr/>
              <p:nvPr/>
            </p:nvGrpSpPr>
            <p:grpSpPr bwMode="auto">
              <a:xfrm>
                <a:off x="3027" y="2428"/>
                <a:ext cx="1022" cy="1672"/>
                <a:chOff x="703" y="2015"/>
                <a:chExt cx="1022" cy="1672"/>
              </a:xfrm>
            </p:grpSpPr>
            <p:sp>
              <p:nvSpPr>
                <p:cNvPr id="56369" name="Oval 61"/>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70" name="Oval 62"/>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71" name="Oval 63"/>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72" name="Oval 64"/>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73" name="Oval 65"/>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74" name="Oval 66"/>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75" name="Oval 67"/>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76" name="Line 68"/>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7" name="Line 69"/>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8" name="Line 70"/>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9" name="Line 71"/>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0" name="Line 72"/>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1" name="Line 73"/>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57" name="Text Box 74"/>
              <p:cNvSpPr txBox="1">
                <a:spLocks noChangeArrowheads="1"/>
              </p:cNvSpPr>
              <p:nvPr/>
            </p:nvSpPr>
            <p:spPr bwMode="auto">
              <a:xfrm>
                <a:off x="4311" y="304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8" name="Rectangle 75"/>
              <p:cNvSpPr>
                <a:spLocks noChangeArrowheads="1"/>
              </p:cNvSpPr>
              <p:nvPr/>
            </p:nvSpPr>
            <p:spPr bwMode="auto">
              <a:xfrm>
                <a:off x="4465" y="3500"/>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59" name="Rectangle 76"/>
              <p:cNvSpPr>
                <a:spLocks noChangeArrowheads="1"/>
              </p:cNvSpPr>
              <p:nvPr/>
            </p:nvSpPr>
            <p:spPr bwMode="auto">
              <a:xfrm>
                <a:off x="4465" y="3264"/>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60" name="Rectangle 77"/>
              <p:cNvSpPr>
                <a:spLocks noChangeArrowheads="1"/>
              </p:cNvSpPr>
              <p:nvPr/>
            </p:nvSpPr>
            <p:spPr bwMode="auto">
              <a:xfrm>
                <a:off x="4466" y="3030"/>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1" name="Rectangle 78"/>
              <p:cNvSpPr>
                <a:spLocks noChangeArrowheads="1"/>
              </p:cNvSpPr>
              <p:nvPr/>
            </p:nvSpPr>
            <p:spPr bwMode="auto">
              <a:xfrm>
                <a:off x="4465" y="279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2" name="Rectangle 79"/>
              <p:cNvSpPr>
                <a:spLocks noChangeArrowheads="1"/>
              </p:cNvSpPr>
              <p:nvPr/>
            </p:nvSpPr>
            <p:spPr bwMode="auto">
              <a:xfrm>
                <a:off x="4465" y="2563"/>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3" name="Line 80"/>
              <p:cNvSpPr>
                <a:spLocks noChangeShapeType="1"/>
              </p:cNvSpPr>
              <p:nvPr/>
            </p:nvSpPr>
            <p:spPr bwMode="auto">
              <a:xfrm>
                <a:off x="4468" y="2368"/>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4" name="Line 81"/>
              <p:cNvSpPr>
                <a:spLocks noChangeShapeType="1"/>
              </p:cNvSpPr>
              <p:nvPr/>
            </p:nvSpPr>
            <p:spPr bwMode="auto">
              <a:xfrm flipH="1">
                <a:off x="5325" y="2368"/>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5" name="Text Box 82"/>
              <p:cNvSpPr txBox="1">
                <a:spLocks noChangeArrowheads="1"/>
              </p:cNvSpPr>
              <p:nvPr/>
            </p:nvSpPr>
            <p:spPr bwMode="auto">
              <a:xfrm>
                <a:off x="4019" y="3847"/>
                <a:ext cx="1306"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nvGrpSpPr>
              <p:cNvPr id="56366" name="Group 83"/>
              <p:cNvGrpSpPr/>
              <p:nvPr/>
            </p:nvGrpSpPr>
            <p:grpSpPr bwMode="auto">
              <a:xfrm>
                <a:off x="3929" y="3002"/>
                <a:ext cx="207" cy="460"/>
                <a:chOff x="3989" y="662"/>
                <a:chExt cx="207" cy="460"/>
              </a:xfrm>
            </p:grpSpPr>
            <p:sp>
              <p:nvSpPr>
                <p:cNvPr id="56367" name="Text Box 84"/>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sp>
              <p:nvSpPr>
                <p:cNvPr id="56368" name="Line 85"/>
                <p:cNvSpPr>
                  <a:spLocks noChangeShapeType="1"/>
                </p:cNvSpPr>
                <p:nvPr/>
              </p:nvSpPr>
              <p:spPr bwMode="auto">
                <a:xfrm flipH="1">
                  <a:off x="3989" y="933"/>
                  <a:ext cx="123" cy="189"/>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55" name="Text Box 86"/>
            <p:cNvSpPr txBox="1">
              <a:spLocks noChangeArrowheads="1"/>
            </p:cNvSpPr>
            <p:nvPr/>
          </p:nvSpPr>
          <p:spPr bwMode="auto">
            <a:xfrm>
              <a:off x="3122" y="3930"/>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8087" name="Group 87"/>
          <p:cNvGrpSpPr/>
          <p:nvPr/>
        </p:nvGrpSpPr>
        <p:grpSpPr bwMode="auto">
          <a:xfrm>
            <a:off x="4724400" y="531813"/>
            <a:ext cx="3906838" cy="3127375"/>
            <a:chOff x="2976" y="335"/>
            <a:chExt cx="2461" cy="1970"/>
          </a:xfrm>
        </p:grpSpPr>
        <p:sp>
          <p:nvSpPr>
            <p:cNvPr id="56326" name="Line 88"/>
            <p:cNvSpPr>
              <a:spLocks noChangeShapeType="1"/>
            </p:cNvSpPr>
            <p:nvPr/>
          </p:nvSpPr>
          <p:spPr bwMode="auto">
            <a:xfrm flipV="1">
              <a:off x="3300" y="2055"/>
              <a:ext cx="178" cy="145"/>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56327" name="Group 89"/>
            <p:cNvGrpSpPr/>
            <p:nvPr/>
          </p:nvGrpSpPr>
          <p:grpSpPr bwMode="auto">
            <a:xfrm>
              <a:off x="2976" y="335"/>
              <a:ext cx="2461" cy="1970"/>
              <a:chOff x="2976" y="335"/>
              <a:chExt cx="2461" cy="1970"/>
            </a:xfrm>
          </p:grpSpPr>
          <p:grpSp>
            <p:nvGrpSpPr>
              <p:cNvPr id="56328" name="Group 90"/>
              <p:cNvGrpSpPr/>
              <p:nvPr/>
            </p:nvGrpSpPr>
            <p:grpSpPr bwMode="auto">
              <a:xfrm>
                <a:off x="2976" y="335"/>
                <a:ext cx="2298" cy="1970"/>
                <a:chOff x="2976" y="335"/>
                <a:chExt cx="2298" cy="1970"/>
              </a:xfrm>
            </p:grpSpPr>
            <p:grpSp>
              <p:nvGrpSpPr>
                <p:cNvPr id="56330" name="Group 91"/>
                <p:cNvGrpSpPr/>
                <p:nvPr/>
              </p:nvGrpSpPr>
              <p:grpSpPr bwMode="auto">
                <a:xfrm>
                  <a:off x="2976" y="395"/>
                  <a:ext cx="1022" cy="1672"/>
                  <a:chOff x="703" y="2015"/>
                  <a:chExt cx="1022" cy="1672"/>
                </a:xfrm>
              </p:grpSpPr>
              <p:sp>
                <p:nvSpPr>
                  <p:cNvPr id="56341" name="Oval 92"/>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42" name="Oval 93"/>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43" name="Oval 94"/>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44" name="Oval 95"/>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45" name="Oval 96"/>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46" name="Oval 97"/>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47" name="Oval 98"/>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48" name="Line 99"/>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49" name="Line 100"/>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0" name="Line 101"/>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1" name="Line 102"/>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2" name="Line 103"/>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3" name="Line 104"/>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31" name="Text Box 105"/>
                <p:cNvSpPr txBox="1">
                  <a:spLocks noChangeArrowheads="1"/>
                </p:cNvSpPr>
                <p:nvPr/>
              </p:nvSpPr>
              <p:spPr bwMode="auto">
                <a:xfrm>
                  <a:off x="4259" y="100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2" name="Rectangle 106"/>
                <p:cNvSpPr>
                  <a:spLocks noChangeArrowheads="1"/>
                </p:cNvSpPr>
                <p:nvPr/>
              </p:nvSpPr>
              <p:spPr bwMode="auto">
                <a:xfrm>
                  <a:off x="4414" y="146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33" name="Rectangle 107"/>
                <p:cNvSpPr>
                  <a:spLocks noChangeArrowheads="1"/>
                </p:cNvSpPr>
                <p:nvPr/>
              </p:nvSpPr>
              <p:spPr bwMode="auto">
                <a:xfrm>
                  <a:off x="4414" y="1231"/>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34" name="Rectangle 108"/>
                <p:cNvSpPr>
                  <a:spLocks noChangeArrowheads="1"/>
                </p:cNvSpPr>
                <p:nvPr/>
              </p:nvSpPr>
              <p:spPr bwMode="auto">
                <a:xfrm>
                  <a:off x="4415" y="99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5" name="Rectangle 109"/>
                <p:cNvSpPr>
                  <a:spLocks noChangeArrowheads="1"/>
                </p:cNvSpPr>
                <p:nvPr/>
              </p:nvSpPr>
              <p:spPr bwMode="auto">
                <a:xfrm>
                  <a:off x="4414" y="764"/>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6" name="Rectangle 110"/>
                <p:cNvSpPr>
                  <a:spLocks noChangeArrowheads="1"/>
                </p:cNvSpPr>
                <p:nvPr/>
              </p:nvSpPr>
              <p:spPr bwMode="auto">
                <a:xfrm>
                  <a:off x="4414" y="530"/>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7" name="Line 111"/>
                <p:cNvSpPr>
                  <a:spLocks noChangeShapeType="1"/>
                </p:cNvSpPr>
                <p:nvPr/>
              </p:nvSpPr>
              <p:spPr bwMode="auto">
                <a:xfrm>
                  <a:off x="4417" y="335"/>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8" name="Line 112"/>
                <p:cNvSpPr>
                  <a:spLocks noChangeShapeType="1"/>
                </p:cNvSpPr>
                <p:nvPr/>
              </p:nvSpPr>
              <p:spPr bwMode="auto">
                <a:xfrm flipH="1">
                  <a:off x="5274" y="335"/>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9" name="Text Box 113"/>
                <p:cNvSpPr txBox="1">
                  <a:spLocks noChangeArrowheads="1"/>
                </p:cNvSpPr>
                <p:nvPr/>
              </p:nvSpPr>
              <p:spPr bwMode="auto">
                <a:xfrm>
                  <a:off x="3968" y="1814"/>
                  <a:ext cx="1150"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6340" name="Text Box 114"/>
                <p:cNvSpPr txBox="1">
                  <a:spLocks noChangeArrowheads="1"/>
                </p:cNvSpPr>
                <p:nvPr/>
              </p:nvSpPr>
              <p:spPr bwMode="auto">
                <a:xfrm>
                  <a:off x="3122" y="205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grpSp>
          <p:sp>
            <p:nvSpPr>
              <p:cNvPr id="56329" name="Text Box 115"/>
              <p:cNvSpPr txBox="1">
                <a:spLocks noChangeArrowheads="1"/>
              </p:cNvSpPr>
              <p:nvPr/>
            </p:nvSpPr>
            <p:spPr bwMode="auto">
              <a:xfrm>
                <a:off x="5055" y="1808"/>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ox(out)">
                                      <p:cBhvr>
                                        <p:cTn id="7" dur="500"/>
                                        <p:tgtEl>
                                          <p:spTgt spid="12800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8087"/>
                                        </p:tgtEl>
                                        <p:attrNameLst>
                                          <p:attrName>style.visibility</p:attrName>
                                        </p:attrNameLst>
                                      </p:cBhvr>
                                      <p:to>
                                        <p:strVal val="visible"/>
                                      </p:to>
                                    </p:set>
                                    <p:animEffect transition="in" filter="box(out)">
                                      <p:cBhvr>
                                        <p:cTn id="12" dur="500"/>
                                        <p:tgtEl>
                                          <p:spTgt spid="128087"/>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8029"/>
                                        </p:tgtEl>
                                        <p:attrNameLst>
                                          <p:attrName>style.visibility</p:attrName>
                                        </p:attrNameLst>
                                      </p:cBhvr>
                                      <p:to>
                                        <p:strVal val="visible"/>
                                      </p:to>
                                    </p:set>
                                    <p:animEffect transition="in" filter="box(out)">
                                      <p:cBhvr>
                                        <p:cTn id="17" dur="500"/>
                                        <p:tgtEl>
                                          <p:spTgt spid="128029"/>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28058"/>
                                        </p:tgtEl>
                                        <p:attrNameLst>
                                          <p:attrName>style.visibility</p:attrName>
                                        </p:attrNameLst>
                                      </p:cBhvr>
                                      <p:to>
                                        <p:strVal val="visible"/>
                                      </p:to>
                                    </p:set>
                                    <p:animEffect transition="in" filter="box(out)">
                                      <p:cBhvr>
                                        <p:cTn id="22" dur="500"/>
                                        <p:tgtEl>
                                          <p:spTgt spid="128058"/>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Group 2"/>
          <p:cNvGrpSpPr/>
          <p:nvPr/>
        </p:nvGrpSpPr>
        <p:grpSpPr bwMode="auto">
          <a:xfrm>
            <a:off x="615950" y="566738"/>
            <a:ext cx="4513263" cy="3001962"/>
            <a:chOff x="388" y="357"/>
            <a:chExt cx="2843" cy="1891"/>
          </a:xfrm>
        </p:grpSpPr>
        <p:grpSp>
          <p:nvGrpSpPr>
            <p:cNvPr id="57404" name="Group 3"/>
            <p:cNvGrpSpPr/>
            <p:nvPr/>
          </p:nvGrpSpPr>
          <p:grpSpPr bwMode="auto">
            <a:xfrm>
              <a:off x="471" y="357"/>
              <a:ext cx="2760" cy="1891"/>
              <a:chOff x="471" y="357"/>
              <a:chExt cx="2760" cy="1891"/>
            </a:xfrm>
          </p:grpSpPr>
          <p:grpSp>
            <p:nvGrpSpPr>
              <p:cNvPr id="57406" name="Group 4"/>
              <p:cNvGrpSpPr/>
              <p:nvPr/>
            </p:nvGrpSpPr>
            <p:grpSpPr bwMode="auto">
              <a:xfrm>
                <a:off x="471" y="417"/>
                <a:ext cx="1022" cy="1672"/>
                <a:chOff x="703" y="2015"/>
                <a:chExt cx="1022" cy="1672"/>
              </a:xfrm>
            </p:grpSpPr>
            <p:sp>
              <p:nvSpPr>
                <p:cNvPr id="57417" name="Oval 5"/>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8" name="Oval 6"/>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9" name="Oval 7"/>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0" name="Oval 8"/>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1" name="Oval 9"/>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2" name="Oval 10"/>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3" name="Oval 11"/>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4" name="Line 12"/>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5" name="Line 13"/>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6" name="Line 14"/>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7" name="Line 15"/>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8" name="Line 16"/>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9" name="Line 17"/>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407" name="Text Box 18"/>
              <p:cNvSpPr txBox="1">
                <a:spLocks noChangeArrowheads="1"/>
              </p:cNvSpPr>
              <p:nvPr/>
            </p:nvSpPr>
            <p:spPr bwMode="auto">
              <a:xfrm>
                <a:off x="1755" y="125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408" name="Rectangle 19"/>
              <p:cNvSpPr>
                <a:spLocks noChangeArrowheads="1"/>
              </p:cNvSpPr>
              <p:nvPr/>
            </p:nvSpPr>
            <p:spPr bwMode="auto">
              <a:xfrm>
                <a:off x="1909" y="1489"/>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9" name="Rectangle 20"/>
              <p:cNvSpPr>
                <a:spLocks noChangeArrowheads="1"/>
              </p:cNvSpPr>
              <p:nvPr/>
            </p:nvSpPr>
            <p:spPr bwMode="auto">
              <a:xfrm>
                <a:off x="1909" y="1253"/>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0" name="Rectangle 21"/>
              <p:cNvSpPr>
                <a:spLocks noChangeArrowheads="1"/>
              </p:cNvSpPr>
              <p:nvPr/>
            </p:nvSpPr>
            <p:spPr bwMode="auto">
              <a:xfrm>
                <a:off x="1910" y="1019"/>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1" name="Rectangle 22"/>
              <p:cNvSpPr>
                <a:spLocks noChangeArrowheads="1"/>
              </p:cNvSpPr>
              <p:nvPr/>
            </p:nvSpPr>
            <p:spPr bwMode="auto">
              <a:xfrm>
                <a:off x="1909" y="786"/>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2" name="Rectangle 23"/>
              <p:cNvSpPr>
                <a:spLocks noChangeArrowheads="1"/>
              </p:cNvSpPr>
              <p:nvPr/>
            </p:nvSpPr>
            <p:spPr bwMode="auto">
              <a:xfrm>
                <a:off x="1909" y="552"/>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3" name="Line 24"/>
              <p:cNvSpPr>
                <a:spLocks noChangeShapeType="1"/>
              </p:cNvSpPr>
              <p:nvPr/>
            </p:nvSpPr>
            <p:spPr bwMode="auto">
              <a:xfrm>
                <a:off x="1912" y="357"/>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4" name="Line 25"/>
              <p:cNvSpPr>
                <a:spLocks noChangeShapeType="1"/>
              </p:cNvSpPr>
              <p:nvPr/>
            </p:nvSpPr>
            <p:spPr bwMode="auto">
              <a:xfrm flipH="1">
                <a:off x="2769" y="357"/>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5" name="Text Box 26"/>
              <p:cNvSpPr txBox="1">
                <a:spLocks noChangeArrowheads="1"/>
              </p:cNvSpPr>
              <p:nvPr/>
            </p:nvSpPr>
            <p:spPr bwMode="auto">
              <a:xfrm>
                <a:off x="1796" y="1992"/>
                <a:ext cx="1435"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6" name="Text Box 27"/>
              <p:cNvSpPr txBox="1">
                <a:spLocks noChangeArrowheads="1"/>
              </p:cNvSpPr>
              <p:nvPr/>
            </p:nvSpPr>
            <p:spPr bwMode="auto">
              <a:xfrm>
                <a:off x="1203" y="1680"/>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grpSp>
        <p:sp>
          <p:nvSpPr>
            <p:cNvPr id="57405" name="Text Box 28"/>
            <p:cNvSpPr txBox="1">
              <a:spLocks noChangeArrowheads="1"/>
            </p:cNvSpPr>
            <p:nvPr/>
          </p:nvSpPr>
          <p:spPr bwMode="auto">
            <a:xfrm>
              <a:off x="388" y="18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(13)</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29053" name="Group 29"/>
          <p:cNvGrpSpPr/>
          <p:nvPr/>
        </p:nvGrpSpPr>
        <p:grpSpPr bwMode="auto">
          <a:xfrm>
            <a:off x="4535488" y="202223"/>
            <a:ext cx="4276725" cy="3514725"/>
            <a:chOff x="2857" y="0"/>
            <a:chExt cx="2694" cy="2214"/>
          </a:xfrm>
        </p:grpSpPr>
        <p:grpSp>
          <p:nvGrpSpPr>
            <p:cNvPr id="57376" name="Group 30"/>
            <p:cNvGrpSpPr/>
            <p:nvPr/>
          </p:nvGrpSpPr>
          <p:grpSpPr bwMode="auto">
            <a:xfrm>
              <a:off x="2857" y="0"/>
              <a:ext cx="2694" cy="2177"/>
              <a:chOff x="2857" y="0"/>
              <a:chExt cx="2694" cy="2177"/>
            </a:xfrm>
          </p:grpSpPr>
          <p:grpSp>
            <p:nvGrpSpPr>
              <p:cNvPr id="57378" name="Group 31"/>
              <p:cNvGrpSpPr/>
              <p:nvPr/>
            </p:nvGrpSpPr>
            <p:grpSpPr bwMode="auto">
              <a:xfrm>
                <a:off x="2857" y="314"/>
                <a:ext cx="1022" cy="1660"/>
                <a:chOff x="703" y="2027"/>
                <a:chExt cx="1022" cy="1660"/>
              </a:xfrm>
            </p:grpSpPr>
            <p:sp>
              <p:nvSpPr>
                <p:cNvPr id="57391" name="Oval 32"/>
                <p:cNvSpPr>
                  <a:spLocks noChangeArrowheads="1"/>
                </p:cNvSpPr>
                <p:nvPr/>
              </p:nvSpPr>
              <p:spPr bwMode="auto">
                <a:xfrm>
                  <a:off x="1222" y="202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2" name="Oval 33"/>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3" name="Oval 34"/>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4" name="Oval 35"/>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5" name="Oval 36"/>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6" name="Oval 37"/>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7" name="Oval 38"/>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8" name="Line 39"/>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9" name="Line 40"/>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0" name="Line 41"/>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1" name="Line 42"/>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2" name="Line 43"/>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3" name="Line 44"/>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379" name="Text Box 45"/>
              <p:cNvSpPr txBox="1">
                <a:spLocks noChangeArrowheads="1"/>
              </p:cNvSpPr>
              <p:nvPr/>
            </p:nvSpPr>
            <p:spPr bwMode="auto">
              <a:xfrm>
                <a:off x="4141" y="138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380" name="Rectangle 46"/>
              <p:cNvSpPr>
                <a:spLocks noChangeArrowheads="1"/>
              </p:cNvSpPr>
              <p:nvPr/>
            </p:nvSpPr>
            <p:spPr bwMode="auto">
              <a:xfrm>
                <a:off x="4295" y="1374"/>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1" name="Rectangle 47"/>
              <p:cNvSpPr>
                <a:spLocks noChangeArrowheads="1"/>
              </p:cNvSpPr>
              <p:nvPr/>
            </p:nvSpPr>
            <p:spPr bwMode="auto">
              <a:xfrm>
                <a:off x="4295" y="1138"/>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2" name="Rectangle 48"/>
              <p:cNvSpPr>
                <a:spLocks noChangeArrowheads="1"/>
              </p:cNvSpPr>
              <p:nvPr/>
            </p:nvSpPr>
            <p:spPr bwMode="auto">
              <a:xfrm>
                <a:off x="4296" y="904"/>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3" name="Rectangle 49"/>
              <p:cNvSpPr>
                <a:spLocks noChangeArrowheads="1"/>
              </p:cNvSpPr>
              <p:nvPr/>
            </p:nvSpPr>
            <p:spPr bwMode="auto">
              <a:xfrm>
                <a:off x="4295" y="671"/>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4" name="Rectangle 50"/>
              <p:cNvSpPr>
                <a:spLocks noChangeArrowheads="1"/>
              </p:cNvSpPr>
              <p:nvPr/>
            </p:nvSpPr>
            <p:spPr bwMode="auto">
              <a:xfrm>
                <a:off x="4295" y="43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5" name="Line 51"/>
              <p:cNvSpPr>
                <a:spLocks noChangeShapeType="1"/>
              </p:cNvSpPr>
              <p:nvPr/>
            </p:nvSpPr>
            <p:spPr bwMode="auto">
              <a:xfrm>
                <a:off x="4298" y="242"/>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6" name="Line 52"/>
              <p:cNvSpPr>
                <a:spLocks noChangeShapeType="1"/>
              </p:cNvSpPr>
              <p:nvPr/>
            </p:nvSpPr>
            <p:spPr bwMode="auto">
              <a:xfrm flipH="1">
                <a:off x="5155" y="242"/>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7" name="Text Box 53"/>
              <p:cNvSpPr txBox="1">
                <a:spLocks noChangeArrowheads="1"/>
              </p:cNvSpPr>
              <p:nvPr/>
            </p:nvSpPr>
            <p:spPr bwMode="auto">
              <a:xfrm>
                <a:off x="3960" y="1921"/>
                <a:ext cx="1591"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nvGrpSpPr>
              <p:cNvPr id="57388" name="Group 54"/>
              <p:cNvGrpSpPr/>
              <p:nvPr/>
            </p:nvGrpSpPr>
            <p:grpSpPr bwMode="auto">
              <a:xfrm>
                <a:off x="3612" y="0"/>
                <a:ext cx="302" cy="333"/>
                <a:chOff x="3612" y="0"/>
                <a:chExt cx="302" cy="333"/>
              </a:xfrm>
            </p:grpSpPr>
            <p:sp>
              <p:nvSpPr>
                <p:cNvPr id="57389" name="Text Box 55"/>
                <p:cNvSpPr txBox="1">
                  <a:spLocks noChangeArrowheads="1"/>
                </p:cNvSpPr>
                <p:nvPr/>
              </p:nvSpPr>
              <p:spPr bwMode="auto">
                <a:xfrm>
                  <a:off x="3718" y="0"/>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sp>
              <p:nvSpPr>
                <p:cNvPr id="57390" name="Line 56"/>
                <p:cNvSpPr>
                  <a:spLocks noChangeShapeType="1"/>
                </p:cNvSpPr>
                <p:nvPr/>
              </p:nvSpPr>
              <p:spPr bwMode="auto">
                <a:xfrm flipH="1">
                  <a:off x="3612" y="211"/>
                  <a:ext cx="133" cy="122"/>
                </a:xfrm>
                <a:prstGeom prst="line">
                  <a:avLst/>
                </a:prstGeom>
                <a:noFill/>
                <a:ln w="9525">
                  <a:solidFill>
                    <a:srgbClr val="00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sp>
          <p:nvSpPr>
            <p:cNvPr id="57377" name="Text Box 57"/>
            <p:cNvSpPr txBox="1">
              <a:spLocks noChangeArrowheads="1"/>
            </p:cNvSpPr>
            <p:nvPr/>
          </p:nvSpPr>
          <p:spPr bwMode="auto">
            <a:xfrm>
              <a:off x="3399" y="19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(14)</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29082" name="Group 58"/>
          <p:cNvGrpSpPr/>
          <p:nvPr/>
        </p:nvGrpSpPr>
        <p:grpSpPr bwMode="auto">
          <a:xfrm>
            <a:off x="488950" y="3456354"/>
            <a:ext cx="4276725" cy="3225800"/>
            <a:chOff x="308" y="2288"/>
            <a:chExt cx="2694" cy="2032"/>
          </a:xfrm>
        </p:grpSpPr>
        <p:grpSp>
          <p:nvGrpSpPr>
            <p:cNvPr id="57350" name="Group 59"/>
            <p:cNvGrpSpPr/>
            <p:nvPr/>
          </p:nvGrpSpPr>
          <p:grpSpPr bwMode="auto">
            <a:xfrm>
              <a:off x="308" y="2288"/>
              <a:ext cx="2694" cy="2032"/>
              <a:chOff x="308" y="2288"/>
              <a:chExt cx="2694" cy="2032"/>
            </a:xfrm>
          </p:grpSpPr>
          <p:grpSp>
            <p:nvGrpSpPr>
              <p:cNvPr id="57352" name="Group 60"/>
              <p:cNvGrpSpPr/>
              <p:nvPr/>
            </p:nvGrpSpPr>
            <p:grpSpPr bwMode="auto">
              <a:xfrm>
                <a:off x="308" y="2445"/>
                <a:ext cx="1022" cy="1672"/>
                <a:chOff x="703" y="2015"/>
                <a:chExt cx="1022" cy="1672"/>
              </a:xfrm>
            </p:grpSpPr>
            <p:sp>
              <p:nvSpPr>
                <p:cNvPr id="57363" name="Oval 61"/>
                <p:cNvSpPr>
                  <a:spLocks noChangeArrowheads="1"/>
                </p:cNvSpPr>
                <p:nvPr/>
              </p:nvSpPr>
              <p:spPr bwMode="auto">
                <a:xfrm>
                  <a:off x="1222" y="2015"/>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64" name="Oval 62"/>
                <p:cNvSpPr>
                  <a:spLocks noChangeArrowheads="1"/>
                </p:cNvSpPr>
                <p:nvPr/>
              </p:nvSpPr>
              <p:spPr bwMode="auto">
                <a:xfrm>
                  <a:off x="974" y="2367"/>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65" name="Oval 63"/>
                <p:cNvSpPr>
                  <a:spLocks noChangeArrowheads="1"/>
                </p:cNvSpPr>
                <p:nvPr/>
              </p:nvSpPr>
              <p:spPr bwMode="auto">
                <a:xfrm>
                  <a:off x="703"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66" name="Oval 64"/>
                <p:cNvSpPr>
                  <a:spLocks noChangeArrowheads="1"/>
                </p:cNvSpPr>
                <p:nvPr/>
              </p:nvSpPr>
              <p:spPr bwMode="auto">
                <a:xfrm>
                  <a:off x="1215" y="2729"/>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67" name="Oval 65"/>
                <p:cNvSpPr>
                  <a:spLocks noChangeArrowheads="1"/>
                </p:cNvSpPr>
                <p:nvPr/>
              </p:nvSpPr>
              <p:spPr bwMode="auto">
                <a:xfrm>
                  <a:off x="1015" y="3051"/>
                  <a:ext cx="255" cy="235"/>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68" name="Oval 66"/>
                <p:cNvSpPr>
                  <a:spLocks noChangeArrowheads="1"/>
                </p:cNvSpPr>
                <p:nvPr/>
              </p:nvSpPr>
              <p:spPr bwMode="auto">
                <a:xfrm>
                  <a:off x="1470" y="3051"/>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69" name="Oval 67"/>
                <p:cNvSpPr>
                  <a:spLocks noChangeArrowheads="1"/>
                </p:cNvSpPr>
                <p:nvPr/>
              </p:nvSpPr>
              <p:spPr bwMode="auto">
                <a:xfrm>
                  <a:off x="1225" y="3463"/>
                  <a:ext cx="255" cy="224"/>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70" name="Line 68"/>
                <p:cNvSpPr>
                  <a:spLocks noChangeShapeType="1"/>
                </p:cNvSpPr>
                <p:nvPr/>
              </p:nvSpPr>
              <p:spPr bwMode="auto">
                <a:xfrm flipH="1">
                  <a:off x="1156" y="2200"/>
                  <a:ext cx="111"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1" name="Line 69"/>
                <p:cNvSpPr>
                  <a:spLocks noChangeShapeType="1"/>
                </p:cNvSpPr>
                <p:nvPr/>
              </p:nvSpPr>
              <p:spPr bwMode="auto">
                <a:xfrm flipH="1">
                  <a:off x="911" y="2566"/>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2" name="Line 70"/>
                <p:cNvSpPr>
                  <a:spLocks noChangeShapeType="1"/>
                </p:cNvSpPr>
                <p:nvPr/>
              </p:nvSpPr>
              <p:spPr bwMode="auto">
                <a:xfrm>
                  <a:off x="1189" y="2566"/>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3" name="Line 71"/>
                <p:cNvSpPr>
                  <a:spLocks noChangeShapeType="1"/>
                </p:cNvSpPr>
                <p:nvPr/>
              </p:nvSpPr>
              <p:spPr bwMode="auto">
                <a:xfrm flipH="1">
                  <a:off x="1211" y="2955"/>
                  <a:ext cx="78"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4" name="Line 72"/>
                <p:cNvSpPr>
                  <a:spLocks noChangeShapeType="1"/>
                </p:cNvSpPr>
                <p:nvPr/>
              </p:nvSpPr>
              <p:spPr bwMode="auto">
                <a:xfrm>
                  <a:off x="1411" y="2933"/>
                  <a:ext cx="112" cy="1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5" name="Line 73"/>
                <p:cNvSpPr>
                  <a:spLocks noChangeShapeType="1"/>
                </p:cNvSpPr>
                <p:nvPr/>
              </p:nvSpPr>
              <p:spPr bwMode="auto">
                <a:xfrm>
                  <a:off x="1178" y="3277"/>
                  <a:ext cx="133"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7353" name="Text Box 74"/>
              <p:cNvSpPr txBox="1">
                <a:spLocks noChangeArrowheads="1"/>
              </p:cNvSpPr>
              <p:nvPr/>
            </p:nvSpPr>
            <p:spPr bwMode="auto">
              <a:xfrm>
                <a:off x="1592" y="352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4" name="Rectangle 75"/>
              <p:cNvSpPr>
                <a:spLocks noChangeArrowheads="1"/>
              </p:cNvSpPr>
              <p:nvPr/>
            </p:nvSpPr>
            <p:spPr bwMode="auto">
              <a:xfrm>
                <a:off x="1746" y="351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5" name="Rectangle 76"/>
              <p:cNvSpPr>
                <a:spLocks noChangeArrowheads="1"/>
              </p:cNvSpPr>
              <p:nvPr/>
            </p:nvSpPr>
            <p:spPr bwMode="auto">
              <a:xfrm>
                <a:off x="1746" y="3281"/>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6" name="Rectangle 77"/>
              <p:cNvSpPr>
                <a:spLocks noChangeArrowheads="1"/>
              </p:cNvSpPr>
              <p:nvPr/>
            </p:nvSpPr>
            <p:spPr bwMode="auto">
              <a:xfrm>
                <a:off x="1747" y="3047"/>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7" name="Rectangle 78"/>
              <p:cNvSpPr>
                <a:spLocks noChangeArrowheads="1"/>
              </p:cNvSpPr>
              <p:nvPr/>
            </p:nvSpPr>
            <p:spPr bwMode="auto">
              <a:xfrm>
                <a:off x="1746" y="2814"/>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8" name="Rectangle 79"/>
              <p:cNvSpPr>
                <a:spLocks noChangeArrowheads="1"/>
              </p:cNvSpPr>
              <p:nvPr/>
            </p:nvSpPr>
            <p:spPr bwMode="auto">
              <a:xfrm>
                <a:off x="1746" y="2580"/>
                <a:ext cx="855" cy="234"/>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9" name="Line 80"/>
              <p:cNvSpPr>
                <a:spLocks noChangeShapeType="1"/>
              </p:cNvSpPr>
              <p:nvPr/>
            </p:nvSpPr>
            <p:spPr bwMode="auto">
              <a:xfrm>
                <a:off x="1749" y="2385"/>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0" name="Line 81"/>
              <p:cNvSpPr>
                <a:spLocks noChangeShapeType="1"/>
              </p:cNvSpPr>
              <p:nvPr/>
            </p:nvSpPr>
            <p:spPr bwMode="auto">
              <a:xfrm flipH="1">
                <a:off x="2606" y="2385"/>
                <a:ext cx="0" cy="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1" name="Text Box 82"/>
              <p:cNvSpPr txBox="1">
                <a:spLocks noChangeArrowheads="1"/>
              </p:cNvSpPr>
              <p:nvPr/>
            </p:nvSpPr>
            <p:spPr bwMode="auto">
              <a:xfrm>
                <a:off x="1411" y="4064"/>
                <a:ext cx="1591" cy="256"/>
              </a:xfrm>
              <a:prstGeom prst="rect">
                <a:avLst/>
              </a:prstGeom>
              <a:noFill/>
              <a:ln w="9525">
                <a:solidFill>
                  <a:srgbClr val="0066FF"/>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62" name="Text Box 83"/>
              <p:cNvSpPr txBox="1">
                <a:spLocks noChangeArrowheads="1"/>
              </p:cNvSpPr>
              <p:nvPr/>
            </p:nvSpPr>
            <p:spPr bwMode="auto">
              <a:xfrm>
                <a:off x="984" y="2288"/>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endPar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grpSp>
        <p:sp>
          <p:nvSpPr>
            <p:cNvPr id="57351" name="Text Box 84"/>
            <p:cNvSpPr txBox="1">
              <a:spLocks noChangeArrowheads="1"/>
            </p:cNvSpPr>
            <p:nvPr/>
          </p:nvSpPr>
          <p:spPr bwMode="auto">
            <a:xfrm>
              <a:off x="310" y="4019"/>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9110" name="Text Box 86"/>
          <p:cNvSpPr txBox="1">
            <a:spLocks noChangeArrowheads="1"/>
          </p:cNvSpPr>
          <p:nvPr/>
        </p:nvSpPr>
        <p:spPr bwMode="auto">
          <a:xfrm>
            <a:off x="4959350" y="4756150"/>
            <a:ext cx="3892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zh-CN"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中序遍历非递归算法</a:t>
            </a:r>
            <a:endParaRPr kumimoji="1" lang="zh-CN" altLang="en-US"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box(out)">
                                      <p:cBhvr>
                                        <p:cTn id="7" dur="500"/>
                                        <p:tgtEl>
                                          <p:spTgt spid="129026"/>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9053"/>
                                        </p:tgtEl>
                                        <p:attrNameLst>
                                          <p:attrName>style.visibility</p:attrName>
                                        </p:attrNameLst>
                                      </p:cBhvr>
                                      <p:to>
                                        <p:strVal val="visible"/>
                                      </p:to>
                                    </p:set>
                                    <p:animEffect transition="in" filter="box(out)">
                                      <p:cBhvr>
                                        <p:cTn id="12" dur="500"/>
                                        <p:tgtEl>
                                          <p:spTgt spid="129053"/>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9082"/>
                                        </p:tgtEl>
                                        <p:attrNameLst>
                                          <p:attrName>style.visibility</p:attrName>
                                        </p:attrNameLst>
                                      </p:cBhvr>
                                      <p:to>
                                        <p:strVal val="visible"/>
                                      </p:to>
                                    </p:set>
                                    <p:animEffect transition="in" filter="box(out)">
                                      <p:cBhvr>
                                        <p:cTn id="17" dur="500"/>
                                        <p:tgtEl>
                                          <p:spTgt spid="129082"/>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29110"/>
                                        </p:tgtEl>
                                        <p:attrNameLst>
                                          <p:attrName>style.visibility</p:attrName>
                                        </p:attrNameLst>
                                      </p:cBhvr>
                                      <p:to>
                                        <p:strVal val="visible"/>
                                      </p:to>
                                    </p:set>
                                    <p:anim calcmode="lin" valueType="num">
                                      <p:cBhvr additive="base">
                                        <p:cTn id="22" dur="500" fill="hold"/>
                                        <p:tgtEl>
                                          <p:spTgt spid="129110"/>
                                        </p:tgtEl>
                                        <p:attrNameLst>
                                          <p:attrName>ppt_x</p:attrName>
                                        </p:attrNameLst>
                                      </p:cBhvr>
                                      <p:tavLst>
                                        <p:tav tm="0">
                                          <p:val>
                                            <p:strVal val="0-#ppt_w/2"/>
                                          </p:val>
                                        </p:tav>
                                        <p:tav tm="100000">
                                          <p:val>
                                            <p:strVal val="#ppt_x"/>
                                          </p:val>
                                        </p:tav>
                                      </p:tavLst>
                                    </p:anim>
                                    <p:anim calcmode="lin" valueType="num">
                                      <p:cBhvr additive="base">
                                        <p:cTn id="23" dur="500" fill="hold"/>
                                        <p:tgtEl>
                                          <p:spTgt spid="129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1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1571625" y="287338"/>
            <a:ext cx="5013813" cy="601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inorder</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JD *p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,*s[M];</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do</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(p!=NULL){</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("%d\t", p-&gt;data);</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&gt;0||p!=NULL);</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5968720" y="182951"/>
            <a:ext cx="428322" cy="369332"/>
          </a:xfrm>
          <a:prstGeom prst="rect">
            <a:avLst/>
          </a:prstGeom>
          <a:noFill/>
        </p:spPr>
        <p:txBody>
          <a:bodyPr wrap="none" rtlCol="0">
            <a:spAutoFit/>
          </a:bodyPr>
          <a:lstStyle/>
          <a:p>
            <a:r>
              <a:rPr lang="en-US" altLang="en-US" dirty="0"/>
              <a:t>(*)</a:t>
            </a: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小节</a:t>
            </a:r>
            <a:endParaRPr lang="en-US" altLang="en-US" dirty="0"/>
          </a:p>
        </p:txBody>
      </p:sp>
      <p:sp>
        <p:nvSpPr>
          <p:cNvPr id="3" name="内容占位符 2"/>
          <p:cNvSpPr>
            <a:spLocks noGrp="1"/>
          </p:cNvSpPr>
          <p:nvPr>
            <p:ph idx="1"/>
          </p:nvPr>
        </p:nvSpPr>
        <p:spPr>
          <a:xfrm>
            <a:off x="616562" y="1355851"/>
            <a:ext cx="8501062" cy="5335099"/>
          </a:xfrm>
        </p:spPr>
        <p:txBody>
          <a:bodyPr/>
          <a:lstStyle/>
          <a:p>
            <a:r>
              <a:rPr lang="zh-CN" altLang="en-US" dirty="0">
                <a:solidFill>
                  <a:srgbClr val="FF0000"/>
                </a:solidFill>
              </a:rPr>
              <a:t>基本概念：</a:t>
            </a:r>
            <a:r>
              <a:rPr lang="zh-CN" altLang="en-US" dirty="0"/>
              <a:t>树</a:t>
            </a:r>
            <a:r>
              <a:rPr lang="en-US" altLang="zh-CN" dirty="0"/>
              <a:t>: </a:t>
            </a:r>
            <a:r>
              <a:rPr lang="zh-CN" altLang="en-US" dirty="0"/>
              <a:t>根 </a:t>
            </a:r>
            <a:r>
              <a:rPr lang="en-US" altLang="zh-CN" dirty="0"/>
              <a:t>&amp; </a:t>
            </a:r>
            <a:r>
              <a:rPr lang="zh-CN" altLang="en-US" dirty="0"/>
              <a:t>子树。度数 </a:t>
            </a:r>
            <a:r>
              <a:rPr lang="en-US" altLang="zh-CN" dirty="0"/>
              <a:t>&amp; </a:t>
            </a:r>
            <a:r>
              <a:rPr lang="zh-CN" altLang="en-US" dirty="0"/>
              <a:t>叶子节点节点层次 </a:t>
            </a:r>
            <a:r>
              <a:rPr lang="en-US" altLang="zh-CN" dirty="0"/>
              <a:t>&amp; </a:t>
            </a:r>
            <a:r>
              <a:rPr lang="zh-CN" altLang="en-US" dirty="0"/>
              <a:t>树深度。孩子 </a:t>
            </a:r>
            <a:r>
              <a:rPr lang="en-US" altLang="zh-CN" dirty="0"/>
              <a:t>&amp; </a:t>
            </a:r>
            <a:r>
              <a:rPr lang="zh-CN" altLang="en-US" dirty="0"/>
              <a:t>父亲 </a:t>
            </a:r>
            <a:r>
              <a:rPr lang="en-US" altLang="zh-CN" dirty="0"/>
              <a:t>&amp; </a:t>
            </a:r>
            <a:r>
              <a:rPr lang="zh-CN" altLang="en-US" dirty="0"/>
              <a:t>兄弟</a:t>
            </a:r>
            <a:endParaRPr lang="en-US" altLang="zh-CN" dirty="0"/>
          </a:p>
          <a:p>
            <a:r>
              <a:rPr lang="zh-CN" altLang="en-US" dirty="0">
                <a:solidFill>
                  <a:srgbClr val="FF0000"/>
                </a:solidFill>
              </a:rPr>
              <a:t>二叉树</a:t>
            </a:r>
            <a:endParaRPr lang="en-US" altLang="zh-CN" dirty="0">
              <a:solidFill>
                <a:srgbClr val="FF0000"/>
              </a:solidFill>
            </a:endParaRPr>
          </a:p>
          <a:p>
            <a:pPr lvl="1"/>
            <a:r>
              <a:rPr lang="zh-CN" altLang="en-US" dirty="0"/>
              <a:t>满二叉树 </a:t>
            </a:r>
            <a:r>
              <a:rPr lang="en-US" altLang="zh-CN" dirty="0"/>
              <a:t>&amp; </a:t>
            </a:r>
            <a:r>
              <a:rPr lang="zh-CN" altLang="en-US" dirty="0"/>
              <a:t>完全二叉树</a:t>
            </a:r>
            <a:endParaRPr lang="en-US" altLang="zh-CN" dirty="0"/>
          </a:p>
          <a:p>
            <a:pPr lvl="2"/>
            <a:r>
              <a:rPr lang="zh-CN" altLang="en-US" dirty="0"/>
              <a:t>节点数目与深度之间的一系列性质</a:t>
            </a:r>
            <a:endParaRPr lang="en-US" altLang="zh-CN" dirty="0"/>
          </a:p>
          <a:p>
            <a:pPr lvl="2"/>
            <a:r>
              <a:rPr lang="zh-CN" altLang="en-US" dirty="0"/>
              <a:t>完全二叉树</a:t>
            </a:r>
            <a:r>
              <a:rPr lang="en-US" altLang="zh-CN" dirty="0" err="1"/>
              <a:t>i</a:t>
            </a:r>
            <a:r>
              <a:rPr lang="zh-CN" altLang="en-US" dirty="0"/>
              <a:t>的两个儿子为</a:t>
            </a:r>
            <a:r>
              <a:rPr lang="en-US" altLang="zh-CN" dirty="0"/>
              <a:t>2i</a:t>
            </a:r>
            <a:r>
              <a:rPr lang="zh-CN" altLang="en-US" dirty="0"/>
              <a:t>与</a:t>
            </a:r>
            <a:r>
              <a:rPr lang="en-US" altLang="zh-CN" dirty="0"/>
              <a:t>2i+1</a:t>
            </a:r>
            <a:r>
              <a:rPr lang="zh-CN" altLang="en-US" dirty="0"/>
              <a:t>。</a:t>
            </a:r>
            <a:endParaRPr lang="en-US" altLang="zh-CN" dirty="0"/>
          </a:p>
          <a:p>
            <a:pPr lvl="1"/>
            <a:r>
              <a:rPr lang="zh-CN" altLang="en-US" dirty="0"/>
              <a:t>顺序存储法 </a:t>
            </a:r>
            <a:r>
              <a:rPr lang="en-US" altLang="zh-CN" dirty="0"/>
              <a:t>&amp; </a:t>
            </a:r>
            <a:r>
              <a:rPr lang="zh-CN" altLang="en-US" dirty="0"/>
              <a:t>三叉链表法</a:t>
            </a:r>
            <a:endParaRPr lang="en-US" altLang="zh-CN" dirty="0"/>
          </a:p>
          <a:p>
            <a:r>
              <a:rPr lang="zh-CN" altLang="en-US" dirty="0">
                <a:solidFill>
                  <a:srgbClr val="FF0000"/>
                </a:solidFill>
              </a:rPr>
              <a:t>二叉树的遍历</a:t>
            </a:r>
            <a:endParaRPr lang="en-US" altLang="zh-CN" dirty="0">
              <a:solidFill>
                <a:srgbClr val="FF0000"/>
              </a:solidFill>
            </a:endParaRPr>
          </a:p>
          <a:p>
            <a:pPr lvl="1"/>
            <a:r>
              <a:rPr lang="zh-CN" altLang="en-US" dirty="0"/>
              <a:t>前序、中序、后序遍历</a:t>
            </a:r>
            <a:endParaRPr lang="en-US" altLang="zh-CN" dirty="0"/>
          </a:p>
          <a:p>
            <a:pPr lvl="1"/>
            <a:r>
              <a:rPr lang="zh-CN" altLang="en-US" dirty="0"/>
              <a:t>遍历的递归及非递归实现</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一个思考题（划船）</a:t>
            </a:r>
            <a:endParaRPr lang="en-US" altLang="en-US" dirty="0"/>
          </a:p>
        </p:txBody>
      </p:sp>
      <p:sp>
        <p:nvSpPr>
          <p:cNvPr id="3" name="内容占位符 2"/>
          <p:cNvSpPr>
            <a:spLocks noGrp="1"/>
          </p:cNvSpPr>
          <p:nvPr>
            <p:ph idx="1"/>
          </p:nvPr>
        </p:nvSpPr>
        <p:spPr>
          <a:xfrm>
            <a:off x="642938" y="1452563"/>
            <a:ext cx="8501062" cy="5058769"/>
          </a:xfrm>
        </p:spPr>
        <p:txBody>
          <a:bodyPr/>
          <a:lstStyle/>
          <a:p>
            <a:r>
              <a:rPr lang="zh-CN" altLang="en-US" dirty="0"/>
              <a:t>问题描述：假设</a:t>
            </a:r>
            <a:r>
              <a:rPr lang="en-US" altLang="zh-CN" dirty="0">
                <a:solidFill>
                  <a:srgbClr val="00B050"/>
                </a:solidFill>
              </a:rPr>
              <a:t>n</a:t>
            </a:r>
            <a:r>
              <a:rPr lang="zh-CN" altLang="en-US" dirty="0"/>
              <a:t>个小伙伴要乘船。</a:t>
            </a:r>
            <a:endParaRPr lang="en-US" altLang="zh-CN" dirty="0"/>
          </a:p>
          <a:p>
            <a:pPr lvl="1"/>
            <a:r>
              <a:rPr lang="zh-CN" altLang="en-US" dirty="0"/>
              <a:t>每条船能坐最多</a:t>
            </a:r>
            <a:r>
              <a:rPr lang="en-US" altLang="zh-CN" dirty="0"/>
              <a:t>2</a:t>
            </a:r>
            <a:r>
              <a:rPr lang="zh-CN" altLang="en-US" dirty="0"/>
              <a:t>个人（也可只坐</a:t>
            </a:r>
            <a:r>
              <a:rPr lang="en-US" altLang="zh-CN" dirty="0"/>
              <a:t>1</a:t>
            </a:r>
            <a:r>
              <a:rPr lang="zh-CN" altLang="en-US" dirty="0"/>
              <a:t>人）</a:t>
            </a:r>
            <a:endParaRPr lang="en-US" altLang="zh-CN" dirty="0"/>
          </a:p>
          <a:p>
            <a:pPr lvl="1"/>
            <a:r>
              <a:rPr lang="zh-CN" altLang="en-US" dirty="0"/>
              <a:t>如果</a:t>
            </a:r>
            <a:r>
              <a:rPr lang="en-US" altLang="zh-CN" dirty="0"/>
              <a:t>2</a:t>
            </a:r>
            <a:r>
              <a:rPr lang="zh-CN" altLang="en-US" dirty="0"/>
              <a:t>个人坐一条船，他俩必须</a:t>
            </a:r>
            <a:r>
              <a:rPr lang="zh-CN" altLang="en-US" b="1" dirty="0"/>
              <a:t>同名</a:t>
            </a:r>
            <a:r>
              <a:rPr lang="zh-CN" altLang="en-US" dirty="0"/>
              <a:t>或者</a:t>
            </a:r>
            <a:r>
              <a:rPr lang="zh-CN" altLang="en-US" b="1" dirty="0"/>
              <a:t>同姓</a:t>
            </a:r>
            <a:r>
              <a:rPr lang="en-US" altLang="zh-CN" b="1" dirty="0"/>
              <a:t>!</a:t>
            </a:r>
            <a:endParaRPr lang="en-US" altLang="zh-CN" b="1" dirty="0"/>
          </a:p>
          <a:p>
            <a:pPr lvl="1"/>
            <a:r>
              <a:rPr lang="zh-CN" altLang="en-US" dirty="0"/>
              <a:t>问最少需要多少条船？</a:t>
            </a:r>
            <a:endParaRPr lang="en-US" altLang="zh-CN" dirty="0"/>
          </a:p>
          <a:p>
            <a:endParaRPr lang="en-US" altLang="en-US" dirty="0"/>
          </a:p>
          <a:p>
            <a:pPr marL="0" indent="0">
              <a:buNone/>
            </a:pPr>
            <a:r>
              <a:rPr lang="zh-CN" altLang="en-US" dirty="0">
                <a:solidFill>
                  <a:schemeClr val="tx2"/>
                </a:solidFill>
              </a:rPr>
              <a:t>例子</a:t>
            </a:r>
            <a:endParaRPr lang="en-US" altLang="zh-CN" dirty="0">
              <a:solidFill>
                <a:schemeClr val="tx2"/>
              </a:solidFill>
            </a:endParaRPr>
          </a:p>
          <a:p>
            <a:pPr lvl="1"/>
            <a:r>
              <a:rPr lang="zh-CN" altLang="en-US" dirty="0"/>
              <a:t>李明  张明  李磊  张强   只需要</a:t>
            </a:r>
            <a:r>
              <a:rPr lang="en-US" altLang="zh-CN" dirty="0"/>
              <a:t>2</a:t>
            </a:r>
            <a:r>
              <a:rPr lang="zh-CN" altLang="en-US" dirty="0"/>
              <a:t>条船。</a:t>
            </a:r>
            <a:endParaRPr lang="en-US" altLang="zh-CN" dirty="0"/>
          </a:p>
          <a:p>
            <a:pPr lvl="1"/>
            <a:endParaRPr lang="en-US" altLang="en-US" dirty="0"/>
          </a:p>
          <a:p>
            <a:pPr marL="0" indent="0">
              <a:buNone/>
            </a:pPr>
            <a:r>
              <a:rPr lang="zh-CN" altLang="en-US" b="1" dirty="0">
                <a:solidFill>
                  <a:srgbClr val="FFC000"/>
                </a:solidFill>
                <a:effectLst>
                  <a:outerShdw blurRad="38100" dist="38100" dir="2700000" algn="tl">
                    <a:srgbClr val="000000">
                      <a:alpha val="43137"/>
                    </a:srgbClr>
                  </a:outerShdw>
                </a:effectLst>
              </a:rPr>
              <a:t>提示：用二叉树（森林）连接</a:t>
            </a:r>
            <a:r>
              <a:rPr lang="en-US" altLang="zh-CN" b="1" dirty="0">
                <a:solidFill>
                  <a:srgbClr val="FFC000"/>
                </a:solidFill>
                <a:effectLst>
                  <a:outerShdw blurRad="38100" dist="38100" dir="2700000" algn="tl">
                    <a:srgbClr val="000000">
                      <a:alpha val="43137"/>
                    </a:srgbClr>
                  </a:outerShdw>
                </a:effectLst>
              </a:rPr>
              <a:t>n</a:t>
            </a:r>
            <a:r>
              <a:rPr lang="zh-CN" altLang="en-US" b="1" dirty="0">
                <a:solidFill>
                  <a:srgbClr val="FFC000"/>
                </a:solidFill>
                <a:effectLst>
                  <a:outerShdw blurRad="38100" dist="38100" dir="2700000" algn="tl">
                    <a:srgbClr val="000000">
                      <a:alpha val="43137"/>
                    </a:srgbClr>
                  </a:outerShdw>
                </a:effectLst>
              </a:rPr>
              <a:t>个小伙伴。</a:t>
            </a:r>
            <a:endParaRPr lang="en-US" altLang="en-US" b="1" dirty="0">
              <a:solidFill>
                <a:srgbClr val="FFC000"/>
              </a:solidFill>
              <a:effectLst>
                <a:outerShdw blurRad="38100" dist="38100" dir="2700000" algn="tl">
                  <a:srgbClr val="000000">
                    <a:alpha val="43137"/>
                  </a:srgbClr>
                </a:outerShdw>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 练习题（不提交）</a:t>
            </a:r>
            <a:endParaRPr lang="en-US" altLang="en-US" dirty="0"/>
          </a:p>
        </p:txBody>
      </p:sp>
      <p:sp>
        <p:nvSpPr>
          <p:cNvPr id="3" name="内容占位符 2"/>
          <p:cNvSpPr>
            <a:spLocks noGrp="1"/>
          </p:cNvSpPr>
          <p:nvPr>
            <p:ph idx="1"/>
          </p:nvPr>
        </p:nvSpPr>
        <p:spPr>
          <a:xfrm>
            <a:off x="1219713" y="1649510"/>
            <a:ext cx="7772400" cy="3682145"/>
          </a:xfrm>
        </p:spPr>
        <p:txBody>
          <a:bodyPr/>
          <a:lstStyle/>
          <a:p>
            <a:pPr marL="0" indent="0">
              <a:buNone/>
            </a:pPr>
            <a:r>
              <a:rPr lang="en-US" altLang="zh-CN" dirty="0"/>
              <a:t>1. </a:t>
            </a:r>
            <a:r>
              <a:rPr lang="zh-CN" altLang="en-US" dirty="0"/>
              <a:t>写一个先序遍历的非递归算法</a:t>
            </a:r>
            <a:endParaRPr lang="en-US" altLang="zh-CN" dirty="0"/>
          </a:p>
          <a:p>
            <a:pPr marL="0" indent="0">
              <a:buNone/>
            </a:pPr>
            <a:endParaRPr lang="zh-CN" altLang="en-US" dirty="0"/>
          </a:p>
          <a:p>
            <a:pPr marL="0" indent="0">
              <a:buNone/>
            </a:pPr>
            <a:r>
              <a:rPr lang="en-US" altLang="zh-CN" dirty="0"/>
              <a:t>2. </a:t>
            </a:r>
            <a:r>
              <a:rPr lang="zh-CN" altLang="en-US" dirty="0"/>
              <a:t>写一个后序遍历的非递归算法</a:t>
            </a:r>
            <a:endParaRPr lang="en-US" altLang="zh-CN" dirty="0"/>
          </a:p>
          <a:p>
            <a:pPr marL="0" indent="0">
              <a:buNone/>
            </a:pPr>
            <a:endParaRPr lang="en-US" altLang="en-US" dirty="0"/>
          </a:p>
          <a:p>
            <a:pPr marL="0" indent="0">
              <a:buNone/>
            </a:pPr>
            <a:r>
              <a:rPr lang="en-US" altLang="zh-CN" dirty="0"/>
              <a:t>3. </a:t>
            </a:r>
            <a:r>
              <a:rPr lang="zh-CN" altLang="en-US" dirty="0"/>
              <a:t>思考给定中序与前序，如何得到后序？</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7652" y="1632311"/>
            <a:ext cx="7112977" cy="3194721"/>
          </a:xfrm>
          <a:prstGeom prst="rect">
            <a:avLst/>
          </a:prstGeom>
          <a:noFill/>
        </p:spPr>
        <p:txBody>
          <a:bodyPr wrap="square">
            <a:spAutoFit/>
          </a:bodyPr>
          <a:lstStyle/>
          <a:p>
            <a:pPr lvl="2" eaLnBrk="1" hangingPunct="1">
              <a:lnSpc>
                <a:spcPct val="90000"/>
              </a:lnSpc>
            </a:pPr>
            <a:r>
              <a:rPr lang="zh-CN" altLang="en-US" sz="3200" dirty="0"/>
              <a:t>树用分支来刻画一种层次结构</a:t>
            </a:r>
            <a:endParaRPr lang="en-US" altLang="zh-CN" sz="3200" dirty="0"/>
          </a:p>
          <a:p>
            <a:pPr lvl="2" eaLnBrk="1" hangingPunct="1">
              <a:lnSpc>
                <a:spcPct val="90000"/>
              </a:lnSpc>
            </a:pPr>
            <a:endParaRPr lang="en-US" altLang="zh-CN" sz="3200" dirty="0"/>
          </a:p>
          <a:p>
            <a:pPr lvl="2" eaLnBrk="1" hangingPunct="1">
              <a:lnSpc>
                <a:spcPct val="90000"/>
              </a:lnSpc>
            </a:pPr>
            <a:r>
              <a:rPr lang="zh-CN" altLang="en-US" sz="3200" dirty="0"/>
              <a:t>树是一类重要的非线性数据结构</a:t>
            </a:r>
            <a:endParaRPr lang="en-US" altLang="zh-CN" sz="3200" dirty="0"/>
          </a:p>
          <a:p>
            <a:pPr lvl="2" eaLnBrk="1" hangingPunct="1">
              <a:lnSpc>
                <a:spcPct val="90000"/>
              </a:lnSpc>
            </a:pPr>
            <a:r>
              <a:rPr lang="zh-CN" altLang="en-US" sz="3200" dirty="0">
                <a:solidFill>
                  <a:srgbClr val="00B0F0"/>
                </a:solidFill>
              </a:rPr>
              <a:t>后续许多数据结构是基于树的！</a:t>
            </a:r>
            <a:endParaRPr lang="en-US" altLang="zh-CN" sz="3200" dirty="0">
              <a:solidFill>
                <a:srgbClr val="00B0F0"/>
              </a:solidFill>
            </a:endParaRPr>
          </a:p>
          <a:p>
            <a:pPr lvl="2" eaLnBrk="1" hangingPunct="1">
              <a:lnSpc>
                <a:spcPct val="90000"/>
              </a:lnSpc>
            </a:pPr>
            <a:endParaRPr lang="en-US" altLang="zh-CN" sz="3200" dirty="0"/>
          </a:p>
          <a:p>
            <a:pPr lvl="2" eaLnBrk="1" hangingPunct="1">
              <a:lnSpc>
                <a:spcPct val="90000"/>
              </a:lnSpc>
            </a:pPr>
            <a:r>
              <a:rPr lang="zh-CN" altLang="en-US" sz="3200" dirty="0"/>
              <a:t>另外，</a:t>
            </a:r>
            <a:endParaRPr lang="en-US" altLang="zh-CN" sz="3200" dirty="0"/>
          </a:p>
          <a:p>
            <a:pPr lvl="2" eaLnBrk="1" hangingPunct="1">
              <a:lnSpc>
                <a:spcPct val="90000"/>
              </a:lnSpc>
            </a:pPr>
            <a:r>
              <a:rPr lang="zh-CN" altLang="en-US" sz="3200" dirty="0"/>
              <a:t>线性结构属于特殊的树性结构。</a:t>
            </a:r>
            <a:endParaRPr lang="zh-CN" altLang="en-US" sz="3200" dirty="0"/>
          </a:p>
        </p:txBody>
      </p:sp>
      <p:sp>
        <p:nvSpPr>
          <p:cNvPr id="4" name="文本框 3"/>
          <p:cNvSpPr txBox="1"/>
          <p:nvPr/>
        </p:nvSpPr>
        <p:spPr>
          <a:xfrm>
            <a:off x="7216688" y="1092684"/>
            <a:ext cx="1569660" cy="2031325"/>
          </a:xfrm>
          <a:prstGeom prst="rect">
            <a:avLst/>
          </a:prstGeom>
          <a:noFill/>
        </p:spPr>
        <p:txBody>
          <a:bodyPr wrap="none" rtlCol="0">
            <a:spAutoFit/>
          </a:bodyPr>
          <a:lstStyle/>
          <a:p>
            <a:r>
              <a:rPr lang="zh-CN" altLang="en-US" dirty="0"/>
              <a:t>有限集</a:t>
            </a:r>
            <a:endParaRPr lang="en-US" altLang="zh-CN" dirty="0"/>
          </a:p>
          <a:p>
            <a:r>
              <a:rPr lang="zh-CN" altLang="en-US" dirty="0"/>
              <a:t>的层次划分。</a:t>
            </a:r>
            <a:endParaRPr lang="en-US" altLang="zh-CN" dirty="0"/>
          </a:p>
          <a:p>
            <a:r>
              <a:rPr lang="zh-CN" altLang="en-US" dirty="0"/>
              <a:t>世界</a:t>
            </a:r>
            <a:endParaRPr lang="en-US" altLang="zh-CN" dirty="0"/>
          </a:p>
          <a:p>
            <a:r>
              <a:rPr lang="en-US" altLang="zh-CN" dirty="0"/>
              <a:t>  </a:t>
            </a:r>
            <a:r>
              <a:rPr lang="zh-CN" altLang="en-US" dirty="0"/>
              <a:t>七大洲</a:t>
            </a:r>
            <a:endParaRPr lang="en-US" altLang="zh-CN" dirty="0"/>
          </a:p>
          <a:p>
            <a:r>
              <a:rPr lang="en-US" altLang="zh-CN" dirty="0"/>
              <a:t>     </a:t>
            </a:r>
            <a:r>
              <a:rPr lang="zh-CN" altLang="en-US" dirty="0"/>
              <a:t>国家</a:t>
            </a:r>
            <a:endParaRPr lang="en-US" altLang="zh-CN" dirty="0"/>
          </a:p>
          <a:p>
            <a:r>
              <a:rPr lang="en-US" altLang="zh-CN" dirty="0"/>
              <a:t>       </a:t>
            </a:r>
            <a:r>
              <a:rPr lang="zh-CN" altLang="en-US" dirty="0"/>
              <a:t>省 </a:t>
            </a:r>
            <a:r>
              <a:rPr lang="en-US" altLang="zh-CN" dirty="0"/>
              <a:t>…</a:t>
            </a:r>
            <a:endParaRPr lang="en-US" altLang="zh-CN" dirty="0"/>
          </a:p>
          <a:p>
            <a:r>
              <a:rPr lang="en-US" altLang="zh-CN" dirty="0"/>
              <a:t>       </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105275" y="2442845"/>
              <a:ext cx="3204845" cy="657225"/>
            </p14:xfrm>
          </p:contentPart>
        </mc:Choice>
        <mc:Fallback xmlns="">
          <p:pic>
            <p:nvPicPr>
              <p:cNvPr id="2" name="墨迹 1"/>
            </p:nvPicPr>
            <p:blipFill>
              <a:blip r:embed="rId2"/>
            </p:blipFill>
            <p:spPr>
              <a:xfrm>
                <a:off x="4105275" y="2442845"/>
                <a:ext cx="3204845" cy="65722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1385570" y="4700270"/>
              <a:ext cx="5281930" cy="85725"/>
            </p14:xfrm>
          </p:contentPart>
        </mc:Choice>
        <mc:Fallback xmlns="">
          <p:pic>
            <p:nvPicPr>
              <p:cNvPr id="5" name="墨迹 4"/>
            </p:nvPicPr>
            <p:blipFill>
              <a:blip r:embed="rId4"/>
            </p:blipFill>
            <p:spPr>
              <a:xfrm>
                <a:off x="1385570" y="4700270"/>
                <a:ext cx="5281930" cy="857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7795895" y="3471545"/>
              <a:ext cx="104775" cy="214630"/>
            </p14:xfrm>
          </p:contentPart>
        </mc:Choice>
        <mc:Fallback xmlns="">
          <p:pic>
            <p:nvPicPr>
              <p:cNvPr id="6" name="墨迹 5"/>
            </p:nvPicPr>
            <p:blipFill>
              <a:blip r:embed="rId6"/>
            </p:blipFill>
            <p:spPr>
              <a:xfrm>
                <a:off x="7795895" y="3471545"/>
                <a:ext cx="104775" cy="21463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7881620" y="3514725"/>
              <a:ext cx="62230" cy="137795"/>
            </p14:xfrm>
          </p:contentPart>
        </mc:Choice>
        <mc:Fallback xmlns="">
          <p:pic>
            <p:nvPicPr>
              <p:cNvPr id="7" name="墨迹 6"/>
            </p:nvPicPr>
            <p:blipFill>
              <a:blip r:embed="rId8"/>
            </p:blipFill>
            <p:spPr>
              <a:xfrm>
                <a:off x="7881620" y="3514725"/>
                <a:ext cx="62230" cy="13779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7896225" y="3581400"/>
              <a:ext cx="28575" cy="9525"/>
            </p14:xfrm>
          </p:contentPart>
        </mc:Choice>
        <mc:Fallback xmlns="">
          <p:pic>
            <p:nvPicPr>
              <p:cNvPr id="8" name="墨迹 7"/>
            </p:nvPicPr>
            <p:blipFill>
              <a:blip r:embed="rId10"/>
            </p:blipFill>
            <p:spPr>
              <a:xfrm>
                <a:off x="7896225" y="3581400"/>
                <a:ext cx="28575" cy="952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7510145" y="3724275"/>
              <a:ext cx="281305" cy="280670"/>
            </p14:xfrm>
          </p:contentPart>
        </mc:Choice>
        <mc:Fallback xmlns="">
          <p:pic>
            <p:nvPicPr>
              <p:cNvPr id="9" name="墨迹 8"/>
            </p:nvPicPr>
            <p:blipFill>
              <a:blip r:embed="rId12"/>
            </p:blipFill>
            <p:spPr>
              <a:xfrm>
                <a:off x="7510145" y="3724275"/>
                <a:ext cx="281305" cy="28067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7505700" y="3971925"/>
              <a:ext cx="360" cy="247650"/>
            </p14:xfrm>
          </p:contentPart>
        </mc:Choice>
        <mc:Fallback xmlns="">
          <p:pic>
            <p:nvPicPr>
              <p:cNvPr id="10" name="墨迹 9"/>
            </p:nvPicPr>
            <p:blipFill>
              <a:blip r:embed="rId14"/>
            </p:blipFill>
            <p:spPr>
              <a:xfrm>
                <a:off x="7505700" y="3971925"/>
                <a:ext cx="360" cy="2476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7548245" y="3981450"/>
              <a:ext cx="119380" cy="276225"/>
            </p14:xfrm>
          </p:contentPart>
        </mc:Choice>
        <mc:Fallback xmlns="">
          <p:pic>
            <p:nvPicPr>
              <p:cNvPr id="11" name="墨迹 10"/>
            </p:nvPicPr>
            <p:blipFill>
              <a:blip r:embed="rId16"/>
            </p:blipFill>
            <p:spPr>
              <a:xfrm>
                <a:off x="7548245" y="3981450"/>
                <a:ext cx="119380" cy="27622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7553325" y="4210050"/>
              <a:ext cx="109220" cy="28575"/>
            </p14:xfrm>
          </p:contentPart>
        </mc:Choice>
        <mc:Fallback xmlns="">
          <p:pic>
            <p:nvPicPr>
              <p:cNvPr id="12" name="墨迹 11"/>
            </p:nvPicPr>
            <p:blipFill>
              <a:blip r:embed="rId18"/>
            </p:blipFill>
            <p:spPr>
              <a:xfrm>
                <a:off x="7553325" y="4210050"/>
                <a:ext cx="109220" cy="2857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7424420" y="4271645"/>
              <a:ext cx="128905" cy="219075"/>
            </p14:xfrm>
          </p:contentPart>
        </mc:Choice>
        <mc:Fallback xmlns="">
          <p:pic>
            <p:nvPicPr>
              <p:cNvPr id="13" name="墨迹 12"/>
            </p:nvPicPr>
            <p:blipFill>
              <a:blip r:embed="rId20"/>
            </p:blipFill>
            <p:spPr>
              <a:xfrm>
                <a:off x="7424420" y="4271645"/>
                <a:ext cx="128905" cy="21907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7329170" y="4448175"/>
              <a:ext cx="214630" cy="185420"/>
            </p14:xfrm>
          </p:contentPart>
        </mc:Choice>
        <mc:Fallback xmlns="">
          <p:pic>
            <p:nvPicPr>
              <p:cNvPr id="14" name="墨迹 13"/>
            </p:nvPicPr>
            <p:blipFill>
              <a:blip r:embed="rId22"/>
            </p:blipFill>
            <p:spPr>
              <a:xfrm>
                <a:off x="7329170" y="4448175"/>
                <a:ext cx="214630" cy="1854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7300595" y="4657725"/>
              <a:ext cx="104775" cy="247650"/>
            </p14:xfrm>
          </p:contentPart>
        </mc:Choice>
        <mc:Fallback xmlns="">
          <p:pic>
            <p:nvPicPr>
              <p:cNvPr id="15" name="墨迹 14"/>
            </p:nvPicPr>
            <p:blipFill>
              <a:blip r:embed="rId24"/>
            </p:blipFill>
            <p:spPr>
              <a:xfrm>
                <a:off x="7300595" y="4657725"/>
                <a:ext cx="104775" cy="2476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7200900" y="4919345"/>
              <a:ext cx="42545" cy="243205"/>
            </p14:xfrm>
          </p:contentPart>
        </mc:Choice>
        <mc:Fallback xmlns="">
          <p:pic>
            <p:nvPicPr>
              <p:cNvPr id="16" name="墨迹 15"/>
            </p:nvPicPr>
            <p:blipFill>
              <a:blip r:embed="rId26"/>
            </p:blipFill>
            <p:spPr>
              <a:xfrm>
                <a:off x="7200900" y="4919345"/>
                <a:ext cx="42545" cy="24320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7162800" y="4928870"/>
              <a:ext cx="161925" cy="319405"/>
            </p14:xfrm>
          </p:contentPart>
        </mc:Choice>
        <mc:Fallback xmlns="">
          <p:pic>
            <p:nvPicPr>
              <p:cNvPr id="17" name="墨迹 16"/>
            </p:nvPicPr>
            <p:blipFill>
              <a:blip r:embed="rId28"/>
            </p:blipFill>
            <p:spPr>
              <a:xfrm>
                <a:off x="7162800" y="4928870"/>
                <a:ext cx="161925" cy="31940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7153275" y="5267325"/>
              <a:ext cx="133350" cy="175895"/>
            </p14:xfrm>
          </p:contentPart>
        </mc:Choice>
        <mc:Fallback xmlns="">
          <p:pic>
            <p:nvPicPr>
              <p:cNvPr id="18" name="墨迹 17"/>
            </p:nvPicPr>
            <p:blipFill>
              <a:blip r:embed="rId30"/>
            </p:blipFill>
            <p:spPr>
              <a:xfrm>
                <a:off x="7153275" y="5267325"/>
                <a:ext cx="133350" cy="17589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7096125" y="5391150"/>
              <a:ext cx="133350" cy="228600"/>
            </p14:xfrm>
          </p:contentPart>
        </mc:Choice>
        <mc:Fallback xmlns="">
          <p:pic>
            <p:nvPicPr>
              <p:cNvPr id="19" name="墨迹 18"/>
            </p:nvPicPr>
            <p:blipFill>
              <a:blip r:embed="rId32"/>
            </p:blipFill>
            <p:spPr>
              <a:xfrm>
                <a:off x="7096125" y="5391150"/>
                <a:ext cx="133350" cy="228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7153275" y="5490845"/>
              <a:ext cx="76200" cy="66675"/>
            </p14:xfrm>
          </p:contentPart>
        </mc:Choice>
        <mc:Fallback xmlns="">
          <p:pic>
            <p:nvPicPr>
              <p:cNvPr id="20" name="墨迹 19"/>
            </p:nvPicPr>
            <p:blipFill>
              <a:blip r:embed="rId34"/>
            </p:blipFill>
            <p:spPr>
              <a:xfrm>
                <a:off x="7153275" y="5490845"/>
                <a:ext cx="76200" cy="6667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7024370" y="5676900"/>
              <a:ext cx="100330" cy="271145"/>
            </p14:xfrm>
          </p:contentPart>
        </mc:Choice>
        <mc:Fallback xmlns="">
          <p:pic>
            <p:nvPicPr>
              <p:cNvPr id="21" name="墨迹 20"/>
            </p:nvPicPr>
            <p:blipFill>
              <a:blip r:embed="rId36"/>
            </p:blipFill>
            <p:spPr>
              <a:xfrm>
                <a:off x="7024370" y="5676900"/>
                <a:ext cx="100330" cy="2711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6938645" y="5915025"/>
              <a:ext cx="161925" cy="85725"/>
            </p14:xfrm>
          </p:contentPart>
        </mc:Choice>
        <mc:Fallback xmlns="">
          <p:pic>
            <p:nvPicPr>
              <p:cNvPr id="22" name="墨迹 21"/>
            </p:nvPicPr>
            <p:blipFill>
              <a:blip r:embed="rId38"/>
            </p:blipFill>
            <p:spPr>
              <a:xfrm>
                <a:off x="6938645" y="5915025"/>
                <a:ext cx="161925" cy="8572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6991350" y="5957570"/>
              <a:ext cx="4445" cy="243205"/>
            </p14:xfrm>
          </p:contentPart>
        </mc:Choice>
        <mc:Fallback xmlns="">
          <p:pic>
            <p:nvPicPr>
              <p:cNvPr id="23" name="墨迹 22"/>
            </p:nvPicPr>
            <p:blipFill>
              <a:blip r:embed="rId40"/>
            </p:blipFill>
            <p:spPr>
              <a:xfrm>
                <a:off x="6991350" y="5957570"/>
                <a:ext cx="4445" cy="24320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6995795" y="5962650"/>
              <a:ext cx="147955" cy="161925"/>
            </p14:xfrm>
          </p:contentPart>
        </mc:Choice>
        <mc:Fallback xmlns="">
          <p:pic>
            <p:nvPicPr>
              <p:cNvPr id="24" name="墨迹 23"/>
            </p:nvPicPr>
            <p:blipFill>
              <a:blip r:embed="rId42"/>
            </p:blipFill>
            <p:spPr>
              <a:xfrm>
                <a:off x="6995795" y="5962650"/>
                <a:ext cx="147955" cy="16192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8086725" y="3814445"/>
              <a:ext cx="394970" cy="1462405"/>
            </p14:xfrm>
          </p:contentPart>
        </mc:Choice>
        <mc:Fallback xmlns="">
          <p:pic>
            <p:nvPicPr>
              <p:cNvPr id="25" name="墨迹 24"/>
            </p:nvPicPr>
            <p:blipFill>
              <a:blip r:embed="rId44"/>
            </p:blipFill>
            <p:spPr>
              <a:xfrm>
                <a:off x="8086725" y="3814445"/>
                <a:ext cx="394970" cy="146240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8376920" y="4133850"/>
              <a:ext cx="123825" cy="514350"/>
            </p14:xfrm>
          </p:contentPart>
        </mc:Choice>
        <mc:Fallback xmlns="">
          <p:pic>
            <p:nvPicPr>
              <p:cNvPr id="26" name="墨迹 25"/>
            </p:nvPicPr>
            <p:blipFill>
              <a:blip r:embed="rId46"/>
            </p:blipFill>
            <p:spPr>
              <a:xfrm>
                <a:off x="8376920" y="4133850"/>
                <a:ext cx="123825" cy="5143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8477250" y="4324350"/>
              <a:ext cx="71120" cy="47625"/>
            </p14:xfrm>
          </p:contentPart>
        </mc:Choice>
        <mc:Fallback xmlns="">
          <p:pic>
            <p:nvPicPr>
              <p:cNvPr id="27" name="墨迹 26"/>
            </p:nvPicPr>
            <p:blipFill>
              <a:blip r:embed="rId48"/>
            </p:blipFill>
            <p:spPr>
              <a:xfrm>
                <a:off x="8477250" y="4324350"/>
                <a:ext cx="71120" cy="4762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8448675" y="4452620"/>
              <a:ext cx="71120" cy="71755"/>
            </p14:xfrm>
          </p:contentPart>
        </mc:Choice>
        <mc:Fallback xmlns="">
          <p:pic>
            <p:nvPicPr>
              <p:cNvPr id="28" name="墨迹 27"/>
            </p:nvPicPr>
            <p:blipFill>
              <a:blip r:embed="rId50"/>
            </p:blipFill>
            <p:spPr>
              <a:xfrm>
                <a:off x="8448675" y="4452620"/>
                <a:ext cx="71120" cy="7175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8491220" y="4281170"/>
              <a:ext cx="142875" cy="347980"/>
            </p14:xfrm>
          </p:contentPart>
        </mc:Choice>
        <mc:Fallback xmlns="">
          <p:pic>
            <p:nvPicPr>
              <p:cNvPr id="29" name="墨迹 28"/>
            </p:nvPicPr>
            <p:blipFill>
              <a:blip r:embed="rId52"/>
            </p:blipFill>
            <p:spPr>
              <a:xfrm>
                <a:off x="8491220" y="4281170"/>
                <a:ext cx="142875" cy="34798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墨迹 29"/>
              <p14:cNvContentPartPr/>
              <p14:nvPr/>
            </p14:nvContentPartPr>
            <p14:xfrm>
              <a:off x="8557895" y="4181475"/>
              <a:ext cx="33655" cy="28575"/>
            </p14:xfrm>
          </p:contentPart>
        </mc:Choice>
        <mc:Fallback xmlns="">
          <p:pic>
            <p:nvPicPr>
              <p:cNvPr id="30" name="墨迹 29"/>
            </p:nvPicPr>
            <p:blipFill>
              <a:blip r:embed="rId54"/>
            </p:blipFill>
            <p:spPr>
              <a:xfrm>
                <a:off x="8557895" y="4181475"/>
                <a:ext cx="33655" cy="2857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墨迹 30"/>
              <p14:cNvContentPartPr/>
              <p14:nvPr/>
            </p14:nvContentPartPr>
            <p14:xfrm>
              <a:off x="8486775" y="4404995"/>
              <a:ext cx="128270" cy="319405"/>
            </p14:xfrm>
          </p:contentPart>
        </mc:Choice>
        <mc:Fallback xmlns="">
          <p:pic>
            <p:nvPicPr>
              <p:cNvPr id="31" name="墨迹 30"/>
            </p:nvPicPr>
            <p:blipFill>
              <a:blip r:embed="rId56"/>
            </p:blipFill>
            <p:spPr>
              <a:xfrm>
                <a:off x="8486775" y="4404995"/>
                <a:ext cx="128270" cy="31940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2" name="墨迹 31"/>
              <p14:cNvContentPartPr/>
              <p14:nvPr/>
            </p14:nvContentPartPr>
            <p14:xfrm>
              <a:off x="8677275" y="4290695"/>
              <a:ext cx="9525" cy="133350"/>
            </p14:xfrm>
          </p:contentPart>
        </mc:Choice>
        <mc:Fallback xmlns="">
          <p:pic>
            <p:nvPicPr>
              <p:cNvPr id="32" name="墨迹 31"/>
            </p:nvPicPr>
            <p:blipFill>
              <a:blip r:embed="rId58"/>
            </p:blipFill>
            <p:spPr>
              <a:xfrm>
                <a:off x="8677275" y="4290695"/>
                <a:ext cx="9525" cy="13335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3" name="墨迹 32"/>
              <p14:cNvContentPartPr/>
              <p14:nvPr/>
            </p14:nvContentPartPr>
            <p14:xfrm>
              <a:off x="8715375" y="4090670"/>
              <a:ext cx="9525" cy="519430"/>
            </p14:xfrm>
          </p:contentPart>
        </mc:Choice>
        <mc:Fallback xmlns="">
          <p:pic>
            <p:nvPicPr>
              <p:cNvPr id="33" name="墨迹 32"/>
            </p:nvPicPr>
            <p:blipFill>
              <a:blip r:embed="rId60"/>
            </p:blipFill>
            <p:spPr>
              <a:xfrm>
                <a:off x="8715375" y="4090670"/>
                <a:ext cx="9525" cy="51943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墨迹 33"/>
              <p14:cNvContentPartPr/>
              <p14:nvPr/>
            </p14:nvContentPartPr>
            <p14:xfrm>
              <a:off x="8753475" y="4305300"/>
              <a:ext cx="13970" cy="76200"/>
            </p14:xfrm>
          </p:contentPart>
        </mc:Choice>
        <mc:Fallback xmlns="">
          <p:pic>
            <p:nvPicPr>
              <p:cNvPr id="34" name="墨迹 33"/>
            </p:nvPicPr>
            <p:blipFill>
              <a:blip r:embed="rId62"/>
            </p:blipFill>
            <p:spPr>
              <a:xfrm>
                <a:off x="8753475" y="4305300"/>
                <a:ext cx="13970" cy="762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墨迹 34"/>
              <p14:cNvContentPartPr/>
              <p14:nvPr/>
            </p14:nvContentPartPr>
            <p14:xfrm>
              <a:off x="8786495" y="4133850"/>
              <a:ext cx="47625" cy="223520"/>
            </p14:xfrm>
          </p:contentPart>
        </mc:Choice>
        <mc:Fallback xmlns="">
          <p:pic>
            <p:nvPicPr>
              <p:cNvPr id="35" name="墨迹 34"/>
            </p:nvPicPr>
            <p:blipFill>
              <a:blip r:embed="rId64"/>
            </p:blipFill>
            <p:spPr>
              <a:xfrm>
                <a:off x="8786495" y="4133850"/>
                <a:ext cx="47625" cy="22352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墨迹 35"/>
              <p14:cNvContentPartPr/>
              <p14:nvPr/>
            </p14:nvContentPartPr>
            <p14:xfrm>
              <a:off x="8815070" y="4286250"/>
              <a:ext cx="43180" cy="13970"/>
            </p14:xfrm>
          </p:contentPart>
        </mc:Choice>
        <mc:Fallback xmlns="">
          <p:pic>
            <p:nvPicPr>
              <p:cNvPr id="36" name="墨迹 35"/>
            </p:nvPicPr>
            <p:blipFill>
              <a:blip r:embed="rId66"/>
            </p:blipFill>
            <p:spPr>
              <a:xfrm>
                <a:off x="8815070" y="4286250"/>
                <a:ext cx="43180" cy="1397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墨迹 36"/>
              <p14:cNvContentPartPr/>
              <p14:nvPr/>
            </p14:nvContentPartPr>
            <p14:xfrm>
              <a:off x="8820150" y="4395470"/>
              <a:ext cx="80645" cy="38100"/>
            </p14:xfrm>
          </p:contentPart>
        </mc:Choice>
        <mc:Fallback xmlns="">
          <p:pic>
            <p:nvPicPr>
              <p:cNvPr id="37" name="墨迹 36"/>
            </p:nvPicPr>
            <p:blipFill>
              <a:blip r:embed="rId68"/>
            </p:blipFill>
            <p:spPr>
              <a:xfrm>
                <a:off x="8820150" y="4395470"/>
                <a:ext cx="80645" cy="381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墨迹 37"/>
              <p14:cNvContentPartPr/>
              <p14:nvPr/>
            </p14:nvContentPartPr>
            <p14:xfrm>
              <a:off x="8801100" y="4281170"/>
              <a:ext cx="123825" cy="367030"/>
            </p14:xfrm>
          </p:contentPart>
        </mc:Choice>
        <mc:Fallback xmlns="">
          <p:pic>
            <p:nvPicPr>
              <p:cNvPr id="38" name="墨迹 37"/>
            </p:nvPicPr>
            <p:blipFill>
              <a:blip r:embed="rId70"/>
            </p:blipFill>
            <p:spPr>
              <a:xfrm>
                <a:off x="8801100" y="4281170"/>
                <a:ext cx="123825" cy="367030"/>
              </a:xfrm>
              <a:prstGeom prst="rect"/>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42938" y="1406767"/>
            <a:ext cx="7938354" cy="5064369"/>
          </a:xfrm>
        </p:spPr>
        <p:txBody>
          <a:bodyPr/>
          <a:lstStyle/>
          <a:p>
            <a:pPr lvl="2" eaLnBrk="1" hangingPunct="1"/>
            <a:r>
              <a:rPr lang="zh-CN" altLang="en-US" dirty="0">
                <a:solidFill>
                  <a:srgbClr val="00B0F0"/>
                </a:solidFill>
              </a:rPr>
              <a:t>结点</a:t>
            </a:r>
            <a:r>
              <a:rPr lang="en-US" altLang="zh-CN" dirty="0"/>
              <a:t>(</a:t>
            </a:r>
            <a:r>
              <a:rPr lang="en-US" altLang="zh-CN" dirty="0">
                <a:solidFill>
                  <a:srgbClr val="00B0F0"/>
                </a:solidFill>
              </a:rPr>
              <a:t>node</a:t>
            </a:r>
            <a:r>
              <a:rPr lang="en-US" altLang="zh-CN" dirty="0"/>
              <a:t>)——</a:t>
            </a:r>
            <a:r>
              <a:rPr lang="zh-CN" altLang="en-US" dirty="0"/>
              <a:t>表示树中的元素，包括数据项及若干指向其子树的分支</a:t>
            </a:r>
            <a:endParaRPr lang="zh-CN" altLang="en-US" dirty="0"/>
          </a:p>
          <a:p>
            <a:pPr lvl="2" eaLnBrk="1" hangingPunct="1"/>
            <a:r>
              <a:rPr lang="zh-CN" altLang="en-US" dirty="0">
                <a:solidFill>
                  <a:srgbClr val="00B0F0"/>
                </a:solidFill>
              </a:rPr>
              <a:t>结点的度</a:t>
            </a:r>
            <a:r>
              <a:rPr lang="en-US" altLang="zh-CN" dirty="0"/>
              <a:t>(</a:t>
            </a:r>
            <a:r>
              <a:rPr lang="en-US" altLang="zh-CN" dirty="0">
                <a:solidFill>
                  <a:srgbClr val="00B0F0"/>
                </a:solidFill>
              </a:rPr>
              <a:t>degree</a:t>
            </a:r>
            <a:r>
              <a:rPr lang="en-US" altLang="zh-CN" dirty="0"/>
              <a:t>)——</a:t>
            </a:r>
            <a:r>
              <a:rPr lang="zh-CN" altLang="en-US" dirty="0"/>
              <a:t>结点拥有的子树数</a:t>
            </a:r>
            <a:endParaRPr lang="en-US" altLang="zh-CN" dirty="0"/>
          </a:p>
          <a:p>
            <a:pPr lvl="2" eaLnBrk="1" hangingPunct="1"/>
            <a:r>
              <a:rPr lang="zh-CN" altLang="en-US" dirty="0">
                <a:solidFill>
                  <a:srgbClr val="00B0F0"/>
                </a:solidFill>
              </a:rPr>
              <a:t>叶子</a:t>
            </a:r>
            <a:r>
              <a:rPr lang="en-US" altLang="zh-CN" dirty="0"/>
              <a:t>(</a:t>
            </a:r>
            <a:r>
              <a:rPr lang="en-US" altLang="zh-CN" dirty="0">
                <a:solidFill>
                  <a:srgbClr val="00B0F0"/>
                </a:solidFill>
              </a:rPr>
              <a:t>leaf</a:t>
            </a:r>
            <a:r>
              <a:rPr lang="en-US" altLang="zh-CN" dirty="0"/>
              <a:t>)——</a:t>
            </a:r>
            <a:r>
              <a:rPr lang="zh-CN" altLang="en-US" dirty="0"/>
              <a:t>度为</a:t>
            </a:r>
            <a:r>
              <a:rPr lang="en-US" altLang="zh-CN" dirty="0"/>
              <a:t>0</a:t>
            </a:r>
            <a:r>
              <a:rPr lang="zh-CN" altLang="en-US" dirty="0"/>
              <a:t>的结点</a:t>
            </a:r>
            <a:endParaRPr lang="en-US" altLang="zh-CN" dirty="0"/>
          </a:p>
          <a:p>
            <a:pPr lvl="2" eaLnBrk="1" hangingPunct="1">
              <a:spcBef>
                <a:spcPts val="1800"/>
              </a:spcBef>
            </a:pPr>
            <a:r>
              <a:rPr lang="zh-CN" altLang="en-US" dirty="0">
                <a:solidFill>
                  <a:srgbClr val="00B0F0"/>
                </a:solidFill>
              </a:rPr>
              <a:t>树的度</a:t>
            </a:r>
            <a:r>
              <a:rPr lang="en-US" altLang="zh-CN" dirty="0"/>
              <a:t>(</a:t>
            </a:r>
            <a:r>
              <a:rPr lang="en-US" altLang="zh-CN" dirty="0">
                <a:solidFill>
                  <a:srgbClr val="00B0F0"/>
                </a:solidFill>
              </a:rPr>
              <a:t>degree</a:t>
            </a:r>
            <a:r>
              <a:rPr lang="en-US" altLang="zh-CN" dirty="0"/>
              <a:t>)——</a:t>
            </a:r>
            <a:r>
              <a:rPr lang="zh-CN" altLang="en-US" dirty="0"/>
              <a:t>一棵树中最大的结点度数</a:t>
            </a:r>
            <a:endParaRPr lang="zh-CN" altLang="en-US" dirty="0"/>
          </a:p>
          <a:p>
            <a:pPr lvl="2" eaLnBrk="1" hangingPunct="1"/>
            <a:r>
              <a:rPr lang="zh-CN" altLang="en-US" dirty="0">
                <a:solidFill>
                  <a:srgbClr val="00B0F0"/>
                </a:solidFill>
              </a:rPr>
              <a:t>结点的层次</a:t>
            </a:r>
            <a:r>
              <a:rPr lang="en-US" altLang="zh-CN" dirty="0"/>
              <a:t>(</a:t>
            </a:r>
            <a:r>
              <a:rPr lang="en-US" altLang="zh-CN" dirty="0">
                <a:solidFill>
                  <a:srgbClr val="00B0F0"/>
                </a:solidFill>
              </a:rPr>
              <a:t>level</a:t>
            </a:r>
            <a:r>
              <a:rPr lang="en-US" altLang="zh-CN" dirty="0"/>
              <a:t>)——</a:t>
            </a:r>
            <a:r>
              <a:rPr lang="zh-CN" altLang="en-US" dirty="0"/>
              <a:t>从根结点算起，根为第一层，它的孩子为第二层</a:t>
            </a:r>
            <a:r>
              <a:rPr lang="en-US" altLang="zh-CN" dirty="0"/>
              <a:t>……</a:t>
            </a:r>
            <a:endParaRPr lang="en-US" altLang="zh-CN" dirty="0"/>
          </a:p>
          <a:p>
            <a:pPr lvl="2" eaLnBrk="1" hangingPunct="1"/>
            <a:r>
              <a:rPr lang="zh-CN" altLang="en-US" dirty="0">
                <a:solidFill>
                  <a:srgbClr val="00B0F0"/>
                </a:solidFill>
              </a:rPr>
              <a:t>深度</a:t>
            </a:r>
            <a:r>
              <a:rPr lang="en-US" altLang="zh-CN" dirty="0"/>
              <a:t>(</a:t>
            </a:r>
            <a:r>
              <a:rPr lang="en-US" altLang="zh-CN" dirty="0">
                <a:solidFill>
                  <a:srgbClr val="00B0F0"/>
                </a:solidFill>
              </a:rPr>
              <a:t>depth</a:t>
            </a:r>
            <a:r>
              <a:rPr lang="en-US" altLang="zh-CN" dirty="0"/>
              <a:t>)——</a:t>
            </a:r>
            <a:r>
              <a:rPr lang="zh-CN" altLang="en-US" dirty="0"/>
              <a:t>树中结点的最大层次数</a:t>
            </a:r>
            <a:endParaRPr lang="zh-CN" altLang="en-US" dirty="0"/>
          </a:p>
          <a:p>
            <a:pPr lvl="2" eaLnBrk="1" hangingPunct="1">
              <a:spcBef>
                <a:spcPts val="1800"/>
              </a:spcBef>
            </a:pPr>
            <a:r>
              <a:rPr lang="zh-CN" altLang="en-US" dirty="0">
                <a:solidFill>
                  <a:srgbClr val="00B0F0"/>
                </a:solidFill>
              </a:rPr>
              <a:t>孩子</a:t>
            </a:r>
            <a:r>
              <a:rPr lang="en-US" altLang="zh-CN" dirty="0"/>
              <a:t>(</a:t>
            </a:r>
            <a:r>
              <a:rPr lang="en-US" altLang="zh-CN" dirty="0">
                <a:solidFill>
                  <a:srgbClr val="00B0F0"/>
                </a:solidFill>
              </a:rPr>
              <a:t>child</a:t>
            </a:r>
            <a:r>
              <a:rPr lang="en-US" altLang="zh-CN" dirty="0"/>
              <a:t>)——</a:t>
            </a:r>
            <a:r>
              <a:rPr lang="zh-CN" altLang="en-US" dirty="0"/>
              <a:t>结点子树的根称为该结点的孩子</a:t>
            </a:r>
            <a:endParaRPr lang="zh-CN" altLang="en-US" dirty="0"/>
          </a:p>
          <a:p>
            <a:pPr lvl="2" eaLnBrk="1" hangingPunct="1"/>
            <a:r>
              <a:rPr lang="zh-CN" altLang="en-US" dirty="0">
                <a:solidFill>
                  <a:srgbClr val="00B0F0"/>
                </a:solidFill>
              </a:rPr>
              <a:t>父亲</a:t>
            </a:r>
            <a:r>
              <a:rPr lang="en-US" altLang="zh-CN" dirty="0"/>
              <a:t>(</a:t>
            </a:r>
            <a:r>
              <a:rPr lang="en-US" altLang="zh-CN" dirty="0">
                <a:solidFill>
                  <a:srgbClr val="00B0F0"/>
                </a:solidFill>
              </a:rPr>
              <a:t>parent</a:t>
            </a:r>
            <a:r>
              <a:rPr lang="en-US" altLang="zh-CN" dirty="0"/>
              <a:t>)——</a:t>
            </a:r>
            <a:r>
              <a:rPr lang="zh-CN" altLang="en-US" dirty="0"/>
              <a:t>孩子结点的上层结点</a:t>
            </a:r>
            <a:endParaRPr lang="en-US" altLang="zh-CN" dirty="0"/>
          </a:p>
          <a:p>
            <a:pPr lvl="2" eaLnBrk="1" hangingPunct="1"/>
            <a:r>
              <a:rPr lang="zh-CN" altLang="en-US" dirty="0">
                <a:solidFill>
                  <a:srgbClr val="00B0F0"/>
                </a:solidFill>
              </a:rPr>
              <a:t>兄弟</a:t>
            </a:r>
            <a:r>
              <a:rPr lang="en-US" altLang="zh-CN" dirty="0"/>
              <a:t>(brother)——</a:t>
            </a:r>
            <a:r>
              <a:rPr lang="zh-CN" altLang="en-US" dirty="0"/>
              <a:t>同一父亲的孩子</a:t>
            </a:r>
            <a:endParaRPr lang="zh-CN" altLang="en-US" dirty="0"/>
          </a:p>
        </p:txBody>
      </p:sp>
      <p:sp>
        <p:nvSpPr>
          <p:cNvPr id="3" name="标题 1"/>
          <p:cNvSpPr>
            <a:spLocks noGrp="1"/>
          </p:cNvSpPr>
          <p:nvPr>
            <p:ph type="title"/>
          </p:nvPr>
        </p:nvSpPr>
        <p:spPr>
          <a:xfrm>
            <a:off x="731838" y="522288"/>
            <a:ext cx="7772400" cy="825500"/>
          </a:xfrm>
        </p:spPr>
        <p:txBody>
          <a:bodyPr/>
          <a:lstStyle/>
          <a:p>
            <a:r>
              <a:rPr lang="zh-CN" altLang="en-US" dirty="0">
                <a:solidFill>
                  <a:schemeClr val="tx2"/>
                </a:solidFill>
              </a:rPr>
              <a:t>基本术语</a:t>
            </a:r>
            <a:endParaRPr lang="en-US"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976120" y="2252345"/>
              <a:ext cx="5600700" cy="504825"/>
            </p14:xfrm>
          </p:contentPart>
        </mc:Choice>
        <mc:Fallback xmlns="">
          <p:pic>
            <p:nvPicPr>
              <p:cNvPr id="2" name="墨迹 1"/>
            </p:nvPicPr>
            <p:blipFill>
              <a:blip r:embed="rId2"/>
            </p:blipFill>
            <p:spPr>
              <a:xfrm>
                <a:off x="1976120" y="2252345"/>
                <a:ext cx="5600700" cy="50482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
                                            <p:txEl>
                                              <p:pRg st="1" end="1"/>
                                            </p:txEl>
                                          </p:spTgt>
                                        </p:tgtEl>
                                        <p:attrNameLst>
                                          <p:attrName>style.visibility</p:attrName>
                                        </p:attrNameLst>
                                      </p:cBhvr>
                                      <p:to>
                                        <p:strVal val="visible"/>
                                      </p:to>
                                    </p:set>
                                    <p:anim calcmode="lin" valueType="num">
                                      <p:cBhvr additive="base">
                                        <p:cTn id="13" dur="500" fill="hold"/>
                                        <p:tgtEl>
                                          <p:spTgt spid="122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0">
                                            <p:txEl>
                                              <p:pRg st="2" end="2"/>
                                            </p:txEl>
                                          </p:spTgt>
                                        </p:tgtEl>
                                        <p:attrNameLst>
                                          <p:attrName>style.visibility</p:attrName>
                                        </p:attrNameLst>
                                      </p:cBhvr>
                                      <p:to>
                                        <p:strVal val="visible"/>
                                      </p:to>
                                    </p:set>
                                    <p:anim calcmode="lin" valueType="num">
                                      <p:cBhvr additive="base">
                                        <p:cTn id="19" dur="500" fill="hold"/>
                                        <p:tgtEl>
                                          <p:spTgt spid="122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0">
                                            <p:txEl>
                                              <p:pRg st="3" end="3"/>
                                            </p:txEl>
                                          </p:spTgt>
                                        </p:tgtEl>
                                        <p:attrNameLst>
                                          <p:attrName>style.visibility</p:attrName>
                                        </p:attrNameLst>
                                      </p:cBhvr>
                                      <p:to>
                                        <p:strVal val="visible"/>
                                      </p:to>
                                    </p:set>
                                    <p:anim calcmode="lin" valueType="num">
                                      <p:cBhvr additive="base">
                                        <p:cTn id="25" dur="500" fill="hold"/>
                                        <p:tgtEl>
                                          <p:spTgt spid="1229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0">
                                            <p:txEl>
                                              <p:pRg st="4" end="4"/>
                                            </p:txEl>
                                          </p:spTgt>
                                        </p:tgtEl>
                                        <p:attrNameLst>
                                          <p:attrName>style.visibility</p:attrName>
                                        </p:attrNameLst>
                                      </p:cBhvr>
                                      <p:to>
                                        <p:strVal val="visible"/>
                                      </p:to>
                                    </p:set>
                                    <p:anim calcmode="lin" valueType="num">
                                      <p:cBhvr additive="base">
                                        <p:cTn id="31" dur="500" fill="hold"/>
                                        <p:tgtEl>
                                          <p:spTgt spid="1229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0">
                                            <p:txEl>
                                              <p:pRg st="5" end="5"/>
                                            </p:txEl>
                                          </p:spTgt>
                                        </p:tgtEl>
                                        <p:attrNameLst>
                                          <p:attrName>style.visibility</p:attrName>
                                        </p:attrNameLst>
                                      </p:cBhvr>
                                      <p:to>
                                        <p:strVal val="visible"/>
                                      </p:to>
                                    </p:set>
                                    <p:anim calcmode="lin" valueType="num">
                                      <p:cBhvr additive="base">
                                        <p:cTn id="37" dur="500" fill="hold"/>
                                        <p:tgtEl>
                                          <p:spTgt spid="1229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90">
                                            <p:txEl>
                                              <p:pRg st="6" end="6"/>
                                            </p:txEl>
                                          </p:spTgt>
                                        </p:tgtEl>
                                        <p:attrNameLst>
                                          <p:attrName>style.visibility</p:attrName>
                                        </p:attrNameLst>
                                      </p:cBhvr>
                                      <p:to>
                                        <p:strVal val="visible"/>
                                      </p:to>
                                    </p:set>
                                    <p:anim calcmode="lin" valueType="num">
                                      <p:cBhvr additive="base">
                                        <p:cTn id="43" dur="500" fill="hold"/>
                                        <p:tgtEl>
                                          <p:spTgt spid="1229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9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90">
                                            <p:txEl>
                                              <p:pRg st="7" end="7"/>
                                            </p:txEl>
                                          </p:spTgt>
                                        </p:tgtEl>
                                        <p:attrNameLst>
                                          <p:attrName>style.visibility</p:attrName>
                                        </p:attrNameLst>
                                      </p:cBhvr>
                                      <p:to>
                                        <p:strVal val="visible"/>
                                      </p:to>
                                    </p:set>
                                    <p:anim calcmode="lin" valueType="num">
                                      <p:cBhvr additive="base">
                                        <p:cTn id="49" dur="500" fill="hold"/>
                                        <p:tgtEl>
                                          <p:spTgt spid="1229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9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90">
                                            <p:txEl>
                                              <p:pRg st="8" end="8"/>
                                            </p:txEl>
                                          </p:spTgt>
                                        </p:tgtEl>
                                        <p:attrNameLst>
                                          <p:attrName>style.visibility</p:attrName>
                                        </p:attrNameLst>
                                      </p:cBhvr>
                                      <p:to>
                                        <p:strVal val="visible"/>
                                      </p:to>
                                    </p:set>
                                    <p:anim calcmode="lin" valueType="num">
                                      <p:cBhvr additive="base">
                                        <p:cTn id="55" dur="500" fill="hold"/>
                                        <p:tgtEl>
                                          <p:spTgt spid="1229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29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ldLvl="5"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3" name="Group 3"/>
          <p:cNvGrpSpPr/>
          <p:nvPr/>
        </p:nvGrpSpPr>
        <p:grpSpPr bwMode="auto">
          <a:xfrm>
            <a:off x="2325565" y="2056668"/>
            <a:ext cx="4322763" cy="2786063"/>
            <a:chOff x="2243" y="1124"/>
            <a:chExt cx="2723" cy="1755"/>
          </a:xfrm>
        </p:grpSpPr>
        <p:sp>
          <p:nvSpPr>
            <p:cNvPr id="10252" name="Oval 4"/>
            <p:cNvSpPr>
              <a:spLocks noChangeArrowheads="1"/>
            </p:cNvSpPr>
            <p:nvPr/>
          </p:nvSpPr>
          <p:spPr bwMode="auto">
            <a:xfrm>
              <a:off x="3526" y="1124"/>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53" name="Oval 5"/>
            <p:cNvSpPr>
              <a:spLocks noChangeArrowheads="1"/>
            </p:cNvSpPr>
            <p:nvPr/>
          </p:nvSpPr>
          <p:spPr bwMode="auto">
            <a:xfrm>
              <a:off x="2880"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54" name="Oval 6"/>
            <p:cNvSpPr>
              <a:spLocks noChangeArrowheads="1"/>
            </p:cNvSpPr>
            <p:nvPr/>
          </p:nvSpPr>
          <p:spPr bwMode="auto">
            <a:xfrm>
              <a:off x="3526"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55" name="Oval 7"/>
            <p:cNvSpPr>
              <a:spLocks noChangeArrowheads="1"/>
            </p:cNvSpPr>
            <p:nvPr/>
          </p:nvSpPr>
          <p:spPr bwMode="auto">
            <a:xfrm>
              <a:off x="4303" y="1636"/>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56" name="Oval 8"/>
            <p:cNvSpPr>
              <a:spLocks noChangeArrowheads="1"/>
            </p:cNvSpPr>
            <p:nvPr/>
          </p:nvSpPr>
          <p:spPr bwMode="auto">
            <a:xfrm>
              <a:off x="2504"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57" name="Oval 9"/>
            <p:cNvSpPr>
              <a:spLocks noChangeArrowheads="1"/>
            </p:cNvSpPr>
            <p:nvPr/>
          </p:nvSpPr>
          <p:spPr bwMode="auto">
            <a:xfrm>
              <a:off x="3148" y="2121"/>
              <a:ext cx="290" cy="292"/>
            </a:xfrm>
            <a:prstGeom prst="ellipse">
              <a:avLst/>
            </a:prstGeom>
            <a:solidFill>
              <a:srgbClr val="FCFDC6"/>
            </a:solid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58" name="Oval 10"/>
            <p:cNvSpPr>
              <a:spLocks noChangeArrowheads="1"/>
            </p:cNvSpPr>
            <p:nvPr/>
          </p:nvSpPr>
          <p:spPr bwMode="auto">
            <a:xfrm>
              <a:off x="3526" y="2121"/>
              <a:ext cx="290" cy="292"/>
            </a:xfrm>
            <a:prstGeom prst="ellipse">
              <a:avLst/>
            </a:prstGeom>
            <a:solidFill>
              <a:srgbClr val="FCFDC6"/>
            </a:solid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59" name="Oval 11"/>
            <p:cNvSpPr>
              <a:spLocks noChangeArrowheads="1"/>
            </p:cNvSpPr>
            <p:nvPr/>
          </p:nvSpPr>
          <p:spPr bwMode="auto">
            <a:xfrm>
              <a:off x="3893" y="2121"/>
              <a:ext cx="290" cy="292"/>
            </a:xfrm>
            <a:prstGeom prst="ellipse">
              <a:avLst/>
            </a:prstGeom>
            <a:noFill/>
            <a:ln w="9525">
              <a:solidFill>
                <a:schemeClr val="tx1"/>
              </a:solidFill>
              <a:rou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0" name="Oval 12"/>
            <p:cNvSpPr>
              <a:spLocks noChangeArrowheads="1"/>
            </p:cNvSpPr>
            <p:nvPr/>
          </p:nvSpPr>
          <p:spPr bwMode="auto">
            <a:xfrm>
              <a:off x="4303" y="2121"/>
              <a:ext cx="290" cy="292"/>
            </a:xfrm>
            <a:prstGeom prst="ellipse">
              <a:avLst/>
            </a:prstGeom>
            <a:solidFill>
              <a:srgbClr val="FCFDC6"/>
            </a:solid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1" name="Oval 13"/>
            <p:cNvSpPr>
              <a:spLocks noChangeArrowheads="1"/>
            </p:cNvSpPr>
            <p:nvPr/>
          </p:nvSpPr>
          <p:spPr bwMode="auto">
            <a:xfrm>
              <a:off x="4676" y="2121"/>
              <a:ext cx="290" cy="292"/>
            </a:xfrm>
            <a:prstGeom prst="ellipse">
              <a:avLst/>
            </a:prstGeom>
            <a:solidFill>
              <a:srgbClr val="FCFDC6"/>
            </a:solid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2" name="Oval 14"/>
            <p:cNvSpPr>
              <a:spLocks noChangeArrowheads="1"/>
            </p:cNvSpPr>
            <p:nvPr/>
          </p:nvSpPr>
          <p:spPr bwMode="auto">
            <a:xfrm>
              <a:off x="2243" y="2587"/>
              <a:ext cx="290" cy="292"/>
            </a:xfrm>
            <a:prstGeom prst="ellipse">
              <a:avLst/>
            </a:prstGeom>
            <a:solidFill>
              <a:srgbClr val="FCFDC6"/>
            </a:solid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3" name="Oval 15"/>
            <p:cNvSpPr>
              <a:spLocks noChangeArrowheads="1"/>
            </p:cNvSpPr>
            <p:nvPr/>
          </p:nvSpPr>
          <p:spPr bwMode="auto">
            <a:xfrm>
              <a:off x="2754" y="2587"/>
              <a:ext cx="290" cy="292"/>
            </a:xfrm>
            <a:prstGeom prst="ellipse">
              <a:avLst/>
            </a:prstGeom>
            <a:solidFill>
              <a:srgbClr val="FCFDC6"/>
            </a:solid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4" name="Oval 16"/>
            <p:cNvSpPr>
              <a:spLocks noChangeArrowheads="1"/>
            </p:cNvSpPr>
            <p:nvPr/>
          </p:nvSpPr>
          <p:spPr bwMode="auto">
            <a:xfrm>
              <a:off x="3877" y="2587"/>
              <a:ext cx="290" cy="292"/>
            </a:xfrm>
            <a:prstGeom prst="ellipse">
              <a:avLst/>
            </a:prstGeom>
            <a:solidFill>
              <a:srgbClr val="FCFDC6"/>
            </a:solidFill>
            <a:ln w="9525">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endPar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5" name="Line 17"/>
            <p:cNvSpPr>
              <a:spLocks noChangeShapeType="1"/>
            </p:cNvSpPr>
            <p:nvPr/>
          </p:nvSpPr>
          <p:spPr bwMode="auto">
            <a:xfrm>
              <a:off x="3667" y="1422"/>
              <a:ext cx="0"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6" name="Line 18"/>
            <p:cNvSpPr>
              <a:spLocks noChangeShapeType="1"/>
            </p:cNvSpPr>
            <p:nvPr/>
          </p:nvSpPr>
          <p:spPr bwMode="auto">
            <a:xfrm flipH="1">
              <a:off x="3667" y="1933"/>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7" name="Line 19"/>
            <p:cNvSpPr>
              <a:spLocks noChangeShapeType="1"/>
            </p:cNvSpPr>
            <p:nvPr/>
          </p:nvSpPr>
          <p:spPr bwMode="auto">
            <a:xfrm>
              <a:off x="4445" y="1933"/>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8" name="Line 20"/>
            <p:cNvSpPr>
              <a:spLocks noChangeShapeType="1"/>
            </p:cNvSpPr>
            <p:nvPr/>
          </p:nvSpPr>
          <p:spPr bwMode="auto">
            <a:xfrm flipH="1">
              <a:off x="4089" y="1889"/>
              <a:ext cx="256" cy="25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9" name="Line 21"/>
            <p:cNvSpPr>
              <a:spLocks noChangeShapeType="1"/>
            </p:cNvSpPr>
            <p:nvPr/>
          </p:nvSpPr>
          <p:spPr bwMode="auto">
            <a:xfrm>
              <a:off x="4556" y="1889"/>
              <a:ext cx="234"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0" name="Line 22"/>
            <p:cNvSpPr>
              <a:spLocks noChangeShapeType="1"/>
            </p:cNvSpPr>
            <p:nvPr/>
          </p:nvSpPr>
          <p:spPr bwMode="auto">
            <a:xfrm>
              <a:off x="3767" y="1322"/>
              <a:ext cx="567" cy="4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1" name="Line 23"/>
            <p:cNvSpPr>
              <a:spLocks noChangeShapeType="1"/>
            </p:cNvSpPr>
            <p:nvPr/>
          </p:nvSpPr>
          <p:spPr bwMode="auto">
            <a:xfrm flipH="1">
              <a:off x="3112" y="1344"/>
              <a:ext cx="422" cy="3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2" name="Line 24"/>
            <p:cNvSpPr>
              <a:spLocks noChangeShapeType="1"/>
            </p:cNvSpPr>
            <p:nvPr/>
          </p:nvSpPr>
          <p:spPr bwMode="auto">
            <a:xfrm>
              <a:off x="3078" y="1911"/>
              <a:ext cx="167"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3" name="Line 25"/>
            <p:cNvSpPr>
              <a:spLocks noChangeShapeType="1"/>
            </p:cNvSpPr>
            <p:nvPr/>
          </p:nvSpPr>
          <p:spPr bwMode="auto">
            <a:xfrm flipH="1">
              <a:off x="2734" y="1922"/>
              <a:ext cx="222"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4" name="Line 26"/>
            <p:cNvSpPr>
              <a:spLocks noChangeShapeType="1"/>
            </p:cNvSpPr>
            <p:nvPr/>
          </p:nvSpPr>
          <p:spPr bwMode="auto">
            <a:xfrm flipH="1">
              <a:off x="2434" y="2411"/>
              <a:ext cx="122"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5" name="Line 27"/>
            <p:cNvSpPr>
              <a:spLocks noChangeShapeType="1"/>
            </p:cNvSpPr>
            <p:nvPr/>
          </p:nvSpPr>
          <p:spPr bwMode="auto">
            <a:xfrm>
              <a:off x="2734" y="2378"/>
              <a:ext cx="166" cy="2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6" name="Line 28"/>
            <p:cNvSpPr>
              <a:spLocks noChangeShapeType="1"/>
            </p:cNvSpPr>
            <p:nvPr/>
          </p:nvSpPr>
          <p:spPr bwMode="auto">
            <a:xfrm>
              <a:off x="4034" y="2411"/>
              <a:ext cx="0"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66590" name="Text Box 30"/>
          <p:cNvSpPr txBox="1">
            <a:spLocks noChangeArrowheads="1"/>
          </p:cNvSpPr>
          <p:nvPr/>
        </p:nvSpPr>
        <p:spPr bwMode="auto">
          <a:xfrm>
            <a:off x="1455081" y="668675"/>
            <a:ext cx="15359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6592" name="Text Box 32"/>
          <p:cNvSpPr txBox="1">
            <a:spLocks noChangeArrowheads="1"/>
          </p:cNvSpPr>
          <p:nvPr/>
        </p:nvSpPr>
        <p:spPr bwMode="auto">
          <a:xfrm>
            <a:off x="3432626" y="943546"/>
            <a:ext cx="42562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叶子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6593" name="Text Box 33"/>
          <p:cNvSpPr txBox="1">
            <a:spLocks noChangeArrowheads="1"/>
          </p:cNvSpPr>
          <p:nvPr/>
        </p:nvSpPr>
        <p:spPr bwMode="auto">
          <a:xfrm>
            <a:off x="6033994" y="4134580"/>
            <a:ext cx="29033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6594" name="Text Box 34"/>
          <p:cNvSpPr txBox="1">
            <a:spLocks noChangeArrowheads="1"/>
          </p:cNvSpPr>
          <p:nvPr/>
        </p:nvSpPr>
        <p:spPr bwMode="auto">
          <a:xfrm>
            <a:off x="6029203" y="1691543"/>
            <a:ext cx="1790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lang="zh-CN" altLang="en-US" sz="2400" dirty="0">
                <a:solidFill>
                  <a:srgbClr val="660066"/>
                </a:solidFill>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66595" name="Text Box 35"/>
          <p:cNvSpPr txBox="1">
            <a:spLocks noChangeArrowheads="1"/>
          </p:cNvSpPr>
          <p:nvPr/>
        </p:nvSpPr>
        <p:spPr bwMode="auto">
          <a:xfrm>
            <a:off x="6346703" y="2732943"/>
            <a:ext cx="24416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endPar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endPar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sp>
        <p:nvSpPr>
          <p:cNvPr id="66596" name="Text Box 36"/>
          <p:cNvSpPr txBox="1">
            <a:spLocks noChangeArrowheads="1"/>
          </p:cNvSpPr>
          <p:nvPr/>
        </p:nvSpPr>
        <p:spPr bwMode="auto">
          <a:xfrm>
            <a:off x="1273606" y="2011609"/>
            <a:ext cx="1569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6597" name="Text Box 37"/>
          <p:cNvSpPr txBox="1">
            <a:spLocks noChangeArrowheads="1"/>
          </p:cNvSpPr>
          <p:nvPr/>
        </p:nvSpPr>
        <p:spPr bwMode="auto">
          <a:xfrm>
            <a:off x="517584" y="3754379"/>
            <a:ext cx="18437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6598" name="Text Box 38"/>
          <p:cNvSpPr txBox="1">
            <a:spLocks noChangeArrowheads="1"/>
          </p:cNvSpPr>
          <p:nvPr/>
        </p:nvSpPr>
        <p:spPr bwMode="auto">
          <a:xfrm>
            <a:off x="483921" y="4965666"/>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深度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6599" name="Text Box 39"/>
          <p:cNvSpPr txBox="1">
            <a:spLocks noChangeArrowheads="1"/>
          </p:cNvSpPr>
          <p:nvPr/>
        </p:nvSpPr>
        <p:spPr bwMode="auto">
          <a:xfrm>
            <a:off x="4343110" y="5490305"/>
            <a:ext cx="3541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堂兄弟</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dirty="0">
                <a:solidFill>
                  <a:srgbClr val="002060"/>
                </a:solidFill>
                <a:latin typeface="Times New Roman" panose="02020603050405020304" pitchFamily="18" charset="0"/>
                <a:ea typeface="宋体" panose="02010600030101010101" pitchFamily="2" charset="-122"/>
              </a:rPr>
              <a:t>F</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G</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是</a:t>
            </a:r>
            <a:r>
              <a:rPr lang="en-US" altLang="zh-CN" sz="2400" dirty="0">
                <a:solidFill>
                  <a:srgbClr val="002060"/>
                </a:solidFill>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子孙。</a:t>
            </a:r>
            <a:endPar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是结点</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祖先</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ox(out)">
                                      <p:cBhvr>
                                        <p:cTn id="7" dur="500"/>
                                        <p:tgtEl>
                                          <p:spTgt spid="66563"/>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590"/>
                                        </p:tgtEl>
                                        <p:attrNameLst>
                                          <p:attrName>style.visibility</p:attrName>
                                        </p:attrNameLst>
                                      </p:cBhvr>
                                      <p:to>
                                        <p:strVal val="visible"/>
                                      </p:to>
                                    </p:set>
                                    <p:animEffect transition="in" filter="box(out)">
                                      <p:cBhvr>
                                        <p:cTn id="12" dur="500"/>
                                        <p:tgtEl>
                                          <p:spTgt spid="6659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596"/>
                                        </p:tgtEl>
                                        <p:attrNameLst>
                                          <p:attrName>style.visibility</p:attrName>
                                        </p:attrNameLst>
                                      </p:cBhvr>
                                      <p:to>
                                        <p:strVal val="visible"/>
                                      </p:to>
                                    </p:set>
                                    <p:animEffect transition="in" filter="box(out)">
                                      <p:cBhvr>
                                        <p:cTn id="17" dur="500"/>
                                        <p:tgtEl>
                                          <p:spTgt spid="66596"/>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592"/>
                                        </p:tgtEl>
                                        <p:attrNameLst>
                                          <p:attrName>style.visibility</p:attrName>
                                        </p:attrNameLst>
                                      </p:cBhvr>
                                      <p:to>
                                        <p:strVal val="visible"/>
                                      </p:to>
                                    </p:set>
                                    <p:animEffect transition="in" filter="box(out)">
                                      <p:cBhvr>
                                        <p:cTn id="22" dur="500"/>
                                        <p:tgtEl>
                                          <p:spTgt spid="66592"/>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597"/>
                                        </p:tgtEl>
                                        <p:attrNameLst>
                                          <p:attrName>style.visibility</p:attrName>
                                        </p:attrNameLst>
                                      </p:cBhvr>
                                      <p:to>
                                        <p:strVal val="visible"/>
                                      </p:to>
                                    </p:set>
                                    <p:animEffect transition="in" filter="box(out)">
                                      <p:cBhvr>
                                        <p:cTn id="27" dur="500"/>
                                        <p:tgtEl>
                                          <p:spTgt spid="66597"/>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6598"/>
                                        </p:tgtEl>
                                        <p:attrNameLst>
                                          <p:attrName>style.visibility</p:attrName>
                                        </p:attrNameLst>
                                      </p:cBhvr>
                                      <p:to>
                                        <p:strVal val="visible"/>
                                      </p:to>
                                    </p:set>
                                    <p:animEffect transition="in" filter="box(out)">
                                      <p:cBhvr>
                                        <p:cTn id="32" dur="500"/>
                                        <p:tgtEl>
                                          <p:spTgt spid="66598"/>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6593"/>
                                        </p:tgtEl>
                                        <p:attrNameLst>
                                          <p:attrName>style.visibility</p:attrName>
                                        </p:attrNameLst>
                                      </p:cBhvr>
                                      <p:to>
                                        <p:strVal val="visible"/>
                                      </p:to>
                                    </p:set>
                                    <p:animEffect transition="in" filter="box(out)">
                                      <p:cBhvr>
                                        <p:cTn id="37" dur="500"/>
                                        <p:tgtEl>
                                          <p:spTgt spid="66593"/>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594"/>
                                        </p:tgtEl>
                                        <p:attrNameLst>
                                          <p:attrName>style.visibility</p:attrName>
                                        </p:attrNameLst>
                                      </p:cBhvr>
                                      <p:to>
                                        <p:strVal val="visible"/>
                                      </p:to>
                                    </p:set>
                                    <p:animEffect transition="in" filter="box(out)">
                                      <p:cBhvr>
                                        <p:cTn id="42" dur="500"/>
                                        <p:tgtEl>
                                          <p:spTgt spid="66594"/>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6595"/>
                                        </p:tgtEl>
                                        <p:attrNameLst>
                                          <p:attrName>style.visibility</p:attrName>
                                        </p:attrNameLst>
                                      </p:cBhvr>
                                      <p:to>
                                        <p:strVal val="visible"/>
                                      </p:to>
                                    </p:set>
                                    <p:animEffect transition="in" filter="box(out)">
                                      <p:cBhvr>
                                        <p:cTn id="47" dur="500"/>
                                        <p:tgtEl>
                                          <p:spTgt spid="66595"/>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66599"/>
                                        </p:tgtEl>
                                        <p:attrNameLst>
                                          <p:attrName>style.visibility</p:attrName>
                                        </p:attrNameLst>
                                      </p:cBhvr>
                                      <p:to>
                                        <p:strVal val="visible"/>
                                      </p:to>
                                    </p:set>
                                    <p:animEffect transition="in" filter="box(out)">
                                      <p:cBhvr>
                                        <p:cTn id="52" dur="500"/>
                                        <p:tgtEl>
                                          <p:spTgt spid="66599"/>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90" grpId="0" autoUpdateAnimBg="0"/>
      <p:bldP spid="66592" grpId="0" autoUpdateAnimBg="0"/>
      <p:bldP spid="66593" grpId="0" autoUpdateAnimBg="0"/>
      <p:bldP spid="66594" grpId="0" autoUpdateAnimBg="0"/>
      <p:bldP spid="66595" grpId="0" autoUpdateAnimBg="0"/>
      <p:bldP spid="66596" grpId="0" autoUpdateAnimBg="0"/>
      <p:bldP spid="66597" grpId="0" autoUpdateAnimBg="0"/>
      <p:bldP spid="66598" grpId="0" autoUpdateAnimBg="0"/>
      <p:bldP spid="665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WordArt 2"/>
          <p:cNvSpPr>
            <a:spLocks noChangeArrowheads="1" noChangeShapeType="1" noTextEdit="1"/>
          </p:cNvSpPr>
          <p:nvPr/>
        </p:nvSpPr>
        <p:spPr bwMode="auto">
          <a:xfrm rot="5400000">
            <a:off x="1600200" y="3124200"/>
            <a:ext cx="5943600" cy="457200"/>
          </a:xfrm>
          <a:prstGeom prst="rect">
            <a:avLst/>
          </a:prstGeom>
        </p:spPr>
        <p:txBody>
          <a:bodyPr vert="wordArtVert" wrap="none" fromWordArt="1">
            <a:prstTxWarp prst="textPlain">
              <a:avLst>
                <a:gd name="adj" fmla="val 50000"/>
              </a:avLst>
            </a:prstTxWarp>
            <a:scene3d>
              <a:camera prst="legacyPerspectiveFront">
                <a:rot lat="20639990" lon="20699976" rev="0"/>
              </a:camera>
              <a:lightRig rig="legacyNormal3" dir="l"/>
            </a:scene3d>
            <a:sp3d extrusionH="201600" prstMaterial="legacyPlastic">
              <a:extrusionClr>
                <a:srgbClr val="FF9966"/>
              </a:extrusionClr>
              <a:contourClr>
                <a:srgbClr val="CC0000"/>
              </a:contourClr>
            </a:sp3d>
          </a:bodyPr>
          <a:lstStyle/>
          <a:p>
            <a:pPr marL="0" marR="0" lvl="0" indent="0" algn="ctr" defTabSz="914400" rtl="0" eaLnBrk="0" fontAlgn="auto" latinLnBrk="0" hangingPunct="0">
              <a:lnSpc>
                <a:spcPct val="100000"/>
              </a:lnSpc>
              <a:spcBef>
                <a:spcPct val="0"/>
              </a:spcBef>
              <a:spcAft>
                <a:spcPct val="0"/>
              </a:spcAft>
              <a:buClrTx/>
              <a:buSzTx/>
              <a:buFontTx/>
              <a:buNone/>
              <a:defRPr/>
            </a:pPr>
            <a:r>
              <a:rPr kumimoji="1" lang="en-US" sz="3600" b="0" i="0" u="none" strike="noStrike" kern="10" cap="none" spc="-360" normalizeH="0" baseline="0" noProof="0">
                <a:ln w="9525">
                  <a:round/>
                </a:ln>
                <a:solidFill>
                  <a:srgbClr val="CC0000"/>
                </a:solidFill>
                <a:effectLst/>
                <a:uLnTx/>
                <a:uFillTx/>
                <a:latin typeface="宋体" panose="02010600030101010101" pitchFamily="2" charset="-122"/>
                <a:ea typeface="宋体" panose="02010600030101010101" pitchFamily="2" charset="-122"/>
                <a:cs typeface="+mn-cs"/>
              </a:rPr>
              <a:t>~~~~~~~~~~~~~~~~~~~~~~~~~~~~~~</a:t>
            </a:r>
            <a:endParaRPr kumimoji="1" lang="en-US" sz="3600" b="0" i="0" u="none" strike="noStrike" kern="10" cap="none" spc="-360" normalizeH="0" baseline="0" noProof="0">
              <a:ln w="9525">
                <a:round/>
              </a:ln>
              <a:solidFill>
                <a:srgbClr val="CC0000"/>
              </a:solidFill>
              <a:effectLst/>
              <a:uLnTx/>
              <a:uFillTx/>
              <a:latin typeface="宋体" panose="02010600030101010101" pitchFamily="2" charset="-122"/>
              <a:ea typeface="宋体" panose="02010600030101010101" pitchFamily="2" charset="-122"/>
              <a:cs typeface="+mn-cs"/>
            </a:endParaRPr>
          </a:p>
        </p:txBody>
      </p:sp>
      <p:sp>
        <p:nvSpPr>
          <p:cNvPr id="8195" name="Text Box 3"/>
          <p:cNvSpPr txBox="1">
            <a:spLocks noChangeArrowheads="1"/>
          </p:cNvSpPr>
          <p:nvPr/>
        </p:nvSpPr>
        <p:spPr bwMode="auto">
          <a:xfrm>
            <a:off x="965200" y="930275"/>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线性结构</a:t>
            </a:r>
            <a:endParaRPr kumimoji="1" lang="zh-CN" altLang="en-US" sz="40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endParaRPr>
          </a:p>
        </p:txBody>
      </p:sp>
      <p:sp>
        <p:nvSpPr>
          <p:cNvPr id="8196" name="Rectangle 4"/>
          <p:cNvSpPr>
            <a:spLocks noChangeArrowheads="1"/>
          </p:cNvSpPr>
          <p:nvPr/>
        </p:nvSpPr>
        <p:spPr bwMode="auto">
          <a:xfrm>
            <a:off x="5867400" y="990600"/>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rgbClr val="660066"/>
                </a:solidFill>
                <a:effectLst/>
                <a:uLnTx/>
                <a:uFillTx/>
                <a:latin typeface="Times New Roman" panose="02020603050405020304" pitchFamily="18" charset="0"/>
                <a:ea typeface="隶书" panose="02010509060101010101" pitchFamily="49" charset="-122"/>
                <a:cs typeface="+mn-cs"/>
              </a:rPr>
              <a:t>树型结构</a:t>
            </a:r>
            <a:endParaRPr kumimoji="1" lang="zh-CN" altLang="en-US" sz="4000" b="1" i="0" u="none" strike="noStrike" kern="1200" cap="none" spc="0" normalizeH="0" baseline="0" noProof="0">
              <a:ln>
                <a:noFill/>
              </a:ln>
              <a:solidFill>
                <a:srgbClr val="660066"/>
              </a:solidFill>
              <a:effectLst/>
              <a:uLnTx/>
              <a:uFillTx/>
              <a:latin typeface="Times New Roman" panose="02020603050405020304" pitchFamily="18" charset="0"/>
              <a:ea typeface="隶书" panose="02010509060101010101" pitchFamily="49" charset="-122"/>
              <a:cs typeface="+mn-cs"/>
            </a:endParaRPr>
          </a:p>
        </p:txBody>
      </p:sp>
      <p:sp>
        <p:nvSpPr>
          <p:cNvPr id="100357" name="Text Box 5"/>
          <p:cNvSpPr txBox="1">
            <a:spLocks noChangeArrowheads="1"/>
          </p:cNvSpPr>
          <p:nvPr/>
        </p:nvSpPr>
        <p:spPr bwMode="auto">
          <a:xfrm>
            <a:off x="715963" y="1926492"/>
            <a:ext cx="30572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第一个数据元素</a:t>
            </a:r>
            <a:endPar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endParaRPr>
          </a:p>
        </p:txBody>
      </p:sp>
      <p:sp>
        <p:nvSpPr>
          <p:cNvPr id="100358" name="Text Box 6"/>
          <p:cNvSpPr txBox="1">
            <a:spLocks noChangeArrowheads="1"/>
          </p:cNvSpPr>
          <p:nvPr/>
        </p:nvSpPr>
        <p:spPr bwMode="auto">
          <a:xfrm>
            <a:off x="5541596" y="1838235"/>
            <a:ext cx="24673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根结点</a:t>
            </a:r>
            <a:endPar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100359" name="Text Box 7"/>
          <p:cNvSpPr txBox="1">
            <a:spLocks noChangeArrowheads="1"/>
          </p:cNvSpPr>
          <p:nvPr/>
        </p:nvSpPr>
        <p:spPr bwMode="auto">
          <a:xfrm>
            <a:off x="503238" y="3233005"/>
            <a:ext cx="34676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最后一个数据元素</a:t>
            </a:r>
            <a:endPar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无后继</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00360" name="Text Box 8"/>
          <p:cNvSpPr txBox="1">
            <a:spLocks noChangeArrowheads="1"/>
          </p:cNvSpPr>
          <p:nvPr/>
        </p:nvSpPr>
        <p:spPr bwMode="auto">
          <a:xfrm>
            <a:off x="5554091" y="3195638"/>
            <a:ext cx="264687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多个叶子结点</a:t>
            </a:r>
            <a:endPar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100361" name="Text Box 9"/>
          <p:cNvSpPr txBox="1">
            <a:spLocks noChangeArrowheads="1"/>
          </p:cNvSpPr>
          <p:nvPr/>
        </p:nvSpPr>
        <p:spPr bwMode="auto">
          <a:xfrm>
            <a:off x="639763" y="4526817"/>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其它数据元素</a:t>
            </a:r>
            <a:endPar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一个前驱、</a:t>
            </a:r>
            <a:endPar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     一个后继</a:t>
            </a: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a:ln>
                <a:noFill/>
              </a:ln>
              <a:solidFill>
                <a:srgbClr val="990000"/>
              </a:solidFill>
              <a:effectLst/>
              <a:uLnTx/>
              <a:uFillTx/>
              <a:latin typeface="楷体_GB2312"/>
              <a:ea typeface="楷体_GB2312"/>
              <a:cs typeface="楷体_GB2312"/>
            </a:endParaRPr>
          </a:p>
        </p:txBody>
      </p:sp>
      <p:sp>
        <p:nvSpPr>
          <p:cNvPr id="100362" name="Text Box 10"/>
          <p:cNvSpPr txBox="1">
            <a:spLocks noChangeArrowheads="1"/>
          </p:cNvSpPr>
          <p:nvPr/>
        </p:nvSpPr>
        <p:spPr bwMode="auto">
          <a:xfrm>
            <a:off x="5742355" y="4586654"/>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其它数据元素</a:t>
            </a:r>
            <a:endPar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一个前驱、</a:t>
            </a:r>
            <a:endPar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多个后继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8203" name="Rectangle 12"/>
          <p:cNvSpPr>
            <a:spLocks noChangeArrowheads="1"/>
          </p:cNvSpPr>
          <p:nvPr/>
        </p:nvSpPr>
        <p:spPr bwMode="auto">
          <a:xfrm>
            <a:off x="591409" y="114300"/>
            <a:ext cx="81612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对比</a:t>
            </a:r>
            <a:r>
              <a:rPr kumimoji="1" lang="zh-CN" altLang="en-US" sz="4000" b="1" i="0" u="none" strike="noStrike" kern="1200" cap="none" spc="0" normalizeH="0" baseline="0" noProof="0" dirty="0">
                <a:ln>
                  <a:noFill/>
                </a:ln>
                <a:effectLst/>
                <a:uLnTx/>
                <a:uFillTx/>
                <a:latin typeface="隶书" panose="02010509060101010101" pitchFamily="49" charset="-122"/>
                <a:cs typeface="楷体_GB2312"/>
              </a:rPr>
              <a:t>线性结构</a:t>
            </a:r>
            <a:r>
              <a:rPr kumimoji="1" lang="en-US" altLang="zh-CN" sz="4000" b="1" i="0" u="none" strike="noStrike" kern="1200" cap="none" spc="0" normalizeH="0" baseline="0" noProof="0" dirty="0">
                <a:ln>
                  <a:noFill/>
                </a:ln>
                <a:effectLst/>
                <a:uLnTx/>
                <a:uFillTx/>
                <a:latin typeface="隶书" panose="02010509060101010101" pitchFamily="49" charset="-122"/>
                <a:cs typeface="楷体_GB2312"/>
              </a:rPr>
              <a:t>&amp;</a:t>
            </a:r>
            <a:r>
              <a:rPr kumimoji="1" lang="zh-CN" altLang="en-US" sz="4000" b="1" i="0" u="none" strike="noStrike" kern="1200" cap="none" spc="0" normalizeH="0" baseline="0" noProof="0" dirty="0">
                <a:ln>
                  <a:noFill/>
                </a:ln>
                <a:solidFill>
                  <a:srgbClr val="660066"/>
                </a:solidFill>
                <a:effectLst/>
                <a:uLnTx/>
                <a:uFillTx/>
                <a:latin typeface="隶书" panose="02010509060101010101" pitchFamily="49" charset="-122"/>
                <a:cs typeface="楷体_GB2312"/>
              </a:rPr>
              <a:t>树型结构</a:t>
            </a: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的结构特点</a:t>
            </a:r>
            <a:endPar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00357"/>
                                        </p:tgtEl>
                                        <p:attrNameLst>
                                          <p:attrName>style.visibility</p:attrName>
                                        </p:attrNameLst>
                                      </p:cBhvr>
                                      <p:to>
                                        <p:strVal val="visible"/>
                                      </p:to>
                                    </p:set>
                                    <p:animEffect transition="in" filter="wipe(left)">
                                      <p:cBhvr>
                                        <p:cTn id="7" dur="300"/>
                                        <p:tgtEl>
                                          <p:spTgt spid="1003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00358"/>
                                        </p:tgtEl>
                                        <p:attrNameLst>
                                          <p:attrName>style.visibility</p:attrName>
                                        </p:attrNameLst>
                                      </p:cBhvr>
                                      <p:to>
                                        <p:strVal val="visible"/>
                                      </p:to>
                                    </p:set>
                                    <p:animEffect transition="in" filter="wipe(left)">
                                      <p:cBhvr>
                                        <p:cTn id="12" dur="300"/>
                                        <p:tgtEl>
                                          <p:spTgt spid="1003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00359"/>
                                        </p:tgtEl>
                                        <p:attrNameLst>
                                          <p:attrName>style.visibility</p:attrName>
                                        </p:attrNameLst>
                                      </p:cBhvr>
                                      <p:to>
                                        <p:strVal val="visible"/>
                                      </p:to>
                                    </p:set>
                                    <p:animEffect transition="in" filter="wipe(left)">
                                      <p:cBhvr>
                                        <p:cTn id="17" dur="300"/>
                                        <p:tgtEl>
                                          <p:spTgt spid="1003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00360"/>
                                        </p:tgtEl>
                                        <p:attrNameLst>
                                          <p:attrName>style.visibility</p:attrName>
                                        </p:attrNameLst>
                                      </p:cBhvr>
                                      <p:to>
                                        <p:strVal val="visible"/>
                                      </p:to>
                                    </p:set>
                                    <p:animEffect transition="in" filter="wipe(left)">
                                      <p:cBhvr>
                                        <p:cTn id="22" dur="300"/>
                                        <p:tgtEl>
                                          <p:spTgt spid="1003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00361"/>
                                        </p:tgtEl>
                                        <p:attrNameLst>
                                          <p:attrName>style.visibility</p:attrName>
                                        </p:attrNameLst>
                                      </p:cBhvr>
                                      <p:to>
                                        <p:strVal val="visible"/>
                                      </p:to>
                                    </p:set>
                                    <p:animEffect transition="in" filter="wipe(left)">
                                      <p:cBhvr>
                                        <p:cTn id="27" dur="300"/>
                                        <p:tgtEl>
                                          <p:spTgt spid="1003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00362"/>
                                        </p:tgtEl>
                                        <p:attrNameLst>
                                          <p:attrName>style.visibility</p:attrName>
                                        </p:attrNameLst>
                                      </p:cBhvr>
                                      <p:to>
                                        <p:strVal val="visible"/>
                                      </p:to>
                                    </p:set>
                                    <p:animEffect transition="in" filter="wipe(left)">
                                      <p:cBhvr>
                                        <p:cTn id="32" dur="300"/>
                                        <p:tgtEl>
                                          <p:spTgt spid="10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utoUpdateAnimBg="0"/>
      <p:bldP spid="100359" grpId="0" autoUpdateAnimBg="0"/>
      <p:bldP spid="100360" grpId="0" autoUpdateAnimBg="0"/>
      <p:bldP spid="100361" grpId="0" autoUpdateAnimBg="0"/>
      <p:bldP spid="10036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基本术语</a:t>
            </a:r>
            <a:endParaRPr lang="en-US" altLang="en-US" dirty="0"/>
          </a:p>
        </p:txBody>
      </p:sp>
      <p:sp>
        <p:nvSpPr>
          <p:cNvPr id="3" name="内容占位符 2"/>
          <p:cNvSpPr>
            <a:spLocks noGrp="1"/>
          </p:cNvSpPr>
          <p:nvPr>
            <p:ph idx="1"/>
          </p:nvPr>
        </p:nvSpPr>
        <p:spPr>
          <a:xfrm>
            <a:off x="642938" y="1452563"/>
            <a:ext cx="8501062" cy="1647825"/>
          </a:xfrm>
        </p:spPr>
        <p:txBody>
          <a:bodyPr/>
          <a:lstStyle/>
          <a:p>
            <a:pPr lvl="2" eaLnBrk="1" hangingPunct="1"/>
            <a:r>
              <a:rPr lang="zh-CN" altLang="en-US" dirty="0">
                <a:solidFill>
                  <a:srgbClr val="00B0F0"/>
                </a:solidFill>
              </a:rPr>
              <a:t>有序树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存在确定的次序</a:t>
            </a:r>
            <a:endParaRPr lang="zh-CN" altLang="en-US" dirty="0">
              <a:latin typeface="Times New Roman" panose="02020603050405020304" pitchFamily="18" charset="0"/>
            </a:endParaRPr>
          </a:p>
          <a:p>
            <a:pPr lvl="2" eaLnBrk="1" hangingPunct="1"/>
            <a:r>
              <a:rPr lang="zh-CN" altLang="en-US" dirty="0">
                <a:solidFill>
                  <a:srgbClr val="00B0F0"/>
                </a:solidFill>
              </a:rPr>
              <a:t>无序树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不存在确定的次序</a:t>
            </a:r>
            <a:endParaRPr lang="en-US" altLang="zh-CN" dirty="0">
              <a:latin typeface="Times New Roman" panose="02020603050405020304" pitchFamily="18" charset="0"/>
            </a:endParaRPr>
          </a:p>
          <a:p>
            <a:pPr lvl="2" eaLnBrk="1" hangingPunct="1"/>
            <a:r>
              <a:rPr lang="zh-CN" altLang="en-US" sz="2800" dirty="0">
                <a:solidFill>
                  <a:srgbClr val="00B0F0"/>
                </a:solidFill>
              </a:rPr>
              <a:t>森林</a:t>
            </a:r>
            <a:r>
              <a:rPr lang="en-US" altLang="zh-CN" dirty="0"/>
              <a:t>(forest)——</a:t>
            </a:r>
            <a:r>
              <a:rPr lang="en-US" altLang="zh-CN" dirty="0">
                <a:solidFill>
                  <a:srgbClr val="00B050"/>
                </a:solidFill>
              </a:rPr>
              <a:t>m(m</a:t>
            </a:r>
            <a:r>
              <a:rPr lang="en-US" altLang="zh-CN" dirty="0">
                <a:solidFill>
                  <a:srgbClr val="00B050"/>
                </a:solidFill>
                <a:sym typeface="Symbol" panose="05050102010706020507" pitchFamily="18" charset="2"/>
              </a:rPr>
              <a:t></a:t>
            </a:r>
            <a:r>
              <a:rPr lang="en-US" altLang="zh-CN" dirty="0">
                <a:solidFill>
                  <a:srgbClr val="00B050"/>
                </a:solidFill>
              </a:rPr>
              <a:t>0)</a:t>
            </a:r>
            <a:r>
              <a:rPr lang="zh-CN" altLang="zh-CN" dirty="0"/>
              <a:t>棵互不相交的树的集合</a:t>
            </a:r>
            <a:endParaRPr lang="en-US" altLang="zh-CN" dirty="0"/>
          </a:p>
        </p:txBody>
      </p:sp>
      <p:sp>
        <p:nvSpPr>
          <p:cNvPr id="4" name="Text Box 2"/>
          <p:cNvSpPr txBox="1">
            <a:spLocks noChangeArrowheads="1"/>
          </p:cNvSpPr>
          <p:nvPr/>
        </p:nvSpPr>
        <p:spPr bwMode="auto">
          <a:xfrm>
            <a:off x="882162" y="3984444"/>
            <a:ext cx="3086100" cy="182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非空树是一个二元组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Tree =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endPar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根结点。</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en-US" altLang="zh-CN"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子树森林</a:t>
            </a:r>
            <a:endPar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7" name="Oval 5"/>
          <p:cNvSpPr>
            <a:spLocks noChangeArrowheads="1"/>
          </p:cNvSpPr>
          <p:nvPr/>
        </p:nvSpPr>
        <p:spPr bwMode="auto">
          <a:xfrm>
            <a:off x="6101862" y="3420972"/>
            <a:ext cx="5334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AutoShape 6"/>
          <p:cNvSpPr>
            <a:spLocks noChangeArrowheads="1"/>
          </p:cNvSpPr>
          <p:nvPr/>
        </p:nvSpPr>
        <p:spPr bwMode="auto">
          <a:xfrm>
            <a:off x="7244862" y="3039972"/>
            <a:ext cx="609600" cy="381000"/>
          </a:xfrm>
          <a:prstGeom prst="wedgeRoundRectCallout">
            <a:avLst>
              <a:gd name="adj1" fmla="val -137759"/>
              <a:gd name="adj2" fmla="val 92500"/>
              <a:gd name="adj3" fmla="val 16667"/>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9" name="Rectangle 7"/>
          <p:cNvSpPr>
            <a:spLocks noChangeArrowheads="1"/>
          </p:cNvSpPr>
          <p:nvPr/>
        </p:nvSpPr>
        <p:spPr bwMode="auto">
          <a:xfrm>
            <a:off x="4044462" y="3954372"/>
            <a:ext cx="4800600" cy="2438400"/>
          </a:xfrm>
          <a:prstGeom prst="rect">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Oval 8"/>
          <p:cNvSpPr>
            <a:spLocks noChangeArrowheads="1"/>
          </p:cNvSpPr>
          <p:nvPr/>
        </p:nvSpPr>
        <p:spPr bwMode="auto">
          <a:xfrm>
            <a:off x="4882662" y="43353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Oval 9"/>
          <p:cNvSpPr>
            <a:spLocks noChangeArrowheads="1"/>
          </p:cNvSpPr>
          <p:nvPr/>
        </p:nvSpPr>
        <p:spPr bwMode="auto">
          <a:xfrm>
            <a:off x="61018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Oval 10"/>
          <p:cNvSpPr>
            <a:spLocks noChangeArrowheads="1"/>
          </p:cNvSpPr>
          <p:nvPr/>
        </p:nvSpPr>
        <p:spPr bwMode="auto">
          <a:xfrm>
            <a:off x="74734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Oval 11"/>
          <p:cNvSpPr>
            <a:spLocks noChangeArrowheads="1"/>
          </p:cNvSpPr>
          <p:nvPr/>
        </p:nvSpPr>
        <p:spPr bwMode="auto">
          <a:xfrm>
            <a:off x="42730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Oval 12"/>
          <p:cNvSpPr>
            <a:spLocks noChangeArrowheads="1"/>
          </p:cNvSpPr>
          <p:nvPr/>
        </p:nvSpPr>
        <p:spPr bwMode="auto">
          <a:xfrm>
            <a:off x="5339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Oval 13"/>
          <p:cNvSpPr>
            <a:spLocks noChangeArrowheads="1"/>
          </p:cNvSpPr>
          <p:nvPr/>
        </p:nvSpPr>
        <p:spPr bwMode="auto">
          <a:xfrm>
            <a:off x="6101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Oval 14"/>
          <p:cNvSpPr>
            <a:spLocks noChangeArrowheads="1"/>
          </p:cNvSpPr>
          <p:nvPr/>
        </p:nvSpPr>
        <p:spPr bwMode="auto">
          <a:xfrm>
            <a:off x="67876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Oval 15"/>
          <p:cNvSpPr>
            <a:spLocks noChangeArrowheads="1"/>
          </p:cNvSpPr>
          <p:nvPr/>
        </p:nvSpPr>
        <p:spPr bwMode="auto">
          <a:xfrm>
            <a:off x="74734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I</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 name="Oval 16"/>
          <p:cNvSpPr>
            <a:spLocks noChangeArrowheads="1"/>
          </p:cNvSpPr>
          <p:nvPr/>
        </p:nvSpPr>
        <p:spPr bwMode="auto">
          <a:xfrm>
            <a:off x="81592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Oval 17"/>
          <p:cNvSpPr>
            <a:spLocks noChangeArrowheads="1"/>
          </p:cNvSpPr>
          <p:nvPr/>
        </p:nvSpPr>
        <p:spPr bwMode="auto">
          <a:xfrm>
            <a:off x="81592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M</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 name="Oval 18"/>
          <p:cNvSpPr>
            <a:spLocks noChangeArrowheads="1"/>
          </p:cNvSpPr>
          <p:nvPr/>
        </p:nvSpPr>
        <p:spPr bwMode="auto">
          <a:xfrm>
            <a:off x="48064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Oval 19"/>
          <p:cNvSpPr>
            <a:spLocks noChangeArrowheads="1"/>
          </p:cNvSpPr>
          <p:nvPr/>
        </p:nvSpPr>
        <p:spPr bwMode="auto">
          <a:xfrm>
            <a:off x="57970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L</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20"/>
          <p:cNvSpPr>
            <a:spLocks noChangeShapeType="1"/>
          </p:cNvSpPr>
          <p:nvPr/>
        </p:nvSpPr>
        <p:spPr bwMode="auto">
          <a:xfrm flipH="1">
            <a:off x="45016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21"/>
          <p:cNvSpPr>
            <a:spLocks noChangeShapeType="1"/>
          </p:cNvSpPr>
          <p:nvPr/>
        </p:nvSpPr>
        <p:spPr bwMode="auto">
          <a:xfrm>
            <a:off x="5339862" y="4487772"/>
            <a:ext cx="2286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2"/>
          <p:cNvSpPr>
            <a:spLocks noChangeShapeType="1"/>
          </p:cNvSpPr>
          <p:nvPr/>
        </p:nvSpPr>
        <p:spPr bwMode="auto">
          <a:xfrm flipH="1">
            <a:off x="5035062" y="5173572"/>
            <a:ext cx="3048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3"/>
          <p:cNvSpPr>
            <a:spLocks noChangeShapeType="1"/>
          </p:cNvSpPr>
          <p:nvPr/>
        </p:nvSpPr>
        <p:spPr bwMode="auto">
          <a:xfrm>
            <a:off x="5873262" y="5173572"/>
            <a:ext cx="1524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4"/>
          <p:cNvSpPr>
            <a:spLocks noChangeShapeType="1"/>
          </p:cNvSpPr>
          <p:nvPr/>
        </p:nvSpPr>
        <p:spPr bwMode="auto">
          <a:xfrm>
            <a:off x="63304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5"/>
          <p:cNvSpPr>
            <a:spLocks noChangeShapeType="1"/>
          </p:cNvSpPr>
          <p:nvPr/>
        </p:nvSpPr>
        <p:spPr bwMode="auto">
          <a:xfrm flipH="1">
            <a:off x="7016262" y="4411572"/>
            <a:ext cx="457200" cy="6096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6"/>
          <p:cNvSpPr>
            <a:spLocks noChangeShapeType="1"/>
          </p:cNvSpPr>
          <p:nvPr/>
        </p:nvSpPr>
        <p:spPr bwMode="auto">
          <a:xfrm flipH="1">
            <a:off x="77782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7"/>
          <p:cNvSpPr>
            <a:spLocks noChangeShapeType="1"/>
          </p:cNvSpPr>
          <p:nvPr/>
        </p:nvSpPr>
        <p:spPr bwMode="auto">
          <a:xfrm>
            <a:off x="80068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8"/>
          <p:cNvSpPr>
            <a:spLocks noChangeShapeType="1"/>
          </p:cNvSpPr>
          <p:nvPr/>
        </p:nvSpPr>
        <p:spPr bwMode="auto">
          <a:xfrm>
            <a:off x="8387862" y="53259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AutoShape 29"/>
          <p:cNvSpPr>
            <a:spLocks noChangeArrowheads="1"/>
          </p:cNvSpPr>
          <p:nvPr/>
        </p:nvSpPr>
        <p:spPr bwMode="auto">
          <a:xfrm>
            <a:off x="4349262" y="3116172"/>
            <a:ext cx="533400" cy="381000"/>
          </a:xfrm>
          <a:prstGeom prst="wedgeRoundRectCallout">
            <a:avLst>
              <a:gd name="adj1" fmla="val 110713"/>
              <a:gd name="adj2" fmla="val 182500"/>
              <a:gd name="adj3" fmla="val 16667"/>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32" name="Line 30"/>
          <p:cNvSpPr>
            <a:spLocks noChangeShapeType="1"/>
          </p:cNvSpPr>
          <p:nvPr/>
        </p:nvSpPr>
        <p:spPr bwMode="auto">
          <a:xfrm flipH="1">
            <a:off x="5111262" y="3649572"/>
            <a:ext cx="9906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31"/>
          <p:cNvSpPr>
            <a:spLocks noChangeShapeType="1"/>
          </p:cNvSpPr>
          <p:nvPr/>
        </p:nvSpPr>
        <p:spPr bwMode="auto">
          <a:xfrm>
            <a:off x="6330462" y="3801972"/>
            <a:ext cx="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2"/>
          <p:cNvSpPr>
            <a:spLocks noChangeShapeType="1"/>
          </p:cNvSpPr>
          <p:nvPr/>
        </p:nvSpPr>
        <p:spPr bwMode="auto">
          <a:xfrm>
            <a:off x="6635262" y="3725772"/>
            <a:ext cx="11430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p:stCondLst>
                              <p:cond delay="6000"/>
                            </p:stCondLst>
                            <p:childTnLst>
                              <p:par>
                                <p:cTn id="53" presetID="17" presetClass="entr" presetSubtype="1"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ppt_h/2"/>
                                          </p:val>
                                        </p:tav>
                                        <p:tav tm="100000">
                                          <p:val>
                                            <p:strVal val="#ppt_y"/>
                                          </p:val>
                                        </p:tav>
                                      </p:tavLst>
                                    </p:anim>
                                    <p:anim calcmode="lin" valueType="num">
                                      <p:cBhvr>
                                        <p:cTn id="57" dur="500" fill="hold"/>
                                        <p:tgtEl>
                                          <p:spTgt spid="22"/>
                                        </p:tgtEl>
                                        <p:attrNameLst>
                                          <p:attrName>ppt_w</p:attrName>
                                        </p:attrNameLst>
                                      </p:cBhvr>
                                      <p:tavLst>
                                        <p:tav tm="0">
                                          <p:val>
                                            <p:strVal val="#ppt_w"/>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childTnLst>
                                </p:cTn>
                              </p:par>
                            </p:childTnLst>
                          </p:cTn>
                        </p:par>
                        <p:par>
                          <p:cTn id="59" fill="hold">
                            <p:stCondLst>
                              <p:cond delay="6500"/>
                            </p:stCondLst>
                            <p:childTnLst>
                              <p:par>
                                <p:cTn id="60" presetID="17" presetClass="entr" presetSubtype="1"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ppt_x</p:attrName>
                                        </p:attrNameLst>
                                      </p:cBhvr>
                                      <p:tavLst>
                                        <p:tav tm="0">
                                          <p:val>
                                            <p:strVal val="#ppt_x"/>
                                          </p:val>
                                        </p:tav>
                                        <p:tav tm="100000">
                                          <p:val>
                                            <p:strVal val="#ppt_x"/>
                                          </p:val>
                                        </p:tav>
                                      </p:tavLst>
                                    </p:anim>
                                    <p:anim calcmode="lin" valueType="num">
                                      <p:cBhvr>
                                        <p:cTn id="63" dur="500" fill="hold"/>
                                        <p:tgtEl>
                                          <p:spTgt spid="23"/>
                                        </p:tgtEl>
                                        <p:attrNameLst>
                                          <p:attrName>ppt_y</p:attrName>
                                        </p:attrNameLst>
                                      </p:cBhvr>
                                      <p:tavLst>
                                        <p:tav tm="0">
                                          <p:val>
                                            <p:strVal val="#ppt_y-#ppt_h/2"/>
                                          </p:val>
                                        </p:tav>
                                        <p:tav tm="100000">
                                          <p:val>
                                            <p:strVal val="#ppt_y"/>
                                          </p:val>
                                        </p:tav>
                                      </p:tavLst>
                                    </p:anim>
                                    <p:anim calcmode="lin" valueType="num">
                                      <p:cBhvr>
                                        <p:cTn id="64" dur="500" fill="hold"/>
                                        <p:tgtEl>
                                          <p:spTgt spid="23"/>
                                        </p:tgtEl>
                                        <p:attrNameLst>
                                          <p:attrName>ppt_w</p:attrName>
                                        </p:attrNameLst>
                                      </p:cBhvr>
                                      <p:tavLst>
                                        <p:tav tm="0">
                                          <p:val>
                                            <p:strVal val="#ppt_w"/>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childTnLst>
                                </p:cTn>
                              </p:par>
                            </p:childTnLst>
                          </p:cTn>
                        </p:par>
                        <p:par>
                          <p:cTn id="66" fill="hold">
                            <p:stCondLst>
                              <p:cond delay="7000"/>
                            </p:stCondLst>
                            <p:childTnLst>
                              <p:par>
                                <p:cTn id="67" presetID="17" presetClass="entr" presetSubtype="1"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500" fill="hold"/>
                                        <p:tgtEl>
                                          <p:spTgt spid="24"/>
                                        </p:tgtEl>
                                        <p:attrNameLst>
                                          <p:attrName>ppt_x</p:attrName>
                                        </p:attrNameLst>
                                      </p:cBhvr>
                                      <p:tavLst>
                                        <p:tav tm="0">
                                          <p:val>
                                            <p:strVal val="#ppt_x"/>
                                          </p:val>
                                        </p:tav>
                                        <p:tav tm="100000">
                                          <p:val>
                                            <p:strVal val="#ppt_x"/>
                                          </p:val>
                                        </p:tav>
                                      </p:tavLst>
                                    </p:anim>
                                    <p:anim calcmode="lin" valueType="num">
                                      <p:cBhvr>
                                        <p:cTn id="70" dur="500" fill="hold"/>
                                        <p:tgtEl>
                                          <p:spTgt spid="24"/>
                                        </p:tgtEl>
                                        <p:attrNameLst>
                                          <p:attrName>ppt_y</p:attrName>
                                        </p:attrNameLst>
                                      </p:cBhvr>
                                      <p:tavLst>
                                        <p:tav tm="0">
                                          <p:val>
                                            <p:strVal val="#ppt_y-#ppt_h/2"/>
                                          </p:val>
                                        </p:tav>
                                        <p:tav tm="100000">
                                          <p:val>
                                            <p:strVal val="#ppt_y"/>
                                          </p:val>
                                        </p:tav>
                                      </p:tavLst>
                                    </p:anim>
                                    <p:anim calcmode="lin" valueType="num">
                                      <p:cBhvr>
                                        <p:cTn id="71" dur="500" fill="hold"/>
                                        <p:tgtEl>
                                          <p:spTgt spid="24"/>
                                        </p:tgtEl>
                                        <p:attrNameLst>
                                          <p:attrName>ppt_w</p:attrName>
                                        </p:attrNameLst>
                                      </p:cBhvr>
                                      <p:tavLst>
                                        <p:tav tm="0">
                                          <p:val>
                                            <p:strVal val="#ppt_w"/>
                                          </p:val>
                                        </p:tav>
                                        <p:tav tm="100000">
                                          <p:val>
                                            <p:strVal val="#ppt_w"/>
                                          </p:val>
                                        </p:tav>
                                      </p:tavLst>
                                    </p:anim>
                                    <p:anim calcmode="lin" valueType="num">
                                      <p:cBhvr>
                                        <p:cTn id="72" dur="500" fill="hold"/>
                                        <p:tgtEl>
                                          <p:spTgt spid="24"/>
                                        </p:tgtEl>
                                        <p:attrNameLst>
                                          <p:attrName>ppt_h</p:attrName>
                                        </p:attrNameLst>
                                      </p:cBhvr>
                                      <p:tavLst>
                                        <p:tav tm="0">
                                          <p:val>
                                            <p:fltVal val="0"/>
                                          </p:val>
                                        </p:tav>
                                        <p:tav tm="100000">
                                          <p:val>
                                            <p:strVal val="#ppt_h"/>
                                          </p:val>
                                        </p:tav>
                                      </p:tavLst>
                                    </p:anim>
                                  </p:childTnLst>
                                </p:cTn>
                              </p:par>
                            </p:childTnLst>
                          </p:cTn>
                        </p:par>
                        <p:par>
                          <p:cTn id="73" fill="hold">
                            <p:stCondLst>
                              <p:cond delay="7500"/>
                            </p:stCondLst>
                            <p:childTnLst>
                              <p:par>
                                <p:cTn id="74" presetID="17" presetClass="entr" presetSubtype="1"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ppt_x</p:attrName>
                                        </p:attrNameLst>
                                      </p:cBhvr>
                                      <p:tavLst>
                                        <p:tav tm="0">
                                          <p:val>
                                            <p:strVal val="#ppt_x"/>
                                          </p:val>
                                        </p:tav>
                                        <p:tav tm="100000">
                                          <p:val>
                                            <p:strVal val="#ppt_x"/>
                                          </p:val>
                                        </p:tav>
                                      </p:tavLst>
                                    </p:anim>
                                    <p:anim calcmode="lin" valueType="num">
                                      <p:cBhvr>
                                        <p:cTn id="77" dur="500" fill="hold"/>
                                        <p:tgtEl>
                                          <p:spTgt spid="25"/>
                                        </p:tgtEl>
                                        <p:attrNameLst>
                                          <p:attrName>ppt_y</p:attrName>
                                        </p:attrNameLst>
                                      </p:cBhvr>
                                      <p:tavLst>
                                        <p:tav tm="0">
                                          <p:val>
                                            <p:strVal val="#ppt_y-#ppt_h/2"/>
                                          </p:val>
                                        </p:tav>
                                        <p:tav tm="100000">
                                          <p:val>
                                            <p:strVal val="#ppt_y"/>
                                          </p:val>
                                        </p:tav>
                                      </p:tavLst>
                                    </p:anim>
                                    <p:anim calcmode="lin" valueType="num">
                                      <p:cBhvr>
                                        <p:cTn id="78" dur="500" fill="hold"/>
                                        <p:tgtEl>
                                          <p:spTgt spid="25"/>
                                        </p:tgtEl>
                                        <p:attrNameLst>
                                          <p:attrName>ppt_w</p:attrName>
                                        </p:attrNameLst>
                                      </p:cBhvr>
                                      <p:tavLst>
                                        <p:tav tm="0">
                                          <p:val>
                                            <p:strVal val="#ppt_w"/>
                                          </p:val>
                                        </p:tav>
                                        <p:tav tm="100000">
                                          <p:val>
                                            <p:strVal val="#ppt_w"/>
                                          </p:val>
                                        </p:tav>
                                      </p:tavLst>
                                    </p:anim>
                                    <p:anim calcmode="lin" valueType="num">
                                      <p:cBhvr>
                                        <p:cTn id="79" dur="500" fill="hold"/>
                                        <p:tgtEl>
                                          <p:spTgt spid="25"/>
                                        </p:tgtEl>
                                        <p:attrNameLst>
                                          <p:attrName>ppt_h</p:attrName>
                                        </p:attrNameLst>
                                      </p:cBhvr>
                                      <p:tavLst>
                                        <p:tav tm="0">
                                          <p:val>
                                            <p:fltVal val="0"/>
                                          </p:val>
                                        </p:tav>
                                        <p:tav tm="100000">
                                          <p:val>
                                            <p:strVal val="#ppt_h"/>
                                          </p:val>
                                        </p:tav>
                                      </p:tavLst>
                                    </p:anim>
                                  </p:childTnLst>
                                </p:cTn>
                              </p:par>
                            </p:childTnLst>
                          </p:cTn>
                        </p:par>
                        <p:par>
                          <p:cTn id="80" fill="hold">
                            <p:stCondLst>
                              <p:cond delay="8000"/>
                            </p:stCondLst>
                            <p:childTnLst>
                              <p:par>
                                <p:cTn id="81" presetID="17" presetClass="entr" presetSubtype="1"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p:cTn id="83" dur="500" fill="hold"/>
                                        <p:tgtEl>
                                          <p:spTgt spid="26"/>
                                        </p:tgtEl>
                                        <p:attrNameLst>
                                          <p:attrName>ppt_x</p:attrName>
                                        </p:attrNameLst>
                                      </p:cBhvr>
                                      <p:tavLst>
                                        <p:tav tm="0">
                                          <p:val>
                                            <p:strVal val="#ppt_x"/>
                                          </p:val>
                                        </p:tav>
                                        <p:tav tm="100000">
                                          <p:val>
                                            <p:strVal val="#ppt_x"/>
                                          </p:val>
                                        </p:tav>
                                      </p:tavLst>
                                    </p:anim>
                                    <p:anim calcmode="lin" valueType="num">
                                      <p:cBhvr>
                                        <p:cTn id="84" dur="500" fill="hold"/>
                                        <p:tgtEl>
                                          <p:spTgt spid="26"/>
                                        </p:tgtEl>
                                        <p:attrNameLst>
                                          <p:attrName>ppt_y</p:attrName>
                                        </p:attrNameLst>
                                      </p:cBhvr>
                                      <p:tavLst>
                                        <p:tav tm="0">
                                          <p:val>
                                            <p:strVal val="#ppt_y-#ppt_h/2"/>
                                          </p:val>
                                        </p:tav>
                                        <p:tav tm="100000">
                                          <p:val>
                                            <p:strVal val="#ppt_y"/>
                                          </p:val>
                                        </p:tav>
                                      </p:tavLst>
                                    </p:anim>
                                    <p:anim calcmode="lin" valueType="num">
                                      <p:cBhvr>
                                        <p:cTn id="85" dur="500" fill="hold"/>
                                        <p:tgtEl>
                                          <p:spTgt spid="26"/>
                                        </p:tgtEl>
                                        <p:attrNameLst>
                                          <p:attrName>ppt_w</p:attrName>
                                        </p:attrNameLst>
                                      </p:cBhvr>
                                      <p:tavLst>
                                        <p:tav tm="0">
                                          <p:val>
                                            <p:strVal val="#ppt_w"/>
                                          </p:val>
                                        </p:tav>
                                        <p:tav tm="100000">
                                          <p:val>
                                            <p:strVal val="#ppt_w"/>
                                          </p:val>
                                        </p:tav>
                                      </p:tavLst>
                                    </p:anim>
                                    <p:anim calcmode="lin" valueType="num">
                                      <p:cBhvr>
                                        <p:cTn id="86" dur="500" fill="hold"/>
                                        <p:tgtEl>
                                          <p:spTgt spid="26"/>
                                        </p:tgtEl>
                                        <p:attrNameLst>
                                          <p:attrName>ppt_h</p:attrName>
                                        </p:attrNameLst>
                                      </p:cBhvr>
                                      <p:tavLst>
                                        <p:tav tm="0">
                                          <p:val>
                                            <p:fltVal val="0"/>
                                          </p:val>
                                        </p:tav>
                                        <p:tav tm="100000">
                                          <p:val>
                                            <p:strVal val="#ppt_h"/>
                                          </p:val>
                                        </p:tav>
                                      </p:tavLst>
                                    </p:anim>
                                  </p:childTnLst>
                                </p:cTn>
                              </p:par>
                            </p:childTnLst>
                          </p:cTn>
                        </p:par>
                        <p:par>
                          <p:cTn id="87" fill="hold">
                            <p:stCondLst>
                              <p:cond delay="8500"/>
                            </p:stCondLst>
                            <p:childTnLst>
                              <p:par>
                                <p:cTn id="88" presetID="17" presetClass="entr" presetSubtype="1" fill="hold" nodeType="after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ppt_x</p:attrName>
                                        </p:attrNameLst>
                                      </p:cBhvr>
                                      <p:tavLst>
                                        <p:tav tm="0">
                                          <p:val>
                                            <p:strVal val="#ppt_x"/>
                                          </p:val>
                                        </p:tav>
                                        <p:tav tm="100000">
                                          <p:val>
                                            <p:strVal val="#ppt_x"/>
                                          </p:val>
                                        </p:tav>
                                      </p:tavLst>
                                    </p:anim>
                                    <p:anim calcmode="lin" valueType="num">
                                      <p:cBhvr>
                                        <p:cTn id="91" dur="500" fill="hold"/>
                                        <p:tgtEl>
                                          <p:spTgt spid="27"/>
                                        </p:tgtEl>
                                        <p:attrNameLst>
                                          <p:attrName>ppt_y</p:attrName>
                                        </p:attrNameLst>
                                      </p:cBhvr>
                                      <p:tavLst>
                                        <p:tav tm="0">
                                          <p:val>
                                            <p:strVal val="#ppt_y-#ppt_h/2"/>
                                          </p:val>
                                        </p:tav>
                                        <p:tav tm="100000">
                                          <p:val>
                                            <p:strVal val="#ppt_y"/>
                                          </p:val>
                                        </p:tav>
                                      </p:tavLst>
                                    </p:anim>
                                    <p:anim calcmode="lin" valueType="num">
                                      <p:cBhvr>
                                        <p:cTn id="92" dur="500" fill="hold"/>
                                        <p:tgtEl>
                                          <p:spTgt spid="27"/>
                                        </p:tgtEl>
                                        <p:attrNameLst>
                                          <p:attrName>ppt_w</p:attrName>
                                        </p:attrNameLst>
                                      </p:cBhvr>
                                      <p:tavLst>
                                        <p:tav tm="0">
                                          <p:val>
                                            <p:strVal val="#ppt_w"/>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childTnLst>
                                </p:cTn>
                              </p:par>
                            </p:childTnLst>
                          </p:cTn>
                        </p:par>
                        <p:par>
                          <p:cTn id="94" fill="hold">
                            <p:stCondLst>
                              <p:cond delay="9000"/>
                            </p:stCondLst>
                            <p:childTnLst>
                              <p:par>
                                <p:cTn id="95" presetID="17" presetClass="entr" presetSubtype="1" fill="hold" nodeType="after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500" fill="hold"/>
                                        <p:tgtEl>
                                          <p:spTgt spid="28"/>
                                        </p:tgtEl>
                                        <p:attrNameLst>
                                          <p:attrName>ppt_x</p:attrName>
                                        </p:attrNameLst>
                                      </p:cBhvr>
                                      <p:tavLst>
                                        <p:tav tm="0">
                                          <p:val>
                                            <p:strVal val="#ppt_x"/>
                                          </p:val>
                                        </p:tav>
                                        <p:tav tm="100000">
                                          <p:val>
                                            <p:strVal val="#ppt_x"/>
                                          </p:val>
                                        </p:tav>
                                      </p:tavLst>
                                    </p:anim>
                                    <p:anim calcmode="lin" valueType="num">
                                      <p:cBhvr>
                                        <p:cTn id="98" dur="500" fill="hold"/>
                                        <p:tgtEl>
                                          <p:spTgt spid="28"/>
                                        </p:tgtEl>
                                        <p:attrNameLst>
                                          <p:attrName>ppt_y</p:attrName>
                                        </p:attrNameLst>
                                      </p:cBhvr>
                                      <p:tavLst>
                                        <p:tav tm="0">
                                          <p:val>
                                            <p:strVal val="#ppt_y-#ppt_h/2"/>
                                          </p:val>
                                        </p:tav>
                                        <p:tav tm="100000">
                                          <p:val>
                                            <p:strVal val="#ppt_y"/>
                                          </p:val>
                                        </p:tav>
                                      </p:tavLst>
                                    </p:anim>
                                    <p:anim calcmode="lin" valueType="num">
                                      <p:cBhvr>
                                        <p:cTn id="99" dur="500" fill="hold"/>
                                        <p:tgtEl>
                                          <p:spTgt spid="28"/>
                                        </p:tgtEl>
                                        <p:attrNameLst>
                                          <p:attrName>ppt_w</p:attrName>
                                        </p:attrNameLst>
                                      </p:cBhvr>
                                      <p:tavLst>
                                        <p:tav tm="0">
                                          <p:val>
                                            <p:strVal val="#ppt_w"/>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childTnLst>
                                </p:cTn>
                              </p:par>
                            </p:childTnLst>
                          </p:cTn>
                        </p:par>
                        <p:par>
                          <p:cTn id="101" fill="hold">
                            <p:stCondLst>
                              <p:cond delay="9500"/>
                            </p:stCondLst>
                            <p:childTnLst>
                              <p:par>
                                <p:cTn id="102" presetID="17" presetClass="entr" presetSubtype="1" fill="hold" nodeType="after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
                                          </p:val>
                                        </p:tav>
                                        <p:tav tm="100000">
                                          <p:val>
                                            <p:strVal val="#ppt_x"/>
                                          </p:val>
                                        </p:tav>
                                      </p:tavLst>
                                    </p:anim>
                                    <p:anim calcmode="lin" valueType="num">
                                      <p:cBhvr>
                                        <p:cTn id="105" dur="500" fill="hold"/>
                                        <p:tgtEl>
                                          <p:spTgt spid="29"/>
                                        </p:tgtEl>
                                        <p:attrNameLst>
                                          <p:attrName>ppt_y</p:attrName>
                                        </p:attrNameLst>
                                      </p:cBhvr>
                                      <p:tavLst>
                                        <p:tav tm="0">
                                          <p:val>
                                            <p:strVal val="#ppt_y-#ppt_h/2"/>
                                          </p:val>
                                        </p:tav>
                                        <p:tav tm="100000">
                                          <p:val>
                                            <p:strVal val="#ppt_y"/>
                                          </p:val>
                                        </p:tav>
                                      </p:tavLst>
                                    </p:anim>
                                    <p:anim calcmode="lin" valueType="num">
                                      <p:cBhvr>
                                        <p:cTn id="106" dur="500" fill="hold"/>
                                        <p:tgtEl>
                                          <p:spTgt spid="29"/>
                                        </p:tgtEl>
                                        <p:attrNameLst>
                                          <p:attrName>ppt_w</p:attrName>
                                        </p:attrNameLst>
                                      </p:cBhvr>
                                      <p:tavLst>
                                        <p:tav tm="0">
                                          <p:val>
                                            <p:strVal val="#ppt_w"/>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childTnLst>
                                </p:cTn>
                              </p:par>
                            </p:childTnLst>
                          </p:cTn>
                        </p:par>
                        <p:par>
                          <p:cTn id="108" fill="hold">
                            <p:stCondLst>
                              <p:cond delay="10000"/>
                            </p:stCondLst>
                            <p:childTnLst>
                              <p:par>
                                <p:cTn id="109" presetID="17" presetClass="entr" presetSubtype="1" fill="hold" nodeType="after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p:cTn id="111" dur="500" fill="hold"/>
                                        <p:tgtEl>
                                          <p:spTgt spid="30"/>
                                        </p:tgtEl>
                                        <p:attrNameLst>
                                          <p:attrName>ppt_x</p:attrName>
                                        </p:attrNameLst>
                                      </p:cBhvr>
                                      <p:tavLst>
                                        <p:tav tm="0">
                                          <p:val>
                                            <p:strVal val="#ppt_x"/>
                                          </p:val>
                                        </p:tav>
                                        <p:tav tm="100000">
                                          <p:val>
                                            <p:strVal val="#ppt_x"/>
                                          </p:val>
                                        </p:tav>
                                      </p:tavLst>
                                    </p:anim>
                                    <p:anim calcmode="lin" valueType="num">
                                      <p:cBhvr>
                                        <p:cTn id="112" dur="500" fill="hold"/>
                                        <p:tgtEl>
                                          <p:spTgt spid="30"/>
                                        </p:tgtEl>
                                        <p:attrNameLst>
                                          <p:attrName>ppt_y</p:attrName>
                                        </p:attrNameLst>
                                      </p:cBhvr>
                                      <p:tavLst>
                                        <p:tav tm="0">
                                          <p:val>
                                            <p:strVal val="#ppt_y-#ppt_h/2"/>
                                          </p:val>
                                        </p:tav>
                                        <p:tav tm="100000">
                                          <p:val>
                                            <p:strVal val="#ppt_y"/>
                                          </p:val>
                                        </p:tav>
                                      </p:tavLst>
                                    </p:anim>
                                    <p:anim calcmode="lin" valueType="num">
                                      <p:cBhvr>
                                        <p:cTn id="113" dur="500" fill="hold"/>
                                        <p:tgtEl>
                                          <p:spTgt spid="30"/>
                                        </p:tgtEl>
                                        <p:attrNameLst>
                                          <p:attrName>ppt_w</p:attrName>
                                        </p:attrNameLst>
                                      </p:cBhvr>
                                      <p:tavLst>
                                        <p:tav tm="0">
                                          <p:val>
                                            <p:strVal val="#ppt_w"/>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fill="hold"/>
                                        <p:tgtEl>
                                          <p:spTgt spid="4"/>
                                        </p:tgtEl>
                                        <p:attrNameLst>
                                          <p:attrName>ppt_x</p:attrName>
                                        </p:attrNameLst>
                                      </p:cBhvr>
                                      <p:tavLst>
                                        <p:tav tm="0">
                                          <p:val>
                                            <p:strVal val="#ppt_x-#ppt_w/2"/>
                                          </p:val>
                                        </p:tav>
                                        <p:tav tm="100000">
                                          <p:val>
                                            <p:strVal val="#ppt_x"/>
                                          </p:val>
                                        </p:tav>
                                      </p:tavLst>
                                    </p:anim>
                                    <p:anim calcmode="lin" valueType="num">
                                      <p:cBhvr>
                                        <p:cTn id="120" dur="500" fill="hold"/>
                                        <p:tgtEl>
                                          <p:spTgt spid="4"/>
                                        </p:tgtEl>
                                        <p:attrNameLst>
                                          <p:attrName>ppt_y</p:attrName>
                                        </p:attrNameLst>
                                      </p:cBhvr>
                                      <p:tavLst>
                                        <p:tav tm="0">
                                          <p:val>
                                            <p:strVal val="#ppt_y"/>
                                          </p:val>
                                        </p:tav>
                                        <p:tav tm="100000">
                                          <p:val>
                                            <p:strVal val="#ppt_y"/>
                                          </p:val>
                                        </p:tav>
                                      </p:tavLst>
                                    </p:anim>
                                    <p:anim calcmode="lin" valueType="num">
                                      <p:cBhvr>
                                        <p:cTn id="121" dur="500" fill="hold"/>
                                        <p:tgtEl>
                                          <p:spTgt spid="4"/>
                                        </p:tgtEl>
                                        <p:attrNameLst>
                                          <p:attrName>ppt_w</p:attrName>
                                        </p:attrNameLst>
                                      </p:cBhvr>
                                      <p:tavLst>
                                        <p:tav tm="0">
                                          <p:val>
                                            <p:fltVal val="0"/>
                                          </p:val>
                                        </p:tav>
                                        <p:tav tm="100000">
                                          <p:val>
                                            <p:strVal val="#ppt_w"/>
                                          </p:val>
                                        </p:tav>
                                      </p:tavLst>
                                    </p:anim>
                                    <p:anim calcmode="lin" valueType="num">
                                      <p:cBhvr>
                                        <p:cTn id="12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p:cTn id="127" dur="500" fill="hold"/>
                                        <p:tgtEl>
                                          <p:spTgt spid="9"/>
                                        </p:tgtEl>
                                        <p:attrNameLst>
                                          <p:attrName>ppt_x</p:attrName>
                                        </p:attrNameLst>
                                      </p:cBhvr>
                                      <p:tavLst>
                                        <p:tav tm="0">
                                          <p:val>
                                            <p:strVal val="#ppt_x-#ppt_w/2"/>
                                          </p:val>
                                        </p:tav>
                                        <p:tav tm="100000">
                                          <p:val>
                                            <p:strVal val="#ppt_x"/>
                                          </p:val>
                                        </p:tav>
                                      </p:tavLst>
                                    </p:anim>
                                    <p:anim calcmode="lin" valueType="num">
                                      <p:cBhvr>
                                        <p:cTn id="128" dur="500" fill="hold"/>
                                        <p:tgtEl>
                                          <p:spTgt spid="9"/>
                                        </p:tgtEl>
                                        <p:attrNameLst>
                                          <p:attrName>ppt_y</p:attrName>
                                        </p:attrNameLst>
                                      </p:cBhvr>
                                      <p:tavLst>
                                        <p:tav tm="0">
                                          <p:val>
                                            <p:strVal val="#ppt_y"/>
                                          </p:val>
                                        </p:tav>
                                        <p:tav tm="100000">
                                          <p:val>
                                            <p:strVal val="#ppt_y"/>
                                          </p:val>
                                        </p:tav>
                                      </p:tavLst>
                                    </p:anim>
                                    <p:anim calcmode="lin" valueType="num">
                                      <p:cBhvr>
                                        <p:cTn id="129" dur="500" fill="hold"/>
                                        <p:tgtEl>
                                          <p:spTgt spid="9"/>
                                        </p:tgtEl>
                                        <p:attrNameLst>
                                          <p:attrName>ppt_w</p:attrName>
                                        </p:attrNameLst>
                                      </p:cBhvr>
                                      <p:tavLst>
                                        <p:tav tm="0">
                                          <p:val>
                                            <p:fltVal val="0"/>
                                          </p:val>
                                        </p:tav>
                                        <p:tav tm="100000">
                                          <p:val>
                                            <p:strVal val="#ppt_w"/>
                                          </p:val>
                                        </p:tav>
                                      </p:tavLst>
                                    </p:anim>
                                    <p:anim calcmode="lin" valueType="num">
                                      <p:cBhvr>
                                        <p:cTn id="130" dur="500" fill="hold"/>
                                        <p:tgtEl>
                                          <p:spTgt spid="9"/>
                                        </p:tgtEl>
                                        <p:attrNameLst>
                                          <p:attrName>ppt_h</p:attrName>
                                        </p:attrNameLst>
                                      </p:cBhvr>
                                      <p:tavLst>
                                        <p:tav tm="0">
                                          <p:val>
                                            <p:strVal val="#ppt_h"/>
                                          </p:val>
                                        </p:tav>
                                        <p:tav tm="100000">
                                          <p:val>
                                            <p:strVal val="#ppt_h"/>
                                          </p:val>
                                        </p:tav>
                                      </p:tavLst>
                                    </p:anim>
                                  </p:childTnLst>
                                </p:cTn>
                              </p:par>
                            </p:childTnLst>
                          </p:cTn>
                        </p:par>
                        <p:par>
                          <p:cTn id="131" fill="hold">
                            <p:stCondLst>
                              <p:cond delay="500"/>
                            </p:stCondLst>
                            <p:childTnLst>
                              <p:par>
                                <p:cTn id="132" presetID="2" presetClass="entr" presetSubtype="1" fill="hold" grpId="0" nodeType="afterEffect">
                                  <p:stCondLst>
                                    <p:cond delay="0"/>
                                  </p:stCondLst>
                                  <p:childTnLst>
                                    <p:set>
                                      <p:cBhvr>
                                        <p:cTn id="133" dur="1" fill="hold">
                                          <p:stCondLst>
                                            <p:cond delay="0"/>
                                          </p:stCondLst>
                                        </p:cTn>
                                        <p:tgtEl>
                                          <p:spTgt spid="31"/>
                                        </p:tgtEl>
                                        <p:attrNameLst>
                                          <p:attrName>style.visibility</p:attrName>
                                        </p:attrNameLst>
                                      </p:cBhvr>
                                      <p:to>
                                        <p:strVal val="visible"/>
                                      </p:to>
                                    </p:set>
                                    <p:anim calcmode="lin" valueType="num">
                                      <p:cBhvr additive="base">
                                        <p:cTn id="134" dur="500" fill="hold"/>
                                        <p:tgtEl>
                                          <p:spTgt spid="31"/>
                                        </p:tgtEl>
                                        <p:attrNameLst>
                                          <p:attrName>ppt_x</p:attrName>
                                        </p:attrNameLst>
                                      </p:cBhvr>
                                      <p:tavLst>
                                        <p:tav tm="0">
                                          <p:val>
                                            <p:strVal val="#ppt_x"/>
                                          </p:val>
                                        </p:tav>
                                        <p:tav tm="100000">
                                          <p:val>
                                            <p:strVal val="#ppt_x"/>
                                          </p:val>
                                        </p:tav>
                                      </p:tavLst>
                                    </p:anim>
                                    <p:anim calcmode="lin" valueType="num">
                                      <p:cBhvr additive="base">
                                        <p:cTn id="135"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1" fill="hold" grpId="0" nodeType="clickEffect">
                                  <p:stCondLst>
                                    <p:cond delay="0"/>
                                  </p:stCondLst>
                                  <p:childTnLst>
                                    <p:set>
                                      <p:cBhvr>
                                        <p:cTn id="139" dur="1" fill="hold">
                                          <p:stCondLst>
                                            <p:cond delay="0"/>
                                          </p:stCondLst>
                                        </p:cTn>
                                        <p:tgtEl>
                                          <p:spTgt spid="7"/>
                                        </p:tgtEl>
                                        <p:attrNameLst>
                                          <p:attrName>style.visibility</p:attrName>
                                        </p:attrNameLst>
                                      </p:cBhvr>
                                      <p:to>
                                        <p:strVal val="visible"/>
                                      </p:to>
                                    </p:set>
                                    <p:anim calcmode="lin" valueType="num">
                                      <p:cBhvr additive="base">
                                        <p:cTn id="140" dur="500" fill="hold"/>
                                        <p:tgtEl>
                                          <p:spTgt spid="7"/>
                                        </p:tgtEl>
                                        <p:attrNameLst>
                                          <p:attrName>ppt_x</p:attrName>
                                        </p:attrNameLst>
                                      </p:cBhvr>
                                      <p:tavLst>
                                        <p:tav tm="0">
                                          <p:val>
                                            <p:strVal val="#ppt_x"/>
                                          </p:val>
                                        </p:tav>
                                        <p:tav tm="100000">
                                          <p:val>
                                            <p:strVal val="#ppt_x"/>
                                          </p:val>
                                        </p:tav>
                                      </p:tavLst>
                                    </p:anim>
                                    <p:anim calcmode="lin" valueType="num">
                                      <p:cBhvr additive="base">
                                        <p:cTn id="141" dur="500" fill="hold"/>
                                        <p:tgtEl>
                                          <p:spTgt spid="7"/>
                                        </p:tgtEl>
                                        <p:attrNameLst>
                                          <p:attrName>ppt_y</p:attrName>
                                        </p:attrNameLst>
                                      </p:cBhvr>
                                      <p:tavLst>
                                        <p:tav tm="0">
                                          <p:val>
                                            <p:strVal val="0-#ppt_h/2"/>
                                          </p:val>
                                        </p:tav>
                                        <p:tav tm="100000">
                                          <p:val>
                                            <p:strVal val="#ppt_y"/>
                                          </p:val>
                                        </p:tav>
                                      </p:tavLst>
                                    </p:anim>
                                  </p:childTnLst>
                                </p:cTn>
                              </p:par>
                            </p:childTnLst>
                          </p:cTn>
                        </p:par>
                        <p:par>
                          <p:cTn id="142" fill="hold">
                            <p:stCondLst>
                              <p:cond delay="500"/>
                            </p:stCondLst>
                            <p:childTnLst>
                              <p:par>
                                <p:cTn id="143" presetID="17" presetClass="entr" presetSubtype="1" fill="hold" nodeType="afterEffect">
                                  <p:stCondLst>
                                    <p:cond delay="0"/>
                                  </p:stCondLst>
                                  <p:childTnLst>
                                    <p:set>
                                      <p:cBhvr>
                                        <p:cTn id="144" dur="1" fill="hold">
                                          <p:stCondLst>
                                            <p:cond delay="0"/>
                                          </p:stCondLst>
                                        </p:cTn>
                                        <p:tgtEl>
                                          <p:spTgt spid="32"/>
                                        </p:tgtEl>
                                        <p:attrNameLst>
                                          <p:attrName>style.visibility</p:attrName>
                                        </p:attrNameLst>
                                      </p:cBhvr>
                                      <p:to>
                                        <p:strVal val="visible"/>
                                      </p:to>
                                    </p:set>
                                    <p:anim calcmode="lin" valueType="num">
                                      <p:cBhvr>
                                        <p:cTn id="145" dur="500" fill="hold"/>
                                        <p:tgtEl>
                                          <p:spTgt spid="32"/>
                                        </p:tgtEl>
                                        <p:attrNameLst>
                                          <p:attrName>ppt_x</p:attrName>
                                        </p:attrNameLst>
                                      </p:cBhvr>
                                      <p:tavLst>
                                        <p:tav tm="0">
                                          <p:val>
                                            <p:strVal val="#ppt_x"/>
                                          </p:val>
                                        </p:tav>
                                        <p:tav tm="100000">
                                          <p:val>
                                            <p:strVal val="#ppt_x"/>
                                          </p:val>
                                        </p:tav>
                                      </p:tavLst>
                                    </p:anim>
                                    <p:anim calcmode="lin" valueType="num">
                                      <p:cBhvr>
                                        <p:cTn id="146" dur="500" fill="hold"/>
                                        <p:tgtEl>
                                          <p:spTgt spid="32"/>
                                        </p:tgtEl>
                                        <p:attrNameLst>
                                          <p:attrName>ppt_y</p:attrName>
                                        </p:attrNameLst>
                                      </p:cBhvr>
                                      <p:tavLst>
                                        <p:tav tm="0">
                                          <p:val>
                                            <p:strVal val="#ppt_y-#ppt_h/2"/>
                                          </p:val>
                                        </p:tav>
                                        <p:tav tm="100000">
                                          <p:val>
                                            <p:strVal val="#ppt_y"/>
                                          </p:val>
                                        </p:tav>
                                      </p:tavLst>
                                    </p:anim>
                                    <p:anim calcmode="lin" valueType="num">
                                      <p:cBhvr>
                                        <p:cTn id="147" dur="500" fill="hold"/>
                                        <p:tgtEl>
                                          <p:spTgt spid="32"/>
                                        </p:tgtEl>
                                        <p:attrNameLst>
                                          <p:attrName>ppt_w</p:attrName>
                                        </p:attrNameLst>
                                      </p:cBhvr>
                                      <p:tavLst>
                                        <p:tav tm="0">
                                          <p:val>
                                            <p:strVal val="#ppt_w"/>
                                          </p:val>
                                        </p:tav>
                                        <p:tav tm="100000">
                                          <p:val>
                                            <p:strVal val="#ppt_w"/>
                                          </p:val>
                                        </p:tav>
                                      </p:tavLst>
                                    </p:anim>
                                    <p:anim calcmode="lin" valueType="num">
                                      <p:cBhvr>
                                        <p:cTn id="148" dur="500" fill="hold"/>
                                        <p:tgtEl>
                                          <p:spTgt spid="32"/>
                                        </p:tgtEl>
                                        <p:attrNameLst>
                                          <p:attrName>ppt_h</p:attrName>
                                        </p:attrNameLst>
                                      </p:cBhvr>
                                      <p:tavLst>
                                        <p:tav tm="0">
                                          <p:val>
                                            <p:fltVal val="0"/>
                                          </p:val>
                                        </p:tav>
                                        <p:tav tm="100000">
                                          <p:val>
                                            <p:strVal val="#ppt_h"/>
                                          </p:val>
                                        </p:tav>
                                      </p:tavLst>
                                    </p:anim>
                                  </p:childTnLst>
                                </p:cTn>
                              </p:par>
                            </p:childTnLst>
                          </p:cTn>
                        </p:par>
                        <p:par>
                          <p:cTn id="149" fill="hold">
                            <p:stCondLst>
                              <p:cond delay="1000"/>
                            </p:stCondLst>
                            <p:childTnLst>
                              <p:par>
                                <p:cTn id="150" presetID="17" presetClass="entr" presetSubtype="1" fill="hold" nodeType="afterEffect">
                                  <p:stCondLst>
                                    <p:cond delay="0"/>
                                  </p:stCondLst>
                                  <p:childTnLst>
                                    <p:set>
                                      <p:cBhvr>
                                        <p:cTn id="151" dur="1" fill="hold">
                                          <p:stCondLst>
                                            <p:cond delay="0"/>
                                          </p:stCondLst>
                                        </p:cTn>
                                        <p:tgtEl>
                                          <p:spTgt spid="33"/>
                                        </p:tgtEl>
                                        <p:attrNameLst>
                                          <p:attrName>style.visibility</p:attrName>
                                        </p:attrNameLst>
                                      </p:cBhvr>
                                      <p:to>
                                        <p:strVal val="visible"/>
                                      </p:to>
                                    </p:set>
                                    <p:anim calcmode="lin" valueType="num">
                                      <p:cBhvr>
                                        <p:cTn id="152" dur="500" fill="hold"/>
                                        <p:tgtEl>
                                          <p:spTgt spid="33"/>
                                        </p:tgtEl>
                                        <p:attrNameLst>
                                          <p:attrName>ppt_x</p:attrName>
                                        </p:attrNameLst>
                                      </p:cBhvr>
                                      <p:tavLst>
                                        <p:tav tm="0">
                                          <p:val>
                                            <p:strVal val="#ppt_x"/>
                                          </p:val>
                                        </p:tav>
                                        <p:tav tm="100000">
                                          <p:val>
                                            <p:strVal val="#ppt_x"/>
                                          </p:val>
                                        </p:tav>
                                      </p:tavLst>
                                    </p:anim>
                                    <p:anim calcmode="lin" valueType="num">
                                      <p:cBhvr>
                                        <p:cTn id="153" dur="500" fill="hold"/>
                                        <p:tgtEl>
                                          <p:spTgt spid="33"/>
                                        </p:tgtEl>
                                        <p:attrNameLst>
                                          <p:attrName>ppt_y</p:attrName>
                                        </p:attrNameLst>
                                      </p:cBhvr>
                                      <p:tavLst>
                                        <p:tav tm="0">
                                          <p:val>
                                            <p:strVal val="#ppt_y-#ppt_h/2"/>
                                          </p:val>
                                        </p:tav>
                                        <p:tav tm="100000">
                                          <p:val>
                                            <p:strVal val="#ppt_y"/>
                                          </p:val>
                                        </p:tav>
                                      </p:tavLst>
                                    </p:anim>
                                    <p:anim calcmode="lin" valueType="num">
                                      <p:cBhvr>
                                        <p:cTn id="154" dur="500" fill="hold"/>
                                        <p:tgtEl>
                                          <p:spTgt spid="33"/>
                                        </p:tgtEl>
                                        <p:attrNameLst>
                                          <p:attrName>ppt_w</p:attrName>
                                        </p:attrNameLst>
                                      </p:cBhvr>
                                      <p:tavLst>
                                        <p:tav tm="0">
                                          <p:val>
                                            <p:strVal val="#ppt_w"/>
                                          </p:val>
                                        </p:tav>
                                        <p:tav tm="100000">
                                          <p:val>
                                            <p:strVal val="#ppt_w"/>
                                          </p:val>
                                        </p:tav>
                                      </p:tavLst>
                                    </p:anim>
                                    <p:anim calcmode="lin" valueType="num">
                                      <p:cBhvr>
                                        <p:cTn id="155" dur="500" fill="hold"/>
                                        <p:tgtEl>
                                          <p:spTgt spid="33"/>
                                        </p:tgtEl>
                                        <p:attrNameLst>
                                          <p:attrName>ppt_h</p:attrName>
                                        </p:attrNameLst>
                                      </p:cBhvr>
                                      <p:tavLst>
                                        <p:tav tm="0">
                                          <p:val>
                                            <p:fltVal val="0"/>
                                          </p:val>
                                        </p:tav>
                                        <p:tav tm="100000">
                                          <p:val>
                                            <p:strVal val="#ppt_h"/>
                                          </p:val>
                                        </p:tav>
                                      </p:tavLst>
                                    </p:anim>
                                  </p:childTnLst>
                                </p:cTn>
                              </p:par>
                            </p:childTnLst>
                          </p:cTn>
                        </p:par>
                        <p:par>
                          <p:cTn id="156" fill="hold">
                            <p:stCondLst>
                              <p:cond delay="1500"/>
                            </p:stCondLst>
                            <p:childTnLst>
                              <p:par>
                                <p:cTn id="157" presetID="17" presetClass="entr" presetSubtype="1"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anim calcmode="lin" valueType="num">
                                      <p:cBhvr>
                                        <p:cTn id="159" dur="500" fill="hold"/>
                                        <p:tgtEl>
                                          <p:spTgt spid="34"/>
                                        </p:tgtEl>
                                        <p:attrNameLst>
                                          <p:attrName>ppt_x</p:attrName>
                                        </p:attrNameLst>
                                      </p:cBhvr>
                                      <p:tavLst>
                                        <p:tav tm="0">
                                          <p:val>
                                            <p:strVal val="#ppt_x"/>
                                          </p:val>
                                        </p:tav>
                                        <p:tav tm="100000">
                                          <p:val>
                                            <p:strVal val="#ppt_x"/>
                                          </p:val>
                                        </p:tav>
                                      </p:tavLst>
                                    </p:anim>
                                    <p:anim calcmode="lin" valueType="num">
                                      <p:cBhvr>
                                        <p:cTn id="160" dur="500" fill="hold"/>
                                        <p:tgtEl>
                                          <p:spTgt spid="34"/>
                                        </p:tgtEl>
                                        <p:attrNameLst>
                                          <p:attrName>ppt_y</p:attrName>
                                        </p:attrNameLst>
                                      </p:cBhvr>
                                      <p:tavLst>
                                        <p:tav tm="0">
                                          <p:val>
                                            <p:strVal val="#ppt_y-#ppt_h/2"/>
                                          </p:val>
                                        </p:tav>
                                        <p:tav tm="100000">
                                          <p:val>
                                            <p:strVal val="#ppt_y"/>
                                          </p:val>
                                        </p:tav>
                                      </p:tavLst>
                                    </p:anim>
                                    <p:anim calcmode="lin" valueType="num">
                                      <p:cBhvr>
                                        <p:cTn id="161" dur="500" fill="hold"/>
                                        <p:tgtEl>
                                          <p:spTgt spid="34"/>
                                        </p:tgtEl>
                                        <p:attrNameLst>
                                          <p:attrName>ppt_w</p:attrName>
                                        </p:attrNameLst>
                                      </p:cBhvr>
                                      <p:tavLst>
                                        <p:tav tm="0">
                                          <p:val>
                                            <p:strVal val="#ppt_w"/>
                                          </p:val>
                                        </p:tav>
                                        <p:tav tm="100000">
                                          <p:val>
                                            <p:strVal val="#ppt_w"/>
                                          </p:val>
                                        </p:tav>
                                      </p:tavLst>
                                    </p:anim>
                                    <p:anim calcmode="lin" valueType="num">
                                      <p:cBhvr>
                                        <p:cTn id="162" dur="500" fill="hold"/>
                                        <p:tgtEl>
                                          <p:spTgt spid="34"/>
                                        </p:tgtEl>
                                        <p:attrNameLst>
                                          <p:attrName>ppt_h</p:attrName>
                                        </p:attrNameLst>
                                      </p:cBhvr>
                                      <p:tavLst>
                                        <p:tav tm="0">
                                          <p:val>
                                            <p:fltVal val="0"/>
                                          </p:val>
                                        </p:tav>
                                        <p:tav tm="100000">
                                          <p:val>
                                            <p:strVal val="#ppt_h"/>
                                          </p:val>
                                        </p:tav>
                                      </p:tavLst>
                                    </p:anim>
                                  </p:childTnLst>
                                </p:cTn>
                              </p:par>
                            </p:childTnLst>
                          </p:cTn>
                        </p:par>
                        <p:par>
                          <p:cTn id="163" fill="hold">
                            <p:stCondLst>
                              <p:cond delay="2000"/>
                            </p:stCondLst>
                            <p:childTnLst>
                              <p:par>
                                <p:cTn id="164" presetID="2" presetClass="entr" presetSubtype="3" fill="hold" grpId="0" nodeType="afterEffect">
                                  <p:stCondLst>
                                    <p:cond delay="0"/>
                                  </p:stCondLst>
                                  <p:childTnLst>
                                    <p:set>
                                      <p:cBhvr>
                                        <p:cTn id="165" dur="1" fill="hold">
                                          <p:stCondLst>
                                            <p:cond delay="0"/>
                                          </p:stCondLst>
                                        </p:cTn>
                                        <p:tgtEl>
                                          <p:spTgt spid="8"/>
                                        </p:tgtEl>
                                        <p:attrNameLst>
                                          <p:attrName>style.visibility</p:attrName>
                                        </p:attrNameLst>
                                      </p:cBhvr>
                                      <p:to>
                                        <p:strVal val="visible"/>
                                      </p:to>
                                    </p:set>
                                    <p:anim calcmode="lin" valueType="num">
                                      <p:cBhvr additive="base">
                                        <p:cTn id="166" dur="500" fill="hold"/>
                                        <p:tgtEl>
                                          <p:spTgt spid="8"/>
                                        </p:tgtEl>
                                        <p:attrNameLst>
                                          <p:attrName>ppt_x</p:attrName>
                                        </p:attrNameLst>
                                      </p:cBhvr>
                                      <p:tavLst>
                                        <p:tav tm="0">
                                          <p:val>
                                            <p:strVal val="1+#ppt_w/2"/>
                                          </p:val>
                                        </p:tav>
                                        <p:tav tm="100000">
                                          <p:val>
                                            <p:strVal val="#ppt_x"/>
                                          </p:val>
                                        </p:tav>
                                      </p:tavLst>
                                    </p:anim>
                                    <p:anim calcmode="lin" valueType="num">
                                      <p:cBhvr additive="base">
                                        <p:cTn id="16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nimBg="1" autoUpdateAnimBg="0"/>
      <p:bldP spid="8" grpId="0" animBg="1" autoUpdateAnimBg="0"/>
      <p:bldP spid="9" grpId="0" animBg="1"/>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31" grpId="0" animBg="1" autoUpdateAnimBg="0"/>
    </p:bldLst>
  </p:timing>
</p:sld>
</file>

<file path=ppt/tags/tag1.xml><?xml version="1.0" encoding="utf-8"?>
<p:tagLst xmlns:p="http://schemas.openxmlformats.org/presentationml/2006/main">
  <p:tag name="commondata" val="eyJoZGlkIjoiMWQ4NTkwNmFiY2M5MGQzMzUyYmZkYTI0Zjg4Nzk3MmQifQ=="/>
</p:tagLst>
</file>

<file path=ppt/theme/theme1.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spPr>
      <a:bodyPr vert="horz" wrap="none" lIns="90000" tIns="46800" rIns="90000" bIns="46800" numCol="1" anchor="ctr"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spPr>
      <a:bodyPr vert="horz" wrap="none" lIns="90000" tIns="46800" rIns="90000" bIns="46800" numCol="1" anchor="ctr"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otalTime>0</TotalTime>
  <Words>6560</Words>
  <Application>WPS 演示</Application>
  <PresentationFormat>全屏显示(4:3)</PresentationFormat>
  <Paragraphs>1566</Paragraphs>
  <Slides>48</Slides>
  <Notes>12</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6</vt:i4>
      </vt:variant>
      <vt:variant>
        <vt:lpstr>幻灯片标题</vt:lpstr>
      </vt:variant>
      <vt:variant>
        <vt:i4>48</vt:i4>
      </vt:variant>
    </vt:vector>
  </HeadingPairs>
  <TitlesOfParts>
    <vt:vector size="72" baseType="lpstr">
      <vt:lpstr>Arial</vt:lpstr>
      <vt:lpstr>宋体</vt:lpstr>
      <vt:lpstr>Wingdings</vt:lpstr>
      <vt:lpstr>Times New Roman</vt:lpstr>
      <vt:lpstr>Impact</vt:lpstr>
      <vt:lpstr>隶书</vt:lpstr>
      <vt:lpstr>幼圆</vt:lpstr>
      <vt:lpstr>楷体_GB2312</vt:lpstr>
      <vt:lpstr>新宋体</vt:lpstr>
      <vt:lpstr>Symbol</vt:lpstr>
      <vt:lpstr>微软雅黑</vt:lpstr>
      <vt:lpstr>Arial Unicode MS</vt:lpstr>
      <vt:lpstr>Calibri</vt:lpstr>
      <vt:lpstr>等线</vt:lpstr>
      <vt:lpstr>Cambria Math</vt:lpstr>
      <vt:lpstr>Arial Unicode MS</vt:lpstr>
      <vt:lpstr>caiyun</vt:lpstr>
      <vt:lpstr>1_caiyun</vt:lpstr>
      <vt:lpstr>Paint.Picture</vt:lpstr>
      <vt:lpstr>Paint.Picture</vt:lpstr>
      <vt:lpstr>Paint.Picture</vt:lpstr>
      <vt:lpstr>Paint.Picture</vt:lpstr>
      <vt:lpstr>Paint.Picture</vt:lpstr>
      <vt:lpstr>Paint.Picture</vt:lpstr>
      <vt:lpstr>第六章 树和二叉树（1）  树的定义 二叉树的定义及存储结构 二叉树的遍历</vt:lpstr>
      <vt:lpstr>PowerPoint 演示文稿</vt:lpstr>
      <vt:lpstr>PowerPoint 演示文稿</vt:lpstr>
      <vt:lpstr>PowerPoint 演示文稿</vt:lpstr>
      <vt:lpstr>PowerPoint 演示文稿</vt:lpstr>
      <vt:lpstr>基本术语</vt:lpstr>
      <vt:lpstr>PowerPoint 演示文稿</vt:lpstr>
      <vt:lpstr>PowerPoint 演示文稿</vt:lpstr>
      <vt:lpstr>基本术语</vt:lpstr>
      <vt:lpstr>PowerPoint 演示文稿</vt:lpstr>
      <vt:lpstr>PowerPoint 演示文稿</vt:lpstr>
      <vt:lpstr>PowerPoint 演示文稿</vt:lpstr>
      <vt:lpstr>PowerPoint 演示文稿</vt:lpstr>
      <vt:lpstr>PowerPoint 演示文稿</vt:lpstr>
      <vt:lpstr>几种特殊形式的二叉树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有三种搜索策略：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小节</vt:lpstr>
      <vt:lpstr>一个思考题（划船）</vt:lpstr>
      <vt:lpstr>课后 练习题（不提交）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树和二叉树（1）  树与二叉树定义、存储结构 二叉树的遍历</dc:title>
  <dc:creator>knight davion</dc:creator>
  <cp:lastModifiedBy>张芮熙</cp:lastModifiedBy>
  <cp:revision>166</cp:revision>
  <dcterms:created xsi:type="dcterms:W3CDTF">2020-08-23T08:20:00Z</dcterms:created>
  <dcterms:modified xsi:type="dcterms:W3CDTF">2023-10-23T03:55:45Z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46A5D82C6AC5482C841907DB009B9F3D_12</vt:lpwstr>
  </property>
  <property fmtid="{D5CDD505-2E9C-101B-9397-08002B2CF9AE}" pid="3" name="KSOProductBuildVer">
    <vt:lpwstr>2052-12.1.0.15712</vt:lpwstr>
  </property>
</Properties>
</file>