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359" r:id="rId3"/>
    <p:sldId id="257" r:id="rId4"/>
    <p:sldId id="309" r:id="rId5"/>
    <p:sldId id="310" r:id="rId6"/>
    <p:sldId id="311" r:id="rId7"/>
    <p:sldId id="258" r:id="rId8"/>
    <p:sldId id="260" r:id="rId9"/>
    <p:sldId id="261" r:id="rId10"/>
    <p:sldId id="262" r:id="rId11"/>
    <p:sldId id="263" r:id="rId12"/>
    <p:sldId id="264" r:id="rId13"/>
    <p:sldId id="265" r:id="rId14"/>
    <p:sldId id="266" r:id="rId15"/>
    <p:sldId id="268" r:id="rId16"/>
    <p:sldId id="360" r:id="rId17"/>
    <p:sldId id="284" r:id="rId18"/>
    <p:sldId id="285" r:id="rId19"/>
    <p:sldId id="286" r:id="rId20"/>
    <p:sldId id="31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361" r:id="rId34"/>
    <p:sldId id="362" r:id="rId35"/>
    <p:sldId id="299" r:id="rId36"/>
    <p:sldId id="363" r:id="rId37"/>
    <p:sldId id="300" r:id="rId38"/>
    <p:sldId id="301" r:id="rId39"/>
    <p:sldId id="302" r:id="rId40"/>
    <p:sldId id="303" r:id="rId41"/>
    <p:sldId id="304" r:id="rId42"/>
    <p:sldId id="305" r:id="rId43"/>
    <p:sldId id="306" r:id="rId44"/>
    <p:sldId id="307" r:id="rId45"/>
    <p:sldId id="30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43" autoAdjust="0"/>
  </p:normalViewPr>
  <p:slideViewPr>
    <p:cSldViewPr snapToGrid="0">
      <p:cViewPr varScale="1">
        <p:scale>
          <a:sx n="115" d="100"/>
          <a:sy n="115" d="100"/>
        </p:scale>
        <p:origin x="150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0FFC9-D425-4D7F-B871-83F47F5951BA}" type="datetimeFigureOut">
              <a:rPr lang="en-US" smtClean="0"/>
              <a:t>12/4/2023</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91059-1638-46CB-AE0F-0963D424BF72}" type="slidenum">
              <a:rPr lang="en-US" smtClean="0"/>
              <a:t>‹#›</a:t>
            </a:fld>
            <a:endParaRPr lang="en-US"/>
          </a:p>
        </p:txBody>
      </p:sp>
    </p:spTree>
    <p:extLst>
      <p:ext uri="{BB962C8B-B14F-4D97-AF65-F5344CB8AC3E}">
        <p14:creationId xmlns:p14="http://schemas.microsoft.com/office/powerpoint/2010/main" val="59518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BCDCB309-B345-4F05-B978-2F0E4B3675BB}"/>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16A941EB-375B-41BE-B33E-1BC9023655E0}"/>
              </a:ext>
            </a:extLst>
          </p:cNvPr>
          <p:cNvSpPr>
            <a:spLocks noGrp="1" noChangeArrowheads="1"/>
          </p:cNvSpPr>
          <p:nvPr>
            <p:ph type="body" idx="1"/>
          </p:nvPr>
        </p:nvSpPr>
        <p:spPr>
          <a:noFill/>
        </p:spPr>
        <p:txBody>
          <a:bodyPr/>
          <a:lstStyle/>
          <a:p>
            <a:pPr eaLnBrk="1" hangingPunct="1"/>
            <a:r>
              <a:rPr lang="zh-CN" altLang="en-US"/>
              <a:t>静态查找就是只能看，不能改。</a:t>
            </a:r>
            <a:r>
              <a:rPr lang="en-US" altLang="zh-CN"/>
              <a:t>E.g.</a:t>
            </a:r>
            <a:r>
              <a:rPr lang="zh-CN" altLang="en-US"/>
              <a:t>系统分为用户和管理员，用户只能看，管理员可以修改。 </a:t>
            </a:r>
          </a:p>
        </p:txBody>
      </p:sp>
      <p:sp>
        <p:nvSpPr>
          <p:cNvPr id="8196" name="灯片编号占位符 3">
            <a:extLst>
              <a:ext uri="{FF2B5EF4-FFF2-40B4-BE49-F238E27FC236}">
                <a16:creationId xmlns:a16="http://schemas.microsoft.com/office/drawing/2014/main" id="{CCEBEDC5-3AE2-4E37-8792-6A7D7480F657}"/>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C1E3615-DBA4-4669-AD8F-75A13F4E3CD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1D4DF77-283B-4EBA-A367-A82328B3DAC4}"/>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470E92AC-86F8-4BD6-B8FF-2676198F5D52}"/>
              </a:ext>
            </a:extLst>
          </p:cNvPr>
          <p:cNvSpPr>
            <a:spLocks noGrp="1" noChangeArrowheads="1"/>
          </p:cNvSpPr>
          <p:nvPr>
            <p:ph type="body" idx="1"/>
          </p:nvPr>
        </p:nvSpPr>
        <p:spPr>
          <a:noFill/>
        </p:spPr>
        <p:txBody>
          <a:bodyPr/>
          <a:lstStyle/>
          <a:p>
            <a:r>
              <a:rPr lang="zh-CN" altLang="en-US"/>
              <a:t>比如选不同的元素做根节点</a:t>
            </a:r>
            <a:endParaRPr lang="en-US" altLang="zh-CN"/>
          </a:p>
          <a:p>
            <a:r>
              <a:rPr lang="zh-CN" altLang="en-US"/>
              <a:t>中序遍历有序性</a:t>
            </a:r>
          </a:p>
        </p:txBody>
      </p:sp>
      <p:sp>
        <p:nvSpPr>
          <p:cNvPr id="33796" name="灯片编号占位符 3">
            <a:extLst>
              <a:ext uri="{FF2B5EF4-FFF2-40B4-BE49-F238E27FC236}">
                <a16:creationId xmlns:a16="http://schemas.microsoft.com/office/drawing/2014/main" id="{F1EB5FCC-50D1-4F60-861E-4058F70AD13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CE62C2-E5DD-4DFA-811F-1FD787F907B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E33A4339-6ADA-4982-B1BC-8F940821E72A}"/>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CEF42913-2261-4636-9DBA-9D0DF190342E}"/>
              </a:ext>
            </a:extLst>
          </p:cNvPr>
          <p:cNvSpPr>
            <a:spLocks noGrp="1" noChangeArrowheads="1"/>
          </p:cNvSpPr>
          <p:nvPr>
            <p:ph type="body" idx="1"/>
          </p:nvPr>
        </p:nvSpPr>
        <p:spPr>
          <a:noFill/>
        </p:spPr>
        <p:txBody>
          <a:bodyPr/>
          <a:lstStyle/>
          <a:p>
            <a:r>
              <a:rPr lang="zh-CN" altLang="en-US"/>
              <a:t>类比先序遍历</a:t>
            </a:r>
          </a:p>
        </p:txBody>
      </p:sp>
      <p:sp>
        <p:nvSpPr>
          <p:cNvPr id="38916" name="灯片编号占位符 3">
            <a:extLst>
              <a:ext uri="{FF2B5EF4-FFF2-40B4-BE49-F238E27FC236}">
                <a16:creationId xmlns:a16="http://schemas.microsoft.com/office/drawing/2014/main" id="{CD2B94F4-A842-4830-8C57-77A94828E2F2}"/>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ED70CE-52A5-4C14-B763-099E2582FE6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75D56ACC-014B-449B-97A4-ECF2716A0953}"/>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9E985D2C-1940-4860-BABD-CFE567A3449F}"/>
              </a:ext>
            </a:extLst>
          </p:cNvPr>
          <p:cNvSpPr>
            <a:spLocks noGrp="1" noChangeArrowheads="1"/>
          </p:cNvSpPr>
          <p:nvPr>
            <p:ph type="body" idx="1"/>
          </p:nvPr>
        </p:nvSpPr>
        <p:spPr>
          <a:noFill/>
        </p:spPr>
        <p:txBody>
          <a:bodyPr/>
          <a:lstStyle/>
          <a:p>
            <a:r>
              <a:rPr lang="zh-CN" altLang="en-US"/>
              <a:t>递归 不回溯</a:t>
            </a:r>
            <a:endParaRPr lang="en-US" altLang="zh-CN"/>
          </a:p>
          <a:p>
            <a:r>
              <a:rPr lang="en-US" altLang="zh-CN"/>
              <a:t>P</a:t>
            </a:r>
            <a:r>
              <a:rPr lang="zh-CN" altLang="en-US"/>
              <a:t>取结果 成功了就返回当前节点</a:t>
            </a:r>
            <a:endParaRPr lang="en-US" altLang="zh-CN"/>
          </a:p>
          <a:p>
            <a:r>
              <a:rPr lang="zh-CN" altLang="en-US"/>
              <a:t>失败了返回路径上一个节点 配合后续插入用</a:t>
            </a:r>
            <a:endParaRPr lang="en-US" altLang="zh-CN"/>
          </a:p>
          <a:p>
            <a:r>
              <a:rPr lang="en-US" altLang="zh-CN"/>
              <a:t>f</a:t>
            </a:r>
            <a:r>
              <a:rPr lang="zh-CN" altLang="en-US"/>
              <a:t>查找用</a:t>
            </a:r>
          </a:p>
        </p:txBody>
      </p:sp>
      <p:sp>
        <p:nvSpPr>
          <p:cNvPr id="44036" name="灯片编号占位符 3">
            <a:extLst>
              <a:ext uri="{FF2B5EF4-FFF2-40B4-BE49-F238E27FC236}">
                <a16:creationId xmlns:a16="http://schemas.microsoft.com/office/drawing/2014/main" id="{406117EA-69B2-4672-859D-F5F73D62057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AB0B8E-03BB-4CB1-9369-9FF0BA925A3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D83496C-1C56-4C96-B0AA-796AF31B74B2}"/>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1757D083-6881-4304-A553-2C02C1BD6477}"/>
              </a:ext>
            </a:extLst>
          </p:cNvPr>
          <p:cNvSpPr>
            <a:spLocks noGrp="1" noChangeArrowheads="1"/>
          </p:cNvSpPr>
          <p:nvPr>
            <p:ph type="body" idx="1"/>
          </p:nvPr>
        </p:nvSpPr>
        <p:spPr>
          <a:noFill/>
        </p:spPr>
        <p:txBody>
          <a:bodyPr/>
          <a:lstStyle/>
          <a:p>
            <a:r>
              <a:rPr lang="en-US" altLang="zh-CN"/>
              <a:t>F</a:t>
            </a:r>
            <a:r>
              <a:rPr lang="zh-CN" altLang="en-US"/>
              <a:t>初始是空</a:t>
            </a:r>
          </a:p>
        </p:txBody>
      </p:sp>
      <p:sp>
        <p:nvSpPr>
          <p:cNvPr id="46084" name="灯片编号占位符 3">
            <a:extLst>
              <a:ext uri="{FF2B5EF4-FFF2-40B4-BE49-F238E27FC236}">
                <a16:creationId xmlns:a16="http://schemas.microsoft.com/office/drawing/2014/main" id="{ACE510FB-74FF-4358-AF47-BA6492BF665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D2115B6-9169-4960-AEAE-503CFA8910A5}"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34</a:t>
            </a:fld>
            <a:endParaRPr lang="en-US"/>
          </a:p>
        </p:txBody>
      </p:sp>
    </p:spTree>
    <p:extLst>
      <p:ext uri="{BB962C8B-B14F-4D97-AF65-F5344CB8AC3E}">
        <p14:creationId xmlns:p14="http://schemas.microsoft.com/office/powerpoint/2010/main" val="369115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79468F85-B8CA-4379-A9BB-37F7FF2D517E}"/>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F6D3C359-B8A5-4256-A8C4-7AF6146FE81D}"/>
              </a:ext>
            </a:extLst>
          </p:cNvPr>
          <p:cNvSpPr>
            <a:spLocks noGrp="1" noChangeArrowheads="1"/>
          </p:cNvSpPr>
          <p:nvPr>
            <p:ph type="body" idx="1"/>
          </p:nvPr>
        </p:nvSpPr>
        <p:spPr>
          <a:noFill/>
        </p:spPr>
        <p:txBody>
          <a:bodyPr/>
          <a:lstStyle/>
          <a:p>
            <a:r>
              <a:rPr lang="zh-CN" altLang="en-US"/>
              <a:t>前驱是左子树上最右的一点 没有右子树</a:t>
            </a:r>
          </a:p>
        </p:txBody>
      </p:sp>
      <p:sp>
        <p:nvSpPr>
          <p:cNvPr id="54276" name="灯片编号占位符 3">
            <a:extLst>
              <a:ext uri="{FF2B5EF4-FFF2-40B4-BE49-F238E27FC236}">
                <a16:creationId xmlns:a16="http://schemas.microsoft.com/office/drawing/2014/main" id="{0AD6902E-95A8-4E7E-88F4-4DFD2D97731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12BC89-6909-4D09-9CF2-9EFFF60C5D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BE72D3CB-424E-4884-8D7A-494A74B0D60B}"/>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85E558A7-5EC3-4DA9-A65D-681E9CB41EBA}"/>
              </a:ext>
            </a:extLst>
          </p:cNvPr>
          <p:cNvSpPr>
            <a:spLocks noGrp="1" noChangeArrowheads="1"/>
          </p:cNvSpPr>
          <p:nvPr>
            <p:ph type="body" idx="1"/>
          </p:nvPr>
        </p:nvSpPr>
        <p:spPr>
          <a:noFill/>
        </p:spPr>
        <p:txBody>
          <a:bodyPr/>
          <a:lstStyle/>
          <a:p>
            <a:r>
              <a:rPr lang="zh-CN" altLang="en-US"/>
              <a:t>用左子树直接替换</a:t>
            </a:r>
            <a:r>
              <a:rPr lang="en-US" altLang="zh-CN"/>
              <a:t>p</a:t>
            </a:r>
            <a:endParaRPr lang="zh-CN" altLang="en-US"/>
          </a:p>
        </p:txBody>
      </p:sp>
      <p:sp>
        <p:nvSpPr>
          <p:cNvPr id="59396" name="灯片编号占位符 3">
            <a:extLst>
              <a:ext uri="{FF2B5EF4-FFF2-40B4-BE49-F238E27FC236}">
                <a16:creationId xmlns:a16="http://schemas.microsoft.com/office/drawing/2014/main" id="{FEF55DBA-A1BD-40B2-B50C-1B2AF3F00A51}"/>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FC18CF-AAA5-497D-A13B-F1D0A39FF87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C0278481-DC3D-4646-80B0-1FAFC63F677B}"/>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F455B30B-D7BD-4292-9FF4-38C3AB838ADC}"/>
              </a:ext>
            </a:extLst>
          </p:cNvPr>
          <p:cNvSpPr>
            <a:spLocks noGrp="1" noChangeArrowheads="1"/>
          </p:cNvSpPr>
          <p:nvPr>
            <p:ph type="body" idx="1"/>
          </p:nvPr>
        </p:nvSpPr>
        <p:spPr>
          <a:noFill/>
        </p:spPr>
        <p:txBody>
          <a:bodyPr/>
          <a:lstStyle/>
          <a:p>
            <a:endParaRPr lang="zh-CN" altLang="en-US"/>
          </a:p>
        </p:txBody>
      </p:sp>
      <p:sp>
        <p:nvSpPr>
          <p:cNvPr id="61444" name="灯片编号占位符 3">
            <a:extLst>
              <a:ext uri="{FF2B5EF4-FFF2-40B4-BE49-F238E27FC236}">
                <a16:creationId xmlns:a16="http://schemas.microsoft.com/office/drawing/2014/main" id="{DD2367D6-7D91-4B0D-B8E3-FA350D64576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A10D1F-B928-43FD-86AE-A04DAD6EE29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F6602F96-5034-4548-9AF7-DA6A560BEB7A}"/>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77315FA6-E422-45DA-A35C-FB873AC4CAF9}"/>
              </a:ext>
            </a:extLst>
          </p:cNvPr>
          <p:cNvSpPr>
            <a:spLocks noGrp="1" noChangeArrowheads="1"/>
          </p:cNvSpPr>
          <p:nvPr>
            <p:ph type="body" idx="1"/>
          </p:nvPr>
        </p:nvSpPr>
        <p:spPr>
          <a:noFill/>
        </p:spPr>
        <p:txBody>
          <a:bodyPr/>
          <a:lstStyle/>
          <a:p>
            <a:r>
              <a:rPr lang="en-US" altLang="zh-CN"/>
              <a:t>P</a:t>
            </a:r>
            <a:r>
              <a:rPr lang="zh-CN" altLang="en-US"/>
              <a:t>是被删除节点</a:t>
            </a:r>
            <a:endParaRPr lang="en-US" altLang="zh-CN"/>
          </a:p>
          <a:p>
            <a:r>
              <a:rPr lang="en-US" altLang="zh-CN"/>
              <a:t>P</a:t>
            </a:r>
            <a:r>
              <a:rPr lang="zh-CN" altLang="en-US"/>
              <a:t>的前驱在其左子树上最右的节点</a:t>
            </a:r>
            <a:endParaRPr lang="en-US" altLang="zh-CN"/>
          </a:p>
          <a:p>
            <a:r>
              <a:rPr lang="en-US" altLang="zh-CN"/>
              <a:t>S</a:t>
            </a:r>
            <a:r>
              <a:rPr lang="zh-CN" altLang="en-US"/>
              <a:t>是</a:t>
            </a:r>
            <a:r>
              <a:rPr lang="en-US" altLang="zh-CN"/>
              <a:t>p</a:t>
            </a:r>
            <a:r>
              <a:rPr lang="zh-CN" altLang="en-US"/>
              <a:t>的前驱 </a:t>
            </a:r>
            <a:r>
              <a:rPr lang="en-US" altLang="zh-CN"/>
              <a:t>Q</a:t>
            </a:r>
            <a:r>
              <a:rPr lang="zh-CN" altLang="en-US"/>
              <a:t>是</a:t>
            </a:r>
            <a:r>
              <a:rPr lang="en-US" altLang="zh-CN"/>
              <a:t>s</a:t>
            </a:r>
            <a:r>
              <a:rPr lang="zh-CN" altLang="en-US"/>
              <a:t>双亲</a:t>
            </a:r>
            <a:endParaRPr lang="en-US" altLang="zh-CN"/>
          </a:p>
          <a:p>
            <a:endParaRPr lang="en-US" altLang="zh-CN"/>
          </a:p>
          <a:p>
            <a:r>
              <a:rPr lang="zh-CN" altLang="en-US"/>
              <a:t>如果被删除节点左子树上没有右子树 </a:t>
            </a:r>
            <a:r>
              <a:rPr lang="en-US" altLang="zh-CN"/>
              <a:t>q</a:t>
            </a:r>
            <a:r>
              <a:rPr lang="zh-CN" altLang="en-US"/>
              <a:t>没有动 还指向</a:t>
            </a:r>
            <a:r>
              <a:rPr lang="en-US" altLang="zh-CN"/>
              <a:t>p</a:t>
            </a:r>
          </a:p>
          <a:p>
            <a:r>
              <a:rPr lang="zh-CN" altLang="en-US"/>
              <a:t>则</a:t>
            </a:r>
            <a:r>
              <a:rPr lang="en-US" altLang="zh-CN"/>
              <a:t>p</a:t>
            </a:r>
            <a:r>
              <a:rPr lang="zh-CN" altLang="en-US"/>
              <a:t>就是</a:t>
            </a:r>
            <a:r>
              <a:rPr lang="en-US" altLang="zh-CN"/>
              <a:t>s</a:t>
            </a:r>
            <a:r>
              <a:rPr lang="zh-CN" altLang="en-US"/>
              <a:t>后继（把</a:t>
            </a:r>
            <a:r>
              <a:rPr lang="en-US" altLang="zh-CN"/>
              <a:t>s</a:t>
            </a:r>
            <a:r>
              <a:rPr lang="zh-CN" altLang="en-US"/>
              <a:t>本身补到了</a:t>
            </a:r>
            <a:r>
              <a:rPr lang="en-US" altLang="zh-CN"/>
              <a:t>p</a:t>
            </a:r>
            <a:r>
              <a:rPr lang="zh-CN" altLang="en-US"/>
              <a:t>上）</a:t>
            </a:r>
          </a:p>
        </p:txBody>
      </p:sp>
      <p:sp>
        <p:nvSpPr>
          <p:cNvPr id="63492" name="灯片编号占位符 3">
            <a:extLst>
              <a:ext uri="{FF2B5EF4-FFF2-40B4-BE49-F238E27FC236}">
                <a16:creationId xmlns:a16="http://schemas.microsoft.com/office/drawing/2014/main" id="{B40B1990-E7B7-4AB7-8E57-1F18EA0C3AE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103082-3D2D-4DE0-B5B3-5B0CF4F5C9E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4A76E5BF-5007-46C8-995E-780140DF86A0}"/>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9AC84521-4535-4EF5-ADB3-1123AB47D239}"/>
              </a:ext>
            </a:extLst>
          </p:cNvPr>
          <p:cNvSpPr>
            <a:spLocks noGrp="1" noChangeArrowheads="1"/>
          </p:cNvSpPr>
          <p:nvPr>
            <p:ph type="body" idx="1"/>
          </p:nvPr>
        </p:nvSpPr>
        <p:spPr>
          <a:noFill/>
        </p:spPr>
        <p:txBody>
          <a:bodyPr/>
          <a:lstStyle/>
          <a:p>
            <a:pPr eaLnBrk="1" hangingPunct="1"/>
            <a:r>
              <a:rPr lang="zh-CN" altLang="en-US"/>
              <a:t>等概率就是全体比较次数求平均</a:t>
            </a:r>
          </a:p>
        </p:txBody>
      </p:sp>
      <p:sp>
        <p:nvSpPr>
          <p:cNvPr id="10244" name="灯片编号占位符 3">
            <a:extLst>
              <a:ext uri="{FF2B5EF4-FFF2-40B4-BE49-F238E27FC236}">
                <a16:creationId xmlns:a16="http://schemas.microsoft.com/office/drawing/2014/main" id="{970D64D8-78A7-4B61-8C37-BBC38F18EB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5A1D1C-CA3C-42C2-9F27-543142B198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9C0FD408-36C2-4AAC-B99D-6831D429538A}"/>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DB5B25DC-BDF1-438A-B015-6D34B83071E6}"/>
              </a:ext>
            </a:extLst>
          </p:cNvPr>
          <p:cNvSpPr>
            <a:spLocks noGrp="1" noChangeArrowheads="1"/>
          </p:cNvSpPr>
          <p:nvPr>
            <p:ph type="body" idx="1"/>
          </p:nvPr>
        </p:nvSpPr>
        <p:spPr>
          <a:noFill/>
        </p:spPr>
        <p:txBody>
          <a:bodyPr/>
          <a:lstStyle/>
          <a:p>
            <a:endParaRPr lang="zh-CN" altLang="en-US"/>
          </a:p>
        </p:txBody>
      </p:sp>
      <p:sp>
        <p:nvSpPr>
          <p:cNvPr id="12292" name="灯片编号占位符 3">
            <a:extLst>
              <a:ext uri="{FF2B5EF4-FFF2-40B4-BE49-F238E27FC236}">
                <a16:creationId xmlns:a16="http://schemas.microsoft.com/office/drawing/2014/main" id="{B1C60F41-9C03-451F-9502-C807CDB2BB3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A141C1-DD87-4C99-83E9-3E4900E4BA3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96531FC1-EDCE-4D46-8159-EF26F4D26539}"/>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BAEE03F6-7E99-495D-BDB9-D8F78D6D3A00}"/>
              </a:ext>
            </a:extLst>
          </p:cNvPr>
          <p:cNvSpPr>
            <a:spLocks noGrp="1" noChangeArrowheads="1"/>
          </p:cNvSpPr>
          <p:nvPr>
            <p:ph type="body" idx="1"/>
          </p:nvPr>
        </p:nvSpPr>
        <p:spPr>
          <a:noFill/>
        </p:spPr>
        <p:txBody>
          <a:bodyPr/>
          <a:lstStyle/>
          <a:p>
            <a:r>
              <a:rPr lang="zh-CN" altLang="en-US"/>
              <a:t>必须是有序表</a:t>
            </a:r>
          </a:p>
        </p:txBody>
      </p:sp>
      <p:sp>
        <p:nvSpPr>
          <p:cNvPr id="15364" name="灯片编号占位符 3">
            <a:extLst>
              <a:ext uri="{FF2B5EF4-FFF2-40B4-BE49-F238E27FC236}">
                <a16:creationId xmlns:a16="http://schemas.microsoft.com/office/drawing/2014/main" id="{9C7281FB-EAFC-4F8A-810F-98B3BA97DE1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F9C797-28F0-4020-8EBA-371353E0110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5A3B97B-6DF8-4609-B6B8-ABD2D9F50756}"/>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DF5D4D98-9FBF-4397-87FF-12F8E72110EB}"/>
              </a:ext>
            </a:extLst>
          </p:cNvPr>
          <p:cNvSpPr>
            <a:spLocks noGrp="1" noChangeArrowheads="1"/>
          </p:cNvSpPr>
          <p:nvPr>
            <p:ph type="body" idx="1"/>
          </p:nvPr>
        </p:nvSpPr>
        <p:spPr>
          <a:noFill/>
        </p:spPr>
        <p:txBody>
          <a:bodyPr/>
          <a:lstStyle/>
          <a:p>
            <a:endParaRPr lang="zh-CN" altLang="en-US"/>
          </a:p>
        </p:txBody>
      </p:sp>
      <p:sp>
        <p:nvSpPr>
          <p:cNvPr id="19460" name="灯片编号占位符 3">
            <a:extLst>
              <a:ext uri="{FF2B5EF4-FFF2-40B4-BE49-F238E27FC236}">
                <a16:creationId xmlns:a16="http://schemas.microsoft.com/office/drawing/2014/main" id="{2F688FBE-5200-471B-9C6D-6932C9E0344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21B696-5C23-492E-BB07-693860417CF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89763C4-8772-46FC-B103-8ADD2BE287D9}"/>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E92A88AE-0D72-41B2-AE5F-C59AC9B835FE}"/>
              </a:ext>
            </a:extLst>
          </p:cNvPr>
          <p:cNvSpPr>
            <a:spLocks noGrp="1" noChangeArrowheads="1"/>
          </p:cNvSpPr>
          <p:nvPr>
            <p:ph type="body" idx="1"/>
          </p:nvPr>
        </p:nvSpPr>
        <p:spPr>
          <a:noFill/>
        </p:spPr>
        <p:txBody>
          <a:bodyPr/>
          <a:lstStyle/>
          <a:p>
            <a:r>
              <a:rPr lang="zh-CN" altLang="en-US"/>
              <a:t>满二叉树 第</a:t>
            </a:r>
            <a:r>
              <a:rPr lang="en-US" altLang="zh-CN"/>
              <a:t>1</a:t>
            </a:r>
            <a:r>
              <a:rPr lang="zh-CN" altLang="en-US"/>
              <a:t>行查找</a:t>
            </a:r>
            <a:r>
              <a:rPr lang="en-US" altLang="zh-CN"/>
              <a:t>1</a:t>
            </a:r>
            <a:r>
              <a:rPr lang="zh-CN" altLang="en-US"/>
              <a:t>次 </a:t>
            </a:r>
            <a:r>
              <a:rPr lang="en-US" altLang="zh-CN"/>
              <a:t>h</a:t>
            </a:r>
            <a:r>
              <a:rPr lang="zh-CN" altLang="en-US"/>
              <a:t>行的就是查找</a:t>
            </a:r>
            <a:r>
              <a:rPr lang="en-US" altLang="zh-CN"/>
              <a:t>h</a:t>
            </a:r>
            <a:r>
              <a:rPr lang="zh-CN" altLang="en-US"/>
              <a:t>次</a:t>
            </a:r>
          </a:p>
        </p:txBody>
      </p:sp>
      <p:sp>
        <p:nvSpPr>
          <p:cNvPr id="21508" name="灯片编号占位符 3">
            <a:extLst>
              <a:ext uri="{FF2B5EF4-FFF2-40B4-BE49-F238E27FC236}">
                <a16:creationId xmlns:a16="http://schemas.microsoft.com/office/drawing/2014/main" id="{F0CBD2D5-5158-4ED4-9612-98797C2F2719}"/>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6BE669-2D6B-4082-8D51-02A7083E92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4528B21A-1328-43DC-91D2-C1C6B8471825}"/>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F39F2CE-31C4-4C8E-A85E-1A72428BF3E4}"/>
              </a:ext>
            </a:extLst>
          </p:cNvPr>
          <p:cNvSpPr>
            <a:spLocks noGrp="1" noChangeArrowheads="1"/>
          </p:cNvSpPr>
          <p:nvPr>
            <p:ph type="body" idx="1"/>
          </p:nvPr>
        </p:nvSpPr>
        <p:spPr>
          <a:noFill/>
        </p:spPr>
        <p:txBody>
          <a:bodyPr/>
          <a:lstStyle/>
          <a:p>
            <a:r>
              <a:rPr lang="zh-CN" altLang="en-US"/>
              <a:t>动态查找</a:t>
            </a:r>
          </a:p>
        </p:txBody>
      </p:sp>
      <p:sp>
        <p:nvSpPr>
          <p:cNvPr id="28676" name="灯片编号占位符 3">
            <a:extLst>
              <a:ext uri="{FF2B5EF4-FFF2-40B4-BE49-F238E27FC236}">
                <a16:creationId xmlns:a16="http://schemas.microsoft.com/office/drawing/2014/main" id="{BDA2EB72-F6CF-4C47-AF0F-CDAD28C39FA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56DCB9-FF68-4199-A6A8-9F8AC150BD5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6B4308-D583-4043-B632-13E6690039BE}"/>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EB72FA22-1827-4509-950D-3CD3A9448DCC}"/>
              </a:ext>
            </a:extLst>
          </p:cNvPr>
          <p:cNvSpPr>
            <a:spLocks noGrp="1" noChangeArrowheads="1"/>
          </p:cNvSpPr>
          <p:nvPr>
            <p:ph type="body" idx="1"/>
          </p:nvPr>
        </p:nvSpPr>
        <p:spPr>
          <a:noFill/>
        </p:spPr>
        <p:txBody>
          <a:bodyPr/>
          <a:lstStyle/>
          <a:p>
            <a:r>
              <a:rPr lang="zh-CN" altLang="en-US"/>
              <a:t>动态的查找</a:t>
            </a:r>
          </a:p>
        </p:txBody>
      </p:sp>
      <p:sp>
        <p:nvSpPr>
          <p:cNvPr id="30724" name="灯片编号占位符 3">
            <a:extLst>
              <a:ext uri="{FF2B5EF4-FFF2-40B4-BE49-F238E27FC236}">
                <a16:creationId xmlns:a16="http://schemas.microsoft.com/office/drawing/2014/main" id="{36496107-BB56-4F90-AA8D-31301E24FFB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F5F1E9-B8B0-4107-89DC-91111F36372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18</a:t>
            </a:fld>
            <a:endParaRPr lang="en-US"/>
          </a:p>
        </p:txBody>
      </p:sp>
    </p:spTree>
    <p:extLst>
      <p:ext uri="{BB962C8B-B14F-4D97-AF65-F5344CB8AC3E}">
        <p14:creationId xmlns:p14="http://schemas.microsoft.com/office/powerpoint/2010/main" val="41865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A1E3-3EB5-4CE4-87DD-F5BC088B10C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CB991E9-7B60-4C30-831D-55BBD768918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569F609-2B0E-4ABF-B514-1C4770104177}"/>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5" name="页脚占位符 4">
            <a:extLst>
              <a:ext uri="{FF2B5EF4-FFF2-40B4-BE49-F238E27FC236}">
                <a16:creationId xmlns:a16="http://schemas.microsoft.com/office/drawing/2014/main" id="{DDB6D739-B6D0-4FF8-A031-FC2F050B684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8E1FB01-5A7D-44B7-9C97-572C8EA607CB}"/>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173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BCCFF-50E4-4427-9469-FB2867EC2EB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82A9EB0-EAAD-4E5C-9E32-9270E70F4C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E1F98D8-42B8-4D6E-96B6-C08FA760C485}"/>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5" name="页脚占位符 4">
            <a:extLst>
              <a:ext uri="{FF2B5EF4-FFF2-40B4-BE49-F238E27FC236}">
                <a16:creationId xmlns:a16="http://schemas.microsoft.com/office/drawing/2014/main" id="{E629D4D5-8F38-4234-B727-E6FD66ED6A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E4A5BE-DFAA-4ACE-8D4F-4228F5D9EF5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75603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1B3FEB-D3C2-454D-8750-60B7DE08FE76}"/>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112E096-A556-4E19-B2BF-4BC11B419717}"/>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39DC9F6-BEAA-4624-AED8-0D376F7C4A8D}"/>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5" name="页脚占位符 4">
            <a:extLst>
              <a:ext uri="{FF2B5EF4-FFF2-40B4-BE49-F238E27FC236}">
                <a16:creationId xmlns:a16="http://schemas.microsoft.com/office/drawing/2014/main" id="{D5AC9EF4-7409-4BD2-913E-FCECA5F8183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BC30C45-39DC-4734-83C3-D1A4B60E9FB9}"/>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64714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AC076E3-63FA-42DB-9561-5DDB133E3FA2}"/>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A0E61051-FF77-4F38-ADCF-C60CB5499324}"/>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2380FC-2819-4FBF-8EC6-46B0DC9B4153}"/>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D9CCD3AF-4CA7-4277-BF5E-229BBADC153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3102F066-84FB-430B-A88D-F34FB9035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8D5CA759-B857-4FE3-9610-806775943193}"/>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7D75D793-1D49-4548-BCF6-2BB879262CFD}"/>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D2455A13-5F3E-414E-A762-DAB885DF6CDA}"/>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83A5B8C5-0DBC-41AE-9DDD-480207FBE71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9227" name="Rectangle 11">
            <a:extLst>
              <a:ext uri="{FF2B5EF4-FFF2-40B4-BE49-F238E27FC236}">
                <a16:creationId xmlns:a16="http://schemas.microsoft.com/office/drawing/2014/main" id="{C452DD8D-0C77-4EF2-AF50-2C31CAE7611A}"/>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A5C691E7-B907-440C-BA57-BDD63ABC3A51}"/>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9CEA3179-DF37-4188-8D2A-F95B3A89E969}"/>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8DD70649-5590-41E3-BF18-A0DF5FF0DFE2}"/>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DA5BC702-98B3-4993-BC13-AE243D3AE97D}"/>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5BC154A3-831B-4731-8391-059C0CF88DF0}" type="slidenum">
              <a:rPr lang="en-US" altLang="zh-CN"/>
              <a:pPr/>
              <a:t>‹#›</a:t>
            </a:fld>
            <a:endParaRPr lang="en-US" altLang="zh-CN"/>
          </a:p>
        </p:txBody>
      </p:sp>
    </p:spTree>
    <p:extLst>
      <p:ext uri="{BB962C8B-B14F-4D97-AF65-F5344CB8AC3E}">
        <p14:creationId xmlns:p14="http://schemas.microsoft.com/office/powerpoint/2010/main" val="2378524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9FCB9-C1B2-45DC-96E6-41BA02129F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888F0-AAFA-4E87-9FEB-AEA01E03566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035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DA672-6E4C-4857-947F-2D1777A2434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2CCF22-F566-41DF-A76E-E3B1245CA8C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4080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C759-A531-4001-83E8-ACEF42C9A1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4E851F-4B66-458D-B699-A0471A0D61E9}"/>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9F4B2C-359A-48BD-9D54-3ACCC2DC7CFD}"/>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6769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41CE5-FAAC-47FD-B53E-802171A08BDA}"/>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D1B6DB-9008-48A5-AFDE-3B25A11E1C8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52F954-7FBD-4E5B-B0F8-6CBF95088FD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C216BFA-7AB2-4642-B46F-4ABA0535DA4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87469B2-B6AD-42AD-86BE-33EB849DC01A}"/>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4711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13F31-EBC6-4084-91DD-F49728B8C10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86085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5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27EA7-04BA-491F-847E-25D1F7AE803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D1E926-0944-454E-8872-B151085746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1DBA8C0-E414-487C-AEED-11C09606AD5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1508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C9226-A913-4C39-8C57-45785CDDBDE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48BCABE-7EB4-482B-AB96-E53DB65363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7C88A7E-17FE-41AE-9793-610A665BED0E}"/>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5" name="页脚占位符 4">
            <a:extLst>
              <a:ext uri="{FF2B5EF4-FFF2-40B4-BE49-F238E27FC236}">
                <a16:creationId xmlns:a16="http://schemas.microsoft.com/office/drawing/2014/main" id="{27EAB03A-A0E2-49D6-9383-8E2B8955D47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103082C-CAAC-44E2-A43F-2183D2A8094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664387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20A75-8BA7-47AC-90E0-7C5155B6983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FB5EFF-7624-44B9-8758-407A0ABAB84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AB63E5D8-A89A-4B65-93B4-6BB33E6F66B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524087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1FF8F-4164-4544-9090-A98945C8EF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F98204-1F35-418E-8AB7-E7988B0B186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3575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2FA39A-E58A-4B06-8633-15D2B5B65712}"/>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519287-8C64-4F2D-B826-D1795A742882}"/>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9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7FE0A-2658-4CBB-A1F4-1C9D9F3D0248}"/>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85EC212-BB19-42C5-989A-EF4A51F2A1F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ECB232-2341-499A-A88E-7BADD9E0B1A4}"/>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5" name="页脚占位符 4">
            <a:extLst>
              <a:ext uri="{FF2B5EF4-FFF2-40B4-BE49-F238E27FC236}">
                <a16:creationId xmlns:a16="http://schemas.microsoft.com/office/drawing/2014/main" id="{83615F7F-4187-479F-8EB3-F733F0B189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7246A0A-3D0A-426A-9718-2EA0D5269C8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86064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3E350-EEFE-40E7-9BE0-263AE5E9D3C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E758C90-9C12-4AE8-B316-FE3C9179343E}"/>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56BE16A-FEDE-4219-9657-30C8D50D3E95}"/>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5264FE3-C511-4A69-84FD-B766550860AD}"/>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6" name="页脚占位符 5">
            <a:extLst>
              <a:ext uri="{FF2B5EF4-FFF2-40B4-BE49-F238E27FC236}">
                <a16:creationId xmlns:a16="http://schemas.microsoft.com/office/drawing/2014/main" id="{20529C92-D47F-4260-A463-7B1F6D64AEE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7B7327E-DFCB-44C9-A230-8732413AFB7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0245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CD43F-4CB0-452E-BBB0-69B576E87DD6}"/>
              </a:ext>
            </a:extLst>
          </p:cNvPr>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BB889C1-CB71-47D9-A89F-B43584EACC80}"/>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667757-B9DC-4D22-9992-4157D5B889C4}"/>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08726379-489C-4EE0-A029-A21FE73A4A9C}"/>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E43A72-61BE-4FBD-9CC9-9907D6EFEBBE}"/>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B0DABA8-5B24-4464-B826-FEAE264A4D26}"/>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8" name="页脚占位符 7">
            <a:extLst>
              <a:ext uri="{FF2B5EF4-FFF2-40B4-BE49-F238E27FC236}">
                <a16:creationId xmlns:a16="http://schemas.microsoft.com/office/drawing/2014/main" id="{07548380-22E2-4978-A63E-6F5F32DCBC59}"/>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9D856CD3-5623-47A6-AD57-A6E49FB4408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51048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B80AC-97EC-424C-AB10-8D67EC81FEA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A764C25-4C36-41B9-A780-8EB2134DC9BC}"/>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4" name="页脚占位符 3">
            <a:extLst>
              <a:ext uri="{FF2B5EF4-FFF2-40B4-BE49-F238E27FC236}">
                <a16:creationId xmlns:a16="http://schemas.microsoft.com/office/drawing/2014/main" id="{BAC4CCE2-A08A-44FB-8FE6-AFD443FB40A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D046450B-2747-4B3B-AEE7-1EADCC666AD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2155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8419CA-F24A-434A-8646-46944709299C}"/>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3" name="页脚占位符 2">
            <a:extLst>
              <a:ext uri="{FF2B5EF4-FFF2-40B4-BE49-F238E27FC236}">
                <a16:creationId xmlns:a16="http://schemas.microsoft.com/office/drawing/2014/main" id="{C9536B5D-8004-4966-A548-2859CD7083F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ED51A78-7A7C-4BB2-821E-D57A4BEF771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39790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0FC9-717C-48D3-A0E2-88B23F566ED9}"/>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AB1A8C9-7584-4C49-99E9-0349CF82C2A5}"/>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5AD42AA-366D-4CF0-B702-0515ECCACE39}"/>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AE2F66-F427-4DB9-BB6A-570EBA0048A9}"/>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6" name="页脚占位符 5">
            <a:extLst>
              <a:ext uri="{FF2B5EF4-FFF2-40B4-BE49-F238E27FC236}">
                <a16:creationId xmlns:a16="http://schemas.microsoft.com/office/drawing/2014/main" id="{723B2F53-2DEA-4A1C-8BD1-40E5F1F371E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FFE889B-839A-40FE-868F-6CC49288412A}"/>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67709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CB944-2413-429C-BEE5-DA9FFF2EBAA5}"/>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B40999B-9259-4DA1-9772-095E90C46E9D}"/>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25AAAE2-31E9-4927-BF74-DD6894B08E4A}"/>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AD042E-E7D2-402F-A0F6-73DA61EEB009}"/>
              </a:ext>
            </a:extLst>
          </p:cNvPr>
          <p:cNvSpPr>
            <a:spLocks noGrp="1"/>
          </p:cNvSpPr>
          <p:nvPr>
            <p:ph type="dt" sz="half" idx="10"/>
          </p:nvPr>
        </p:nvSpPr>
        <p:spPr/>
        <p:txBody>
          <a:bodyPr/>
          <a:lstStyle/>
          <a:p>
            <a:fld id="{0A3C7316-E9F2-4BA7-8F7B-074CE8B04375}" type="datetimeFigureOut">
              <a:rPr lang="en-US" smtClean="0"/>
              <a:t>12/4/2023</a:t>
            </a:fld>
            <a:endParaRPr lang="en-US"/>
          </a:p>
        </p:txBody>
      </p:sp>
      <p:sp>
        <p:nvSpPr>
          <p:cNvPr id="6" name="页脚占位符 5">
            <a:extLst>
              <a:ext uri="{FF2B5EF4-FFF2-40B4-BE49-F238E27FC236}">
                <a16:creationId xmlns:a16="http://schemas.microsoft.com/office/drawing/2014/main" id="{83EE4CA6-F711-4895-BB95-F0C0A29F1BB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0417DE-C816-4093-BABB-211881BAE21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940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3CEE71-FDA3-41C1-9E97-01A7560AB4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D8C8DEB-1C77-4C1F-8CDD-D83275EB03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739337A-6FE4-4C6B-AF98-56737D89208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C7316-E9F2-4BA7-8F7B-074CE8B04375}" type="datetimeFigureOut">
              <a:rPr lang="en-US" smtClean="0"/>
              <a:t>12/4/2023</a:t>
            </a:fld>
            <a:endParaRPr lang="en-US"/>
          </a:p>
        </p:txBody>
      </p:sp>
      <p:sp>
        <p:nvSpPr>
          <p:cNvPr id="5" name="页脚占位符 4">
            <a:extLst>
              <a:ext uri="{FF2B5EF4-FFF2-40B4-BE49-F238E27FC236}">
                <a16:creationId xmlns:a16="http://schemas.microsoft.com/office/drawing/2014/main" id="{59863CC4-09B2-4B53-9414-09372A0FA00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0268DB2-3563-4095-87F9-E458F4DBBB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2D58-B7F1-4A93-8461-3F29117010D8}" type="slidenum">
              <a:rPr lang="en-US" smtClean="0"/>
              <a:t>‹#›</a:t>
            </a:fld>
            <a:endParaRPr lang="en-US"/>
          </a:p>
        </p:txBody>
      </p:sp>
    </p:spTree>
    <p:extLst>
      <p:ext uri="{BB962C8B-B14F-4D97-AF65-F5344CB8AC3E}">
        <p14:creationId xmlns:p14="http://schemas.microsoft.com/office/powerpoint/2010/main" val="236729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FA93038-C983-4677-95C3-349F58404AC1}"/>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27DBA985-1782-4E0A-9373-B63689D080AF}"/>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sp>
          <p:nvSpPr>
            <p:cNvPr id="1035" name="Rectangle 4">
              <a:extLst>
                <a:ext uri="{FF2B5EF4-FFF2-40B4-BE49-F238E27FC236}">
                  <a16:creationId xmlns:a16="http://schemas.microsoft.com/office/drawing/2014/main" id="{EA8CA424-17AC-467F-8A20-BF7BAEA4BFCB}"/>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grpSp>
      <p:pic>
        <p:nvPicPr>
          <p:cNvPr id="1027" name="Picture 5" descr="grapes">
            <a:extLst>
              <a:ext uri="{FF2B5EF4-FFF2-40B4-BE49-F238E27FC236}">
                <a16:creationId xmlns:a16="http://schemas.microsoft.com/office/drawing/2014/main" id="{F81BE4E6-CEA7-4974-A7F4-544DE859C8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DA239EC3-3AC8-4AEF-BAFC-405E2F587A81}"/>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E18A73C6-0BFE-46D5-9D00-9CDDEA2E16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21B96C3A-7CD3-4B11-BBD1-D8145495FDA0}"/>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71EABA75-B792-45ED-BA73-300715CB465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E53D23DB-28E3-40CC-910C-1F36F9E370EB}"/>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6D6A4F43-194E-43B6-B719-CDEB479CB4E1}"/>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2584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slide" Target="slide43.xml"/><Relationship Id="rId5" Type="http://schemas.openxmlformats.org/officeDocument/2006/relationships/slide" Target="slide30.xml"/><Relationship Id="rId4" Type="http://schemas.openxmlformats.org/officeDocument/2006/relationships/slide" Target="slide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第九章 查找（</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静态查找</a:t>
            </a:r>
            <a:br>
              <a:rPr lang="en-US" altLang="zh-CN" sz="3600" b="1" dirty="0">
                <a:latin typeface="幼圆" panose="02010509060101010101" pitchFamily="49" charset="-122"/>
                <a:ea typeface="幼圆" panose="02010509060101010101" pitchFamily="49" charset="-122"/>
              </a:rPr>
            </a:br>
            <a:r>
              <a:rPr lang="en-US" altLang="zh-CN" sz="3600" b="1" dirty="0">
                <a:latin typeface="幼圆" panose="02010509060101010101" pitchFamily="49" charset="-122"/>
                <a:ea typeface="幼圆" panose="02010509060101010101" pitchFamily="49" charset="-122"/>
              </a:rPr>
              <a:t>   </a:t>
            </a:r>
            <a:r>
              <a:rPr lang="zh-CN" altLang="en-US" sz="3600" b="1" dirty="0">
                <a:latin typeface="幼圆" panose="02010509060101010101" pitchFamily="49" charset="-122"/>
                <a:ea typeface="幼圆" panose="02010509060101010101" pitchFamily="49" charset="-122"/>
              </a:rPr>
              <a:t>二分查找</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二叉查找树</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4DA0ADFA-B88D-48E1-978C-FBA0DC6B4CD5}"/>
              </a:ext>
            </a:extLst>
          </p:cNvPr>
          <p:cNvGrpSpPr>
            <a:grpSpLocks/>
          </p:cNvGrpSpPr>
          <p:nvPr/>
        </p:nvGrpSpPr>
        <p:grpSpPr bwMode="auto">
          <a:xfrm>
            <a:off x="1165225" y="630238"/>
            <a:ext cx="6216650" cy="1385887"/>
            <a:chOff x="934" y="786"/>
            <a:chExt cx="3916" cy="873"/>
          </a:xfrm>
        </p:grpSpPr>
        <p:sp>
          <p:nvSpPr>
            <p:cNvPr id="18473" name="Text Box 3">
              <a:extLst>
                <a:ext uri="{FF2B5EF4-FFF2-40B4-BE49-F238E27FC236}">
                  <a16:creationId xmlns:a16="http://schemas.microsoft.com/office/drawing/2014/main" id="{C93FC419-C084-4960-A7AA-D74466C3EEC6}"/>
                </a:ext>
              </a:extLst>
            </p:cNvPr>
            <p:cNvSpPr txBox="1">
              <a:spLocks noChangeArrowheads="1"/>
            </p:cNvSpPr>
            <p:nvPr/>
          </p:nvSpPr>
          <p:spPr bwMode="auto">
            <a:xfrm>
              <a:off x="934" y="78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74" name="Rectangle 4">
              <a:extLst>
                <a:ext uri="{FF2B5EF4-FFF2-40B4-BE49-F238E27FC236}">
                  <a16:creationId xmlns:a16="http://schemas.microsoft.com/office/drawing/2014/main" id="{E32DB812-853A-4E4B-A7AE-E4EF05F1B125}"/>
                </a:ext>
              </a:extLst>
            </p:cNvPr>
            <p:cNvSpPr>
              <a:spLocks noChangeArrowheads="1"/>
            </p:cNvSpPr>
            <p:nvPr/>
          </p:nvSpPr>
          <p:spPr bwMode="auto">
            <a:xfrm>
              <a:off x="952" y="100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75" name="Line 5">
              <a:extLst>
                <a:ext uri="{FF2B5EF4-FFF2-40B4-BE49-F238E27FC236}">
                  <a16:creationId xmlns:a16="http://schemas.microsoft.com/office/drawing/2014/main" id="{8D100CFA-791A-4472-B720-D3872DA60C1E}"/>
                </a:ext>
              </a:extLst>
            </p:cNvPr>
            <p:cNvSpPr>
              <a:spLocks noChangeShapeType="1"/>
            </p:cNvSpPr>
            <p:nvPr/>
          </p:nvSpPr>
          <p:spPr bwMode="auto">
            <a:xfrm>
              <a:off x="121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6" name="Line 6">
              <a:extLst>
                <a:ext uri="{FF2B5EF4-FFF2-40B4-BE49-F238E27FC236}">
                  <a16:creationId xmlns:a16="http://schemas.microsoft.com/office/drawing/2014/main" id="{FBF854AB-76C1-497B-9DD0-52256C9EEA93}"/>
                </a:ext>
              </a:extLst>
            </p:cNvPr>
            <p:cNvSpPr>
              <a:spLocks noChangeShapeType="1"/>
            </p:cNvSpPr>
            <p:nvPr/>
          </p:nvSpPr>
          <p:spPr bwMode="auto">
            <a:xfrm>
              <a:off x="158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7" name="Line 7">
              <a:extLst>
                <a:ext uri="{FF2B5EF4-FFF2-40B4-BE49-F238E27FC236}">
                  <a16:creationId xmlns:a16="http://schemas.microsoft.com/office/drawing/2014/main" id="{166C8DE0-290A-4971-A9A6-7CF086A95076}"/>
                </a:ext>
              </a:extLst>
            </p:cNvPr>
            <p:cNvSpPr>
              <a:spLocks noChangeShapeType="1"/>
            </p:cNvSpPr>
            <p:nvPr/>
          </p:nvSpPr>
          <p:spPr bwMode="auto">
            <a:xfrm>
              <a:off x="194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8" name="Line 8">
              <a:extLst>
                <a:ext uri="{FF2B5EF4-FFF2-40B4-BE49-F238E27FC236}">
                  <a16:creationId xmlns:a16="http://schemas.microsoft.com/office/drawing/2014/main" id="{9F29CB9D-3603-4BA7-88BE-8C447B7C1AC6}"/>
                </a:ext>
              </a:extLst>
            </p:cNvPr>
            <p:cNvSpPr>
              <a:spLocks noChangeShapeType="1"/>
            </p:cNvSpPr>
            <p:nvPr/>
          </p:nvSpPr>
          <p:spPr bwMode="auto">
            <a:xfrm>
              <a:off x="231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9" name="Line 9">
              <a:extLst>
                <a:ext uri="{FF2B5EF4-FFF2-40B4-BE49-F238E27FC236}">
                  <a16:creationId xmlns:a16="http://schemas.microsoft.com/office/drawing/2014/main" id="{C59BDC89-E5D3-4B30-A09A-59FA35498A9C}"/>
                </a:ext>
              </a:extLst>
            </p:cNvPr>
            <p:cNvSpPr>
              <a:spLocks noChangeShapeType="1"/>
            </p:cNvSpPr>
            <p:nvPr/>
          </p:nvSpPr>
          <p:spPr bwMode="auto">
            <a:xfrm>
              <a:off x="267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0" name="Line 10">
              <a:extLst>
                <a:ext uri="{FF2B5EF4-FFF2-40B4-BE49-F238E27FC236}">
                  <a16:creationId xmlns:a16="http://schemas.microsoft.com/office/drawing/2014/main" id="{4AD17E1E-0DFE-4B56-B31B-9623785BDECD}"/>
                </a:ext>
              </a:extLst>
            </p:cNvPr>
            <p:cNvSpPr>
              <a:spLocks noChangeShapeType="1"/>
            </p:cNvSpPr>
            <p:nvPr/>
          </p:nvSpPr>
          <p:spPr bwMode="auto">
            <a:xfrm>
              <a:off x="303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1" name="Line 11">
              <a:extLst>
                <a:ext uri="{FF2B5EF4-FFF2-40B4-BE49-F238E27FC236}">
                  <a16:creationId xmlns:a16="http://schemas.microsoft.com/office/drawing/2014/main" id="{D71E711D-72CF-4DE2-AECE-A7AC5B533479}"/>
                </a:ext>
              </a:extLst>
            </p:cNvPr>
            <p:cNvSpPr>
              <a:spLocks noChangeShapeType="1"/>
            </p:cNvSpPr>
            <p:nvPr/>
          </p:nvSpPr>
          <p:spPr bwMode="auto">
            <a:xfrm>
              <a:off x="340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2" name="Line 12">
              <a:extLst>
                <a:ext uri="{FF2B5EF4-FFF2-40B4-BE49-F238E27FC236}">
                  <a16:creationId xmlns:a16="http://schemas.microsoft.com/office/drawing/2014/main" id="{88CCE9FE-684F-4592-B23A-15F5E2C2CC85}"/>
                </a:ext>
              </a:extLst>
            </p:cNvPr>
            <p:cNvSpPr>
              <a:spLocks noChangeShapeType="1"/>
            </p:cNvSpPr>
            <p:nvPr/>
          </p:nvSpPr>
          <p:spPr bwMode="auto">
            <a:xfrm>
              <a:off x="376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3" name="Line 13">
              <a:extLst>
                <a:ext uri="{FF2B5EF4-FFF2-40B4-BE49-F238E27FC236}">
                  <a16:creationId xmlns:a16="http://schemas.microsoft.com/office/drawing/2014/main" id="{AFE59B4A-D945-4404-86E4-2EAAA1666B14}"/>
                </a:ext>
              </a:extLst>
            </p:cNvPr>
            <p:cNvSpPr>
              <a:spLocks noChangeShapeType="1"/>
            </p:cNvSpPr>
            <p:nvPr/>
          </p:nvSpPr>
          <p:spPr bwMode="auto">
            <a:xfrm>
              <a:off x="413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4" name="Line 14">
              <a:extLst>
                <a:ext uri="{FF2B5EF4-FFF2-40B4-BE49-F238E27FC236}">
                  <a16:creationId xmlns:a16="http://schemas.microsoft.com/office/drawing/2014/main" id="{4CC78341-EBF2-4235-B9AA-332274D03310}"/>
                </a:ext>
              </a:extLst>
            </p:cNvPr>
            <p:cNvSpPr>
              <a:spLocks noChangeShapeType="1"/>
            </p:cNvSpPr>
            <p:nvPr/>
          </p:nvSpPr>
          <p:spPr bwMode="auto">
            <a:xfrm>
              <a:off x="449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85" name="Group 15">
              <a:extLst>
                <a:ext uri="{FF2B5EF4-FFF2-40B4-BE49-F238E27FC236}">
                  <a16:creationId xmlns:a16="http://schemas.microsoft.com/office/drawing/2014/main" id="{02B44252-5085-4369-8F83-E56690DC79EF}"/>
                </a:ext>
              </a:extLst>
            </p:cNvPr>
            <p:cNvGrpSpPr>
              <a:grpSpLocks/>
            </p:cNvGrpSpPr>
            <p:nvPr/>
          </p:nvGrpSpPr>
          <p:grpSpPr bwMode="auto">
            <a:xfrm>
              <a:off x="3383" y="1251"/>
              <a:ext cx="356" cy="390"/>
              <a:chOff x="975" y="1167"/>
              <a:chExt cx="356" cy="390"/>
            </a:xfrm>
          </p:grpSpPr>
          <p:sp>
            <p:nvSpPr>
              <p:cNvPr id="18489" name="Line 16">
                <a:extLst>
                  <a:ext uri="{FF2B5EF4-FFF2-40B4-BE49-F238E27FC236}">
                    <a16:creationId xmlns:a16="http://schemas.microsoft.com/office/drawing/2014/main" id="{47C59025-CD42-478F-8F25-4C945701D72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Text Box 17">
                <a:extLst>
                  <a:ext uri="{FF2B5EF4-FFF2-40B4-BE49-F238E27FC236}">
                    <a16:creationId xmlns:a16="http://schemas.microsoft.com/office/drawing/2014/main" id="{6025C262-63CF-4669-9925-8F8C9F4C1104}"/>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8486" name="Group 18">
              <a:extLst>
                <a:ext uri="{FF2B5EF4-FFF2-40B4-BE49-F238E27FC236}">
                  <a16:creationId xmlns:a16="http://schemas.microsoft.com/office/drawing/2014/main" id="{6CE4B73F-7FAD-4696-9E11-EE5D30B09228}"/>
                </a:ext>
              </a:extLst>
            </p:cNvPr>
            <p:cNvGrpSpPr>
              <a:grpSpLocks/>
            </p:cNvGrpSpPr>
            <p:nvPr/>
          </p:nvGrpSpPr>
          <p:grpSpPr bwMode="auto">
            <a:xfrm>
              <a:off x="3010" y="1269"/>
              <a:ext cx="400" cy="390"/>
              <a:chOff x="975" y="1167"/>
              <a:chExt cx="400" cy="390"/>
            </a:xfrm>
          </p:grpSpPr>
          <p:sp>
            <p:nvSpPr>
              <p:cNvPr id="18487" name="Line 19">
                <a:extLst>
                  <a:ext uri="{FF2B5EF4-FFF2-40B4-BE49-F238E27FC236}">
                    <a16:creationId xmlns:a16="http://schemas.microsoft.com/office/drawing/2014/main" id="{B090FE99-C3EB-4298-BA32-159A44D673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Text Box 20">
                <a:extLst>
                  <a:ext uri="{FF2B5EF4-FFF2-40B4-BE49-F238E27FC236}">
                    <a16:creationId xmlns:a16="http://schemas.microsoft.com/office/drawing/2014/main" id="{F295D110-826B-49C9-8B37-F5E532AA27FD}"/>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6449" name="Group 65">
            <a:extLst>
              <a:ext uri="{FF2B5EF4-FFF2-40B4-BE49-F238E27FC236}">
                <a16:creationId xmlns:a16="http://schemas.microsoft.com/office/drawing/2014/main" id="{169A3DE8-6BC3-4792-8340-EF43409394C2}"/>
              </a:ext>
            </a:extLst>
          </p:cNvPr>
          <p:cNvGrpSpPr>
            <a:grpSpLocks/>
          </p:cNvGrpSpPr>
          <p:nvPr/>
        </p:nvGrpSpPr>
        <p:grpSpPr bwMode="auto">
          <a:xfrm>
            <a:off x="1141413" y="2333625"/>
            <a:ext cx="6216650" cy="3338513"/>
            <a:chOff x="719" y="1470"/>
            <a:chExt cx="3916" cy="2103"/>
          </a:xfrm>
        </p:grpSpPr>
        <p:grpSp>
          <p:nvGrpSpPr>
            <p:cNvPr id="18437" name="Group 21">
              <a:extLst>
                <a:ext uri="{FF2B5EF4-FFF2-40B4-BE49-F238E27FC236}">
                  <a16:creationId xmlns:a16="http://schemas.microsoft.com/office/drawing/2014/main" id="{F63F2B0A-B507-4B6D-A450-263198A2D6EF}"/>
                </a:ext>
              </a:extLst>
            </p:cNvPr>
            <p:cNvGrpSpPr>
              <a:grpSpLocks/>
            </p:cNvGrpSpPr>
            <p:nvPr/>
          </p:nvGrpSpPr>
          <p:grpSpPr bwMode="auto">
            <a:xfrm>
              <a:off x="1309" y="2227"/>
              <a:ext cx="2546" cy="1346"/>
              <a:chOff x="1098" y="1884"/>
              <a:chExt cx="2546" cy="1346"/>
            </a:xfrm>
          </p:grpSpPr>
          <p:grpSp>
            <p:nvGrpSpPr>
              <p:cNvPr id="18450" name="Group 22">
                <a:extLst>
                  <a:ext uri="{FF2B5EF4-FFF2-40B4-BE49-F238E27FC236}">
                    <a16:creationId xmlns:a16="http://schemas.microsoft.com/office/drawing/2014/main" id="{C712C472-5A61-46CD-A74C-FD3C86EE0C8B}"/>
                  </a:ext>
                </a:extLst>
              </p:cNvPr>
              <p:cNvGrpSpPr>
                <a:grpSpLocks/>
              </p:cNvGrpSpPr>
              <p:nvPr/>
            </p:nvGrpSpPr>
            <p:grpSpPr bwMode="auto">
              <a:xfrm>
                <a:off x="1683" y="1892"/>
                <a:ext cx="1961" cy="1338"/>
                <a:chOff x="3028" y="2392"/>
                <a:chExt cx="1961" cy="1338"/>
              </a:xfrm>
            </p:grpSpPr>
            <p:sp>
              <p:nvSpPr>
                <p:cNvPr id="18452" name="Oval 23">
                  <a:extLst>
                    <a:ext uri="{FF2B5EF4-FFF2-40B4-BE49-F238E27FC236}">
                      <a16:creationId xmlns:a16="http://schemas.microsoft.com/office/drawing/2014/main" id="{F02EACC2-717A-4F90-BEAD-FFD9BA0F3D53}"/>
                    </a:ext>
                  </a:extLst>
                </p:cNvPr>
                <p:cNvSpPr>
                  <a:spLocks noChangeArrowheads="1"/>
                </p:cNvSpPr>
                <p:nvPr/>
              </p:nvSpPr>
              <p:spPr bwMode="auto">
                <a:xfrm>
                  <a:off x="4744"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53" name="Oval 24">
                  <a:extLst>
                    <a:ext uri="{FF2B5EF4-FFF2-40B4-BE49-F238E27FC236}">
                      <a16:creationId xmlns:a16="http://schemas.microsoft.com/office/drawing/2014/main" id="{39B4EE44-BD21-454C-BEE8-84BB852FC16B}"/>
                    </a:ext>
                  </a:extLst>
                </p:cNvPr>
                <p:cNvSpPr>
                  <a:spLocks noChangeArrowheads="1"/>
                </p:cNvSpPr>
                <p:nvPr/>
              </p:nvSpPr>
              <p:spPr bwMode="auto">
                <a:xfrm>
                  <a:off x="4262"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54" name="Oval 25">
                  <a:extLst>
                    <a:ext uri="{FF2B5EF4-FFF2-40B4-BE49-F238E27FC236}">
                      <a16:creationId xmlns:a16="http://schemas.microsoft.com/office/drawing/2014/main" id="{9845D47B-4D30-4411-A383-BAEB6CA39CDF}"/>
                    </a:ext>
                  </a:extLst>
                </p:cNvPr>
                <p:cNvSpPr>
                  <a:spLocks noChangeArrowheads="1"/>
                </p:cNvSpPr>
                <p:nvPr/>
              </p:nvSpPr>
              <p:spPr bwMode="auto">
                <a:xfrm>
                  <a:off x="3793"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5" name="Oval 26">
                  <a:extLst>
                    <a:ext uri="{FF2B5EF4-FFF2-40B4-BE49-F238E27FC236}">
                      <a16:creationId xmlns:a16="http://schemas.microsoft.com/office/drawing/2014/main" id="{EC30030F-4DED-4891-B4B8-EA54DD3459A2}"/>
                    </a:ext>
                  </a:extLst>
                </p:cNvPr>
                <p:cNvSpPr>
                  <a:spLocks noChangeArrowheads="1"/>
                </p:cNvSpPr>
                <p:nvPr/>
              </p:nvSpPr>
              <p:spPr bwMode="auto">
                <a:xfrm>
                  <a:off x="3266"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6" name="Oval 27">
                  <a:extLst>
                    <a:ext uri="{FF2B5EF4-FFF2-40B4-BE49-F238E27FC236}">
                      <a16:creationId xmlns:a16="http://schemas.microsoft.com/office/drawing/2014/main" id="{70738109-8C7B-4231-8EB0-6987E0B31F98}"/>
                    </a:ext>
                  </a:extLst>
                </p:cNvPr>
                <p:cNvSpPr>
                  <a:spLocks noChangeArrowheads="1"/>
                </p:cNvSpPr>
                <p:nvPr/>
              </p:nvSpPr>
              <p:spPr bwMode="auto">
                <a:xfrm>
                  <a:off x="4517"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57" name="Oval 28">
                  <a:extLst>
                    <a:ext uri="{FF2B5EF4-FFF2-40B4-BE49-F238E27FC236}">
                      <a16:creationId xmlns:a16="http://schemas.microsoft.com/office/drawing/2014/main" id="{974DC886-ED1D-4128-8D11-0052F4699C43}"/>
                    </a:ext>
                  </a:extLst>
                </p:cNvPr>
                <p:cNvSpPr>
                  <a:spLocks noChangeArrowheads="1"/>
                </p:cNvSpPr>
                <p:nvPr/>
              </p:nvSpPr>
              <p:spPr bwMode="auto">
                <a:xfrm>
                  <a:off x="4002"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58" name="Oval 29">
                  <a:extLst>
                    <a:ext uri="{FF2B5EF4-FFF2-40B4-BE49-F238E27FC236}">
                      <a16:creationId xmlns:a16="http://schemas.microsoft.com/office/drawing/2014/main" id="{041631D2-C572-40B6-91AC-7BE693BB5D5D}"/>
                    </a:ext>
                  </a:extLst>
                </p:cNvPr>
                <p:cNvSpPr>
                  <a:spLocks noChangeArrowheads="1"/>
                </p:cNvSpPr>
                <p:nvPr/>
              </p:nvSpPr>
              <p:spPr bwMode="auto">
                <a:xfrm>
                  <a:off x="3543"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9" name="Oval 30">
                  <a:extLst>
                    <a:ext uri="{FF2B5EF4-FFF2-40B4-BE49-F238E27FC236}">
                      <a16:creationId xmlns:a16="http://schemas.microsoft.com/office/drawing/2014/main" id="{31FDEF2F-6248-45AD-930E-529E104E6DB7}"/>
                    </a:ext>
                  </a:extLst>
                </p:cNvPr>
                <p:cNvSpPr>
                  <a:spLocks noChangeArrowheads="1"/>
                </p:cNvSpPr>
                <p:nvPr/>
              </p:nvSpPr>
              <p:spPr bwMode="auto">
                <a:xfrm>
                  <a:off x="3028"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31">
                  <a:extLst>
                    <a:ext uri="{FF2B5EF4-FFF2-40B4-BE49-F238E27FC236}">
                      <a16:creationId xmlns:a16="http://schemas.microsoft.com/office/drawing/2014/main" id="{73914374-BA14-471B-8637-190D69DC7006}"/>
                    </a:ext>
                  </a:extLst>
                </p:cNvPr>
                <p:cNvSpPr>
                  <a:spLocks noChangeArrowheads="1"/>
                </p:cNvSpPr>
                <p:nvPr/>
              </p:nvSpPr>
              <p:spPr bwMode="auto">
                <a:xfrm>
                  <a:off x="4291"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61" name="Oval 32">
                  <a:extLst>
                    <a:ext uri="{FF2B5EF4-FFF2-40B4-BE49-F238E27FC236}">
                      <a16:creationId xmlns:a16="http://schemas.microsoft.com/office/drawing/2014/main" id="{03094FB2-774F-43D2-8CFB-DD1BEB3C3C9D}"/>
                    </a:ext>
                  </a:extLst>
                </p:cNvPr>
                <p:cNvSpPr>
                  <a:spLocks noChangeArrowheads="1"/>
                </p:cNvSpPr>
                <p:nvPr/>
              </p:nvSpPr>
              <p:spPr bwMode="auto">
                <a:xfrm>
                  <a:off x="3275"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33">
                  <a:extLst>
                    <a:ext uri="{FF2B5EF4-FFF2-40B4-BE49-F238E27FC236}">
                      <a16:creationId xmlns:a16="http://schemas.microsoft.com/office/drawing/2014/main" id="{3AB7A256-DF26-476C-8D21-A15C8C17C758}"/>
                    </a:ext>
                  </a:extLst>
                </p:cNvPr>
                <p:cNvSpPr>
                  <a:spLocks noChangeArrowheads="1"/>
                </p:cNvSpPr>
                <p:nvPr/>
              </p:nvSpPr>
              <p:spPr bwMode="auto">
                <a:xfrm>
                  <a:off x="3805" y="239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3" name="Line 34">
                  <a:extLst>
                    <a:ext uri="{FF2B5EF4-FFF2-40B4-BE49-F238E27FC236}">
                      <a16:creationId xmlns:a16="http://schemas.microsoft.com/office/drawing/2014/main" id="{1978F949-6366-49E1-BB9B-B145E9FA02B5}"/>
                    </a:ext>
                  </a:extLst>
                </p:cNvPr>
                <p:cNvSpPr>
                  <a:spLocks noChangeShapeType="1"/>
                </p:cNvSpPr>
                <p:nvPr/>
              </p:nvSpPr>
              <p:spPr bwMode="auto">
                <a:xfrm flipH="1">
                  <a:off x="3500" y="2555"/>
                  <a:ext cx="3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4" name="Line 35">
                  <a:extLst>
                    <a:ext uri="{FF2B5EF4-FFF2-40B4-BE49-F238E27FC236}">
                      <a16:creationId xmlns:a16="http://schemas.microsoft.com/office/drawing/2014/main" id="{1C4F1CDC-221E-48D6-A6A9-F5F31150DA3D}"/>
                    </a:ext>
                  </a:extLst>
                </p:cNvPr>
                <p:cNvSpPr>
                  <a:spLocks noChangeShapeType="1"/>
                </p:cNvSpPr>
                <p:nvPr/>
              </p:nvSpPr>
              <p:spPr bwMode="auto">
                <a:xfrm>
                  <a:off x="4023" y="2544"/>
                  <a:ext cx="30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5" name="Line 36">
                  <a:extLst>
                    <a:ext uri="{FF2B5EF4-FFF2-40B4-BE49-F238E27FC236}">
                      <a16:creationId xmlns:a16="http://schemas.microsoft.com/office/drawing/2014/main" id="{D6CC68CA-5E99-458C-BB54-FFCCB7A71FF9}"/>
                    </a:ext>
                  </a:extLst>
                </p:cNvPr>
                <p:cNvSpPr>
                  <a:spLocks noChangeShapeType="1"/>
                </p:cNvSpPr>
                <p:nvPr/>
              </p:nvSpPr>
              <p:spPr bwMode="auto">
                <a:xfrm flipH="1">
                  <a:off x="3178" y="2922"/>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6" name="Line 37">
                  <a:extLst>
                    <a:ext uri="{FF2B5EF4-FFF2-40B4-BE49-F238E27FC236}">
                      <a16:creationId xmlns:a16="http://schemas.microsoft.com/office/drawing/2014/main" id="{AEE68B82-EB4E-430C-800D-F6ACD43D4862}"/>
                    </a:ext>
                  </a:extLst>
                </p:cNvPr>
                <p:cNvSpPr>
                  <a:spLocks noChangeShapeType="1"/>
                </p:cNvSpPr>
                <p:nvPr/>
              </p:nvSpPr>
              <p:spPr bwMode="auto">
                <a:xfrm>
                  <a:off x="3478" y="2933"/>
                  <a:ext cx="146"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38">
                  <a:extLst>
                    <a:ext uri="{FF2B5EF4-FFF2-40B4-BE49-F238E27FC236}">
                      <a16:creationId xmlns:a16="http://schemas.microsoft.com/office/drawing/2014/main" id="{D12BD7FE-10F1-40D5-92EC-6333C319054A}"/>
                    </a:ext>
                  </a:extLst>
                </p:cNvPr>
                <p:cNvSpPr>
                  <a:spLocks noChangeShapeType="1"/>
                </p:cNvSpPr>
                <p:nvPr/>
              </p:nvSpPr>
              <p:spPr bwMode="auto">
                <a:xfrm flipH="1">
                  <a:off x="4189" y="2933"/>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39">
                  <a:extLst>
                    <a:ext uri="{FF2B5EF4-FFF2-40B4-BE49-F238E27FC236}">
                      <a16:creationId xmlns:a16="http://schemas.microsoft.com/office/drawing/2014/main" id="{C26EEAB4-7E98-4990-A452-BACA4BD9771B}"/>
                    </a:ext>
                  </a:extLst>
                </p:cNvPr>
                <p:cNvSpPr>
                  <a:spLocks noChangeShapeType="1"/>
                </p:cNvSpPr>
                <p:nvPr/>
              </p:nvSpPr>
              <p:spPr bwMode="auto">
                <a:xfrm>
                  <a:off x="4489" y="29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40">
                  <a:extLst>
                    <a:ext uri="{FF2B5EF4-FFF2-40B4-BE49-F238E27FC236}">
                      <a16:creationId xmlns:a16="http://schemas.microsoft.com/office/drawing/2014/main" id="{6179B7F6-8FAD-43F5-9B59-3728CBB4326E}"/>
                    </a:ext>
                  </a:extLst>
                </p:cNvPr>
                <p:cNvSpPr>
                  <a:spLocks noChangeShapeType="1"/>
                </p:cNvSpPr>
                <p:nvPr/>
              </p:nvSpPr>
              <p:spPr bwMode="auto">
                <a:xfrm>
                  <a:off x="3212" y="3300"/>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41">
                  <a:extLst>
                    <a:ext uri="{FF2B5EF4-FFF2-40B4-BE49-F238E27FC236}">
                      <a16:creationId xmlns:a16="http://schemas.microsoft.com/office/drawing/2014/main" id="{772951EA-38CF-42B6-B3D8-F03759B28129}"/>
                    </a:ext>
                  </a:extLst>
                </p:cNvPr>
                <p:cNvSpPr>
                  <a:spLocks noChangeShapeType="1"/>
                </p:cNvSpPr>
                <p:nvPr/>
              </p:nvSpPr>
              <p:spPr bwMode="auto">
                <a:xfrm>
                  <a:off x="3734"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42">
                  <a:extLst>
                    <a:ext uri="{FF2B5EF4-FFF2-40B4-BE49-F238E27FC236}">
                      <a16:creationId xmlns:a16="http://schemas.microsoft.com/office/drawing/2014/main" id="{2F32B519-2743-42D1-AAE9-BB345189939D}"/>
                    </a:ext>
                  </a:extLst>
                </p:cNvPr>
                <p:cNvSpPr>
                  <a:spLocks noChangeShapeType="1"/>
                </p:cNvSpPr>
                <p:nvPr/>
              </p:nvSpPr>
              <p:spPr bwMode="auto">
                <a:xfrm>
                  <a:off x="4212"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2" name="Line 43">
                  <a:extLst>
                    <a:ext uri="{FF2B5EF4-FFF2-40B4-BE49-F238E27FC236}">
                      <a16:creationId xmlns:a16="http://schemas.microsoft.com/office/drawing/2014/main" id="{52AF7321-2CED-4538-97F3-1D4441B65E21}"/>
                    </a:ext>
                  </a:extLst>
                </p:cNvPr>
                <p:cNvSpPr>
                  <a:spLocks noChangeShapeType="1"/>
                </p:cNvSpPr>
                <p:nvPr/>
              </p:nvSpPr>
              <p:spPr bwMode="auto">
                <a:xfrm>
                  <a:off x="4723" y="3289"/>
                  <a:ext cx="155"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8451" name="Text Box 44">
                <a:extLst>
                  <a:ext uri="{FF2B5EF4-FFF2-40B4-BE49-F238E27FC236}">
                    <a16:creationId xmlns:a16="http://schemas.microsoft.com/office/drawing/2014/main" id="{28E40841-334F-4325-AD3F-7F50978F06DE}"/>
                  </a:ext>
                </a:extLst>
              </p:cNvPr>
              <p:cNvSpPr txBox="1">
                <a:spLocks noChangeArrowheads="1"/>
              </p:cNvSpPr>
              <p:nvPr/>
            </p:nvSpPr>
            <p:spPr bwMode="auto">
              <a:xfrm>
                <a:off x="1098" y="18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判定树</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sp>
          <p:nvSpPr>
            <p:cNvPr id="18438" name="Text Box 47">
              <a:extLst>
                <a:ext uri="{FF2B5EF4-FFF2-40B4-BE49-F238E27FC236}">
                  <a16:creationId xmlns:a16="http://schemas.microsoft.com/office/drawing/2014/main" id="{2F5F894E-92A7-404E-9AEC-9AAC74240D30}"/>
                </a:ext>
              </a:extLst>
            </p:cNvPr>
            <p:cNvSpPr txBox="1">
              <a:spLocks noChangeArrowheads="1"/>
            </p:cNvSpPr>
            <p:nvPr/>
          </p:nvSpPr>
          <p:spPr bwMode="auto">
            <a:xfrm>
              <a:off x="719" y="147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39" name="Rectangle 48">
              <a:extLst>
                <a:ext uri="{FF2B5EF4-FFF2-40B4-BE49-F238E27FC236}">
                  <a16:creationId xmlns:a16="http://schemas.microsoft.com/office/drawing/2014/main" id="{FFDCE24C-BE7D-4788-B4E6-D65D755B9E60}"/>
                </a:ext>
              </a:extLst>
            </p:cNvPr>
            <p:cNvSpPr>
              <a:spLocks noChangeArrowheads="1"/>
            </p:cNvSpPr>
            <p:nvPr/>
          </p:nvSpPr>
          <p:spPr bwMode="auto">
            <a:xfrm>
              <a:off x="737" y="169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40" name="Line 49">
              <a:extLst>
                <a:ext uri="{FF2B5EF4-FFF2-40B4-BE49-F238E27FC236}">
                  <a16:creationId xmlns:a16="http://schemas.microsoft.com/office/drawing/2014/main" id="{90DF9D4A-AC15-49A1-AB2E-3D950E71AF2E}"/>
                </a:ext>
              </a:extLst>
            </p:cNvPr>
            <p:cNvSpPr>
              <a:spLocks noChangeShapeType="1"/>
            </p:cNvSpPr>
            <p:nvPr/>
          </p:nvSpPr>
          <p:spPr bwMode="auto">
            <a:xfrm>
              <a:off x="100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Line 50">
              <a:extLst>
                <a:ext uri="{FF2B5EF4-FFF2-40B4-BE49-F238E27FC236}">
                  <a16:creationId xmlns:a16="http://schemas.microsoft.com/office/drawing/2014/main" id="{FF513596-EDE3-4FBA-8564-A677D599B212}"/>
                </a:ext>
              </a:extLst>
            </p:cNvPr>
            <p:cNvSpPr>
              <a:spLocks noChangeShapeType="1"/>
            </p:cNvSpPr>
            <p:nvPr/>
          </p:nvSpPr>
          <p:spPr bwMode="auto">
            <a:xfrm>
              <a:off x="136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2" name="Line 51">
              <a:extLst>
                <a:ext uri="{FF2B5EF4-FFF2-40B4-BE49-F238E27FC236}">
                  <a16:creationId xmlns:a16="http://schemas.microsoft.com/office/drawing/2014/main" id="{C8D19984-9C87-4AD6-B4F9-1943E6B9C286}"/>
                </a:ext>
              </a:extLst>
            </p:cNvPr>
            <p:cNvSpPr>
              <a:spLocks noChangeShapeType="1"/>
            </p:cNvSpPr>
            <p:nvPr/>
          </p:nvSpPr>
          <p:spPr bwMode="auto">
            <a:xfrm>
              <a:off x="173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3" name="Line 52">
              <a:extLst>
                <a:ext uri="{FF2B5EF4-FFF2-40B4-BE49-F238E27FC236}">
                  <a16:creationId xmlns:a16="http://schemas.microsoft.com/office/drawing/2014/main" id="{323C39D2-0643-45F8-B3D8-4CB051170BFE}"/>
                </a:ext>
              </a:extLst>
            </p:cNvPr>
            <p:cNvSpPr>
              <a:spLocks noChangeShapeType="1"/>
            </p:cNvSpPr>
            <p:nvPr/>
          </p:nvSpPr>
          <p:spPr bwMode="auto">
            <a:xfrm>
              <a:off x="209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4" name="Line 53">
              <a:extLst>
                <a:ext uri="{FF2B5EF4-FFF2-40B4-BE49-F238E27FC236}">
                  <a16:creationId xmlns:a16="http://schemas.microsoft.com/office/drawing/2014/main" id="{024E24AC-52B7-47ED-A5CC-E230838CF082}"/>
                </a:ext>
              </a:extLst>
            </p:cNvPr>
            <p:cNvSpPr>
              <a:spLocks noChangeShapeType="1"/>
            </p:cNvSpPr>
            <p:nvPr/>
          </p:nvSpPr>
          <p:spPr bwMode="auto">
            <a:xfrm>
              <a:off x="246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54">
              <a:extLst>
                <a:ext uri="{FF2B5EF4-FFF2-40B4-BE49-F238E27FC236}">
                  <a16:creationId xmlns:a16="http://schemas.microsoft.com/office/drawing/2014/main" id="{42718B22-9802-49AA-8924-4B7E1F9C8B5D}"/>
                </a:ext>
              </a:extLst>
            </p:cNvPr>
            <p:cNvSpPr>
              <a:spLocks noChangeShapeType="1"/>
            </p:cNvSpPr>
            <p:nvPr/>
          </p:nvSpPr>
          <p:spPr bwMode="auto">
            <a:xfrm>
              <a:off x="282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6" name="Line 55">
              <a:extLst>
                <a:ext uri="{FF2B5EF4-FFF2-40B4-BE49-F238E27FC236}">
                  <a16:creationId xmlns:a16="http://schemas.microsoft.com/office/drawing/2014/main" id="{55D89E50-7C24-48E9-8C9A-280327DA2984}"/>
                </a:ext>
              </a:extLst>
            </p:cNvPr>
            <p:cNvSpPr>
              <a:spLocks noChangeShapeType="1"/>
            </p:cNvSpPr>
            <p:nvPr/>
          </p:nvSpPr>
          <p:spPr bwMode="auto">
            <a:xfrm>
              <a:off x="318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56">
              <a:extLst>
                <a:ext uri="{FF2B5EF4-FFF2-40B4-BE49-F238E27FC236}">
                  <a16:creationId xmlns:a16="http://schemas.microsoft.com/office/drawing/2014/main" id="{328D8AC4-2978-421D-A302-7E7EC721FB17}"/>
                </a:ext>
              </a:extLst>
            </p:cNvPr>
            <p:cNvSpPr>
              <a:spLocks noChangeShapeType="1"/>
            </p:cNvSpPr>
            <p:nvPr/>
          </p:nvSpPr>
          <p:spPr bwMode="auto">
            <a:xfrm>
              <a:off x="355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8" name="Line 57">
              <a:extLst>
                <a:ext uri="{FF2B5EF4-FFF2-40B4-BE49-F238E27FC236}">
                  <a16:creationId xmlns:a16="http://schemas.microsoft.com/office/drawing/2014/main" id="{07A61F1B-A281-4A48-AA6D-057E21E21933}"/>
                </a:ext>
              </a:extLst>
            </p:cNvPr>
            <p:cNvSpPr>
              <a:spLocks noChangeShapeType="1"/>
            </p:cNvSpPr>
            <p:nvPr/>
          </p:nvSpPr>
          <p:spPr bwMode="auto">
            <a:xfrm>
              <a:off x="391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9" name="Line 58">
              <a:extLst>
                <a:ext uri="{FF2B5EF4-FFF2-40B4-BE49-F238E27FC236}">
                  <a16:creationId xmlns:a16="http://schemas.microsoft.com/office/drawing/2014/main" id="{80E70A1B-EEB4-44E7-950C-82FE45C144C2}"/>
                </a:ext>
              </a:extLst>
            </p:cNvPr>
            <p:cNvSpPr>
              <a:spLocks noChangeShapeType="1"/>
            </p:cNvSpPr>
            <p:nvPr/>
          </p:nvSpPr>
          <p:spPr bwMode="auto">
            <a:xfrm>
              <a:off x="428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6449"/>
                                        </p:tgtEl>
                                        <p:attrNameLst>
                                          <p:attrName>style.visibility</p:attrName>
                                        </p:attrNameLst>
                                      </p:cBhvr>
                                      <p:to>
                                        <p:strVal val="visible"/>
                                      </p:to>
                                    </p:set>
                                    <p:animEffect transition="in" filter="box(out)">
                                      <p:cBhvr>
                                        <p:cTn id="13" dur="500"/>
                                        <p:tgtEl>
                                          <p:spTgt spid="16449"/>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222A03F-E6CB-4A64-B74E-A4CBE9993874}"/>
              </a:ext>
            </a:extLst>
          </p:cNvPr>
          <p:cNvSpPr>
            <a:spLocks noChangeArrowheads="1"/>
          </p:cNvSpPr>
          <p:nvPr/>
        </p:nvSpPr>
        <p:spPr bwMode="auto">
          <a:xfrm>
            <a:off x="430213" y="498475"/>
            <a:ext cx="850106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742950" marR="0" lvl="1" indent="-285750" algn="l" defTabSz="914400" rtl="0" eaLnBrk="1" fontAlgn="base" latinLnBrk="0" hangingPunct="1">
              <a:lnSpc>
                <a:spcPct val="100000"/>
              </a:lnSpc>
              <a:spcBef>
                <a:spcPct val="20000"/>
              </a:spcBef>
              <a:spcAft>
                <a:spcPct val="0"/>
              </a:spcAft>
              <a:buClr>
                <a:srgbClr val="6699FF"/>
              </a:buClr>
              <a:buSzTx/>
              <a:buFont typeface="Wingdings" panose="05000000000000000000" pitchFamily="2" charset="2"/>
              <a:buChar char="«"/>
              <a:tabLst/>
              <a:defRPr/>
            </a:pPr>
            <a:r>
              <a:rPr kumimoji="1" lang="zh-CN" altLang="en-US" sz="28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算法评价</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判定树：描述查找过程的二叉树叫</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n</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个结点的判定树的深度为</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log</a:t>
            </a:r>
            <a:r>
              <a:rPr kumimoji="1" lang="en-US" altLang="zh-CN" sz="1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2</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n+1</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折半查找法在查找过程中进行的比较次数最多不超过其判定树的深度</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折半查找的</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ASL</a:t>
            </a:r>
            <a:endPar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graphicFrame>
        <p:nvGraphicFramePr>
          <p:cNvPr id="17411" name="Object 3">
            <a:extLst>
              <a:ext uri="{FF2B5EF4-FFF2-40B4-BE49-F238E27FC236}">
                <a16:creationId xmlns:a16="http://schemas.microsoft.com/office/drawing/2014/main" id="{D24FD475-A47D-4EFB-A093-9C3DDC810655}"/>
              </a:ext>
            </a:extLst>
          </p:cNvPr>
          <p:cNvGraphicFramePr>
            <a:graphicFrameLocks noChangeAspect="1"/>
          </p:cNvGraphicFramePr>
          <p:nvPr>
            <p:extLst>
              <p:ext uri="{D42A27DB-BD31-4B8C-83A1-F6EECF244321}">
                <p14:modId xmlns:p14="http://schemas.microsoft.com/office/powerpoint/2010/main" val="409722135"/>
              </p:ext>
            </p:extLst>
          </p:nvPr>
        </p:nvGraphicFramePr>
        <p:xfrm>
          <a:off x="1381125" y="3725863"/>
          <a:ext cx="6989763" cy="1730375"/>
        </p:xfrm>
        <a:graphic>
          <a:graphicData uri="http://schemas.openxmlformats.org/presentationml/2006/ole">
            <mc:AlternateContent xmlns:mc="http://schemas.openxmlformats.org/markup-compatibility/2006">
              <mc:Choice xmlns:v="urn:schemas-microsoft-com:vml" Requires="v">
                <p:oleObj spid="_x0000_s4161" name="公式" r:id="rId5" imgW="4076640" imgH="1091880" progId="Equation.3">
                  <p:embed/>
                </p:oleObj>
              </mc:Choice>
              <mc:Fallback>
                <p:oleObj name="公式" r:id="rId5" imgW="4076640" imgH="1091880" progId="Equation.3">
                  <p:embed/>
                  <p:pic>
                    <p:nvPicPr>
                      <p:cNvPr id="17411" name="Object 3">
                        <a:extLst>
                          <a:ext uri="{FF2B5EF4-FFF2-40B4-BE49-F238E27FC236}">
                            <a16:creationId xmlns:a16="http://schemas.microsoft.com/office/drawing/2014/main" id="{D24FD475-A47D-4EFB-A093-9C3DDC810655}"/>
                          </a:ext>
                        </a:extLst>
                      </p:cNvPr>
                      <p:cNvPicPr>
                        <a:picLocks noChangeAspect="1" noChangeArrowheads="1"/>
                      </p:cNvPicPr>
                      <p:nvPr/>
                    </p:nvPicPr>
                    <p:blipFill>
                      <a:blip r:embed="rId6"/>
                      <a:srcRect/>
                      <a:stretch>
                        <a:fillRect/>
                      </a:stretch>
                    </p:blipFill>
                    <p:spPr bwMode="auto">
                      <a:xfrm>
                        <a:off x="1381125" y="3725863"/>
                        <a:ext cx="6989763"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0">
                                            <p:txEl>
                                              <p:pRg st="1" end="1"/>
                                            </p:txEl>
                                          </p:spTgt>
                                        </p:tgtEl>
                                        <p:attrNameLst>
                                          <p:attrName>style.visibility</p:attrName>
                                        </p:attrNameLst>
                                      </p:cBhvr>
                                      <p:to>
                                        <p:strVal val="visible"/>
                                      </p:to>
                                    </p:set>
                                    <p:anim calcmode="lin" valueType="num">
                                      <p:cBhvr additive="base">
                                        <p:cTn id="13" dur="500" fill="hold"/>
                                        <p:tgtEl>
                                          <p:spTgt spid="174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0">
                                            <p:txEl>
                                              <p:pRg st="2" end="2"/>
                                            </p:txEl>
                                          </p:spTgt>
                                        </p:tgtEl>
                                        <p:attrNameLst>
                                          <p:attrName>style.visibility</p:attrName>
                                        </p:attrNameLst>
                                      </p:cBhvr>
                                      <p:to>
                                        <p:strVal val="visible"/>
                                      </p:to>
                                    </p:set>
                                    <p:anim calcmode="lin" valueType="num">
                                      <p:cBhvr additive="base">
                                        <p:cTn id="19" dur="500" fill="hold"/>
                                        <p:tgtEl>
                                          <p:spTgt spid="174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0">
                                            <p:txEl>
                                              <p:pRg st="3" end="3"/>
                                            </p:txEl>
                                          </p:spTgt>
                                        </p:tgtEl>
                                        <p:attrNameLst>
                                          <p:attrName>style.visibility</p:attrName>
                                        </p:attrNameLst>
                                      </p:cBhvr>
                                      <p:to>
                                        <p:strVal val="visible"/>
                                      </p:to>
                                    </p:set>
                                    <p:anim calcmode="lin" valueType="num">
                                      <p:cBhvr additive="base">
                                        <p:cTn id="25" dur="500" fill="hold"/>
                                        <p:tgtEl>
                                          <p:spTgt spid="174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0">
                                            <p:txEl>
                                              <p:pRg st="4" end="4"/>
                                            </p:txEl>
                                          </p:spTgt>
                                        </p:tgtEl>
                                        <p:attrNameLst>
                                          <p:attrName>style.visibility</p:attrName>
                                        </p:attrNameLst>
                                      </p:cBhvr>
                                      <p:to>
                                        <p:strVal val="visible"/>
                                      </p:to>
                                    </p:set>
                                    <p:anim calcmode="lin" valueType="num">
                                      <p:cBhvr additive="base">
                                        <p:cTn id="31" dur="500" fill="hold"/>
                                        <p:tgtEl>
                                          <p:spTgt spid="174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411"/>
                                        </p:tgtEl>
                                        <p:attrNameLst>
                                          <p:attrName>style.visibility</p:attrName>
                                        </p:attrNameLst>
                                      </p:cBhvr>
                                      <p:to>
                                        <p:strVal val="visible"/>
                                      </p:to>
                                    </p:set>
                                    <p:anim calcmode="lin" valueType="num">
                                      <p:cBhvr additive="base">
                                        <p:cTn id="37" dur="500" fill="hold"/>
                                        <p:tgtEl>
                                          <p:spTgt spid="17411"/>
                                        </p:tgtEl>
                                        <p:attrNameLst>
                                          <p:attrName>ppt_x</p:attrName>
                                        </p:attrNameLst>
                                      </p:cBhvr>
                                      <p:tavLst>
                                        <p:tav tm="0">
                                          <p:val>
                                            <p:strVal val="0-#ppt_w/2"/>
                                          </p:val>
                                        </p:tav>
                                        <p:tav tm="100000">
                                          <p:val>
                                            <p:strVal val="#ppt_x"/>
                                          </p:val>
                                        </p:tav>
                                      </p:tavLst>
                                    </p:anim>
                                    <p:anim calcmode="lin" valueType="num">
                                      <p:cBhvr additive="base">
                                        <p:cTn id="38" dur="500" fill="hold"/>
                                        <p:tgtEl>
                                          <p:spTgt spid="174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CAF54A3-1B41-4AE4-BFB4-3D9E40BA7436}"/>
              </a:ext>
            </a:extLst>
          </p:cNvPr>
          <p:cNvSpPr>
            <a:spLocks noGrp="1" noChangeArrowheads="1"/>
          </p:cNvSpPr>
          <p:nvPr>
            <p:ph type="body" idx="1"/>
          </p:nvPr>
        </p:nvSpPr>
        <p:spPr>
          <a:xfrm>
            <a:off x="642938" y="947983"/>
            <a:ext cx="8501062" cy="4473575"/>
          </a:xfrm>
        </p:spPr>
        <p:txBody>
          <a:bodyPr/>
          <a:lstStyle/>
          <a:p>
            <a:pPr eaLnBrk="1" hangingPunct="1"/>
            <a:r>
              <a:rPr lang="en-US" altLang="zh-CN" dirty="0">
                <a:solidFill>
                  <a:schemeClr val="tx2"/>
                </a:solidFill>
              </a:rPr>
              <a:t>9.3 </a:t>
            </a:r>
            <a:r>
              <a:rPr lang="zh-CN" altLang="en-US" dirty="0">
                <a:solidFill>
                  <a:schemeClr val="tx2"/>
                </a:solidFill>
              </a:rPr>
              <a:t>分块查找</a:t>
            </a:r>
            <a:r>
              <a:rPr lang="en-US" altLang="zh-CN" dirty="0">
                <a:solidFill>
                  <a:schemeClr val="tx2"/>
                </a:solidFill>
              </a:rPr>
              <a:t>(**)</a:t>
            </a:r>
            <a:endParaRPr lang="zh-CN" altLang="en-US" dirty="0">
              <a:solidFill>
                <a:schemeClr val="tx2"/>
              </a:solidFill>
            </a:endParaRPr>
          </a:p>
          <a:p>
            <a:pPr lvl="1" eaLnBrk="1" hangingPunct="1"/>
            <a:r>
              <a:rPr lang="zh-CN" altLang="en-US" dirty="0"/>
              <a:t>查找过程：将表分成几块，块内无序，块间有序；先确定待查记录所在块，再在块内查找</a:t>
            </a:r>
          </a:p>
          <a:p>
            <a:pPr lvl="1" eaLnBrk="1" hangingPunct="1"/>
            <a:r>
              <a:rPr lang="zh-CN" altLang="en-US" dirty="0"/>
              <a:t>适用条件：分块有序表</a:t>
            </a:r>
          </a:p>
          <a:p>
            <a:pPr lvl="1" eaLnBrk="1" hangingPunct="1"/>
            <a:r>
              <a:rPr lang="zh-CN" altLang="en-US" dirty="0"/>
              <a:t>算法实现</a:t>
            </a:r>
          </a:p>
          <a:p>
            <a:pPr lvl="2" eaLnBrk="1" hangingPunct="1"/>
            <a:r>
              <a:rPr lang="zh-CN" altLang="en-US" dirty="0"/>
              <a:t>用数组存放待查记录</a:t>
            </a:r>
            <a:r>
              <a:rPr lang="en-US" altLang="zh-CN" dirty="0"/>
              <a:t>,</a:t>
            </a:r>
            <a:r>
              <a:rPr lang="zh-CN" altLang="en-US" dirty="0"/>
              <a:t>每个数据元素至少含有关键字域</a:t>
            </a:r>
          </a:p>
          <a:p>
            <a:pPr lvl="2" eaLnBrk="1" hangingPunct="1"/>
            <a:r>
              <a:rPr lang="zh-CN" altLang="en-US" dirty="0"/>
              <a:t>建立索引表，每个索引表结点含有最大关键字域和指向本块第一个结点的指针</a:t>
            </a:r>
          </a:p>
          <a:p>
            <a:pPr lvl="1" eaLnBrk="1" hangingPunct="1"/>
            <a:r>
              <a:rPr lang="zh-CN" altLang="en-US" dirty="0"/>
              <a:t>算法描述</a:t>
            </a:r>
          </a:p>
        </p:txBody>
      </p:sp>
      <p:graphicFrame>
        <p:nvGraphicFramePr>
          <p:cNvPr id="18435" name="Object 3">
            <a:hlinkClick r:id="" action="ppaction://ole?verb=0"/>
            <a:extLst>
              <a:ext uri="{FF2B5EF4-FFF2-40B4-BE49-F238E27FC236}">
                <a16:creationId xmlns:a16="http://schemas.microsoft.com/office/drawing/2014/main" id="{C22B068F-7F1F-4822-B47E-AB2B5ECB5D63}"/>
              </a:ext>
            </a:extLst>
          </p:cNvPr>
          <p:cNvGraphicFramePr>
            <a:graphicFrameLocks noChangeAspect="1"/>
          </p:cNvGraphicFramePr>
          <p:nvPr>
            <p:extLst>
              <p:ext uri="{D42A27DB-BD31-4B8C-83A1-F6EECF244321}">
                <p14:modId xmlns:p14="http://schemas.microsoft.com/office/powerpoint/2010/main" val="2050707276"/>
              </p:ext>
            </p:extLst>
          </p:nvPr>
        </p:nvGraphicFramePr>
        <p:xfrm>
          <a:off x="3358052" y="5421558"/>
          <a:ext cx="585787" cy="479425"/>
        </p:xfrm>
        <a:graphic>
          <a:graphicData uri="http://schemas.openxmlformats.org/presentationml/2006/ole">
            <mc:AlternateContent xmlns:mc="http://schemas.openxmlformats.org/markup-compatibility/2006">
              <mc:Choice xmlns:v="urn:schemas-microsoft-com:vml" Requires="v">
                <p:oleObj spid="_x0000_s5185" name="包装程序外壳对象" showAsIcon="1" r:id="rId4" imgW="454429" imgH="371302" progId="Package">
                  <p:embed/>
                </p:oleObj>
              </mc:Choice>
              <mc:Fallback>
                <p:oleObj name="包装程序外壳对象" showAsIcon="1" r:id="rId4" imgW="454429" imgH="371302" progId="Package">
                  <p:embed/>
                  <p:pic>
                    <p:nvPicPr>
                      <p:cNvPr id="18435" name="Object 3">
                        <a:hlinkClick r:id="" action="ppaction://ole?verb=0"/>
                        <a:extLst>
                          <a:ext uri="{FF2B5EF4-FFF2-40B4-BE49-F238E27FC236}">
                            <a16:creationId xmlns:a16="http://schemas.microsoft.com/office/drawing/2014/main" id="{C22B068F-7F1F-4822-B47E-AB2B5ECB5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052" y="5421558"/>
                        <a:ext cx="58578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4">
                                            <p:txEl>
                                              <p:pRg st="4" end="4"/>
                                            </p:txEl>
                                          </p:spTgt>
                                        </p:tgtEl>
                                        <p:attrNameLst>
                                          <p:attrName>style.visibility</p:attrName>
                                        </p:attrNameLst>
                                      </p:cBhvr>
                                      <p:to>
                                        <p:strVal val="visible"/>
                                      </p:to>
                                    </p:set>
                                    <p:anim calcmode="lin" valueType="num">
                                      <p:cBhvr additive="base">
                                        <p:cTn id="31" dur="500" fill="hold"/>
                                        <p:tgtEl>
                                          <p:spTgt spid="184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4">
                                            <p:txEl>
                                              <p:pRg st="5" end="5"/>
                                            </p:txEl>
                                          </p:spTgt>
                                        </p:tgtEl>
                                        <p:attrNameLst>
                                          <p:attrName>style.visibility</p:attrName>
                                        </p:attrNameLst>
                                      </p:cBhvr>
                                      <p:to>
                                        <p:strVal val="visible"/>
                                      </p:to>
                                    </p:set>
                                    <p:anim calcmode="lin" valueType="num">
                                      <p:cBhvr additive="base">
                                        <p:cTn id="37" dur="500" fill="hold"/>
                                        <p:tgtEl>
                                          <p:spTgt spid="1843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4">
                                            <p:txEl>
                                              <p:pRg st="6" end="6"/>
                                            </p:txEl>
                                          </p:spTgt>
                                        </p:tgtEl>
                                        <p:attrNameLst>
                                          <p:attrName>style.visibility</p:attrName>
                                        </p:attrNameLst>
                                      </p:cBhvr>
                                      <p:to>
                                        <p:strVal val="visible"/>
                                      </p:to>
                                    </p:set>
                                    <p:anim calcmode="lin" valueType="num">
                                      <p:cBhvr additive="base">
                                        <p:cTn id="43" dur="500" fill="hold"/>
                                        <p:tgtEl>
                                          <p:spTgt spid="1843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gtEl>
                                        <p:attrNameLst>
                                          <p:attrName>style.visibility</p:attrName>
                                        </p:attrNameLst>
                                      </p:cBhvr>
                                      <p:to>
                                        <p:strVal val="visible"/>
                                      </p:to>
                                    </p:set>
                                    <p:anim calcmode="lin" valueType="num">
                                      <p:cBhvr additive="base">
                                        <p:cTn id="49" dur="500" fill="hold"/>
                                        <p:tgtEl>
                                          <p:spTgt spid="18435"/>
                                        </p:tgtEl>
                                        <p:attrNameLst>
                                          <p:attrName>ppt_x</p:attrName>
                                        </p:attrNameLst>
                                      </p:cBhvr>
                                      <p:tavLst>
                                        <p:tav tm="0">
                                          <p:val>
                                            <p:strVal val="0-#ppt_w/2"/>
                                          </p:val>
                                        </p:tav>
                                        <p:tav tm="100000">
                                          <p:val>
                                            <p:strVal val="#ppt_x"/>
                                          </p:val>
                                        </p:tav>
                                      </p:tavLst>
                                    </p:anim>
                                    <p:anim calcmode="lin" valueType="num">
                                      <p:cBhvr additive="base">
                                        <p:cTn id="50" dur="500" fill="hold"/>
                                        <p:tgtEl>
                                          <p:spTgt spid="184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0E37BDB8-BEB7-4D3F-8FC5-F04C68C29C0B}"/>
              </a:ext>
            </a:extLst>
          </p:cNvPr>
          <p:cNvGrpSpPr>
            <a:grpSpLocks/>
          </p:cNvGrpSpPr>
          <p:nvPr/>
        </p:nvGrpSpPr>
        <p:grpSpPr bwMode="auto">
          <a:xfrm>
            <a:off x="1517650" y="768350"/>
            <a:ext cx="6751638" cy="2706688"/>
            <a:chOff x="956" y="484"/>
            <a:chExt cx="4253" cy="1705"/>
          </a:xfrm>
        </p:grpSpPr>
        <p:grpSp>
          <p:nvGrpSpPr>
            <p:cNvPr id="23563" name="Group 3">
              <a:extLst>
                <a:ext uri="{FF2B5EF4-FFF2-40B4-BE49-F238E27FC236}">
                  <a16:creationId xmlns:a16="http://schemas.microsoft.com/office/drawing/2014/main" id="{6832CCB7-5624-4C20-AF24-F48980E416EB}"/>
                </a:ext>
              </a:extLst>
            </p:cNvPr>
            <p:cNvGrpSpPr>
              <a:grpSpLocks/>
            </p:cNvGrpSpPr>
            <p:nvPr/>
          </p:nvGrpSpPr>
          <p:grpSpPr bwMode="auto">
            <a:xfrm>
              <a:off x="956" y="484"/>
              <a:ext cx="4253" cy="1705"/>
              <a:chOff x="956" y="484"/>
              <a:chExt cx="4253" cy="1705"/>
            </a:xfrm>
          </p:grpSpPr>
          <p:sp>
            <p:nvSpPr>
              <p:cNvPr id="23565" name="Text Box 4">
                <a:extLst>
                  <a:ext uri="{FF2B5EF4-FFF2-40B4-BE49-F238E27FC236}">
                    <a16:creationId xmlns:a16="http://schemas.microsoft.com/office/drawing/2014/main" id="{A99EA876-C9A7-4C6D-86CD-84D1F4102375}"/>
                  </a:ext>
                </a:extLst>
              </p:cNvPr>
              <p:cNvSpPr txBox="1">
                <a:spLocks noChangeArrowheads="1"/>
              </p:cNvSpPr>
              <p:nvPr/>
            </p:nvSpPr>
            <p:spPr bwMode="auto">
              <a:xfrm>
                <a:off x="1013" y="1719"/>
                <a:ext cx="4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1    2    3    4   5    6    7    8    9  10  11  12  13  14 15  16  17  18</a:t>
                </a:r>
              </a:p>
            </p:txBody>
          </p:sp>
          <p:sp>
            <p:nvSpPr>
              <p:cNvPr id="23566" name="Rectangle 5">
                <a:extLst>
                  <a:ext uri="{FF2B5EF4-FFF2-40B4-BE49-F238E27FC236}">
                    <a16:creationId xmlns:a16="http://schemas.microsoft.com/office/drawing/2014/main" id="{0551870C-2195-478C-B0C8-C57339E460E3}"/>
                  </a:ext>
                </a:extLst>
              </p:cNvPr>
              <p:cNvSpPr>
                <a:spLocks noChangeArrowheads="1"/>
              </p:cNvSpPr>
              <p:nvPr/>
            </p:nvSpPr>
            <p:spPr bwMode="auto">
              <a:xfrm>
                <a:off x="956" y="1922"/>
                <a:ext cx="4222"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22  12  13   8   9   20  33  42  44 38  24  48  60  58  74 57  86  53</a:t>
                </a:r>
              </a:p>
            </p:txBody>
          </p:sp>
          <p:sp>
            <p:nvSpPr>
              <p:cNvPr id="23567" name="Line 6">
                <a:extLst>
                  <a:ext uri="{FF2B5EF4-FFF2-40B4-BE49-F238E27FC236}">
                    <a16:creationId xmlns:a16="http://schemas.microsoft.com/office/drawing/2014/main" id="{39140554-01D2-4509-9F14-FCDE59794B9C}"/>
                  </a:ext>
                </a:extLst>
              </p:cNvPr>
              <p:cNvSpPr>
                <a:spLocks noChangeShapeType="1"/>
              </p:cNvSpPr>
              <p:nvPr/>
            </p:nvSpPr>
            <p:spPr bwMode="auto">
              <a:xfrm>
                <a:off x="1211"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7">
                <a:extLst>
                  <a:ext uri="{FF2B5EF4-FFF2-40B4-BE49-F238E27FC236}">
                    <a16:creationId xmlns:a16="http://schemas.microsoft.com/office/drawing/2014/main" id="{1C6D208B-0487-4AA1-AE43-D8924B710BAB}"/>
                  </a:ext>
                </a:extLst>
              </p:cNvPr>
              <p:cNvSpPr>
                <a:spLocks noChangeShapeType="1"/>
              </p:cNvSpPr>
              <p:nvPr/>
            </p:nvSpPr>
            <p:spPr bwMode="auto">
              <a:xfrm>
                <a:off x="144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8">
                <a:extLst>
                  <a:ext uri="{FF2B5EF4-FFF2-40B4-BE49-F238E27FC236}">
                    <a16:creationId xmlns:a16="http://schemas.microsoft.com/office/drawing/2014/main" id="{5A19E61A-B2E9-4F42-873F-5678BAC150FB}"/>
                  </a:ext>
                </a:extLst>
              </p:cNvPr>
              <p:cNvSpPr>
                <a:spLocks noChangeShapeType="1"/>
              </p:cNvSpPr>
              <p:nvPr/>
            </p:nvSpPr>
            <p:spPr bwMode="auto">
              <a:xfrm>
                <a:off x="167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9">
                <a:extLst>
                  <a:ext uri="{FF2B5EF4-FFF2-40B4-BE49-F238E27FC236}">
                    <a16:creationId xmlns:a16="http://schemas.microsoft.com/office/drawing/2014/main" id="{6630C47F-9656-4F2E-AB34-6AAB87E97EE7}"/>
                  </a:ext>
                </a:extLst>
              </p:cNvPr>
              <p:cNvSpPr>
                <a:spLocks noChangeShapeType="1"/>
              </p:cNvSpPr>
              <p:nvPr/>
            </p:nvSpPr>
            <p:spPr bwMode="auto">
              <a:xfrm>
                <a:off x="1907"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10">
                <a:extLst>
                  <a:ext uri="{FF2B5EF4-FFF2-40B4-BE49-F238E27FC236}">
                    <a16:creationId xmlns:a16="http://schemas.microsoft.com/office/drawing/2014/main" id="{1618743F-ACE3-47AF-8A77-0D8E18DC46F9}"/>
                  </a:ext>
                </a:extLst>
              </p:cNvPr>
              <p:cNvSpPr>
                <a:spLocks noChangeShapeType="1"/>
              </p:cNvSpPr>
              <p:nvPr/>
            </p:nvSpPr>
            <p:spPr bwMode="auto">
              <a:xfrm>
                <a:off x="2139"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11">
                <a:extLst>
                  <a:ext uri="{FF2B5EF4-FFF2-40B4-BE49-F238E27FC236}">
                    <a16:creationId xmlns:a16="http://schemas.microsoft.com/office/drawing/2014/main" id="{BECD98C3-CBE2-48C3-9249-134DC37A1359}"/>
                  </a:ext>
                </a:extLst>
              </p:cNvPr>
              <p:cNvSpPr>
                <a:spLocks noChangeShapeType="1"/>
              </p:cNvSpPr>
              <p:nvPr/>
            </p:nvSpPr>
            <p:spPr bwMode="auto">
              <a:xfrm>
                <a:off x="2371"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12">
                <a:extLst>
                  <a:ext uri="{FF2B5EF4-FFF2-40B4-BE49-F238E27FC236}">
                    <a16:creationId xmlns:a16="http://schemas.microsoft.com/office/drawing/2014/main" id="{72328A1C-B161-40EF-B1D7-91ED993E4B2E}"/>
                  </a:ext>
                </a:extLst>
              </p:cNvPr>
              <p:cNvSpPr>
                <a:spLocks noChangeShapeType="1"/>
              </p:cNvSpPr>
              <p:nvPr/>
            </p:nvSpPr>
            <p:spPr bwMode="auto">
              <a:xfrm>
                <a:off x="260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13">
                <a:extLst>
                  <a:ext uri="{FF2B5EF4-FFF2-40B4-BE49-F238E27FC236}">
                    <a16:creationId xmlns:a16="http://schemas.microsoft.com/office/drawing/2014/main" id="{7FEFBBF5-9D6E-47AD-A96E-82343BF33E0E}"/>
                  </a:ext>
                </a:extLst>
              </p:cNvPr>
              <p:cNvSpPr>
                <a:spLocks noChangeShapeType="1"/>
              </p:cNvSpPr>
              <p:nvPr/>
            </p:nvSpPr>
            <p:spPr bwMode="auto">
              <a:xfrm>
                <a:off x="283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5" name="Line 14">
                <a:extLst>
                  <a:ext uri="{FF2B5EF4-FFF2-40B4-BE49-F238E27FC236}">
                    <a16:creationId xmlns:a16="http://schemas.microsoft.com/office/drawing/2014/main" id="{FDB132EC-904F-4218-AD25-FC5C07A4E510}"/>
                  </a:ext>
                </a:extLst>
              </p:cNvPr>
              <p:cNvSpPr>
                <a:spLocks noChangeShapeType="1"/>
              </p:cNvSpPr>
              <p:nvPr/>
            </p:nvSpPr>
            <p:spPr bwMode="auto">
              <a:xfrm>
                <a:off x="306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6" name="Line 15">
                <a:extLst>
                  <a:ext uri="{FF2B5EF4-FFF2-40B4-BE49-F238E27FC236}">
                    <a16:creationId xmlns:a16="http://schemas.microsoft.com/office/drawing/2014/main" id="{EDA50091-07E7-4BE9-8198-10C024100681}"/>
                  </a:ext>
                </a:extLst>
              </p:cNvPr>
              <p:cNvSpPr>
                <a:spLocks noChangeShapeType="1"/>
              </p:cNvSpPr>
              <p:nvPr/>
            </p:nvSpPr>
            <p:spPr bwMode="auto">
              <a:xfrm>
                <a:off x="330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7" name="Line 16">
                <a:extLst>
                  <a:ext uri="{FF2B5EF4-FFF2-40B4-BE49-F238E27FC236}">
                    <a16:creationId xmlns:a16="http://schemas.microsoft.com/office/drawing/2014/main" id="{D93CEEA0-4B67-40D8-8212-6FB37BA5D2F7}"/>
                  </a:ext>
                </a:extLst>
              </p:cNvPr>
              <p:cNvSpPr>
                <a:spLocks noChangeShapeType="1"/>
              </p:cNvSpPr>
              <p:nvPr/>
            </p:nvSpPr>
            <p:spPr bwMode="auto">
              <a:xfrm>
                <a:off x="353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8" name="Line 17">
                <a:extLst>
                  <a:ext uri="{FF2B5EF4-FFF2-40B4-BE49-F238E27FC236}">
                    <a16:creationId xmlns:a16="http://schemas.microsoft.com/office/drawing/2014/main" id="{1A8D6114-B839-47B4-8BD3-86757A5982A2}"/>
                  </a:ext>
                </a:extLst>
              </p:cNvPr>
              <p:cNvSpPr>
                <a:spLocks noChangeShapeType="1"/>
              </p:cNvSpPr>
              <p:nvPr/>
            </p:nvSpPr>
            <p:spPr bwMode="auto">
              <a:xfrm>
                <a:off x="3764"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9" name="Line 18">
                <a:extLst>
                  <a:ext uri="{FF2B5EF4-FFF2-40B4-BE49-F238E27FC236}">
                    <a16:creationId xmlns:a16="http://schemas.microsoft.com/office/drawing/2014/main" id="{95348A07-55C6-4652-8F53-12DCE06282B5}"/>
                  </a:ext>
                </a:extLst>
              </p:cNvPr>
              <p:cNvSpPr>
                <a:spLocks noChangeShapeType="1"/>
              </p:cNvSpPr>
              <p:nvPr/>
            </p:nvSpPr>
            <p:spPr bwMode="auto">
              <a:xfrm>
                <a:off x="3996"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0" name="Line 19">
                <a:extLst>
                  <a:ext uri="{FF2B5EF4-FFF2-40B4-BE49-F238E27FC236}">
                    <a16:creationId xmlns:a16="http://schemas.microsoft.com/office/drawing/2014/main" id="{B934E48F-E9A2-4D51-B7CA-501998594FEB}"/>
                  </a:ext>
                </a:extLst>
              </p:cNvPr>
              <p:cNvSpPr>
                <a:spLocks noChangeShapeType="1"/>
              </p:cNvSpPr>
              <p:nvPr/>
            </p:nvSpPr>
            <p:spPr bwMode="auto">
              <a:xfrm>
                <a:off x="422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1" name="Line 20">
                <a:extLst>
                  <a:ext uri="{FF2B5EF4-FFF2-40B4-BE49-F238E27FC236}">
                    <a16:creationId xmlns:a16="http://schemas.microsoft.com/office/drawing/2014/main" id="{D4709DE0-6AEB-4591-9EDF-9D65EB672888}"/>
                  </a:ext>
                </a:extLst>
              </p:cNvPr>
              <p:cNvSpPr>
                <a:spLocks noChangeShapeType="1"/>
              </p:cNvSpPr>
              <p:nvPr/>
            </p:nvSpPr>
            <p:spPr bwMode="auto">
              <a:xfrm>
                <a:off x="446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2" name="Line 21">
                <a:extLst>
                  <a:ext uri="{FF2B5EF4-FFF2-40B4-BE49-F238E27FC236}">
                    <a16:creationId xmlns:a16="http://schemas.microsoft.com/office/drawing/2014/main" id="{68C27D89-83C3-4E8B-9342-2DC627E64BB7}"/>
                  </a:ext>
                </a:extLst>
              </p:cNvPr>
              <p:cNvSpPr>
                <a:spLocks noChangeShapeType="1"/>
              </p:cNvSpPr>
              <p:nvPr/>
            </p:nvSpPr>
            <p:spPr bwMode="auto">
              <a:xfrm>
                <a:off x="469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3" name="Line 22">
                <a:extLst>
                  <a:ext uri="{FF2B5EF4-FFF2-40B4-BE49-F238E27FC236}">
                    <a16:creationId xmlns:a16="http://schemas.microsoft.com/office/drawing/2014/main" id="{E4785A81-0B52-48C6-AF16-F683DE78AC47}"/>
                  </a:ext>
                </a:extLst>
              </p:cNvPr>
              <p:cNvSpPr>
                <a:spLocks noChangeShapeType="1"/>
              </p:cNvSpPr>
              <p:nvPr/>
            </p:nvSpPr>
            <p:spPr bwMode="auto">
              <a:xfrm>
                <a:off x="492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584" name="Group 23">
                <a:extLst>
                  <a:ext uri="{FF2B5EF4-FFF2-40B4-BE49-F238E27FC236}">
                    <a16:creationId xmlns:a16="http://schemas.microsoft.com/office/drawing/2014/main" id="{C62C506E-AC15-49A2-A7C7-6401F76F1239}"/>
                  </a:ext>
                </a:extLst>
              </p:cNvPr>
              <p:cNvGrpSpPr>
                <a:grpSpLocks/>
              </p:cNvGrpSpPr>
              <p:nvPr/>
            </p:nvGrpSpPr>
            <p:grpSpPr bwMode="auto">
              <a:xfrm>
                <a:off x="2400" y="733"/>
                <a:ext cx="1134" cy="501"/>
                <a:chOff x="1611" y="2944"/>
                <a:chExt cx="1134" cy="501"/>
              </a:xfrm>
            </p:grpSpPr>
            <p:grpSp>
              <p:nvGrpSpPr>
                <p:cNvPr id="23595" name="Group 24">
                  <a:extLst>
                    <a:ext uri="{FF2B5EF4-FFF2-40B4-BE49-F238E27FC236}">
                      <a16:creationId xmlns:a16="http://schemas.microsoft.com/office/drawing/2014/main" id="{5F6546E0-BEB1-492D-AF95-7A37D22F8D7A}"/>
                    </a:ext>
                  </a:extLst>
                </p:cNvPr>
                <p:cNvGrpSpPr>
                  <a:grpSpLocks/>
                </p:cNvGrpSpPr>
                <p:nvPr/>
              </p:nvGrpSpPr>
              <p:grpSpPr bwMode="auto">
                <a:xfrm>
                  <a:off x="1611" y="2944"/>
                  <a:ext cx="1132" cy="478"/>
                  <a:chOff x="1667" y="2944"/>
                  <a:chExt cx="1076" cy="478"/>
                </a:xfrm>
              </p:grpSpPr>
              <p:sp>
                <p:nvSpPr>
                  <p:cNvPr id="23600" name="Rectangle 25">
                    <a:extLst>
                      <a:ext uri="{FF2B5EF4-FFF2-40B4-BE49-F238E27FC236}">
                        <a16:creationId xmlns:a16="http://schemas.microsoft.com/office/drawing/2014/main" id="{F2A71E01-D46A-4AE1-B8B9-3F42A246A8B2}"/>
                      </a:ext>
                    </a:extLst>
                  </p:cNvPr>
                  <p:cNvSpPr>
                    <a:spLocks noChangeArrowheads="1"/>
                  </p:cNvSpPr>
                  <p:nvPr/>
                </p:nvSpPr>
                <p:spPr bwMode="auto">
                  <a:xfrm>
                    <a:off x="1667" y="2944"/>
                    <a:ext cx="10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01" name="Line 26">
                    <a:extLst>
                      <a:ext uri="{FF2B5EF4-FFF2-40B4-BE49-F238E27FC236}">
                        <a16:creationId xmlns:a16="http://schemas.microsoft.com/office/drawing/2014/main" id="{B4B82CC7-7F48-4033-B5E6-984BE34C18F1}"/>
                      </a:ext>
                    </a:extLst>
                  </p:cNvPr>
                  <p:cNvSpPr>
                    <a:spLocks noChangeShapeType="1"/>
                  </p:cNvSpPr>
                  <p:nvPr/>
                </p:nvSpPr>
                <p:spPr bwMode="auto">
                  <a:xfrm>
                    <a:off x="1667" y="3189"/>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96" name="Text Box 27">
                  <a:extLst>
                    <a:ext uri="{FF2B5EF4-FFF2-40B4-BE49-F238E27FC236}">
                      <a16:creationId xmlns:a16="http://schemas.microsoft.com/office/drawing/2014/main" id="{218141CA-ADA7-4320-8BE3-6750FBD4F655}"/>
                    </a:ext>
                  </a:extLst>
                </p:cNvPr>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22     48      86</a:t>
                  </a:r>
                </a:p>
              </p:txBody>
            </p:sp>
            <p:sp>
              <p:nvSpPr>
                <p:cNvPr id="23597" name="Line 28">
                  <a:extLst>
                    <a:ext uri="{FF2B5EF4-FFF2-40B4-BE49-F238E27FC236}">
                      <a16:creationId xmlns:a16="http://schemas.microsoft.com/office/drawing/2014/main" id="{342EBB53-F5BF-4C43-91C2-D5D0D28E06C7}"/>
                    </a:ext>
                  </a:extLst>
                </p:cNvPr>
                <p:cNvSpPr>
                  <a:spLocks noChangeShapeType="1"/>
                </p:cNvSpPr>
                <p:nvPr/>
              </p:nvSpPr>
              <p:spPr bwMode="auto">
                <a:xfrm>
                  <a:off x="19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8" name="Line 29">
                  <a:extLst>
                    <a:ext uri="{FF2B5EF4-FFF2-40B4-BE49-F238E27FC236}">
                      <a16:creationId xmlns:a16="http://schemas.microsoft.com/office/drawing/2014/main" id="{B07E92D8-3805-4D1A-9BE2-977F8D7CA28A}"/>
                    </a:ext>
                  </a:extLst>
                </p:cNvPr>
                <p:cNvSpPr>
                  <a:spLocks noChangeShapeType="1"/>
                </p:cNvSpPr>
                <p:nvPr/>
              </p:nvSpPr>
              <p:spPr bwMode="auto">
                <a:xfrm>
                  <a:off x="23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9" name="Text Box 30">
                  <a:extLst>
                    <a:ext uri="{FF2B5EF4-FFF2-40B4-BE49-F238E27FC236}">
                      <a16:creationId xmlns:a16="http://schemas.microsoft.com/office/drawing/2014/main" id="{6821072B-C909-4B54-B4FD-A2CAD29A8005}"/>
                    </a:ext>
                  </a:extLst>
                </p:cNvPr>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1        7       13</a:t>
                  </a:r>
                </a:p>
              </p:txBody>
            </p:sp>
          </p:grpSp>
          <p:sp>
            <p:nvSpPr>
              <p:cNvPr id="23585" name="Line 31">
                <a:extLst>
                  <a:ext uri="{FF2B5EF4-FFF2-40B4-BE49-F238E27FC236}">
                    <a16:creationId xmlns:a16="http://schemas.microsoft.com/office/drawing/2014/main" id="{DAF4EF40-7740-4B5F-A660-285BDEE91668}"/>
                  </a:ext>
                </a:extLst>
              </p:cNvPr>
              <p:cNvSpPr>
                <a:spLocks noChangeShapeType="1"/>
              </p:cNvSpPr>
              <p:nvPr/>
            </p:nvSpPr>
            <p:spPr bwMode="auto">
              <a:xfrm>
                <a:off x="2534" y="1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6" name="Line 32">
                <a:extLst>
                  <a:ext uri="{FF2B5EF4-FFF2-40B4-BE49-F238E27FC236}">
                    <a16:creationId xmlns:a16="http://schemas.microsoft.com/office/drawing/2014/main" id="{55589160-665A-429F-896C-459C1AB45CAD}"/>
                  </a:ext>
                </a:extLst>
              </p:cNvPr>
              <p:cNvSpPr>
                <a:spLocks noChangeShapeType="1"/>
              </p:cNvSpPr>
              <p:nvPr/>
            </p:nvSpPr>
            <p:spPr bwMode="auto">
              <a:xfrm flipH="1">
                <a:off x="1133" y="1378"/>
                <a:ext cx="1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7" name="Line 33">
                <a:extLst>
                  <a:ext uri="{FF2B5EF4-FFF2-40B4-BE49-F238E27FC236}">
                    <a16:creationId xmlns:a16="http://schemas.microsoft.com/office/drawing/2014/main" id="{DB6454BE-11D3-4334-B317-B3534DE34D1B}"/>
                  </a:ext>
                </a:extLst>
              </p:cNvPr>
              <p:cNvSpPr>
                <a:spLocks noChangeShapeType="1"/>
              </p:cNvSpPr>
              <p:nvPr/>
            </p:nvSpPr>
            <p:spPr bwMode="auto">
              <a:xfrm>
                <a:off x="1122" y="1378"/>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8" name="Line 34">
                <a:extLst>
                  <a:ext uri="{FF2B5EF4-FFF2-40B4-BE49-F238E27FC236}">
                    <a16:creationId xmlns:a16="http://schemas.microsoft.com/office/drawing/2014/main" id="{4B440BFD-E941-4919-A4F5-46AF39687F29}"/>
                  </a:ext>
                </a:extLst>
              </p:cNvPr>
              <p:cNvSpPr>
                <a:spLocks noChangeShapeType="1"/>
              </p:cNvSpPr>
              <p:nvPr/>
            </p:nvSpPr>
            <p:spPr bwMode="auto">
              <a:xfrm>
                <a:off x="2945" y="1211"/>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9" name="Line 35">
                <a:extLst>
                  <a:ext uri="{FF2B5EF4-FFF2-40B4-BE49-F238E27FC236}">
                    <a16:creationId xmlns:a16="http://schemas.microsoft.com/office/drawing/2014/main" id="{05033AAC-D401-4C3A-AF03-83A5F1801B35}"/>
                  </a:ext>
                </a:extLst>
              </p:cNvPr>
              <p:cNvSpPr>
                <a:spLocks noChangeShapeType="1"/>
              </p:cNvSpPr>
              <p:nvPr/>
            </p:nvSpPr>
            <p:spPr bwMode="auto">
              <a:xfrm flipH="1">
                <a:off x="2523" y="1533"/>
                <a:ext cx="4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0" name="Line 36">
                <a:extLst>
                  <a:ext uri="{FF2B5EF4-FFF2-40B4-BE49-F238E27FC236}">
                    <a16:creationId xmlns:a16="http://schemas.microsoft.com/office/drawing/2014/main" id="{9525D0DE-F72B-44FF-B1B7-19774213B205}"/>
                  </a:ext>
                </a:extLst>
              </p:cNvPr>
              <p:cNvSpPr>
                <a:spLocks noChangeShapeType="1"/>
              </p:cNvSpPr>
              <p:nvPr/>
            </p:nvSpPr>
            <p:spPr bwMode="auto">
              <a:xfrm>
                <a:off x="2534" y="1533"/>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1" name="Line 37">
                <a:extLst>
                  <a:ext uri="{FF2B5EF4-FFF2-40B4-BE49-F238E27FC236}">
                    <a16:creationId xmlns:a16="http://schemas.microsoft.com/office/drawing/2014/main" id="{D55C85BF-EFD5-4776-BECC-1E38E68F248D}"/>
                  </a:ext>
                </a:extLst>
              </p:cNvPr>
              <p:cNvSpPr>
                <a:spLocks noChangeShapeType="1"/>
              </p:cNvSpPr>
              <p:nvPr/>
            </p:nvSpPr>
            <p:spPr bwMode="auto">
              <a:xfrm>
                <a:off x="3378" y="1211"/>
                <a:ext cx="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2" name="Line 38">
                <a:extLst>
                  <a:ext uri="{FF2B5EF4-FFF2-40B4-BE49-F238E27FC236}">
                    <a16:creationId xmlns:a16="http://schemas.microsoft.com/office/drawing/2014/main" id="{1B46E648-80E5-4EAE-A39E-B18A51915A01}"/>
                  </a:ext>
                </a:extLst>
              </p:cNvPr>
              <p:cNvSpPr>
                <a:spLocks noChangeShapeType="1"/>
              </p:cNvSpPr>
              <p:nvPr/>
            </p:nvSpPr>
            <p:spPr bwMode="auto">
              <a:xfrm>
                <a:off x="3378" y="1433"/>
                <a:ext cx="5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3" name="Line 39">
                <a:extLst>
                  <a:ext uri="{FF2B5EF4-FFF2-40B4-BE49-F238E27FC236}">
                    <a16:creationId xmlns:a16="http://schemas.microsoft.com/office/drawing/2014/main" id="{C71CFC9D-57A0-4366-AC89-FBEC3E59FFD0}"/>
                  </a:ext>
                </a:extLst>
              </p:cNvPr>
              <p:cNvSpPr>
                <a:spLocks noChangeShapeType="1"/>
              </p:cNvSpPr>
              <p:nvPr/>
            </p:nvSpPr>
            <p:spPr bwMode="auto">
              <a:xfrm>
                <a:off x="3923" y="1433"/>
                <a:ext cx="0" cy="3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4" name="Text Box 40">
                <a:extLst>
                  <a:ext uri="{FF2B5EF4-FFF2-40B4-BE49-F238E27FC236}">
                    <a16:creationId xmlns:a16="http://schemas.microsoft.com/office/drawing/2014/main" id="{3A4D62A9-D8D5-4C42-A461-D476D482E3B2}"/>
                  </a:ext>
                </a:extLst>
              </p:cNvPr>
              <p:cNvSpPr txBox="1">
                <a:spLocks noChangeArrowheads="1"/>
              </p:cNvSpPr>
              <p:nvPr/>
            </p:nvSpPr>
            <p:spPr bwMode="auto">
              <a:xfrm>
                <a:off x="2676" y="484"/>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索引表</a:t>
                </a:r>
              </a:p>
            </p:txBody>
          </p:sp>
        </p:grpSp>
        <p:sp>
          <p:nvSpPr>
            <p:cNvPr id="23564" name="AutoShape 41">
              <a:extLst>
                <a:ext uri="{FF2B5EF4-FFF2-40B4-BE49-F238E27FC236}">
                  <a16:creationId xmlns:a16="http://schemas.microsoft.com/office/drawing/2014/main" id="{F3475308-1953-444A-9583-241C8A8A5DCE}"/>
                </a:ext>
              </a:extLst>
            </p:cNvPr>
            <p:cNvSpPr>
              <a:spLocks noChangeArrowheads="1"/>
            </p:cNvSpPr>
            <p:nvPr/>
          </p:nvSpPr>
          <p:spPr bwMode="auto">
            <a:xfrm>
              <a:off x="4023" y="710"/>
              <a:ext cx="989" cy="290"/>
            </a:xfrm>
            <a:prstGeom prst="wedgeEllipseCallout">
              <a:avLst>
                <a:gd name="adj1" fmla="val -43227"/>
                <a:gd name="adj2" fmla="val 744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查</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38</a:t>
              </a:r>
            </a:p>
          </p:txBody>
        </p:sp>
      </p:grpSp>
      <p:sp>
        <p:nvSpPr>
          <p:cNvPr id="19498" name="Line 42">
            <a:extLst>
              <a:ext uri="{FF2B5EF4-FFF2-40B4-BE49-F238E27FC236}">
                <a16:creationId xmlns:a16="http://schemas.microsoft.com/office/drawing/2014/main" id="{E4164B6D-8B64-445E-928A-0D3FF4A0B500}"/>
              </a:ext>
            </a:extLst>
          </p:cNvPr>
          <p:cNvSpPr>
            <a:spLocks noChangeShapeType="1"/>
          </p:cNvSpPr>
          <p:nvPr/>
        </p:nvSpPr>
        <p:spPr bwMode="auto">
          <a:xfrm>
            <a:off x="39624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499" name="Line 43">
            <a:extLst>
              <a:ext uri="{FF2B5EF4-FFF2-40B4-BE49-F238E27FC236}">
                <a16:creationId xmlns:a16="http://schemas.microsoft.com/office/drawing/2014/main" id="{7DA93DE1-6DB6-41D3-9757-F00EEB59941A}"/>
              </a:ext>
            </a:extLst>
          </p:cNvPr>
          <p:cNvSpPr>
            <a:spLocks noChangeShapeType="1"/>
          </p:cNvSpPr>
          <p:nvPr/>
        </p:nvSpPr>
        <p:spPr bwMode="auto">
          <a:xfrm>
            <a:off x="46482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0" name="Line 44">
            <a:extLst>
              <a:ext uri="{FF2B5EF4-FFF2-40B4-BE49-F238E27FC236}">
                <a16:creationId xmlns:a16="http://schemas.microsoft.com/office/drawing/2014/main" id="{F2631D22-C074-4AC4-A459-849B85888588}"/>
              </a:ext>
            </a:extLst>
          </p:cNvPr>
          <p:cNvSpPr>
            <a:spLocks noChangeShapeType="1"/>
          </p:cNvSpPr>
          <p:nvPr/>
        </p:nvSpPr>
        <p:spPr bwMode="auto">
          <a:xfrm flipV="1">
            <a:off x="3962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1" name="Line 45">
            <a:extLst>
              <a:ext uri="{FF2B5EF4-FFF2-40B4-BE49-F238E27FC236}">
                <a16:creationId xmlns:a16="http://schemas.microsoft.com/office/drawing/2014/main" id="{E9E72C95-9A9F-4943-8176-38B47DB7425C}"/>
              </a:ext>
            </a:extLst>
          </p:cNvPr>
          <p:cNvSpPr>
            <a:spLocks noChangeShapeType="1"/>
          </p:cNvSpPr>
          <p:nvPr/>
        </p:nvSpPr>
        <p:spPr bwMode="auto">
          <a:xfrm flipV="1">
            <a:off x="4343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2" name="Line 46">
            <a:extLst>
              <a:ext uri="{FF2B5EF4-FFF2-40B4-BE49-F238E27FC236}">
                <a16:creationId xmlns:a16="http://schemas.microsoft.com/office/drawing/2014/main" id="{9D2732A3-EA51-4A08-8CFD-B356E11DB9B7}"/>
              </a:ext>
            </a:extLst>
          </p:cNvPr>
          <p:cNvSpPr>
            <a:spLocks noChangeShapeType="1"/>
          </p:cNvSpPr>
          <p:nvPr/>
        </p:nvSpPr>
        <p:spPr bwMode="auto">
          <a:xfrm flipV="1">
            <a:off x="4724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3" name="Line 47">
            <a:extLst>
              <a:ext uri="{FF2B5EF4-FFF2-40B4-BE49-F238E27FC236}">
                <a16:creationId xmlns:a16="http://schemas.microsoft.com/office/drawing/2014/main" id="{858F14F2-5CCD-4A1B-B469-F412BE78ED60}"/>
              </a:ext>
            </a:extLst>
          </p:cNvPr>
          <p:cNvSpPr>
            <a:spLocks noChangeShapeType="1"/>
          </p:cNvSpPr>
          <p:nvPr/>
        </p:nvSpPr>
        <p:spPr bwMode="auto">
          <a:xfrm flipV="1">
            <a:off x="5105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Text Box 40">
            <a:extLst>
              <a:ext uri="{FF2B5EF4-FFF2-40B4-BE49-F238E27FC236}">
                <a16:creationId xmlns:a16="http://schemas.microsoft.com/office/drawing/2014/main" id="{106C33B9-3851-4FC1-9C2C-3748263EBC57}"/>
              </a:ext>
            </a:extLst>
          </p:cNvPr>
          <p:cNvSpPr txBox="1">
            <a:spLocks noChangeArrowheads="1"/>
          </p:cNvSpPr>
          <p:nvPr/>
        </p:nvSpPr>
        <p:spPr bwMode="auto">
          <a:xfrm>
            <a:off x="2293938" y="1162050"/>
            <a:ext cx="14668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最大关键字</a:t>
            </a:r>
          </a:p>
        </p:txBody>
      </p:sp>
      <p:sp>
        <p:nvSpPr>
          <p:cNvPr id="23562" name="Text Box 40">
            <a:extLst>
              <a:ext uri="{FF2B5EF4-FFF2-40B4-BE49-F238E27FC236}">
                <a16:creationId xmlns:a16="http://schemas.microsoft.com/office/drawing/2014/main" id="{B6D921E4-171E-491C-A133-53DC1EEC8509}"/>
              </a:ext>
            </a:extLst>
          </p:cNvPr>
          <p:cNvSpPr txBox="1">
            <a:spLocks noChangeArrowheads="1"/>
          </p:cNvSpPr>
          <p:nvPr/>
        </p:nvSpPr>
        <p:spPr bwMode="auto">
          <a:xfrm>
            <a:off x="2520950" y="1543050"/>
            <a:ext cx="12112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起始地址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9498"/>
                                        </p:tgtEl>
                                        <p:attrNameLst>
                                          <p:attrName>style.visibility</p:attrName>
                                        </p:attrNameLst>
                                      </p:cBhvr>
                                      <p:to>
                                        <p:strVal val="visible"/>
                                      </p:to>
                                    </p:set>
                                  </p:childTnLst>
                                  <p:subTnLst>
                                    <p:set>
                                      <p:cBhvr override="childStyle">
                                        <p:cTn dur="1" fill="hold" display="0" masterRel="nextClick" afterEffect="1"/>
                                        <p:tgtEl>
                                          <p:spTgt spid="1949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9499"/>
                                        </p:tgtEl>
                                        <p:attrNameLst>
                                          <p:attrName>style.visibility</p:attrName>
                                        </p:attrNameLst>
                                      </p:cBhvr>
                                      <p:to>
                                        <p:strVal val="visible"/>
                                      </p:to>
                                    </p:set>
                                  </p:childTnLst>
                                  <p:subTnLst>
                                    <p:set>
                                      <p:cBhvr override="childStyle">
                                        <p:cTn dur="1" fill="hold" display="0" masterRel="nextClick" afterEffect="1"/>
                                        <p:tgtEl>
                                          <p:spTgt spid="1949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9500"/>
                                        </p:tgtEl>
                                        <p:attrNameLst>
                                          <p:attrName>style.visibility</p:attrName>
                                        </p:attrNameLst>
                                      </p:cBhvr>
                                      <p:to>
                                        <p:strVal val="visible"/>
                                      </p:to>
                                    </p:set>
                                  </p:childTnLst>
                                  <p:subTnLst>
                                    <p:set>
                                      <p:cBhvr override="childStyle">
                                        <p:cTn dur="1" fill="hold" display="0" masterRel="nextClick" afterEffect="1"/>
                                        <p:tgtEl>
                                          <p:spTgt spid="1950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9501"/>
                                        </p:tgtEl>
                                        <p:attrNameLst>
                                          <p:attrName>style.visibility</p:attrName>
                                        </p:attrNameLst>
                                      </p:cBhvr>
                                      <p:to>
                                        <p:strVal val="visible"/>
                                      </p:to>
                                    </p:set>
                                  </p:childTnLst>
                                  <p:subTnLst>
                                    <p:set>
                                      <p:cBhvr override="childStyle">
                                        <p:cTn dur="1" fill="hold" display="0" masterRel="nextClick" afterEffect="1"/>
                                        <p:tgtEl>
                                          <p:spTgt spid="19501"/>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9502"/>
                                        </p:tgtEl>
                                        <p:attrNameLst>
                                          <p:attrName>style.visibility</p:attrName>
                                        </p:attrNameLst>
                                      </p:cBhvr>
                                      <p:to>
                                        <p:strVal val="visible"/>
                                      </p:to>
                                    </p:set>
                                  </p:childTnLst>
                                  <p:subTnLst>
                                    <p:set>
                                      <p:cBhvr override="childStyle">
                                        <p:cTn dur="1" fill="hold" display="0" masterRel="nextClick" afterEffect="1"/>
                                        <p:tgtEl>
                                          <p:spTgt spid="1950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9503"/>
                                        </p:tgtEl>
                                        <p:attrNameLst>
                                          <p:attrName>style.visibility</p:attrName>
                                        </p:attrNameLst>
                                      </p:cBhvr>
                                      <p:to>
                                        <p:strVal val="visible"/>
                                      </p:to>
                                    </p:set>
                                  </p:childTnLst>
                                  <p:subTnLst>
                                    <p:set>
                                      <p:cBhvr override="childStyle">
                                        <p:cTn dur="1" fill="hold" display="0" masterRel="nextClick" afterEffect="1"/>
                                        <p:tgtEl>
                                          <p:spTgt spid="195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32" name="Group 28">
            <a:extLst>
              <a:ext uri="{FF2B5EF4-FFF2-40B4-BE49-F238E27FC236}">
                <a16:creationId xmlns:a16="http://schemas.microsoft.com/office/drawing/2014/main" id="{C353CC75-C084-4CC8-B7F0-51BADC5C085B}"/>
              </a:ext>
            </a:extLst>
          </p:cNvPr>
          <p:cNvGrpSpPr>
            <a:grpSpLocks/>
          </p:cNvGrpSpPr>
          <p:nvPr/>
        </p:nvGrpSpPr>
        <p:grpSpPr bwMode="auto">
          <a:xfrm>
            <a:off x="1038225" y="2249488"/>
            <a:ext cx="5995988" cy="396875"/>
            <a:chOff x="654" y="1417"/>
            <a:chExt cx="3777" cy="250"/>
          </a:xfrm>
        </p:grpSpPr>
        <p:sp>
          <p:nvSpPr>
            <p:cNvPr id="26650" name="Text Box 7">
              <a:extLst>
                <a:ext uri="{FF2B5EF4-FFF2-40B4-BE49-F238E27FC236}">
                  <a16:creationId xmlns:a16="http://schemas.microsoft.com/office/drawing/2014/main" id="{11308FC9-35ED-479D-89D3-088057935978}"/>
                </a:ext>
              </a:extLst>
            </p:cNvPr>
            <p:cNvSpPr txBox="1">
              <a:spLocks noChangeArrowheads="1"/>
            </p:cNvSpPr>
            <p:nvPr/>
          </p:nvSpPr>
          <p:spPr bwMode="auto">
            <a:xfrm>
              <a:off x="654" y="1417"/>
              <a:ext cx="41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ASL</a:t>
              </a:r>
            </a:p>
          </p:txBody>
        </p:sp>
        <p:sp>
          <p:nvSpPr>
            <p:cNvPr id="26651" name="Text Box 10">
              <a:extLst>
                <a:ext uri="{FF2B5EF4-FFF2-40B4-BE49-F238E27FC236}">
                  <a16:creationId xmlns:a16="http://schemas.microsoft.com/office/drawing/2014/main" id="{AC4E14B5-4A14-4D0B-99C7-2FCE102E2A55}"/>
                </a:ext>
              </a:extLst>
            </p:cNvPr>
            <p:cNvSpPr txBox="1">
              <a:spLocks noChangeArrowheads="1"/>
            </p:cNvSpPr>
            <p:nvPr/>
          </p:nvSpPr>
          <p:spPr bwMode="auto">
            <a:xfrm>
              <a:off x="1387"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a:t>
              </a:r>
            </a:p>
          </p:txBody>
        </p:sp>
        <p:sp>
          <p:nvSpPr>
            <p:cNvPr id="26652" name="Text Box 11">
              <a:extLst>
                <a:ext uri="{FF2B5EF4-FFF2-40B4-BE49-F238E27FC236}">
                  <a16:creationId xmlns:a16="http://schemas.microsoft.com/office/drawing/2014/main" id="{B6672A8E-63DF-4417-BB2E-9AD5045A8F69}"/>
                </a:ext>
              </a:extLst>
            </p:cNvPr>
            <p:cNvSpPr txBox="1">
              <a:spLocks noChangeArrowheads="1"/>
            </p:cNvSpPr>
            <p:nvPr/>
          </p:nvSpPr>
          <p:spPr bwMode="auto">
            <a:xfrm>
              <a:off x="2598"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最小</a:t>
              </a:r>
            </a:p>
          </p:txBody>
        </p:sp>
        <p:sp>
          <p:nvSpPr>
            <p:cNvPr id="26653" name="Text Box 12">
              <a:extLst>
                <a:ext uri="{FF2B5EF4-FFF2-40B4-BE49-F238E27FC236}">
                  <a16:creationId xmlns:a16="http://schemas.microsoft.com/office/drawing/2014/main" id="{4CD76AC3-8E73-43A2-A693-697655C53319}"/>
                </a:ext>
              </a:extLst>
            </p:cNvPr>
            <p:cNvSpPr txBox="1">
              <a:spLocks noChangeArrowheads="1"/>
            </p:cNvSpPr>
            <p:nvPr/>
          </p:nvSpPr>
          <p:spPr bwMode="auto">
            <a:xfrm>
              <a:off x="3675" y="1417"/>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两者之间</a:t>
              </a:r>
            </a:p>
          </p:txBody>
        </p:sp>
      </p:grpSp>
      <p:grpSp>
        <p:nvGrpSpPr>
          <p:cNvPr id="21533" name="Group 29">
            <a:extLst>
              <a:ext uri="{FF2B5EF4-FFF2-40B4-BE49-F238E27FC236}">
                <a16:creationId xmlns:a16="http://schemas.microsoft.com/office/drawing/2014/main" id="{956BE794-FB52-4C04-872A-B6F92FE07B64}"/>
              </a:ext>
            </a:extLst>
          </p:cNvPr>
          <p:cNvGrpSpPr>
            <a:grpSpLocks/>
          </p:cNvGrpSpPr>
          <p:nvPr/>
        </p:nvGrpSpPr>
        <p:grpSpPr bwMode="auto">
          <a:xfrm>
            <a:off x="968375" y="2779713"/>
            <a:ext cx="6319838" cy="396875"/>
            <a:chOff x="610" y="1751"/>
            <a:chExt cx="3981" cy="250"/>
          </a:xfrm>
        </p:grpSpPr>
        <p:sp>
          <p:nvSpPr>
            <p:cNvPr id="26646" name="Text Box 8">
              <a:extLst>
                <a:ext uri="{FF2B5EF4-FFF2-40B4-BE49-F238E27FC236}">
                  <a16:creationId xmlns:a16="http://schemas.microsoft.com/office/drawing/2014/main" id="{5F436BBA-36C4-4AD8-9129-595F22C0CCC6}"/>
                </a:ext>
              </a:extLst>
            </p:cNvPr>
            <p:cNvSpPr txBox="1">
              <a:spLocks noChangeArrowheads="1"/>
            </p:cNvSpPr>
            <p:nvPr/>
          </p:nvSpPr>
          <p:spPr bwMode="auto">
            <a:xfrm>
              <a:off x="610"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表结构</a:t>
              </a:r>
            </a:p>
          </p:txBody>
        </p:sp>
        <p:sp>
          <p:nvSpPr>
            <p:cNvPr id="26647" name="Text Box 13">
              <a:extLst>
                <a:ext uri="{FF2B5EF4-FFF2-40B4-BE49-F238E27FC236}">
                  <a16:creationId xmlns:a16="http://schemas.microsoft.com/office/drawing/2014/main" id="{90360E6A-4F00-438F-B801-DDB0D6C721AB}"/>
                </a:ext>
              </a:extLst>
            </p:cNvPr>
            <p:cNvSpPr txBox="1">
              <a:spLocks noChangeArrowheads="1"/>
            </p:cNvSpPr>
            <p:nvPr/>
          </p:nvSpPr>
          <p:spPr bwMode="auto">
            <a:xfrm>
              <a:off x="1387" y="1751"/>
              <a:ext cx="12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有序表、无序表</a:t>
              </a:r>
            </a:p>
          </p:txBody>
        </p:sp>
        <p:sp>
          <p:nvSpPr>
            <p:cNvPr id="26648" name="Text Box 14">
              <a:extLst>
                <a:ext uri="{FF2B5EF4-FFF2-40B4-BE49-F238E27FC236}">
                  <a16:creationId xmlns:a16="http://schemas.microsoft.com/office/drawing/2014/main" id="{617042B0-3BA4-4B4E-93EF-C5B3EC7DAACD}"/>
                </a:ext>
              </a:extLst>
            </p:cNvPr>
            <p:cNvSpPr txBox="1">
              <a:spLocks noChangeArrowheads="1"/>
            </p:cNvSpPr>
            <p:nvPr/>
          </p:nvSpPr>
          <p:spPr bwMode="auto">
            <a:xfrm>
              <a:off x="2598"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a:t>
              </a:r>
            </a:p>
          </p:txBody>
        </p:sp>
        <p:sp>
          <p:nvSpPr>
            <p:cNvPr id="26649" name="Text Box 15">
              <a:extLst>
                <a:ext uri="{FF2B5EF4-FFF2-40B4-BE49-F238E27FC236}">
                  <a16:creationId xmlns:a16="http://schemas.microsoft.com/office/drawing/2014/main" id="{A5A8E461-6D03-4FDC-A9E4-518BE7A6AFA6}"/>
                </a:ext>
              </a:extLst>
            </p:cNvPr>
            <p:cNvSpPr txBox="1">
              <a:spLocks noChangeArrowheads="1"/>
            </p:cNvSpPr>
            <p:nvPr/>
          </p:nvSpPr>
          <p:spPr bwMode="auto">
            <a:xfrm>
              <a:off x="3675" y="1751"/>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分块有序表</a:t>
              </a:r>
            </a:p>
          </p:txBody>
        </p:sp>
      </p:grpSp>
      <p:grpSp>
        <p:nvGrpSpPr>
          <p:cNvPr id="21534" name="Group 30">
            <a:extLst>
              <a:ext uri="{FF2B5EF4-FFF2-40B4-BE49-F238E27FC236}">
                <a16:creationId xmlns:a16="http://schemas.microsoft.com/office/drawing/2014/main" id="{67DB6724-FCE8-4732-8B30-B91930833D2E}"/>
              </a:ext>
            </a:extLst>
          </p:cNvPr>
          <p:cNvGrpSpPr>
            <a:grpSpLocks/>
          </p:cNvGrpSpPr>
          <p:nvPr/>
        </p:nvGrpSpPr>
        <p:grpSpPr bwMode="auto">
          <a:xfrm>
            <a:off x="896938" y="3254375"/>
            <a:ext cx="6645275" cy="701675"/>
            <a:chOff x="565" y="2050"/>
            <a:chExt cx="4186" cy="442"/>
          </a:xfrm>
        </p:grpSpPr>
        <p:sp>
          <p:nvSpPr>
            <p:cNvPr id="26642" name="Text Box 9">
              <a:extLst>
                <a:ext uri="{FF2B5EF4-FFF2-40B4-BE49-F238E27FC236}">
                  <a16:creationId xmlns:a16="http://schemas.microsoft.com/office/drawing/2014/main" id="{6E23F109-1849-490D-B18D-2487D5E96D6C}"/>
                </a:ext>
              </a:extLst>
            </p:cNvPr>
            <p:cNvSpPr txBox="1">
              <a:spLocks noChangeArrowheads="1"/>
            </p:cNvSpPr>
            <p:nvPr/>
          </p:nvSpPr>
          <p:spPr bwMode="auto">
            <a:xfrm>
              <a:off x="565" y="205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存储结构</a:t>
              </a:r>
            </a:p>
          </p:txBody>
        </p:sp>
        <p:sp>
          <p:nvSpPr>
            <p:cNvPr id="26643" name="Text Box 16">
              <a:extLst>
                <a:ext uri="{FF2B5EF4-FFF2-40B4-BE49-F238E27FC236}">
                  <a16:creationId xmlns:a16="http://schemas.microsoft.com/office/drawing/2014/main" id="{384B3158-A7D5-4B96-BCF0-0682E96F9744}"/>
                </a:ext>
              </a:extLst>
            </p:cNvPr>
            <p:cNvSpPr txBox="1">
              <a:spLocks noChangeArrowheads="1"/>
            </p:cNvSpPr>
            <p:nvPr/>
          </p:nvSpPr>
          <p:spPr bwMode="auto">
            <a:xfrm>
              <a:off x="1387"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sp>
          <p:nvSpPr>
            <p:cNvPr id="26644" name="Text Box 17">
              <a:extLst>
                <a:ext uri="{FF2B5EF4-FFF2-40B4-BE49-F238E27FC236}">
                  <a16:creationId xmlns:a16="http://schemas.microsoft.com/office/drawing/2014/main" id="{5E1EC800-25EB-4BBC-AE08-EBE5B327F307}"/>
                </a:ext>
              </a:extLst>
            </p:cNvPr>
            <p:cNvSpPr txBox="1">
              <a:spLocks noChangeArrowheads="1"/>
            </p:cNvSpPr>
            <p:nvPr/>
          </p:nvSpPr>
          <p:spPr bwMode="auto">
            <a:xfrm>
              <a:off x="2598" y="2050"/>
              <a:ext cx="10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p:txBody>
        </p:sp>
        <p:sp>
          <p:nvSpPr>
            <p:cNvPr id="26645" name="Text Box 18">
              <a:extLst>
                <a:ext uri="{FF2B5EF4-FFF2-40B4-BE49-F238E27FC236}">
                  <a16:creationId xmlns:a16="http://schemas.microsoft.com/office/drawing/2014/main" id="{722C2DD9-7CEF-4415-A8B0-37F29E48AB0E}"/>
                </a:ext>
              </a:extLst>
            </p:cNvPr>
            <p:cNvSpPr txBox="1">
              <a:spLocks noChangeArrowheads="1"/>
            </p:cNvSpPr>
            <p:nvPr/>
          </p:nvSpPr>
          <p:spPr bwMode="auto">
            <a:xfrm>
              <a:off x="3675"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grpSp>
      <p:grpSp>
        <p:nvGrpSpPr>
          <p:cNvPr id="21531" name="Group 27">
            <a:extLst>
              <a:ext uri="{FF2B5EF4-FFF2-40B4-BE49-F238E27FC236}">
                <a16:creationId xmlns:a16="http://schemas.microsoft.com/office/drawing/2014/main" id="{63B4B8E6-550B-4D5D-9086-4C5BE5D9EEDA}"/>
              </a:ext>
            </a:extLst>
          </p:cNvPr>
          <p:cNvGrpSpPr>
            <a:grpSpLocks/>
          </p:cNvGrpSpPr>
          <p:nvPr/>
        </p:nvGrpSpPr>
        <p:grpSpPr bwMode="auto">
          <a:xfrm>
            <a:off x="865188" y="1069975"/>
            <a:ext cx="6843712" cy="2879724"/>
            <a:chOff x="545" y="674"/>
            <a:chExt cx="4311" cy="1814"/>
          </a:xfrm>
        </p:grpSpPr>
        <p:sp>
          <p:nvSpPr>
            <p:cNvPr id="26630" name="Text Box 3">
              <a:extLst>
                <a:ext uri="{FF2B5EF4-FFF2-40B4-BE49-F238E27FC236}">
                  <a16:creationId xmlns:a16="http://schemas.microsoft.com/office/drawing/2014/main" id="{A3320470-7B57-4F29-AA48-76CBABEF7907}"/>
                </a:ext>
              </a:extLst>
            </p:cNvPr>
            <p:cNvSpPr txBox="1">
              <a:spLocks noChangeArrowheads="1"/>
            </p:cNvSpPr>
            <p:nvPr/>
          </p:nvSpPr>
          <p:spPr bwMode="auto">
            <a:xfrm>
              <a:off x="1963" y="674"/>
              <a:ext cx="147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chemeClr val="tx2"/>
                  </a:solidFill>
                  <a:effectLst/>
                  <a:uLnTx/>
                  <a:uFillTx/>
                  <a:latin typeface="隶书" panose="02010509060101010101" pitchFamily="49" charset="-122"/>
                </a:rPr>
                <a:t>查找方法比较</a:t>
              </a:r>
            </a:p>
          </p:txBody>
        </p:sp>
        <p:sp>
          <p:nvSpPr>
            <p:cNvPr id="26631" name="Text Box 4">
              <a:extLst>
                <a:ext uri="{FF2B5EF4-FFF2-40B4-BE49-F238E27FC236}">
                  <a16:creationId xmlns:a16="http://schemas.microsoft.com/office/drawing/2014/main" id="{87DA1AA5-5C01-47E1-8118-E6DFF3FCE2AD}"/>
                </a:ext>
              </a:extLst>
            </p:cNvPr>
            <p:cNvSpPr txBox="1">
              <a:spLocks noChangeArrowheads="1"/>
            </p:cNvSpPr>
            <p:nvPr/>
          </p:nvSpPr>
          <p:spPr bwMode="auto">
            <a:xfrm>
              <a:off x="1387"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顺序查找</a:t>
              </a:r>
            </a:p>
          </p:txBody>
        </p:sp>
        <p:sp>
          <p:nvSpPr>
            <p:cNvPr id="26632" name="Text Box 5">
              <a:extLst>
                <a:ext uri="{FF2B5EF4-FFF2-40B4-BE49-F238E27FC236}">
                  <a16:creationId xmlns:a16="http://schemas.microsoft.com/office/drawing/2014/main" id="{38218A76-C2E5-4735-965D-6BC1C68D8CDB}"/>
                </a:ext>
              </a:extLst>
            </p:cNvPr>
            <p:cNvSpPr txBox="1">
              <a:spLocks noChangeArrowheads="1"/>
            </p:cNvSpPr>
            <p:nvPr/>
          </p:nvSpPr>
          <p:spPr bwMode="auto">
            <a:xfrm>
              <a:off x="2598"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折半查找</a:t>
              </a:r>
            </a:p>
          </p:txBody>
        </p:sp>
        <p:sp>
          <p:nvSpPr>
            <p:cNvPr id="26633" name="Text Box 6">
              <a:extLst>
                <a:ext uri="{FF2B5EF4-FFF2-40B4-BE49-F238E27FC236}">
                  <a16:creationId xmlns:a16="http://schemas.microsoft.com/office/drawing/2014/main" id="{3C1E719A-159F-41DD-BBAA-001E81E7C7EE}"/>
                </a:ext>
              </a:extLst>
            </p:cNvPr>
            <p:cNvSpPr txBox="1">
              <a:spLocks noChangeArrowheads="1"/>
            </p:cNvSpPr>
            <p:nvPr/>
          </p:nvSpPr>
          <p:spPr bwMode="auto">
            <a:xfrm>
              <a:off x="3675" y="11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分块查找</a:t>
              </a:r>
            </a:p>
          </p:txBody>
        </p:sp>
        <p:sp>
          <p:nvSpPr>
            <p:cNvPr id="26634" name="Line 19">
              <a:extLst>
                <a:ext uri="{FF2B5EF4-FFF2-40B4-BE49-F238E27FC236}">
                  <a16:creationId xmlns:a16="http://schemas.microsoft.com/office/drawing/2014/main" id="{6548B8B1-13B0-430E-B674-6BFC706D4D5E}"/>
                </a:ext>
              </a:extLst>
            </p:cNvPr>
            <p:cNvSpPr>
              <a:spLocks noChangeShapeType="1"/>
            </p:cNvSpPr>
            <p:nvPr/>
          </p:nvSpPr>
          <p:spPr bwMode="auto">
            <a:xfrm>
              <a:off x="556" y="1400"/>
              <a:ext cx="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6635" name="Group 20">
              <a:extLst>
                <a:ext uri="{FF2B5EF4-FFF2-40B4-BE49-F238E27FC236}">
                  <a16:creationId xmlns:a16="http://schemas.microsoft.com/office/drawing/2014/main" id="{BFBD69A2-D705-49C8-B3E7-F716D4728849}"/>
                </a:ext>
              </a:extLst>
            </p:cNvPr>
            <p:cNvGrpSpPr>
              <a:grpSpLocks/>
            </p:cNvGrpSpPr>
            <p:nvPr/>
          </p:nvGrpSpPr>
          <p:grpSpPr bwMode="auto">
            <a:xfrm>
              <a:off x="545" y="1133"/>
              <a:ext cx="4310" cy="1355"/>
              <a:chOff x="545" y="1133"/>
              <a:chExt cx="4310" cy="1622"/>
            </a:xfrm>
          </p:grpSpPr>
          <p:sp>
            <p:nvSpPr>
              <p:cNvPr id="26638" name="Rectangle 21">
                <a:extLst>
                  <a:ext uri="{FF2B5EF4-FFF2-40B4-BE49-F238E27FC236}">
                    <a16:creationId xmlns:a16="http://schemas.microsoft.com/office/drawing/2014/main" id="{6CA7A967-EF99-41C5-B955-6EEAFD3CE3E2}"/>
                  </a:ext>
                </a:extLst>
              </p:cNvPr>
              <p:cNvSpPr>
                <a:spLocks noChangeArrowheads="1"/>
              </p:cNvSpPr>
              <p:nvPr/>
            </p:nvSpPr>
            <p:spPr bwMode="auto">
              <a:xfrm>
                <a:off x="545" y="1133"/>
                <a:ext cx="4310" cy="16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9" name="Line 22">
                <a:extLst>
                  <a:ext uri="{FF2B5EF4-FFF2-40B4-BE49-F238E27FC236}">
                    <a16:creationId xmlns:a16="http://schemas.microsoft.com/office/drawing/2014/main" id="{2C4D3AFE-776B-4B72-9693-1551AF2BECD1}"/>
                  </a:ext>
                </a:extLst>
              </p:cNvPr>
              <p:cNvSpPr>
                <a:spLocks noChangeShapeType="1"/>
              </p:cNvSpPr>
              <p:nvPr/>
            </p:nvSpPr>
            <p:spPr bwMode="auto">
              <a:xfrm>
                <a:off x="1356" y="1144"/>
                <a:ext cx="0" cy="1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0" name="Line 23">
                <a:extLst>
                  <a:ext uri="{FF2B5EF4-FFF2-40B4-BE49-F238E27FC236}">
                    <a16:creationId xmlns:a16="http://schemas.microsoft.com/office/drawing/2014/main" id="{C9C8A75B-8DBE-4A0E-8C5B-2D5887F2788B}"/>
                  </a:ext>
                </a:extLst>
              </p:cNvPr>
              <p:cNvSpPr>
                <a:spLocks noChangeShapeType="1"/>
              </p:cNvSpPr>
              <p:nvPr/>
            </p:nvSpPr>
            <p:spPr bwMode="auto">
              <a:xfrm>
                <a:off x="2567"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1" name="Line 24">
                <a:extLst>
                  <a:ext uri="{FF2B5EF4-FFF2-40B4-BE49-F238E27FC236}">
                    <a16:creationId xmlns:a16="http://schemas.microsoft.com/office/drawing/2014/main" id="{7F4940BA-FCCD-4319-8F31-9973CFD2F29B}"/>
                  </a:ext>
                </a:extLst>
              </p:cNvPr>
              <p:cNvSpPr>
                <a:spLocks noChangeShapeType="1"/>
              </p:cNvSpPr>
              <p:nvPr/>
            </p:nvSpPr>
            <p:spPr bwMode="auto">
              <a:xfrm flipH="1">
                <a:off x="3634"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6636" name="Line 25">
              <a:extLst>
                <a:ext uri="{FF2B5EF4-FFF2-40B4-BE49-F238E27FC236}">
                  <a16:creationId xmlns:a16="http://schemas.microsoft.com/office/drawing/2014/main" id="{7DE809EA-F762-479F-8310-FC7CF1016515}"/>
                </a:ext>
              </a:extLst>
            </p:cNvPr>
            <p:cNvSpPr>
              <a:spLocks noChangeShapeType="1"/>
            </p:cNvSpPr>
            <p:nvPr/>
          </p:nvSpPr>
          <p:spPr bwMode="auto">
            <a:xfrm>
              <a:off x="545" y="16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7" name="Line 26">
              <a:extLst>
                <a:ext uri="{FF2B5EF4-FFF2-40B4-BE49-F238E27FC236}">
                  <a16:creationId xmlns:a16="http://schemas.microsoft.com/office/drawing/2014/main" id="{9EDB5D2D-D045-42D6-9772-4209EC13551E}"/>
                </a:ext>
              </a:extLst>
            </p:cNvPr>
            <p:cNvSpPr>
              <a:spLocks noChangeShapeType="1"/>
            </p:cNvSpPr>
            <p:nvPr/>
          </p:nvSpPr>
          <p:spPr bwMode="auto">
            <a:xfrm>
              <a:off x="545" y="19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31"/>
                                        </p:tgtEl>
                                        <p:attrNameLst>
                                          <p:attrName>style.visibility</p:attrName>
                                        </p:attrNameLst>
                                      </p:cBhvr>
                                      <p:to>
                                        <p:strVal val="visible"/>
                                      </p:to>
                                    </p:set>
                                    <p:anim calcmode="lin" valueType="num">
                                      <p:cBhvr additive="base">
                                        <p:cTn id="7" dur="500" fill="hold"/>
                                        <p:tgtEl>
                                          <p:spTgt spid="21531"/>
                                        </p:tgtEl>
                                        <p:attrNameLst>
                                          <p:attrName>ppt_x</p:attrName>
                                        </p:attrNameLst>
                                      </p:cBhvr>
                                      <p:tavLst>
                                        <p:tav tm="0">
                                          <p:val>
                                            <p:strVal val="0-#ppt_w/2"/>
                                          </p:val>
                                        </p:tav>
                                        <p:tav tm="100000">
                                          <p:val>
                                            <p:strVal val="#ppt_x"/>
                                          </p:val>
                                        </p:tav>
                                      </p:tavLst>
                                    </p:anim>
                                    <p:anim calcmode="lin" valueType="num">
                                      <p:cBhvr additive="base">
                                        <p:cTn id="8" dur="500" fill="hold"/>
                                        <p:tgtEl>
                                          <p:spTgt spid="215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32"/>
                                        </p:tgtEl>
                                        <p:attrNameLst>
                                          <p:attrName>style.visibility</p:attrName>
                                        </p:attrNameLst>
                                      </p:cBhvr>
                                      <p:to>
                                        <p:strVal val="visible"/>
                                      </p:to>
                                    </p:set>
                                    <p:anim calcmode="lin" valueType="num">
                                      <p:cBhvr additive="base">
                                        <p:cTn id="13" dur="500" fill="hold"/>
                                        <p:tgtEl>
                                          <p:spTgt spid="21532"/>
                                        </p:tgtEl>
                                        <p:attrNameLst>
                                          <p:attrName>ppt_x</p:attrName>
                                        </p:attrNameLst>
                                      </p:cBhvr>
                                      <p:tavLst>
                                        <p:tav tm="0">
                                          <p:val>
                                            <p:strVal val="0-#ppt_w/2"/>
                                          </p:val>
                                        </p:tav>
                                        <p:tav tm="100000">
                                          <p:val>
                                            <p:strVal val="#ppt_x"/>
                                          </p:val>
                                        </p:tav>
                                      </p:tavLst>
                                    </p:anim>
                                    <p:anim calcmode="lin" valueType="num">
                                      <p:cBhvr additive="base">
                                        <p:cTn id="14" dur="500" fill="hold"/>
                                        <p:tgtEl>
                                          <p:spTgt spid="215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33"/>
                                        </p:tgtEl>
                                        <p:attrNameLst>
                                          <p:attrName>style.visibility</p:attrName>
                                        </p:attrNameLst>
                                      </p:cBhvr>
                                      <p:to>
                                        <p:strVal val="visible"/>
                                      </p:to>
                                    </p:set>
                                    <p:anim calcmode="lin" valueType="num">
                                      <p:cBhvr additive="base">
                                        <p:cTn id="19" dur="500" fill="hold"/>
                                        <p:tgtEl>
                                          <p:spTgt spid="21533"/>
                                        </p:tgtEl>
                                        <p:attrNameLst>
                                          <p:attrName>ppt_x</p:attrName>
                                        </p:attrNameLst>
                                      </p:cBhvr>
                                      <p:tavLst>
                                        <p:tav tm="0">
                                          <p:val>
                                            <p:strVal val="0-#ppt_w/2"/>
                                          </p:val>
                                        </p:tav>
                                        <p:tav tm="100000">
                                          <p:val>
                                            <p:strVal val="#ppt_x"/>
                                          </p:val>
                                        </p:tav>
                                      </p:tavLst>
                                    </p:anim>
                                    <p:anim calcmode="lin" valueType="num">
                                      <p:cBhvr additive="base">
                                        <p:cTn id="20" dur="500" fill="hold"/>
                                        <p:tgtEl>
                                          <p:spTgt spid="215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34"/>
                                        </p:tgtEl>
                                        <p:attrNameLst>
                                          <p:attrName>style.visibility</p:attrName>
                                        </p:attrNameLst>
                                      </p:cBhvr>
                                      <p:to>
                                        <p:strVal val="visible"/>
                                      </p:to>
                                    </p:set>
                                    <p:anim calcmode="lin" valueType="num">
                                      <p:cBhvr additive="base">
                                        <p:cTn id="25" dur="500" fill="hold"/>
                                        <p:tgtEl>
                                          <p:spTgt spid="21534"/>
                                        </p:tgtEl>
                                        <p:attrNameLst>
                                          <p:attrName>ppt_x</p:attrName>
                                        </p:attrNameLst>
                                      </p:cBhvr>
                                      <p:tavLst>
                                        <p:tav tm="0">
                                          <p:val>
                                            <p:strVal val="0-#ppt_w/2"/>
                                          </p:val>
                                        </p:tav>
                                        <p:tav tm="100000">
                                          <p:val>
                                            <p:strVal val="#ppt_x"/>
                                          </p:val>
                                        </p:tav>
                                      </p:tavLst>
                                    </p:anim>
                                    <p:anim calcmode="lin" valueType="num">
                                      <p:cBhvr additive="base">
                                        <p:cTn id="26" dur="500" fill="hold"/>
                                        <p:tgtEl>
                                          <p:spTgt spid="215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77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54BB2335-71E5-40AE-8295-7E673BB677D8}"/>
              </a:ext>
            </a:extLst>
          </p:cNvPr>
          <p:cNvSpPr txBox="1">
            <a:spLocks noChangeArrowheads="1"/>
          </p:cNvSpPr>
          <p:nvPr/>
        </p:nvSpPr>
        <p:spPr bwMode="auto">
          <a:xfrm>
            <a:off x="2494340" y="680828"/>
            <a:ext cx="4666662" cy="8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9.4</a:t>
            </a:r>
            <a:r>
              <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、二叉查找树</a:t>
            </a:r>
            <a:endPar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mn-cs"/>
            </a:endParaRPr>
          </a:p>
        </p:txBody>
      </p:sp>
      <p:sp>
        <p:nvSpPr>
          <p:cNvPr id="37892" name="Text Box 4">
            <a:hlinkClick r:id="" action="ppaction://hlinkshowjump?jump=nextslide"/>
            <a:extLst>
              <a:ext uri="{FF2B5EF4-FFF2-40B4-BE49-F238E27FC236}">
                <a16:creationId xmlns:a16="http://schemas.microsoft.com/office/drawing/2014/main" id="{16CAFC9B-67BA-495F-BEA2-7C36DBDF58F9}"/>
              </a:ext>
            </a:extLst>
          </p:cNvPr>
          <p:cNvSpPr txBox="1">
            <a:spLocks noChangeArrowheads="1"/>
          </p:cNvSpPr>
          <p:nvPr/>
        </p:nvSpPr>
        <p:spPr bwMode="auto">
          <a:xfrm>
            <a:off x="1622095" y="2013438"/>
            <a:ext cx="1806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1</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．定义</a:t>
            </a:r>
            <a:endParaRPr kumimoji="1" lang="zh-CN" altLang="en-US" sz="4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3" name="Rectangle 5">
            <a:hlinkClick r:id="rId3" action="ppaction://hlinksldjump"/>
            <a:extLst>
              <a:ext uri="{FF2B5EF4-FFF2-40B4-BE49-F238E27FC236}">
                <a16:creationId xmlns:a16="http://schemas.microsoft.com/office/drawing/2014/main" id="{91DB4E6F-45F4-4A72-B52C-820A8C1198CD}"/>
              </a:ext>
            </a:extLst>
          </p:cNvPr>
          <p:cNvSpPr>
            <a:spLocks noChangeArrowheads="1"/>
          </p:cNvSpPr>
          <p:nvPr/>
        </p:nvSpPr>
        <p:spPr bwMode="auto">
          <a:xfrm>
            <a:off x="1622095" y="2819322"/>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2</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4" name="Text Box 6">
            <a:hlinkClick r:id="rId4" action="ppaction://hlinksldjump"/>
            <a:extLst>
              <a:ext uri="{FF2B5EF4-FFF2-40B4-BE49-F238E27FC236}">
                <a16:creationId xmlns:a16="http://schemas.microsoft.com/office/drawing/2014/main" id="{1D52815A-1D06-4DB0-8050-C88C9F331118}"/>
              </a:ext>
            </a:extLst>
          </p:cNvPr>
          <p:cNvSpPr txBox="1">
            <a:spLocks noChangeArrowheads="1"/>
          </p:cNvSpPr>
          <p:nvPr/>
        </p:nvSpPr>
        <p:spPr bwMode="auto">
          <a:xfrm>
            <a:off x="1622095" y="3625206"/>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3</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．插入算法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5" name="Text Box 7">
            <a:hlinkClick r:id="rId5" action="ppaction://hlinksldjump"/>
            <a:extLst>
              <a:ext uri="{FF2B5EF4-FFF2-40B4-BE49-F238E27FC236}">
                <a16:creationId xmlns:a16="http://schemas.microsoft.com/office/drawing/2014/main" id="{2DCF0A1F-3CD4-4812-B9BB-EB8749D7CC1B}"/>
              </a:ext>
            </a:extLst>
          </p:cNvPr>
          <p:cNvSpPr txBox="1">
            <a:spLocks noChangeArrowheads="1"/>
          </p:cNvSpPr>
          <p:nvPr/>
        </p:nvSpPr>
        <p:spPr bwMode="auto">
          <a:xfrm>
            <a:off x="1622094" y="4431090"/>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4</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．删除算法</a:t>
            </a:r>
            <a:endParaRPr kumimoji="1" lang="zh-CN" altLang="en-US" sz="40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6" name="Text Box 8">
            <a:hlinkClick r:id="rId6" action="ppaction://hlinksldjump"/>
            <a:extLst>
              <a:ext uri="{FF2B5EF4-FFF2-40B4-BE49-F238E27FC236}">
                <a16:creationId xmlns:a16="http://schemas.microsoft.com/office/drawing/2014/main" id="{D9BA96A2-4AEA-4027-A740-B1AF0EA10AA4}"/>
              </a:ext>
            </a:extLst>
          </p:cNvPr>
          <p:cNvSpPr txBox="1">
            <a:spLocks noChangeArrowheads="1"/>
          </p:cNvSpPr>
          <p:nvPr/>
        </p:nvSpPr>
        <p:spPr bwMode="auto">
          <a:xfrm>
            <a:off x="1622094" y="5236974"/>
            <a:ext cx="41232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5</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．查找性能的分析</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0-#ppt_w/2"/>
                                          </p:val>
                                        </p:tav>
                                        <p:tav tm="100000">
                                          <p:val>
                                            <p:strVal val="#ppt_x"/>
                                          </p:val>
                                        </p:tav>
                                      </p:tavLst>
                                    </p:anim>
                                    <p:anim calcmode="lin" valueType="num">
                                      <p:cBhvr additive="base">
                                        <p:cTn id="8" dur="500" fill="hold"/>
                                        <p:tgtEl>
                                          <p:spTgt spid="378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dissolve">
                                      <p:cBhvr>
                                        <p:cTn id="12" dur="500"/>
                                        <p:tgtEl>
                                          <p:spTgt spid="3789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7893"/>
                                        </p:tgtEl>
                                        <p:attrNameLst>
                                          <p:attrName>style.visibility</p:attrName>
                                        </p:attrNameLst>
                                      </p:cBhvr>
                                      <p:to>
                                        <p:strVal val="visible"/>
                                      </p:to>
                                    </p:set>
                                    <p:anim calcmode="lin" valueType="num">
                                      <p:cBhvr additive="base">
                                        <p:cTn id="16" dur="500" fill="hold"/>
                                        <p:tgtEl>
                                          <p:spTgt spid="37893"/>
                                        </p:tgtEl>
                                        <p:attrNameLst>
                                          <p:attrName>ppt_x</p:attrName>
                                        </p:attrNameLst>
                                      </p:cBhvr>
                                      <p:tavLst>
                                        <p:tav tm="0">
                                          <p:val>
                                            <p:strVal val="0-#ppt_w/2"/>
                                          </p:val>
                                        </p:tav>
                                        <p:tav tm="100000">
                                          <p:val>
                                            <p:strVal val="#ppt_x"/>
                                          </p:val>
                                        </p:tav>
                                      </p:tavLst>
                                    </p:anim>
                                    <p:anim calcmode="lin" valueType="num">
                                      <p:cBhvr additive="base">
                                        <p:cTn id="17" dur="500" fill="hold"/>
                                        <p:tgtEl>
                                          <p:spTgt spid="3789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37894"/>
                                        </p:tgtEl>
                                        <p:attrNameLst>
                                          <p:attrName>style.visibility</p:attrName>
                                        </p:attrNameLst>
                                      </p:cBhvr>
                                      <p:to>
                                        <p:strVal val="visible"/>
                                      </p:to>
                                    </p:set>
                                    <p:animEffect transition="in" filter="blinds(horizontal)">
                                      <p:cBhvr>
                                        <p:cTn id="21" dur="500"/>
                                        <p:tgtEl>
                                          <p:spTgt spid="37894"/>
                                        </p:tgtEl>
                                      </p:cBhvr>
                                    </p:animEffect>
                                  </p:childTnLst>
                                </p:cTn>
                              </p:par>
                            </p:childTnLst>
                          </p:cTn>
                        </p:par>
                        <p:par>
                          <p:cTn id="22" fill="hold" nodeType="afterGroup">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37895"/>
                                        </p:tgtEl>
                                        <p:attrNameLst>
                                          <p:attrName>style.visibility</p:attrName>
                                        </p:attrNameLst>
                                      </p:cBhvr>
                                      <p:to>
                                        <p:strVal val="visible"/>
                                      </p:to>
                                    </p:set>
                                    <p:animEffect transition="in" filter="blinds(horizontal)">
                                      <p:cBhvr>
                                        <p:cTn id="25" dur="500"/>
                                        <p:tgtEl>
                                          <p:spTgt spid="37895"/>
                                        </p:tgtEl>
                                      </p:cBhvr>
                                    </p:animEffect>
                                  </p:childTnLst>
                                </p:cTn>
                              </p:par>
                            </p:childTnLst>
                          </p:cTn>
                        </p:par>
                        <p:par>
                          <p:cTn id="26" fill="hold" nodeType="afterGroup">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37896"/>
                                        </p:tgtEl>
                                        <p:attrNameLst>
                                          <p:attrName>style.visibility</p:attrName>
                                        </p:attrNameLst>
                                      </p:cBhvr>
                                      <p:to>
                                        <p:strVal val="visible"/>
                                      </p:to>
                                    </p:set>
                                    <p:animEffect transition="in" filter="randombar(horizontal)">
                                      <p:cBhvr>
                                        <p:cTn id="29"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P spid="37895" grpId="0" autoUpdateAnimBg="0"/>
      <p:bldP spid="378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2A59BB10-32FD-41CC-B91D-7F55E1480F3D}"/>
              </a:ext>
            </a:extLst>
          </p:cNvPr>
          <p:cNvSpPr txBox="1">
            <a:spLocks noChangeArrowheads="1"/>
          </p:cNvSpPr>
          <p:nvPr/>
        </p:nvSpPr>
        <p:spPr bwMode="auto">
          <a:xfrm>
            <a:off x="1401396" y="3014870"/>
            <a:ext cx="6468437" cy="98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）若它的左子树不空，则左子树上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均小于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38915" name="Text Box 3">
            <a:extLst>
              <a:ext uri="{FF2B5EF4-FFF2-40B4-BE49-F238E27FC236}">
                <a16:creationId xmlns:a16="http://schemas.microsoft.com/office/drawing/2014/main" id="{FD1A359F-0FAF-4A8D-BC12-0E1340FDD2D3}"/>
              </a:ext>
            </a:extLst>
          </p:cNvPr>
          <p:cNvSpPr txBox="1">
            <a:spLocks noChangeArrowheads="1"/>
          </p:cNvSpPr>
          <p:nvPr/>
        </p:nvSpPr>
        <p:spPr bwMode="auto">
          <a:xfrm>
            <a:off x="808892" y="399393"/>
            <a:ext cx="2946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rgbClr val="FF00FF"/>
                </a:solidFill>
                <a:effectLst/>
                <a:uLnTx/>
                <a:uFillTx/>
                <a:latin typeface="+mj-ea"/>
                <a:ea typeface="+mj-ea"/>
                <a:cs typeface="+mn-cs"/>
              </a:rPr>
              <a:t>1</a:t>
            </a:r>
            <a:r>
              <a:rPr kumimoji="1" lang="zh-CN" altLang="en-US" sz="4800" b="1" i="0" u="none" strike="noStrike" kern="1200" cap="none" spc="0" normalizeH="0" baseline="0" noProof="0" dirty="0">
                <a:ln>
                  <a:noFill/>
                </a:ln>
                <a:solidFill>
                  <a:srgbClr val="FF00FF"/>
                </a:solidFill>
                <a:effectLst/>
                <a:uLnTx/>
                <a:uFillTx/>
                <a:latin typeface="+mj-ea"/>
                <a:ea typeface="+mj-ea"/>
                <a:cs typeface="+mn-cs"/>
              </a:rPr>
              <a:t>．定义：</a:t>
            </a:r>
            <a:endParaRPr kumimoji="1" lang="zh-CN" altLang="en-US" sz="4400" b="1" i="0" u="none" strike="noStrike" kern="1200" cap="none" spc="0" normalizeH="0" baseline="0" noProof="0" dirty="0">
              <a:ln>
                <a:noFill/>
              </a:ln>
              <a:solidFill>
                <a:srgbClr val="FF00FF"/>
              </a:solidFill>
              <a:effectLst/>
              <a:uLnTx/>
              <a:uFillTx/>
              <a:latin typeface="+mj-ea"/>
              <a:ea typeface="+mj-ea"/>
              <a:cs typeface="+mn-cs"/>
            </a:endParaRPr>
          </a:p>
        </p:txBody>
      </p:sp>
      <p:sp>
        <p:nvSpPr>
          <p:cNvPr id="38916" name="Text Box 4">
            <a:extLst>
              <a:ext uri="{FF2B5EF4-FFF2-40B4-BE49-F238E27FC236}">
                <a16:creationId xmlns:a16="http://schemas.microsoft.com/office/drawing/2014/main" id="{F3DA4640-B54E-4612-BBE9-A7673CE9A40F}"/>
              </a:ext>
            </a:extLst>
          </p:cNvPr>
          <p:cNvSpPr txBox="1">
            <a:spLocks noChangeArrowheads="1"/>
          </p:cNvSpPr>
          <p:nvPr/>
        </p:nvSpPr>
        <p:spPr bwMode="auto">
          <a:xfrm>
            <a:off x="1225061" y="1477473"/>
            <a:ext cx="7106433" cy="123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lang="zh-CN" altLang="en-US" sz="2800" dirty="0">
                <a:solidFill>
                  <a:srgbClr val="00B0F0"/>
                </a:solidFill>
                <a:latin typeface="Times New Roman" panose="02020603050405020304" pitchFamily="18" charset="0"/>
                <a:ea typeface="楷体_GB2312" pitchFamily="49" charset="-122"/>
              </a:rPr>
              <a:t>二叉查找树</a:t>
            </a:r>
            <a:r>
              <a:rPr lang="en-US" altLang="zh-CN" sz="2800" dirty="0">
                <a:solidFill>
                  <a:srgbClr val="00B0F0"/>
                </a:solidFill>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二叉排序树</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或是一棵空树；</a:t>
            </a:r>
            <a:b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b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或是具有如下特性的二叉树</a:t>
            </a: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楷体_GB2312" pitchFamily="49" charset="-122"/>
              </a:rPr>
              <a:t>：</a:t>
            </a:r>
          </a:p>
        </p:txBody>
      </p:sp>
      <p:sp>
        <p:nvSpPr>
          <p:cNvPr id="38917" name="Text Box 5">
            <a:extLst>
              <a:ext uri="{FF2B5EF4-FFF2-40B4-BE49-F238E27FC236}">
                <a16:creationId xmlns:a16="http://schemas.microsoft.com/office/drawing/2014/main" id="{E1F6F83D-27C0-46A0-8621-B19FC081B300}"/>
              </a:ext>
            </a:extLst>
          </p:cNvPr>
          <p:cNvSpPr txBox="1">
            <a:spLocks noChangeArrowheads="1"/>
          </p:cNvSpPr>
          <p:nvPr/>
        </p:nvSpPr>
        <p:spPr bwMode="auto">
          <a:xfrm>
            <a:off x="1375996" y="5586922"/>
            <a:ext cx="6009542" cy="61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）左、右子树也</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都是</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8918" name="Text Box 6">
            <a:extLst>
              <a:ext uri="{FF2B5EF4-FFF2-40B4-BE49-F238E27FC236}">
                <a16:creationId xmlns:a16="http://schemas.microsoft.com/office/drawing/2014/main" id="{92A9C598-0953-47A8-907F-C2A9DEDE7240}"/>
              </a:ext>
            </a:extLst>
          </p:cNvPr>
          <p:cNvSpPr txBox="1">
            <a:spLocks noChangeArrowheads="1"/>
          </p:cNvSpPr>
          <p:nvPr/>
        </p:nvSpPr>
        <p:spPr bwMode="auto">
          <a:xfrm>
            <a:off x="1401396" y="4288045"/>
            <a:ext cx="6468437" cy="104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）若它的右子树不空，则右子树上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 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均大于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slide(fromTop)">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4"/>
                                        </p:tgtEl>
                                        <p:attrNameLst>
                                          <p:attrName>style.visibility</p:attrName>
                                        </p:attrNameLst>
                                      </p:cBhvr>
                                      <p:to>
                                        <p:strVal val="visible"/>
                                      </p:to>
                                    </p:set>
                                    <p:animEffect transition="in" filter="wipe(left)">
                                      <p:cBhvr>
                                        <p:cTn id="17" dur="500"/>
                                        <p:tgtEl>
                                          <p:spTgt spid="38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wipe(left)">
                                      <p:cBhvr>
                                        <p:cTn id="2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6" grpId="0" autoUpdateAnimBg="0"/>
      <p:bldP spid="38917" grpId="0" autoUpdateAnimBg="0"/>
      <p:bldP spid="389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2">
            <a:extLst>
              <a:ext uri="{FF2B5EF4-FFF2-40B4-BE49-F238E27FC236}">
                <a16:creationId xmlns:a16="http://schemas.microsoft.com/office/drawing/2014/main" id="{B8007ECE-18E3-4773-A610-FA388744363C}"/>
              </a:ext>
            </a:extLst>
          </p:cNvPr>
          <p:cNvSpPr>
            <a:spLocks noChangeArrowheads="1"/>
          </p:cNvSpPr>
          <p:nvPr/>
        </p:nvSpPr>
        <p:spPr bwMode="auto">
          <a:xfrm>
            <a:off x="4507523" y="7854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39" name="Oval 3">
            <a:extLst>
              <a:ext uri="{FF2B5EF4-FFF2-40B4-BE49-F238E27FC236}">
                <a16:creationId xmlns:a16="http://schemas.microsoft.com/office/drawing/2014/main" id="{4C7DA692-A16D-43C1-B09A-7720F558E2BF}"/>
              </a:ext>
            </a:extLst>
          </p:cNvPr>
          <p:cNvSpPr>
            <a:spLocks noChangeArrowheads="1"/>
          </p:cNvSpPr>
          <p:nvPr/>
        </p:nvSpPr>
        <p:spPr bwMode="auto">
          <a:xfrm>
            <a:off x="29073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0" name="Oval 4">
            <a:extLst>
              <a:ext uri="{FF2B5EF4-FFF2-40B4-BE49-F238E27FC236}">
                <a16:creationId xmlns:a16="http://schemas.microsoft.com/office/drawing/2014/main" id="{FCE49445-CC46-4359-9A65-0109336B5516}"/>
              </a:ext>
            </a:extLst>
          </p:cNvPr>
          <p:cNvSpPr>
            <a:spLocks noChangeArrowheads="1"/>
          </p:cNvSpPr>
          <p:nvPr/>
        </p:nvSpPr>
        <p:spPr bwMode="auto">
          <a:xfrm>
            <a:off x="62601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1" name="Oval 5">
            <a:extLst>
              <a:ext uri="{FF2B5EF4-FFF2-40B4-BE49-F238E27FC236}">
                <a16:creationId xmlns:a16="http://schemas.microsoft.com/office/drawing/2014/main" id="{9291865D-AEF0-4769-829C-F112D128A49D}"/>
              </a:ext>
            </a:extLst>
          </p:cNvPr>
          <p:cNvSpPr>
            <a:spLocks noChangeArrowheads="1"/>
          </p:cNvSpPr>
          <p:nvPr/>
        </p:nvSpPr>
        <p:spPr bwMode="auto">
          <a:xfrm>
            <a:off x="13833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2" name="Oval 6">
            <a:extLst>
              <a:ext uri="{FF2B5EF4-FFF2-40B4-BE49-F238E27FC236}">
                <a16:creationId xmlns:a16="http://schemas.microsoft.com/office/drawing/2014/main" id="{93D281C5-5993-4749-89FA-89298C0F7D2F}"/>
              </a:ext>
            </a:extLst>
          </p:cNvPr>
          <p:cNvSpPr>
            <a:spLocks noChangeArrowheads="1"/>
          </p:cNvSpPr>
          <p:nvPr/>
        </p:nvSpPr>
        <p:spPr bwMode="auto">
          <a:xfrm>
            <a:off x="77841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3" name="Oval 7">
            <a:extLst>
              <a:ext uri="{FF2B5EF4-FFF2-40B4-BE49-F238E27FC236}">
                <a16:creationId xmlns:a16="http://schemas.microsoft.com/office/drawing/2014/main" id="{A0037D8A-180D-47D2-8940-288C0D6D1639}"/>
              </a:ext>
            </a:extLst>
          </p:cNvPr>
          <p:cNvSpPr>
            <a:spLocks noChangeArrowheads="1"/>
          </p:cNvSpPr>
          <p:nvPr/>
        </p:nvSpPr>
        <p:spPr bwMode="auto">
          <a:xfrm>
            <a:off x="697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4" name="Oval 8">
            <a:extLst>
              <a:ext uri="{FF2B5EF4-FFF2-40B4-BE49-F238E27FC236}">
                <a16:creationId xmlns:a16="http://schemas.microsoft.com/office/drawing/2014/main" id="{E92E134F-34D6-4954-B126-6F2D37D584A8}"/>
              </a:ext>
            </a:extLst>
          </p:cNvPr>
          <p:cNvSpPr>
            <a:spLocks noChangeArrowheads="1"/>
          </p:cNvSpPr>
          <p:nvPr/>
        </p:nvSpPr>
        <p:spPr bwMode="auto">
          <a:xfrm>
            <a:off x="6793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5" name="Oval 9">
            <a:extLst>
              <a:ext uri="{FF2B5EF4-FFF2-40B4-BE49-F238E27FC236}">
                <a16:creationId xmlns:a16="http://schemas.microsoft.com/office/drawing/2014/main" id="{81279EF8-F3C9-4292-8085-FF7A167882AD}"/>
              </a:ext>
            </a:extLst>
          </p:cNvPr>
          <p:cNvSpPr>
            <a:spLocks noChangeArrowheads="1"/>
          </p:cNvSpPr>
          <p:nvPr/>
        </p:nvSpPr>
        <p:spPr bwMode="auto">
          <a:xfrm>
            <a:off x="45075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6" name="Oval 10">
            <a:extLst>
              <a:ext uri="{FF2B5EF4-FFF2-40B4-BE49-F238E27FC236}">
                <a16:creationId xmlns:a16="http://schemas.microsoft.com/office/drawing/2014/main" id="{B3CE8E7C-229C-4DEE-89FE-D485E6F22467}"/>
              </a:ext>
            </a:extLst>
          </p:cNvPr>
          <p:cNvSpPr>
            <a:spLocks noChangeArrowheads="1"/>
          </p:cNvSpPr>
          <p:nvPr/>
        </p:nvSpPr>
        <p:spPr bwMode="auto">
          <a:xfrm>
            <a:off x="35931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7" name="Oval 11">
            <a:extLst>
              <a:ext uri="{FF2B5EF4-FFF2-40B4-BE49-F238E27FC236}">
                <a16:creationId xmlns:a16="http://schemas.microsoft.com/office/drawing/2014/main" id="{1CDDC3F1-A540-4C55-AD79-683CB7195E60}"/>
              </a:ext>
            </a:extLst>
          </p:cNvPr>
          <p:cNvSpPr>
            <a:spLocks noChangeArrowheads="1"/>
          </p:cNvSpPr>
          <p:nvPr/>
        </p:nvSpPr>
        <p:spPr bwMode="auto">
          <a:xfrm>
            <a:off x="21453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8" name="Oval 12">
            <a:extLst>
              <a:ext uri="{FF2B5EF4-FFF2-40B4-BE49-F238E27FC236}">
                <a16:creationId xmlns:a16="http://schemas.microsoft.com/office/drawing/2014/main" id="{B840C96F-ABFF-4F65-ABA4-3BC7FAB81F4F}"/>
              </a:ext>
            </a:extLst>
          </p:cNvPr>
          <p:cNvSpPr>
            <a:spLocks noChangeArrowheads="1"/>
          </p:cNvSpPr>
          <p:nvPr/>
        </p:nvSpPr>
        <p:spPr bwMode="auto">
          <a:xfrm>
            <a:off x="15357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9" name="Oval 13">
            <a:extLst>
              <a:ext uri="{FF2B5EF4-FFF2-40B4-BE49-F238E27FC236}">
                <a16:creationId xmlns:a16="http://schemas.microsoft.com/office/drawing/2014/main" id="{9C636C0E-CAAA-48AC-9991-691B96A58984}"/>
              </a:ext>
            </a:extLst>
          </p:cNvPr>
          <p:cNvSpPr>
            <a:spLocks noChangeArrowheads="1"/>
          </p:cNvSpPr>
          <p:nvPr/>
        </p:nvSpPr>
        <p:spPr bwMode="auto">
          <a:xfrm>
            <a:off x="77841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50" name="Line 14">
            <a:extLst>
              <a:ext uri="{FF2B5EF4-FFF2-40B4-BE49-F238E27FC236}">
                <a16:creationId xmlns:a16="http://schemas.microsoft.com/office/drawing/2014/main" id="{DD60B9D4-11C1-4CB6-8BC4-2B69184B0BEA}"/>
              </a:ext>
            </a:extLst>
          </p:cNvPr>
          <p:cNvSpPr>
            <a:spLocks noChangeShapeType="1"/>
          </p:cNvSpPr>
          <p:nvPr/>
        </p:nvSpPr>
        <p:spPr bwMode="auto">
          <a:xfrm flipH="1">
            <a:off x="3593123" y="1242646"/>
            <a:ext cx="9144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1" name="Line 15">
            <a:extLst>
              <a:ext uri="{FF2B5EF4-FFF2-40B4-BE49-F238E27FC236}">
                <a16:creationId xmlns:a16="http://schemas.microsoft.com/office/drawing/2014/main" id="{F7C57676-2C4C-4DAD-B6BD-7B990247A686}"/>
              </a:ext>
            </a:extLst>
          </p:cNvPr>
          <p:cNvSpPr>
            <a:spLocks noChangeShapeType="1"/>
          </p:cNvSpPr>
          <p:nvPr/>
        </p:nvSpPr>
        <p:spPr bwMode="auto">
          <a:xfrm flipH="1">
            <a:off x="2069123" y="2157046"/>
            <a:ext cx="838200" cy="5334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2" name="Line 16">
            <a:extLst>
              <a:ext uri="{FF2B5EF4-FFF2-40B4-BE49-F238E27FC236}">
                <a16:creationId xmlns:a16="http://schemas.microsoft.com/office/drawing/2014/main" id="{23D09EE7-3AD7-495D-9FB7-21E86C555E15}"/>
              </a:ext>
            </a:extLst>
          </p:cNvPr>
          <p:cNvSpPr>
            <a:spLocks noChangeShapeType="1"/>
          </p:cNvSpPr>
          <p:nvPr/>
        </p:nvSpPr>
        <p:spPr bwMode="auto">
          <a:xfrm>
            <a:off x="5193323" y="1242646"/>
            <a:ext cx="11430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3" name="Line 17">
            <a:extLst>
              <a:ext uri="{FF2B5EF4-FFF2-40B4-BE49-F238E27FC236}">
                <a16:creationId xmlns:a16="http://schemas.microsoft.com/office/drawing/2014/main" id="{C2AE9508-0B00-4F57-B732-2271EAF9F82F}"/>
              </a:ext>
            </a:extLst>
          </p:cNvPr>
          <p:cNvSpPr>
            <a:spLocks noChangeShapeType="1"/>
          </p:cNvSpPr>
          <p:nvPr/>
        </p:nvSpPr>
        <p:spPr bwMode="auto">
          <a:xfrm>
            <a:off x="3593123" y="2157046"/>
            <a:ext cx="990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4" name="Line 18">
            <a:extLst>
              <a:ext uri="{FF2B5EF4-FFF2-40B4-BE49-F238E27FC236}">
                <a16:creationId xmlns:a16="http://schemas.microsoft.com/office/drawing/2014/main" id="{020E4FFA-C3A4-4790-B5F7-DC210F5D36BD}"/>
              </a:ext>
            </a:extLst>
          </p:cNvPr>
          <p:cNvSpPr>
            <a:spLocks noChangeShapeType="1"/>
          </p:cNvSpPr>
          <p:nvPr/>
        </p:nvSpPr>
        <p:spPr bwMode="auto">
          <a:xfrm flipH="1">
            <a:off x="1078523" y="3223846"/>
            <a:ext cx="457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Line 19">
            <a:extLst>
              <a:ext uri="{FF2B5EF4-FFF2-40B4-BE49-F238E27FC236}">
                <a16:creationId xmlns:a16="http://schemas.microsoft.com/office/drawing/2014/main" id="{6AA82980-907B-469C-9497-8185D30670AA}"/>
              </a:ext>
            </a:extLst>
          </p:cNvPr>
          <p:cNvSpPr>
            <a:spLocks noChangeShapeType="1"/>
          </p:cNvSpPr>
          <p:nvPr/>
        </p:nvSpPr>
        <p:spPr bwMode="auto">
          <a:xfrm>
            <a:off x="1916723" y="31476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6" name="Line 20">
            <a:extLst>
              <a:ext uri="{FF2B5EF4-FFF2-40B4-BE49-F238E27FC236}">
                <a16:creationId xmlns:a16="http://schemas.microsoft.com/office/drawing/2014/main" id="{E092B369-DF1E-4A28-AFA7-9F4FC85F02E2}"/>
              </a:ext>
            </a:extLst>
          </p:cNvPr>
          <p:cNvSpPr>
            <a:spLocks noChangeShapeType="1"/>
          </p:cNvSpPr>
          <p:nvPr/>
        </p:nvSpPr>
        <p:spPr bwMode="auto">
          <a:xfrm flipH="1">
            <a:off x="1916723" y="4366846"/>
            <a:ext cx="457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7" name="Line 21">
            <a:extLst>
              <a:ext uri="{FF2B5EF4-FFF2-40B4-BE49-F238E27FC236}">
                <a16:creationId xmlns:a16="http://schemas.microsoft.com/office/drawing/2014/main" id="{8AE04D83-441A-410F-969B-BB2A1F66B735}"/>
              </a:ext>
            </a:extLst>
          </p:cNvPr>
          <p:cNvSpPr>
            <a:spLocks noChangeShapeType="1"/>
          </p:cNvSpPr>
          <p:nvPr/>
        </p:nvSpPr>
        <p:spPr bwMode="auto">
          <a:xfrm flipH="1">
            <a:off x="3974123" y="3147646"/>
            <a:ext cx="609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8" name="Line 22">
            <a:extLst>
              <a:ext uri="{FF2B5EF4-FFF2-40B4-BE49-F238E27FC236}">
                <a16:creationId xmlns:a16="http://schemas.microsoft.com/office/drawing/2014/main" id="{699E695D-97F1-4F5E-A1C0-6CB76B8CF5BE}"/>
              </a:ext>
            </a:extLst>
          </p:cNvPr>
          <p:cNvSpPr>
            <a:spLocks noChangeShapeType="1"/>
          </p:cNvSpPr>
          <p:nvPr/>
        </p:nvSpPr>
        <p:spPr bwMode="auto">
          <a:xfrm>
            <a:off x="7022123" y="2157046"/>
            <a:ext cx="838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9" name="Line 23">
            <a:extLst>
              <a:ext uri="{FF2B5EF4-FFF2-40B4-BE49-F238E27FC236}">
                <a16:creationId xmlns:a16="http://schemas.microsoft.com/office/drawing/2014/main" id="{C39C47E6-AE22-4DCE-9B9F-6EFEA30C985A}"/>
              </a:ext>
            </a:extLst>
          </p:cNvPr>
          <p:cNvSpPr>
            <a:spLocks noChangeShapeType="1"/>
          </p:cNvSpPr>
          <p:nvPr/>
        </p:nvSpPr>
        <p:spPr bwMode="auto">
          <a:xfrm flipH="1">
            <a:off x="7403123" y="32238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0" name="Line 24">
            <a:extLst>
              <a:ext uri="{FF2B5EF4-FFF2-40B4-BE49-F238E27FC236}">
                <a16:creationId xmlns:a16="http://schemas.microsoft.com/office/drawing/2014/main" id="{45F3B351-AA28-4454-9811-BA9232FC9418}"/>
              </a:ext>
            </a:extLst>
          </p:cNvPr>
          <p:cNvSpPr>
            <a:spLocks noChangeShapeType="1"/>
          </p:cNvSpPr>
          <p:nvPr/>
        </p:nvSpPr>
        <p:spPr bwMode="auto">
          <a:xfrm>
            <a:off x="7326923" y="4290646"/>
            <a:ext cx="6858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Text Box 25">
            <a:extLst>
              <a:ext uri="{FF2B5EF4-FFF2-40B4-BE49-F238E27FC236}">
                <a16:creationId xmlns:a16="http://schemas.microsoft.com/office/drawing/2014/main" id="{6D9D3B58-768C-4B04-8481-33E4C85312AD}"/>
              </a:ext>
            </a:extLst>
          </p:cNvPr>
          <p:cNvSpPr txBox="1">
            <a:spLocks noChangeArrowheads="1"/>
          </p:cNvSpPr>
          <p:nvPr/>
        </p:nvSpPr>
        <p:spPr bwMode="auto">
          <a:xfrm>
            <a:off x="773723" y="556846"/>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9962" name="Text Box 26">
            <a:extLst>
              <a:ext uri="{FF2B5EF4-FFF2-40B4-BE49-F238E27FC236}">
                <a16:creationId xmlns:a16="http://schemas.microsoft.com/office/drawing/2014/main" id="{CA1A3657-C70A-4532-9DAD-4B52C0D0717B}"/>
              </a:ext>
            </a:extLst>
          </p:cNvPr>
          <p:cNvSpPr txBox="1">
            <a:spLocks noChangeArrowheads="1"/>
          </p:cNvSpPr>
          <p:nvPr/>
        </p:nvSpPr>
        <p:spPr bwMode="auto">
          <a:xfrm>
            <a:off x="3839979" y="5433646"/>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隶书" panose="02010509060101010101" pitchFamily="49" charset="-122"/>
              </a:rPr>
              <a:t>是二叉排序树。</a:t>
            </a:r>
            <a:endParaRPr kumimoji="1" lang="zh-CN" altLang="en-US" sz="3600" b="0" i="0" u="none" strike="noStrike" kern="1200" cap="none" spc="0" normalizeH="0" baseline="0" noProof="0" dirty="0">
              <a:ln>
                <a:noFill/>
              </a:ln>
              <a:effectLst/>
              <a:uLnTx/>
              <a:uFillTx/>
              <a:latin typeface="隶书" panose="02010509060101010101" pitchFamily="49" charset="-122"/>
            </a:endParaRPr>
          </a:p>
        </p:txBody>
      </p:sp>
      <p:sp>
        <p:nvSpPr>
          <p:cNvPr id="39963" name="Line 27">
            <a:extLst>
              <a:ext uri="{FF2B5EF4-FFF2-40B4-BE49-F238E27FC236}">
                <a16:creationId xmlns:a16="http://schemas.microsoft.com/office/drawing/2014/main" id="{3B2292F9-005C-496E-AC55-9E879F553E09}"/>
              </a:ext>
            </a:extLst>
          </p:cNvPr>
          <p:cNvSpPr>
            <a:spLocks noChangeShapeType="1"/>
          </p:cNvSpPr>
          <p:nvPr/>
        </p:nvSpPr>
        <p:spPr bwMode="auto">
          <a:xfrm>
            <a:off x="5193323" y="3071446"/>
            <a:ext cx="762000" cy="762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4" name="Oval 28">
            <a:extLst>
              <a:ext uri="{FF2B5EF4-FFF2-40B4-BE49-F238E27FC236}">
                <a16:creationId xmlns:a16="http://schemas.microsoft.com/office/drawing/2014/main" id="{E4CEE112-1675-4854-807F-3AC76D7BAEA5}"/>
              </a:ext>
            </a:extLst>
          </p:cNvPr>
          <p:cNvSpPr>
            <a:spLocks noChangeArrowheads="1"/>
          </p:cNvSpPr>
          <p:nvPr/>
        </p:nvSpPr>
        <p:spPr bwMode="auto">
          <a:xfrm>
            <a:off x="5726723" y="3833446"/>
            <a:ext cx="762000" cy="5334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66</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65" name="Text Box 29">
            <a:extLst>
              <a:ext uri="{FF2B5EF4-FFF2-40B4-BE49-F238E27FC236}">
                <a16:creationId xmlns:a16="http://schemas.microsoft.com/office/drawing/2014/main" id="{C13C4BC2-4AAC-4391-8434-38EE9D6BF1C6}"/>
              </a:ext>
            </a:extLst>
          </p:cNvPr>
          <p:cNvSpPr txBox="1">
            <a:spLocks noChangeArrowheads="1"/>
          </p:cNvSpPr>
          <p:nvPr/>
        </p:nvSpPr>
        <p:spPr bwMode="auto">
          <a:xfrm>
            <a:off x="3008129" y="5205046"/>
            <a:ext cx="952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6000" b="1"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rPr>
              <a:t>不</a:t>
            </a:r>
            <a:endParaRPr kumimoji="1" lang="zh-CN" altLang="en-US" sz="6000" b="0"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9961"/>
                                        </p:tgtEl>
                                        <p:attrNameLst>
                                          <p:attrName>style.visibility</p:attrName>
                                        </p:attrNameLst>
                                      </p:cBhvr>
                                      <p:to>
                                        <p:strVal val="visible"/>
                                      </p:to>
                                    </p:set>
                                    <p:anim calcmode="lin" valueType="num">
                                      <p:cBhvr additive="base">
                                        <p:cTn id="7" dur="500" fill="hold"/>
                                        <p:tgtEl>
                                          <p:spTgt spid="39961"/>
                                        </p:tgtEl>
                                        <p:attrNameLst>
                                          <p:attrName>ppt_x</p:attrName>
                                        </p:attrNameLst>
                                      </p:cBhvr>
                                      <p:tavLst>
                                        <p:tav tm="0">
                                          <p:val>
                                            <p:strVal val="0-#ppt_w/2"/>
                                          </p:val>
                                        </p:tav>
                                        <p:tav tm="100000">
                                          <p:val>
                                            <p:strVal val="#ppt_x"/>
                                          </p:val>
                                        </p:tav>
                                      </p:tavLst>
                                    </p:anim>
                                    <p:anim calcmode="lin" valueType="num">
                                      <p:cBhvr additive="base">
                                        <p:cTn id="8" dur="500" fill="hold"/>
                                        <p:tgtEl>
                                          <p:spTgt spid="3996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9938"/>
                                        </p:tgtEl>
                                        <p:attrNameLst>
                                          <p:attrName>style.visibility</p:attrName>
                                        </p:attrNameLst>
                                      </p:cBhvr>
                                      <p:to>
                                        <p:strVal val="visible"/>
                                      </p:to>
                                    </p:set>
                                    <p:animEffect transition="in" filter="slide(fromTop)">
                                      <p:cBhvr>
                                        <p:cTn id="13" dur="500"/>
                                        <p:tgtEl>
                                          <p:spTgt spid="39938"/>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39939"/>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39940"/>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39941"/>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39942"/>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39943"/>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39944"/>
                                        </p:tgtEl>
                                        <p:attrNameLst>
                                          <p:attrName>style.visibility</p:attrName>
                                        </p:attrNameLst>
                                      </p:cBhvr>
                                      <p:to>
                                        <p:strVal val="visible"/>
                                      </p:to>
                                    </p:se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39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39946"/>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39947"/>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39948"/>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39949"/>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nodeType="afterEffect">
                                  <p:stCondLst>
                                    <p:cond delay="0"/>
                                  </p:stCondLst>
                                  <p:childTnLst>
                                    <p:set>
                                      <p:cBhvr>
                                        <p:cTn id="49" dur="1" fill="hold">
                                          <p:stCondLst>
                                            <p:cond delay="499"/>
                                          </p:stCondLst>
                                        </p:cTn>
                                        <p:tgtEl>
                                          <p:spTgt spid="39950"/>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nodeType="afterEffect">
                                  <p:stCondLst>
                                    <p:cond delay="0"/>
                                  </p:stCondLst>
                                  <p:childTnLst>
                                    <p:set>
                                      <p:cBhvr>
                                        <p:cTn id="52" dur="1" fill="hold">
                                          <p:stCondLst>
                                            <p:cond delay="499"/>
                                          </p:stCondLst>
                                        </p:cTn>
                                        <p:tgtEl>
                                          <p:spTgt spid="39951"/>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nodeType="afterEffect">
                                  <p:stCondLst>
                                    <p:cond delay="0"/>
                                  </p:stCondLst>
                                  <p:childTnLst>
                                    <p:set>
                                      <p:cBhvr>
                                        <p:cTn id="55" dur="1" fill="hold">
                                          <p:stCondLst>
                                            <p:cond delay="499"/>
                                          </p:stCondLst>
                                        </p:cTn>
                                        <p:tgtEl>
                                          <p:spTgt spid="39952"/>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nodeType="afterEffect">
                                  <p:stCondLst>
                                    <p:cond delay="0"/>
                                  </p:stCondLst>
                                  <p:childTnLst>
                                    <p:set>
                                      <p:cBhvr>
                                        <p:cTn id="58" dur="1" fill="hold">
                                          <p:stCondLst>
                                            <p:cond delay="499"/>
                                          </p:stCondLst>
                                        </p:cTn>
                                        <p:tgtEl>
                                          <p:spTgt spid="39953"/>
                                        </p:tgtEl>
                                        <p:attrNameLst>
                                          <p:attrName>style.visibility</p:attrName>
                                        </p:attrNameLst>
                                      </p:cBhvr>
                                      <p:to>
                                        <p:strVal val="visible"/>
                                      </p:to>
                                    </p:set>
                                  </p:childTnLst>
                                </p:cTn>
                              </p:par>
                            </p:childTnLst>
                          </p:cTn>
                        </p:par>
                        <p:par>
                          <p:cTn id="59" fill="hold" nodeType="afterGroup">
                            <p:stCondLst>
                              <p:cond delay="8000"/>
                            </p:stCondLst>
                            <p:childTnLst>
                              <p:par>
                                <p:cTn id="60" presetID="1" presetClass="entr" presetSubtype="0" fill="hold" nodeType="afterEffect">
                                  <p:stCondLst>
                                    <p:cond delay="0"/>
                                  </p:stCondLst>
                                  <p:childTnLst>
                                    <p:set>
                                      <p:cBhvr>
                                        <p:cTn id="61" dur="1" fill="hold">
                                          <p:stCondLst>
                                            <p:cond delay="499"/>
                                          </p:stCondLst>
                                        </p:cTn>
                                        <p:tgtEl>
                                          <p:spTgt spid="39954"/>
                                        </p:tgtEl>
                                        <p:attrNameLst>
                                          <p:attrName>style.visibility</p:attrName>
                                        </p:attrNameLst>
                                      </p:cBhvr>
                                      <p:to>
                                        <p:strVal val="visible"/>
                                      </p:to>
                                    </p:set>
                                  </p:childTnLst>
                                </p:cTn>
                              </p:par>
                            </p:childTnLst>
                          </p:cTn>
                        </p:par>
                        <p:par>
                          <p:cTn id="62" fill="hold" nodeType="afterGroup">
                            <p:stCondLst>
                              <p:cond delay="8500"/>
                            </p:stCondLst>
                            <p:childTnLst>
                              <p:par>
                                <p:cTn id="63" presetID="1" presetClass="entr" presetSubtype="0" fill="hold" nodeType="afterEffect">
                                  <p:stCondLst>
                                    <p:cond delay="0"/>
                                  </p:stCondLst>
                                  <p:childTnLst>
                                    <p:set>
                                      <p:cBhvr>
                                        <p:cTn id="64" dur="1" fill="hold">
                                          <p:stCondLst>
                                            <p:cond delay="499"/>
                                          </p:stCondLst>
                                        </p:cTn>
                                        <p:tgtEl>
                                          <p:spTgt spid="39955"/>
                                        </p:tgtEl>
                                        <p:attrNameLst>
                                          <p:attrName>style.visibility</p:attrName>
                                        </p:attrNameLst>
                                      </p:cBhvr>
                                      <p:to>
                                        <p:strVal val="visible"/>
                                      </p:to>
                                    </p:set>
                                  </p:childTnLst>
                                </p:cTn>
                              </p:par>
                            </p:childTnLst>
                          </p:cTn>
                        </p:par>
                        <p:par>
                          <p:cTn id="65" fill="hold" nodeType="afterGroup">
                            <p:stCondLst>
                              <p:cond delay="9000"/>
                            </p:stCondLst>
                            <p:childTnLst>
                              <p:par>
                                <p:cTn id="66" presetID="1" presetClass="entr" presetSubtype="0" fill="hold" nodeType="afterEffect">
                                  <p:stCondLst>
                                    <p:cond delay="0"/>
                                  </p:stCondLst>
                                  <p:childTnLst>
                                    <p:set>
                                      <p:cBhvr>
                                        <p:cTn id="67" dur="1" fill="hold">
                                          <p:stCondLst>
                                            <p:cond delay="499"/>
                                          </p:stCondLst>
                                        </p:cTn>
                                        <p:tgtEl>
                                          <p:spTgt spid="39956"/>
                                        </p:tgtEl>
                                        <p:attrNameLst>
                                          <p:attrName>style.visibility</p:attrName>
                                        </p:attrNameLst>
                                      </p:cBhvr>
                                      <p:to>
                                        <p:strVal val="visible"/>
                                      </p:to>
                                    </p:set>
                                  </p:childTnLst>
                                </p:cTn>
                              </p:par>
                            </p:childTnLst>
                          </p:cTn>
                        </p:par>
                        <p:par>
                          <p:cTn id="68" fill="hold" nodeType="afterGroup">
                            <p:stCondLst>
                              <p:cond delay="9500"/>
                            </p:stCondLst>
                            <p:childTnLst>
                              <p:par>
                                <p:cTn id="69" presetID="1" presetClass="entr" presetSubtype="0" fill="hold" nodeType="afterEffect">
                                  <p:stCondLst>
                                    <p:cond delay="0"/>
                                  </p:stCondLst>
                                  <p:childTnLst>
                                    <p:set>
                                      <p:cBhvr>
                                        <p:cTn id="70" dur="1" fill="hold">
                                          <p:stCondLst>
                                            <p:cond delay="499"/>
                                          </p:stCondLst>
                                        </p:cTn>
                                        <p:tgtEl>
                                          <p:spTgt spid="39957"/>
                                        </p:tgtEl>
                                        <p:attrNameLst>
                                          <p:attrName>style.visibility</p:attrName>
                                        </p:attrNameLst>
                                      </p:cBhvr>
                                      <p:to>
                                        <p:strVal val="visible"/>
                                      </p:to>
                                    </p:set>
                                  </p:childTnLst>
                                </p:cTn>
                              </p:par>
                            </p:childTnLst>
                          </p:cTn>
                        </p:par>
                        <p:par>
                          <p:cTn id="71" fill="hold" nodeType="afterGroup">
                            <p:stCondLst>
                              <p:cond delay="10000"/>
                            </p:stCondLst>
                            <p:childTnLst>
                              <p:par>
                                <p:cTn id="72" presetID="1" presetClass="entr" presetSubtype="0" fill="hold" nodeType="afterEffect">
                                  <p:stCondLst>
                                    <p:cond delay="0"/>
                                  </p:stCondLst>
                                  <p:childTnLst>
                                    <p:set>
                                      <p:cBhvr>
                                        <p:cTn id="73" dur="1" fill="hold">
                                          <p:stCondLst>
                                            <p:cond delay="499"/>
                                          </p:stCondLst>
                                        </p:cTn>
                                        <p:tgtEl>
                                          <p:spTgt spid="39958"/>
                                        </p:tgtEl>
                                        <p:attrNameLst>
                                          <p:attrName>style.visibility</p:attrName>
                                        </p:attrNameLst>
                                      </p:cBhvr>
                                      <p:to>
                                        <p:strVal val="visible"/>
                                      </p:to>
                                    </p:set>
                                  </p:childTnLst>
                                </p:cTn>
                              </p:par>
                            </p:childTnLst>
                          </p:cTn>
                        </p:par>
                        <p:par>
                          <p:cTn id="74" fill="hold" nodeType="afterGroup">
                            <p:stCondLst>
                              <p:cond delay="10500"/>
                            </p:stCondLst>
                            <p:childTnLst>
                              <p:par>
                                <p:cTn id="75" presetID="1" presetClass="entr" presetSubtype="0" fill="hold" nodeType="afterEffect">
                                  <p:stCondLst>
                                    <p:cond delay="0"/>
                                  </p:stCondLst>
                                  <p:childTnLst>
                                    <p:set>
                                      <p:cBhvr>
                                        <p:cTn id="76" dur="1" fill="hold">
                                          <p:stCondLst>
                                            <p:cond delay="499"/>
                                          </p:stCondLst>
                                        </p:cTn>
                                        <p:tgtEl>
                                          <p:spTgt spid="39959"/>
                                        </p:tgtEl>
                                        <p:attrNameLst>
                                          <p:attrName>style.visibility</p:attrName>
                                        </p:attrNameLst>
                                      </p:cBhvr>
                                      <p:to>
                                        <p:strVal val="visible"/>
                                      </p:to>
                                    </p:set>
                                  </p:childTnLst>
                                </p:cTn>
                              </p:par>
                            </p:childTnLst>
                          </p:cTn>
                        </p:par>
                        <p:par>
                          <p:cTn id="77" fill="hold" nodeType="afterGroup">
                            <p:stCondLst>
                              <p:cond delay="11000"/>
                            </p:stCondLst>
                            <p:childTnLst>
                              <p:par>
                                <p:cTn id="78" presetID="1" presetClass="entr" presetSubtype="0" fill="hold" nodeType="afterEffect">
                                  <p:stCondLst>
                                    <p:cond delay="0"/>
                                  </p:stCondLst>
                                  <p:childTnLst>
                                    <p:set>
                                      <p:cBhvr>
                                        <p:cTn id="79" dur="1" fill="hold">
                                          <p:stCondLst>
                                            <p:cond delay="499"/>
                                          </p:stCondLst>
                                        </p:cTn>
                                        <p:tgtEl>
                                          <p:spTgt spid="3996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9962"/>
                                        </p:tgtEl>
                                        <p:attrNameLst>
                                          <p:attrName>style.visibility</p:attrName>
                                        </p:attrNameLst>
                                      </p:cBhvr>
                                      <p:to>
                                        <p:strVal val="visible"/>
                                      </p:to>
                                    </p:set>
                                    <p:animEffect transition="in" filter="wipe(left)">
                                      <p:cBhvr>
                                        <p:cTn id="84" dur="500"/>
                                        <p:tgtEl>
                                          <p:spTgt spid="3996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39963"/>
                                        </p:tgtEl>
                                        <p:attrNameLst>
                                          <p:attrName>style.visibility</p:attrName>
                                        </p:attrNameLst>
                                      </p:cBhvr>
                                      <p:to>
                                        <p:strVal val="visible"/>
                                      </p:to>
                                    </p:set>
                                    <p:animEffect transition="in" filter="wipe(up)">
                                      <p:cBhvr>
                                        <p:cTn id="89" dur="500"/>
                                        <p:tgtEl>
                                          <p:spTgt spid="39963"/>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39964"/>
                                        </p:tgtEl>
                                        <p:attrNameLst>
                                          <p:attrName>style.visibility</p:attrName>
                                        </p:attrNameLst>
                                      </p:cBhvr>
                                      <p:to>
                                        <p:strVal val="visible"/>
                                      </p:to>
                                    </p:set>
                                    <p:animEffect transition="in" filter="wipe(up)">
                                      <p:cBhvr>
                                        <p:cTn id="93" dur="500"/>
                                        <p:tgtEl>
                                          <p:spTgt spid="3996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9965"/>
                                        </p:tgtEl>
                                        <p:attrNameLst>
                                          <p:attrName>style.visibility</p:attrName>
                                        </p:attrNameLst>
                                      </p:cBhvr>
                                      <p:to>
                                        <p:strVal val="visible"/>
                                      </p:to>
                                    </p:set>
                                    <p:animEffect transition="in" filter="wipe(left)">
                                      <p:cBhvr>
                                        <p:cTn id="96" dur="500"/>
                                        <p:tgtEl>
                                          <p:spTgt spid="39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autoUpdateAnimBg="0"/>
      <p:bldP spid="39939" grpId="0" animBg="1" autoUpdateAnimBg="0"/>
      <p:bldP spid="39940" grpId="0" animBg="1" autoUpdateAnimBg="0"/>
      <p:bldP spid="39941" grpId="0" animBg="1" autoUpdateAnimBg="0"/>
      <p:bldP spid="39942" grpId="0" animBg="1" autoUpdateAnimBg="0"/>
      <p:bldP spid="39943" grpId="0" animBg="1" autoUpdateAnimBg="0"/>
      <p:bldP spid="39944" grpId="0" animBg="1" autoUpdateAnimBg="0"/>
      <p:bldP spid="39945" grpId="0" animBg="1" autoUpdateAnimBg="0"/>
      <p:bldP spid="39946" grpId="0" animBg="1" autoUpdateAnimBg="0"/>
      <p:bldP spid="39947" grpId="0" animBg="1" autoUpdateAnimBg="0"/>
      <p:bldP spid="39948" grpId="0" animBg="1" autoUpdateAnimBg="0"/>
      <p:bldP spid="39949" grpId="0" animBg="1" autoUpdateAnimBg="0"/>
      <p:bldP spid="39961" grpId="0" autoUpdateAnimBg="0"/>
      <p:bldP spid="39962" grpId="0" autoUpdateAnimBg="0"/>
      <p:bldP spid="39964" grpId="0" animBg="1" autoUpdateAnimBg="0"/>
      <p:bldP spid="3996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D4DB6A0F-DC6C-4C57-AA0B-032855543BF9}"/>
              </a:ext>
            </a:extLst>
          </p:cNvPr>
          <p:cNvSpPr txBox="1">
            <a:spLocks noChangeArrowheads="1"/>
          </p:cNvSpPr>
          <p:nvPr/>
        </p:nvSpPr>
        <p:spPr bwMode="auto">
          <a:xfrm>
            <a:off x="479425" y="1233488"/>
            <a:ext cx="84391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1</a:t>
            </a:r>
            <a:r>
              <a:rPr kumimoji="1" lang="zh-CN" altLang="en-US" sz="2800" b="0" i="0" u="none" strike="noStrike" kern="1200" cap="none" spc="0" normalizeH="0" baseline="0" noProof="0" dirty="0">
                <a:ln>
                  <a:noFill/>
                </a:ln>
                <a:effectLst/>
                <a:uLnTx/>
                <a:uFillTx/>
                <a:latin typeface="隶书" panose="02010509060101010101" pitchFamily="49" charset="-122"/>
              </a:rPr>
              <a:t>）任意结点的关键字大于（小于）其左（右）子树中任意结点的关键字</a:t>
            </a:r>
            <a:r>
              <a:rPr lang="zh-CN" altLang="en-US" sz="2800" dirty="0">
                <a:latin typeface="隶书" panose="02010509060101010101" pitchFamily="49" charset="-122"/>
              </a:rPr>
              <a:t>。</a:t>
            </a:r>
            <a:r>
              <a:rPr kumimoji="1" lang="zh-CN" altLang="en-US" sz="2800" b="0" i="0" u="none" strike="noStrike" kern="1200" cap="none" spc="0" normalizeH="0" baseline="0" noProof="0" dirty="0">
                <a:ln>
                  <a:noFill/>
                </a:ln>
                <a:effectLst/>
                <a:uLnTx/>
                <a:uFillTx/>
                <a:latin typeface="隶书" panose="02010509060101010101" pitchFamily="49" charset="-122"/>
              </a:rPr>
              <a:t>因此各结点关键字互不相同。</a:t>
            </a:r>
            <a:endParaRPr kumimoji="1" lang="zh-CN" altLang="en-US" b="0" i="0" u="none" strike="noStrike" kern="1200" cap="none" spc="0" normalizeH="0" baseline="0" noProof="0" dirty="0">
              <a:ln>
                <a:noFill/>
              </a:ln>
              <a:effectLst/>
              <a:uLnTx/>
              <a:uFillTx/>
              <a:latin typeface="隶书" panose="02010509060101010101" pitchFamily="49" charset="-122"/>
            </a:endParaRPr>
          </a:p>
        </p:txBody>
      </p:sp>
      <p:sp>
        <p:nvSpPr>
          <p:cNvPr id="38915" name="Text Box 3">
            <a:extLst>
              <a:ext uri="{FF2B5EF4-FFF2-40B4-BE49-F238E27FC236}">
                <a16:creationId xmlns:a16="http://schemas.microsoft.com/office/drawing/2014/main" id="{CE9FDF6C-FA6E-4967-88B3-5DFC968917DE}"/>
              </a:ext>
            </a:extLst>
          </p:cNvPr>
          <p:cNvSpPr txBox="1">
            <a:spLocks noChangeArrowheads="1"/>
          </p:cNvSpPr>
          <p:nvPr/>
        </p:nvSpPr>
        <p:spPr bwMode="auto">
          <a:xfrm>
            <a:off x="457200" y="152400"/>
            <a:ext cx="69564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800" b="1" i="0" u="none" strike="noStrike" kern="1200" cap="none" spc="0" normalizeH="0" baseline="0" noProof="0" dirty="0">
                <a:ln>
                  <a:noFill/>
                </a:ln>
                <a:solidFill>
                  <a:srgbClr val="FF00FF"/>
                </a:solidFill>
                <a:effectLst/>
                <a:uLnTx/>
                <a:uFillTx/>
                <a:latin typeface="隶书" panose="02010509060101010101" pitchFamily="49" charset="-122"/>
              </a:rPr>
              <a:t>二叉查找树的结构特点：</a:t>
            </a:r>
            <a:endParaRPr kumimoji="1" lang="zh-CN" altLang="en-US" sz="4400" b="1" i="0" u="none" strike="noStrike" kern="1200" cap="none" spc="0" normalizeH="0" baseline="0" noProof="0" dirty="0">
              <a:ln>
                <a:noFill/>
              </a:ln>
              <a:solidFill>
                <a:srgbClr val="FF00FF"/>
              </a:solidFill>
              <a:effectLst/>
              <a:uLnTx/>
              <a:uFillTx/>
              <a:latin typeface="隶书" panose="02010509060101010101" pitchFamily="49" charset="-122"/>
            </a:endParaRPr>
          </a:p>
        </p:txBody>
      </p:sp>
      <p:sp>
        <p:nvSpPr>
          <p:cNvPr id="38917" name="Text Box 5">
            <a:extLst>
              <a:ext uri="{FF2B5EF4-FFF2-40B4-BE49-F238E27FC236}">
                <a16:creationId xmlns:a16="http://schemas.microsoft.com/office/drawing/2014/main" id="{F9439335-AFEC-4614-AE03-2E0DFF28CA57}"/>
              </a:ext>
            </a:extLst>
          </p:cNvPr>
          <p:cNvSpPr txBox="1">
            <a:spLocks noChangeArrowheads="1"/>
          </p:cNvSpPr>
          <p:nvPr/>
        </p:nvSpPr>
        <p:spPr bwMode="auto">
          <a:xfrm>
            <a:off x="457200" y="3081156"/>
            <a:ext cx="8461375" cy="11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3</a:t>
            </a:r>
            <a:r>
              <a:rPr kumimoji="1" lang="zh-CN" altLang="en-US" sz="2800" b="0" i="0" u="none" strike="noStrike" kern="1200" cap="none" spc="0" normalizeH="0" baseline="0" noProof="0" dirty="0">
                <a:ln>
                  <a:noFill/>
                </a:ln>
                <a:effectLst/>
                <a:uLnTx/>
                <a:uFillTx/>
                <a:latin typeface="隶书" panose="02010509060101010101" pitchFamily="49" charset="-122"/>
              </a:rPr>
              <a:t>）同一个数据集合，可按关键字表示成不同的二叉查找树，但中序序列相同。</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38918" name="Text Box 6">
            <a:extLst>
              <a:ext uri="{FF2B5EF4-FFF2-40B4-BE49-F238E27FC236}">
                <a16:creationId xmlns:a16="http://schemas.microsoft.com/office/drawing/2014/main" id="{2C930C90-5816-4CBE-95AF-337075F9F2C6}"/>
              </a:ext>
            </a:extLst>
          </p:cNvPr>
          <p:cNvSpPr txBox="1">
            <a:spLocks noChangeArrowheads="1"/>
          </p:cNvSpPr>
          <p:nvPr/>
        </p:nvSpPr>
        <p:spPr bwMode="auto">
          <a:xfrm>
            <a:off x="457200" y="2372092"/>
            <a:ext cx="8535988" cy="524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2</a:t>
            </a:r>
            <a:r>
              <a:rPr kumimoji="1" lang="zh-CN" altLang="en-US" sz="2800" b="0" i="0" u="none" strike="noStrike" kern="1200" cap="none" spc="0" normalizeH="0" baseline="0" noProof="0" dirty="0">
                <a:ln>
                  <a:noFill/>
                </a:ln>
                <a:effectLst/>
                <a:uLnTx/>
                <a:uFillTx/>
                <a:latin typeface="隶书" panose="02010509060101010101" pitchFamily="49" charset="-122"/>
              </a:rPr>
              <a:t>）</a:t>
            </a:r>
            <a:r>
              <a:rPr lang="zh-CN" altLang="en-US" sz="2800" dirty="0">
                <a:latin typeface="隶书" panose="02010509060101010101" pitchFamily="49" charset="-122"/>
              </a:rPr>
              <a:t>它</a:t>
            </a:r>
            <a:r>
              <a:rPr kumimoji="1" lang="zh-CN" altLang="en-US" sz="2800" b="0" i="0" u="none" strike="noStrike" kern="1200" cap="none" spc="0" normalizeH="0" baseline="0" noProof="0" dirty="0">
                <a:ln>
                  <a:noFill/>
                </a:ln>
                <a:effectLst/>
                <a:uLnTx/>
                <a:uFillTx/>
                <a:latin typeface="隶书" panose="02010509060101010101" pitchFamily="49" charset="-122"/>
              </a:rPr>
              <a:t>的中序序列是一个递增的有序序列</a:t>
            </a:r>
            <a:r>
              <a:rPr lang="en-US" altLang="zh-CN" sz="2800" dirty="0">
                <a:latin typeface="隶书" panose="02010509060101010101" pitchFamily="49" charset="-122"/>
              </a:rPr>
              <a:t>.</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6" name="Text Box 2">
            <a:extLst>
              <a:ext uri="{FF2B5EF4-FFF2-40B4-BE49-F238E27FC236}">
                <a16:creationId xmlns:a16="http://schemas.microsoft.com/office/drawing/2014/main" id="{4EA8399C-C6B3-4026-9A54-B7853D72F01C}"/>
              </a:ext>
            </a:extLst>
          </p:cNvPr>
          <p:cNvSpPr txBox="1">
            <a:spLocks noChangeArrowheads="1"/>
          </p:cNvSpPr>
          <p:nvPr/>
        </p:nvSpPr>
        <p:spPr bwMode="auto">
          <a:xfrm>
            <a:off x="457200" y="4381151"/>
            <a:ext cx="84391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4</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）每个结点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的右子树的最左结点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Y</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，称为</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a:t>
            </a:r>
            <a:r>
              <a:rPr kumimoji="1" lang="zh-CN" altLang="en-US" sz="2800" b="0" i="0" u="none" strike="noStrike" kern="1200" cap="none" spc="0" normalizeH="0" baseline="0" noProof="0" dirty="0">
                <a:ln>
                  <a:noFill/>
                </a:ln>
                <a:solidFill>
                  <a:srgbClr val="00B0F0"/>
                </a:solidFill>
                <a:effectLst/>
                <a:uLnTx/>
                <a:uFillTx/>
                <a:latin typeface="Cambria" panose="02040503050406030204" pitchFamily="18" charset="0"/>
                <a:ea typeface="隶书" panose="02010509060101010101" pitchFamily="49" charset="-122"/>
              </a:rPr>
              <a:t>继承结点</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。有如下性质</a:t>
            </a:r>
            <a:endPar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在此右子树中其关键字值最小</a:t>
            </a:r>
            <a:endParaRPr kumimoji="1" lang="en-US" altLang="zh-CN"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没有左子树</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endParaRPr kumimoji="1" lang="zh-CN" altLang="en-US" sz="32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p:txBody>
      </p:sp>
      <p:pic>
        <p:nvPicPr>
          <p:cNvPr id="7" name="图片 1">
            <a:extLst>
              <a:ext uri="{FF2B5EF4-FFF2-40B4-BE49-F238E27FC236}">
                <a16:creationId xmlns:a16="http://schemas.microsoft.com/office/drawing/2014/main" id="{45AAECA1-FF7A-4A37-B393-001CA2C4D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049" y="4888523"/>
            <a:ext cx="2667151" cy="16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4"/>
                                        </p:tgtEl>
                                        <p:attrNameLst>
                                          <p:attrName>style.visibility</p:attrName>
                                        </p:attrNameLst>
                                      </p:cBhvr>
                                      <p:to>
                                        <p:strVal val="visible"/>
                                      </p:to>
                                    </p:set>
                                    <p:animEffect transition="in" filter="wipe(left)">
                                      <p:cBhvr>
                                        <p:cTn id="12" dur="500"/>
                                        <p:tgtEl>
                                          <p:spTgt spid="38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wipe(left)">
                                      <p:cBhvr>
                                        <p:cTn id="17" dur="500"/>
                                        <p:tgtEl>
                                          <p:spTgt spid="38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7" grpId="0" autoUpdateAnimBg="0"/>
      <p:bldP spid="38918" grpId="0" autoUpdateAnimBg="0"/>
      <p:bldP spid="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8104AACF-A6F4-4458-B198-A32A0E63AE73}"/>
              </a:ext>
            </a:extLst>
          </p:cNvPr>
          <p:cNvSpPr>
            <a:spLocks noGrp="1" noChangeArrowheads="1"/>
          </p:cNvSpPr>
          <p:nvPr>
            <p:ph type="body" idx="1"/>
          </p:nvPr>
        </p:nvSpPr>
        <p:spPr>
          <a:xfrm>
            <a:off x="720968" y="967521"/>
            <a:ext cx="8035681" cy="4895850"/>
          </a:xfrm>
        </p:spPr>
        <p:txBody>
          <a:bodyPr/>
          <a:lstStyle/>
          <a:p>
            <a:pPr lvl="1" eaLnBrk="1" hangingPunct="1"/>
            <a:r>
              <a:rPr lang="zh-CN" altLang="en-US" dirty="0">
                <a:solidFill>
                  <a:srgbClr val="00B0F0"/>
                </a:solidFill>
              </a:rPr>
              <a:t>查找</a:t>
            </a:r>
            <a:r>
              <a:rPr lang="en-US" altLang="zh-CN" dirty="0"/>
              <a:t>——</a:t>
            </a:r>
            <a:r>
              <a:rPr lang="zh-CN" altLang="en-US" dirty="0"/>
              <a:t>也叫</a:t>
            </a:r>
            <a:r>
              <a:rPr lang="zh-CN" altLang="en-US" dirty="0">
                <a:solidFill>
                  <a:srgbClr val="00B0F0"/>
                </a:solidFill>
              </a:rPr>
              <a:t>检索</a:t>
            </a:r>
            <a:r>
              <a:rPr lang="zh-CN" altLang="en-US" dirty="0"/>
              <a:t>。根据给定的某个值，在表中确定一个关键字等于给定值的数据元素</a:t>
            </a:r>
          </a:p>
          <a:p>
            <a:pPr lvl="1" eaLnBrk="1" hangingPunct="1"/>
            <a:r>
              <a:rPr lang="zh-CN" altLang="en-US" dirty="0">
                <a:solidFill>
                  <a:srgbClr val="00B0F0"/>
                </a:solidFill>
              </a:rPr>
              <a:t>关键字</a:t>
            </a:r>
            <a:r>
              <a:rPr lang="en-US" altLang="zh-CN" dirty="0"/>
              <a:t>——</a:t>
            </a:r>
            <a:r>
              <a:rPr lang="zh-CN" altLang="en-US" dirty="0"/>
              <a:t>是数据元素中某个数据项的值，它可以标识一个数据元素</a:t>
            </a:r>
            <a:endParaRPr lang="en-US" altLang="zh-CN" dirty="0"/>
          </a:p>
          <a:p>
            <a:pPr lvl="1" eaLnBrk="1" hangingPunct="1"/>
            <a:endParaRPr lang="zh-CN" altLang="en-US" dirty="0"/>
          </a:p>
          <a:p>
            <a:pPr lvl="1" eaLnBrk="1" hangingPunct="1"/>
            <a:r>
              <a:rPr lang="zh-CN" altLang="en-US" dirty="0"/>
              <a:t>查找方法评价</a:t>
            </a:r>
          </a:p>
          <a:p>
            <a:pPr lvl="2" eaLnBrk="1" hangingPunct="1"/>
            <a:r>
              <a:rPr lang="zh-CN" altLang="en-US" dirty="0"/>
              <a:t>查找速度</a:t>
            </a:r>
          </a:p>
          <a:p>
            <a:pPr lvl="2" eaLnBrk="1" hangingPunct="1"/>
            <a:r>
              <a:rPr lang="zh-CN" altLang="en-US" dirty="0"/>
              <a:t>占用存储空间多少</a:t>
            </a:r>
          </a:p>
          <a:p>
            <a:pPr lvl="2" eaLnBrk="1" hangingPunct="1"/>
            <a:r>
              <a:rPr lang="zh-CN" altLang="en-US" dirty="0"/>
              <a:t>算法本身复杂程度</a:t>
            </a:r>
          </a:p>
          <a:p>
            <a:pPr lvl="2" eaLnBrk="1" hangingPunct="1"/>
            <a:r>
              <a:rPr lang="zh-CN" altLang="en-US" dirty="0"/>
              <a:t>平均查找长度</a:t>
            </a:r>
            <a:r>
              <a:rPr lang="en-US" altLang="zh-CN" dirty="0"/>
              <a:t>ASL(Average Search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A10F21EF-3CFB-499D-8742-91D03AB9D927}"/>
              </a:ext>
            </a:extLst>
          </p:cNvPr>
          <p:cNvSpPr txBox="1">
            <a:spLocks noChangeArrowheads="1"/>
          </p:cNvSpPr>
          <p:nvPr/>
        </p:nvSpPr>
        <p:spPr bwMode="auto">
          <a:xfrm>
            <a:off x="1639522" y="501162"/>
            <a:ext cx="5721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    </a:t>
            </a: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通常，取二叉链表作为</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二叉排序树的存储结构</a:t>
            </a:r>
          </a:p>
        </p:txBody>
      </p:sp>
      <p:sp>
        <p:nvSpPr>
          <p:cNvPr id="40963" name="Text Box 3">
            <a:extLst>
              <a:ext uri="{FF2B5EF4-FFF2-40B4-BE49-F238E27FC236}">
                <a16:creationId xmlns:a16="http://schemas.microsoft.com/office/drawing/2014/main" id="{17CCCA3F-C212-4B74-BD60-B4376B41E3B3}"/>
              </a:ext>
            </a:extLst>
          </p:cNvPr>
          <p:cNvSpPr txBox="1">
            <a:spLocks noChangeArrowheads="1"/>
          </p:cNvSpPr>
          <p:nvPr/>
        </p:nvSpPr>
        <p:spPr bwMode="auto">
          <a:xfrm>
            <a:off x="990601" y="2350599"/>
            <a:ext cx="7019192" cy="299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80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结点结构</a:t>
            </a:r>
            <a:endParaRPr kumimoji="1" lang="zh-CN" altLang="en-US"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左右孩子指针</a:t>
            </a:r>
            <a:endParaRPr kumimoji="1" lang="zh-CN" altLang="en-US"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40964" name="Rectangle 4">
            <a:hlinkClick r:id="rId2" action="ppaction://hlinksldjump"/>
            <a:extLst>
              <a:ext uri="{FF2B5EF4-FFF2-40B4-BE49-F238E27FC236}">
                <a16:creationId xmlns:a16="http://schemas.microsoft.com/office/drawing/2014/main" id="{16DA0782-99FB-48FF-AEC8-274D4A0F4EDC}"/>
              </a:ext>
            </a:extLst>
          </p:cNvPr>
          <p:cNvSpPr>
            <a:spLocks noChangeArrowheads="1"/>
          </p:cNvSpPr>
          <p:nvPr/>
        </p:nvSpPr>
        <p:spPr bwMode="auto">
          <a:xfrm>
            <a:off x="1391701" y="3015851"/>
            <a:ext cx="35287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data;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0963"/>
                                        </p:tgtEl>
                                        <p:attrNameLst>
                                          <p:attrName>style.visibility</p:attrName>
                                        </p:attrNameLst>
                                      </p:cBhvr>
                                      <p:to>
                                        <p:strVal val="visible"/>
                                      </p:to>
                                    </p:set>
                                    <p:animEffect transition="in" filter="strips(downRight)">
                                      <p:cBhvr>
                                        <p:cTn id="13" dur="500"/>
                                        <p:tgtEl>
                                          <p:spTgt spid="40963"/>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strips(downRight)">
                                      <p:cBhvr>
                                        <p:cTn id="16"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autoUpdateAnimBg="0"/>
      <p:bldP spid="4096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5942E1F-47D7-42E6-86B2-4A5F4E9456C2}"/>
              </a:ext>
            </a:extLst>
          </p:cNvPr>
          <p:cNvSpPr>
            <a:spLocks noGrp="1" noChangeArrowheads="1"/>
          </p:cNvSpPr>
          <p:nvPr>
            <p:ph type="title" idx="4294967295"/>
          </p:nvPr>
        </p:nvSpPr>
        <p:spPr>
          <a:xfrm>
            <a:off x="609600" y="76200"/>
            <a:ext cx="8001000" cy="1066800"/>
          </a:xfrm>
        </p:spPr>
        <p:txBody>
          <a:bodyPr/>
          <a:lstStyle/>
          <a:p>
            <a:pPr eaLnBrk="1" hangingPunct="1"/>
            <a:r>
              <a:rPr lang="en-US" altLang="zh-CN" sz="4000" b="1" dirty="0">
                <a:latin typeface="+mj-ea"/>
              </a:rPr>
              <a:t>2</a:t>
            </a:r>
            <a:r>
              <a:rPr lang="zh-CN" altLang="en-US" sz="4000" b="1" dirty="0">
                <a:latin typeface="+mj-ea"/>
              </a:rPr>
              <a:t>．二叉排序树的查找算法：</a:t>
            </a:r>
            <a:endParaRPr lang="zh-CN" altLang="en-US" sz="4000" dirty="0">
              <a:latin typeface="+mj-ea"/>
            </a:endParaRPr>
          </a:p>
        </p:txBody>
      </p:sp>
      <p:sp>
        <p:nvSpPr>
          <p:cNvPr id="41987" name="Rectangle 3">
            <a:extLst>
              <a:ext uri="{FF2B5EF4-FFF2-40B4-BE49-F238E27FC236}">
                <a16:creationId xmlns:a16="http://schemas.microsoft.com/office/drawing/2014/main" id="{ADFF37E8-65A6-4533-81C8-D7260B318DDE}"/>
              </a:ext>
            </a:extLst>
          </p:cNvPr>
          <p:cNvSpPr>
            <a:spLocks noGrp="1" noChangeArrowheads="1"/>
          </p:cNvSpPr>
          <p:nvPr>
            <p:ph type="body" idx="4294967295"/>
          </p:nvPr>
        </p:nvSpPr>
        <p:spPr>
          <a:xfrm>
            <a:off x="609600" y="2362200"/>
            <a:ext cx="7772400" cy="4114800"/>
          </a:xfrm>
        </p:spPr>
        <p:txBody>
          <a:bodyPr/>
          <a:lstStyle/>
          <a:p>
            <a:pPr eaLnBrk="1" hangingPunct="1">
              <a:lnSpc>
                <a:spcPct val="115000"/>
              </a:lnSpc>
            </a:pPr>
            <a:r>
              <a:rPr lang="en-US" altLang="zh-CN" dirty="0">
                <a:latin typeface="+mj-ea"/>
                <a:ea typeface="+mj-ea"/>
              </a:rPr>
              <a:t>1</a:t>
            </a:r>
            <a:r>
              <a:rPr lang="zh-CN" altLang="en-US" dirty="0">
                <a:latin typeface="+mj-ea"/>
                <a:ea typeface="+mj-ea"/>
              </a:rPr>
              <a:t>）若给定值</a:t>
            </a:r>
            <a:r>
              <a:rPr lang="zh-CN" altLang="en-US" b="1" dirty="0">
                <a:solidFill>
                  <a:srgbClr val="9933FF"/>
                </a:solidFill>
                <a:latin typeface="+mj-ea"/>
                <a:ea typeface="+mj-ea"/>
              </a:rPr>
              <a:t>等于</a:t>
            </a:r>
            <a:r>
              <a:rPr lang="zh-CN" altLang="en-US" dirty="0">
                <a:latin typeface="+mj-ea"/>
                <a:ea typeface="+mj-ea"/>
              </a:rPr>
              <a:t>根结点的关键字，则</a:t>
            </a:r>
            <a:r>
              <a:rPr lang="zh-CN" altLang="en-US" b="1" dirty="0">
                <a:latin typeface="+mj-ea"/>
                <a:ea typeface="+mj-ea"/>
              </a:rPr>
              <a:t>查找成功</a:t>
            </a:r>
            <a:r>
              <a:rPr lang="zh-CN" altLang="en-US" dirty="0">
                <a:latin typeface="+mj-ea"/>
                <a:ea typeface="+mj-ea"/>
              </a:rPr>
              <a:t>；</a:t>
            </a:r>
          </a:p>
          <a:p>
            <a:pPr eaLnBrk="1" hangingPunct="1">
              <a:lnSpc>
                <a:spcPct val="115000"/>
              </a:lnSpc>
            </a:pPr>
            <a:r>
              <a:rPr lang="en-US" altLang="zh-CN" dirty="0">
                <a:latin typeface="+mj-ea"/>
                <a:ea typeface="+mj-ea"/>
              </a:rPr>
              <a:t>2</a:t>
            </a:r>
            <a:r>
              <a:rPr lang="zh-CN" altLang="en-US" dirty="0">
                <a:latin typeface="+mj-ea"/>
                <a:ea typeface="+mj-ea"/>
              </a:rPr>
              <a:t>）若给定值</a:t>
            </a:r>
            <a:r>
              <a:rPr lang="zh-CN" altLang="en-US" b="1" dirty="0">
                <a:solidFill>
                  <a:srgbClr val="9933FF"/>
                </a:solidFill>
                <a:latin typeface="+mj-ea"/>
                <a:ea typeface="+mj-ea"/>
              </a:rPr>
              <a:t>小于</a:t>
            </a:r>
            <a:r>
              <a:rPr lang="zh-CN" altLang="en-US" dirty="0">
                <a:latin typeface="+mj-ea"/>
                <a:ea typeface="+mj-ea"/>
              </a:rPr>
              <a:t>根结点的关键字，则</a:t>
            </a:r>
            <a:r>
              <a:rPr lang="zh-CN" altLang="en-US" b="1" dirty="0">
                <a:latin typeface="+mj-ea"/>
                <a:ea typeface="+mj-ea"/>
              </a:rPr>
              <a:t>继续在左子树上进行查找</a:t>
            </a:r>
            <a:r>
              <a:rPr lang="zh-CN" altLang="en-US" dirty="0">
                <a:latin typeface="+mj-ea"/>
                <a:ea typeface="+mj-ea"/>
              </a:rPr>
              <a:t>；</a:t>
            </a:r>
          </a:p>
          <a:p>
            <a:pPr eaLnBrk="1" hangingPunct="1">
              <a:lnSpc>
                <a:spcPct val="115000"/>
              </a:lnSpc>
            </a:pPr>
            <a:r>
              <a:rPr lang="en-US" altLang="zh-CN" dirty="0">
                <a:latin typeface="+mj-ea"/>
                <a:ea typeface="+mj-ea"/>
              </a:rPr>
              <a:t>3</a:t>
            </a:r>
            <a:r>
              <a:rPr lang="zh-CN" altLang="en-US" dirty="0">
                <a:latin typeface="+mj-ea"/>
                <a:ea typeface="+mj-ea"/>
              </a:rPr>
              <a:t>）若给定值</a:t>
            </a:r>
            <a:r>
              <a:rPr lang="zh-CN" altLang="en-US" b="1" dirty="0">
                <a:solidFill>
                  <a:srgbClr val="9933FF"/>
                </a:solidFill>
                <a:latin typeface="+mj-ea"/>
                <a:ea typeface="+mj-ea"/>
              </a:rPr>
              <a:t>大于</a:t>
            </a:r>
            <a:r>
              <a:rPr lang="zh-CN" altLang="en-US" dirty="0">
                <a:latin typeface="+mj-ea"/>
                <a:ea typeface="+mj-ea"/>
              </a:rPr>
              <a:t>根结点的关键字，则</a:t>
            </a:r>
            <a:r>
              <a:rPr lang="zh-CN" altLang="en-US" b="1" dirty="0">
                <a:latin typeface="+mj-ea"/>
                <a:ea typeface="+mj-ea"/>
              </a:rPr>
              <a:t>继续在右子树上进行查找</a:t>
            </a:r>
            <a:r>
              <a:rPr lang="zh-CN" altLang="en-US" dirty="0">
                <a:latin typeface="+mj-ea"/>
                <a:ea typeface="+mj-ea"/>
              </a:rPr>
              <a:t>。</a:t>
            </a:r>
            <a:endParaRPr lang="zh-CN" altLang="en-US" sz="2800" dirty="0">
              <a:latin typeface="+mj-ea"/>
              <a:ea typeface="+mj-ea"/>
            </a:endParaRPr>
          </a:p>
        </p:txBody>
      </p:sp>
      <p:sp>
        <p:nvSpPr>
          <p:cNvPr id="41988" name="Text Box 4">
            <a:extLst>
              <a:ext uri="{FF2B5EF4-FFF2-40B4-BE49-F238E27FC236}">
                <a16:creationId xmlns:a16="http://schemas.microsoft.com/office/drawing/2014/main" id="{CB53A34D-7896-4DA0-ADFF-67694E5A7C3D}"/>
              </a:ext>
            </a:extLst>
          </p:cNvPr>
          <p:cNvSpPr txBox="1">
            <a:spLocks noChangeArrowheads="1"/>
          </p:cNvSpPr>
          <p:nvPr/>
        </p:nvSpPr>
        <p:spPr bwMode="auto">
          <a:xfrm>
            <a:off x="533400" y="17208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effectLst/>
                <a:uLnTx/>
                <a:uFillTx/>
                <a:latin typeface="+mj-ea"/>
                <a:ea typeface="+mj-ea"/>
                <a:cs typeface="+mn-cs"/>
              </a:rPr>
              <a:t>否则，</a:t>
            </a:r>
            <a:endParaRPr kumimoji="1" lang="zh-CN" altLang="en-US" sz="2400" b="0" i="0" u="none" strike="noStrike" kern="1200" cap="none" spc="0" normalizeH="0" baseline="0" noProof="0">
              <a:ln>
                <a:noFill/>
              </a:ln>
              <a:effectLst/>
              <a:uLnTx/>
              <a:uFillTx/>
              <a:latin typeface="+mj-ea"/>
              <a:ea typeface="+mj-ea"/>
              <a:cs typeface="+mn-cs"/>
            </a:endParaRPr>
          </a:p>
        </p:txBody>
      </p:sp>
      <p:sp>
        <p:nvSpPr>
          <p:cNvPr id="41989" name="Rectangle 5">
            <a:extLst>
              <a:ext uri="{FF2B5EF4-FFF2-40B4-BE49-F238E27FC236}">
                <a16:creationId xmlns:a16="http://schemas.microsoft.com/office/drawing/2014/main" id="{18DC2E1E-22C1-4CC3-A229-C5E15949F38C}"/>
              </a:ext>
            </a:extLst>
          </p:cNvPr>
          <p:cNvSpPr>
            <a:spLocks noChangeArrowheads="1"/>
          </p:cNvSpPr>
          <p:nvPr/>
        </p:nvSpPr>
        <p:spPr bwMode="auto">
          <a:xfrm>
            <a:off x="577850" y="1085850"/>
            <a:ext cx="67505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mj-ea"/>
                <a:ea typeface="+mj-ea"/>
                <a:cs typeface="+mn-cs"/>
              </a:rPr>
              <a:t>若二叉排序树</a:t>
            </a:r>
            <a:r>
              <a:rPr kumimoji="1" lang="zh-CN" altLang="en-US" b="1" i="0" u="none" strike="noStrike" kern="1200" cap="none" spc="0" normalizeH="0" baseline="0" noProof="0" dirty="0">
                <a:ln>
                  <a:noFill/>
                </a:ln>
                <a:effectLst/>
                <a:uLnTx/>
                <a:uFillTx/>
                <a:latin typeface="+mj-ea"/>
                <a:ea typeface="+mj-ea"/>
                <a:cs typeface="+mn-cs"/>
              </a:rPr>
              <a:t>为空</a:t>
            </a:r>
            <a:r>
              <a:rPr kumimoji="1" lang="zh-CN" altLang="en-US" b="0" i="0" u="none" strike="noStrike" kern="1200" cap="none" spc="0" normalizeH="0" baseline="0" noProof="0" dirty="0">
                <a:ln>
                  <a:noFill/>
                </a:ln>
                <a:effectLst/>
                <a:uLnTx/>
                <a:uFillTx/>
                <a:latin typeface="+mj-ea"/>
                <a:ea typeface="+mj-ea"/>
                <a:cs typeface="+mn-cs"/>
              </a:rPr>
              <a:t>，则</a:t>
            </a:r>
            <a:r>
              <a:rPr kumimoji="1" lang="zh-CN" altLang="en-US" b="1" i="0" u="none" strike="noStrike" kern="1200" cap="none" spc="0" normalizeH="0" baseline="0" noProof="0" dirty="0">
                <a:ln>
                  <a:noFill/>
                </a:ln>
                <a:effectLst/>
                <a:uLnTx/>
                <a:uFillTx/>
                <a:latin typeface="+mj-ea"/>
                <a:ea typeface="+mj-ea"/>
                <a:cs typeface="+mn-cs"/>
              </a:rPr>
              <a:t>查找不成功</a:t>
            </a:r>
            <a:r>
              <a:rPr kumimoji="1" lang="zh-CN" altLang="en-US" b="0" i="0" u="none" strike="noStrike" kern="1200" cap="none" spc="0" normalizeH="0" baseline="0" noProof="0" dirty="0">
                <a:ln>
                  <a:noFill/>
                </a:ln>
                <a:effectLst/>
                <a:uLnTx/>
                <a:uFillTx/>
                <a:latin typeface="+mj-ea"/>
                <a:ea typeface="+mj-ea"/>
                <a:cs typeface="+mn-cs"/>
              </a:rPr>
              <a:t>；</a:t>
            </a:r>
            <a:endParaRPr kumimoji="1" lang="zh-CN" altLang="en-US" sz="18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 calcmode="lin" valueType="num">
                                      <p:cBhvr additive="base">
                                        <p:cTn id="12" dur="500" fill="hold"/>
                                        <p:tgtEl>
                                          <p:spTgt spid="41989"/>
                                        </p:tgtEl>
                                        <p:attrNameLst>
                                          <p:attrName>ppt_x</p:attrName>
                                        </p:attrNameLst>
                                      </p:cBhvr>
                                      <p:tavLst>
                                        <p:tav tm="0">
                                          <p:val>
                                            <p:strVal val="0-#ppt_w/2"/>
                                          </p:val>
                                        </p:tav>
                                        <p:tav tm="100000">
                                          <p:val>
                                            <p:strVal val="#ppt_x"/>
                                          </p:val>
                                        </p:tav>
                                      </p:tavLst>
                                    </p:anim>
                                    <p:anim calcmode="lin" valueType="num">
                                      <p:cBhvr additive="base">
                                        <p:cTn id="13" dur="500" fill="hold"/>
                                        <p:tgtEl>
                                          <p:spTgt spid="419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1988"/>
                                        </p:tgtEl>
                                        <p:attrNameLst>
                                          <p:attrName>style.visibility</p:attrName>
                                        </p:attrNameLst>
                                      </p:cBhvr>
                                      <p:to>
                                        <p:strVal val="visible"/>
                                      </p:to>
                                    </p:set>
                                    <p:anim calcmode="lin" valueType="num">
                                      <p:cBhvr additive="base">
                                        <p:cTn id="17" dur="500" fill="hold"/>
                                        <p:tgtEl>
                                          <p:spTgt spid="41988"/>
                                        </p:tgtEl>
                                        <p:attrNameLst>
                                          <p:attrName>ppt_x</p:attrName>
                                        </p:attrNameLst>
                                      </p:cBhvr>
                                      <p:tavLst>
                                        <p:tav tm="0">
                                          <p:val>
                                            <p:strVal val="0-#ppt_w/2"/>
                                          </p:val>
                                        </p:tav>
                                        <p:tav tm="100000">
                                          <p:val>
                                            <p:strVal val="#ppt_x"/>
                                          </p:val>
                                        </p:tav>
                                      </p:tavLst>
                                    </p:anim>
                                    <p:anim calcmode="lin" valueType="num">
                                      <p:cBhvr additive="base">
                                        <p:cTn id="18"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1987">
                                            <p:txEl>
                                              <p:pRg st="0" end="0"/>
                                            </p:txEl>
                                          </p:spTgt>
                                        </p:tgtEl>
                                        <p:attrNameLst>
                                          <p:attrName>style.visibility</p:attrName>
                                        </p:attrNameLst>
                                      </p:cBhvr>
                                      <p:to>
                                        <p:strVal val="visible"/>
                                      </p:to>
                                    </p:set>
                                    <p:animEffect transition="in" filter="strips(downRight)">
                                      <p:cBhvr>
                                        <p:cTn id="23" dur="500"/>
                                        <p:tgtEl>
                                          <p:spTgt spid="4198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1987">
                                            <p:txEl>
                                              <p:pRg st="1" end="1"/>
                                            </p:txEl>
                                          </p:spTgt>
                                        </p:tgtEl>
                                        <p:attrNameLst>
                                          <p:attrName>style.visibility</p:attrName>
                                        </p:attrNameLst>
                                      </p:cBhvr>
                                      <p:to>
                                        <p:strVal val="visible"/>
                                      </p:to>
                                    </p:set>
                                    <p:animEffect transition="in" filter="strips(downRight)">
                                      <p:cBhvr>
                                        <p:cTn id="28" dur="500"/>
                                        <p:tgtEl>
                                          <p:spTgt spid="4198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1987">
                                            <p:txEl>
                                              <p:pRg st="2" end="2"/>
                                            </p:txEl>
                                          </p:spTgt>
                                        </p:tgtEl>
                                        <p:attrNameLst>
                                          <p:attrName>style.visibility</p:attrName>
                                        </p:attrNameLst>
                                      </p:cBhvr>
                                      <p:to>
                                        <p:strVal val="visible"/>
                                      </p:to>
                                    </p:set>
                                    <p:animEffect transition="in" filter="strips(downRight)">
                                      <p:cBhvr>
                                        <p:cTn id="33"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build="p" autoUpdateAnimBg="0"/>
      <p:bldP spid="41988" grpId="0" autoUpdateAnimBg="0"/>
      <p:bldP spid="419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a:extLst>
              <a:ext uri="{FF2B5EF4-FFF2-40B4-BE49-F238E27FC236}">
                <a16:creationId xmlns:a16="http://schemas.microsoft.com/office/drawing/2014/main" id="{FD1B5CBB-9F70-4B18-886E-45F1506E8CCB}"/>
              </a:ext>
            </a:extLst>
          </p:cNvPr>
          <p:cNvSpPr>
            <a:spLocks noChangeArrowheads="1"/>
          </p:cNvSpPr>
          <p:nvPr/>
        </p:nvSpPr>
        <p:spPr bwMode="auto">
          <a:xfrm>
            <a:off x="4191000" y="1066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1" name="Oval 3">
            <a:extLst>
              <a:ext uri="{FF2B5EF4-FFF2-40B4-BE49-F238E27FC236}">
                <a16:creationId xmlns:a16="http://schemas.microsoft.com/office/drawing/2014/main" id="{DE6A47A9-1467-4858-A38C-0389BC42B50D}"/>
              </a:ext>
            </a:extLst>
          </p:cNvPr>
          <p:cNvSpPr>
            <a:spLocks noChangeArrowheads="1"/>
          </p:cNvSpPr>
          <p:nvPr/>
        </p:nvSpPr>
        <p:spPr bwMode="auto">
          <a:xfrm>
            <a:off x="27432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2" name="Oval 4">
            <a:extLst>
              <a:ext uri="{FF2B5EF4-FFF2-40B4-BE49-F238E27FC236}">
                <a16:creationId xmlns:a16="http://schemas.microsoft.com/office/drawing/2014/main" id="{486A4F04-C3FA-4E03-9304-5D6231230BBF}"/>
              </a:ext>
            </a:extLst>
          </p:cNvPr>
          <p:cNvSpPr>
            <a:spLocks noChangeArrowheads="1"/>
          </p:cNvSpPr>
          <p:nvPr/>
        </p:nvSpPr>
        <p:spPr bwMode="auto">
          <a:xfrm>
            <a:off x="56388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3" name="Oval 5">
            <a:extLst>
              <a:ext uri="{FF2B5EF4-FFF2-40B4-BE49-F238E27FC236}">
                <a16:creationId xmlns:a16="http://schemas.microsoft.com/office/drawing/2014/main" id="{7E66B412-3339-4697-B7C3-5CCBE9BDCFBE}"/>
              </a:ext>
            </a:extLst>
          </p:cNvPr>
          <p:cNvSpPr>
            <a:spLocks noChangeArrowheads="1"/>
          </p:cNvSpPr>
          <p:nvPr/>
        </p:nvSpPr>
        <p:spPr bwMode="auto">
          <a:xfrm>
            <a:off x="1600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4" name="Oval 6">
            <a:extLst>
              <a:ext uri="{FF2B5EF4-FFF2-40B4-BE49-F238E27FC236}">
                <a16:creationId xmlns:a16="http://schemas.microsoft.com/office/drawing/2014/main" id="{B8BC00A2-C8A5-46C9-A08B-696C7D6F7677}"/>
              </a:ext>
            </a:extLst>
          </p:cNvPr>
          <p:cNvSpPr>
            <a:spLocks noChangeArrowheads="1"/>
          </p:cNvSpPr>
          <p:nvPr/>
        </p:nvSpPr>
        <p:spPr bwMode="auto">
          <a:xfrm>
            <a:off x="67818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5" name="Oval 7">
            <a:extLst>
              <a:ext uri="{FF2B5EF4-FFF2-40B4-BE49-F238E27FC236}">
                <a16:creationId xmlns:a16="http://schemas.microsoft.com/office/drawing/2014/main" id="{953A1859-158A-4F7B-B74B-B793DD3EAFCE}"/>
              </a:ext>
            </a:extLst>
          </p:cNvPr>
          <p:cNvSpPr>
            <a:spLocks noChangeArrowheads="1"/>
          </p:cNvSpPr>
          <p:nvPr/>
        </p:nvSpPr>
        <p:spPr bwMode="auto">
          <a:xfrm>
            <a:off x="59436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6" name="Oval 8">
            <a:extLst>
              <a:ext uri="{FF2B5EF4-FFF2-40B4-BE49-F238E27FC236}">
                <a16:creationId xmlns:a16="http://schemas.microsoft.com/office/drawing/2014/main" id="{42ABEED6-3B4C-48D8-AF14-FF7B20374A43}"/>
              </a:ext>
            </a:extLst>
          </p:cNvPr>
          <p:cNvSpPr>
            <a:spLocks noChangeArrowheads="1"/>
          </p:cNvSpPr>
          <p:nvPr/>
        </p:nvSpPr>
        <p:spPr bwMode="auto">
          <a:xfrm>
            <a:off x="3886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7" name="Oval 9">
            <a:extLst>
              <a:ext uri="{FF2B5EF4-FFF2-40B4-BE49-F238E27FC236}">
                <a16:creationId xmlns:a16="http://schemas.microsoft.com/office/drawing/2014/main" id="{09EBBA6C-FCE9-4A1E-8B8E-5B74D2C53F9E}"/>
              </a:ext>
            </a:extLst>
          </p:cNvPr>
          <p:cNvSpPr>
            <a:spLocks noChangeArrowheads="1"/>
          </p:cNvSpPr>
          <p:nvPr/>
        </p:nvSpPr>
        <p:spPr bwMode="auto">
          <a:xfrm>
            <a:off x="29718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8" name="Oval 10">
            <a:extLst>
              <a:ext uri="{FF2B5EF4-FFF2-40B4-BE49-F238E27FC236}">
                <a16:creationId xmlns:a16="http://schemas.microsoft.com/office/drawing/2014/main" id="{EE7F792E-9C0E-4034-9622-9951DED7066D}"/>
              </a:ext>
            </a:extLst>
          </p:cNvPr>
          <p:cNvSpPr>
            <a:spLocks noChangeArrowheads="1"/>
          </p:cNvSpPr>
          <p:nvPr/>
        </p:nvSpPr>
        <p:spPr bwMode="auto">
          <a:xfrm>
            <a:off x="72390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9" name="Line 11">
            <a:extLst>
              <a:ext uri="{FF2B5EF4-FFF2-40B4-BE49-F238E27FC236}">
                <a16:creationId xmlns:a16="http://schemas.microsoft.com/office/drawing/2014/main" id="{34E85407-00B6-4F33-BF03-F57ABE01091F}"/>
              </a:ext>
            </a:extLst>
          </p:cNvPr>
          <p:cNvSpPr>
            <a:spLocks noChangeShapeType="1"/>
          </p:cNvSpPr>
          <p:nvPr/>
        </p:nvSpPr>
        <p:spPr bwMode="auto">
          <a:xfrm flipH="1">
            <a:off x="3352800" y="1371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0" name="Line 12">
            <a:extLst>
              <a:ext uri="{FF2B5EF4-FFF2-40B4-BE49-F238E27FC236}">
                <a16:creationId xmlns:a16="http://schemas.microsoft.com/office/drawing/2014/main" id="{F495746D-1E43-46C4-BBF2-F8C07687FE58}"/>
              </a:ext>
            </a:extLst>
          </p:cNvPr>
          <p:cNvSpPr>
            <a:spLocks noChangeShapeType="1"/>
          </p:cNvSpPr>
          <p:nvPr/>
        </p:nvSpPr>
        <p:spPr bwMode="auto">
          <a:xfrm flipH="1">
            <a:off x="2209800" y="2057400"/>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1" name="Line 13">
            <a:extLst>
              <a:ext uri="{FF2B5EF4-FFF2-40B4-BE49-F238E27FC236}">
                <a16:creationId xmlns:a16="http://schemas.microsoft.com/office/drawing/2014/main" id="{BDBA03C4-DFA4-4225-BDEC-3016179EFBCC}"/>
              </a:ext>
            </a:extLst>
          </p:cNvPr>
          <p:cNvSpPr>
            <a:spLocks noChangeShapeType="1"/>
          </p:cNvSpPr>
          <p:nvPr/>
        </p:nvSpPr>
        <p:spPr bwMode="auto">
          <a:xfrm>
            <a:off x="4876800" y="1371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2" name="Line 14">
            <a:extLst>
              <a:ext uri="{FF2B5EF4-FFF2-40B4-BE49-F238E27FC236}">
                <a16:creationId xmlns:a16="http://schemas.microsoft.com/office/drawing/2014/main" id="{9A1705AE-A5D0-4B42-B4B8-3D0E9F5EB60B}"/>
              </a:ext>
            </a:extLst>
          </p:cNvPr>
          <p:cNvSpPr>
            <a:spLocks noChangeShapeType="1"/>
          </p:cNvSpPr>
          <p:nvPr/>
        </p:nvSpPr>
        <p:spPr bwMode="auto">
          <a:xfrm>
            <a:off x="3352800" y="1981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3" name="Line 15">
            <a:extLst>
              <a:ext uri="{FF2B5EF4-FFF2-40B4-BE49-F238E27FC236}">
                <a16:creationId xmlns:a16="http://schemas.microsoft.com/office/drawing/2014/main" id="{A0279C7D-D3B5-47FE-8D8C-6C21742AF203}"/>
              </a:ext>
            </a:extLst>
          </p:cNvPr>
          <p:cNvSpPr>
            <a:spLocks noChangeShapeType="1"/>
          </p:cNvSpPr>
          <p:nvPr/>
        </p:nvSpPr>
        <p:spPr bwMode="auto">
          <a:xfrm flipH="1">
            <a:off x="3429000" y="2743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4" name="Line 16">
            <a:extLst>
              <a:ext uri="{FF2B5EF4-FFF2-40B4-BE49-F238E27FC236}">
                <a16:creationId xmlns:a16="http://schemas.microsoft.com/office/drawing/2014/main" id="{FE40698E-38BB-4D8B-938B-2275578E8691}"/>
              </a:ext>
            </a:extLst>
          </p:cNvPr>
          <p:cNvSpPr>
            <a:spLocks noChangeShapeType="1"/>
          </p:cNvSpPr>
          <p:nvPr/>
        </p:nvSpPr>
        <p:spPr bwMode="auto">
          <a:xfrm>
            <a:off x="6248400" y="2057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5" name="Line 17">
            <a:extLst>
              <a:ext uri="{FF2B5EF4-FFF2-40B4-BE49-F238E27FC236}">
                <a16:creationId xmlns:a16="http://schemas.microsoft.com/office/drawing/2014/main" id="{0499963C-B2A2-400F-8ADF-DC64FB62A403}"/>
              </a:ext>
            </a:extLst>
          </p:cNvPr>
          <p:cNvSpPr>
            <a:spLocks noChangeShapeType="1"/>
          </p:cNvSpPr>
          <p:nvPr/>
        </p:nvSpPr>
        <p:spPr bwMode="auto">
          <a:xfrm flipH="1">
            <a:off x="6400800" y="2743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6" name="Line 18">
            <a:extLst>
              <a:ext uri="{FF2B5EF4-FFF2-40B4-BE49-F238E27FC236}">
                <a16:creationId xmlns:a16="http://schemas.microsoft.com/office/drawing/2014/main" id="{74173A05-2C1D-44E4-989C-0CA9B26A6F9D}"/>
              </a:ext>
            </a:extLst>
          </p:cNvPr>
          <p:cNvSpPr>
            <a:spLocks noChangeShapeType="1"/>
          </p:cNvSpPr>
          <p:nvPr/>
        </p:nvSpPr>
        <p:spPr bwMode="auto">
          <a:xfrm>
            <a:off x="6553200" y="3581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7" name="Oval 19">
            <a:extLst>
              <a:ext uri="{FF2B5EF4-FFF2-40B4-BE49-F238E27FC236}">
                <a16:creationId xmlns:a16="http://schemas.microsoft.com/office/drawing/2014/main" id="{89814974-6E20-4506-8E94-D5F82B5897F9}"/>
              </a:ext>
            </a:extLst>
          </p:cNvPr>
          <p:cNvSpPr>
            <a:spLocks noChangeArrowheads="1"/>
          </p:cNvSpPr>
          <p:nvPr/>
        </p:nvSpPr>
        <p:spPr bwMode="auto">
          <a:xfrm>
            <a:off x="19812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8" name="Line 20">
            <a:extLst>
              <a:ext uri="{FF2B5EF4-FFF2-40B4-BE49-F238E27FC236}">
                <a16:creationId xmlns:a16="http://schemas.microsoft.com/office/drawing/2014/main" id="{8BBCE09B-D001-4790-BD8E-CC4F8C3319A5}"/>
              </a:ext>
            </a:extLst>
          </p:cNvPr>
          <p:cNvSpPr>
            <a:spLocks noChangeShapeType="1"/>
          </p:cNvSpPr>
          <p:nvPr/>
        </p:nvSpPr>
        <p:spPr bwMode="auto">
          <a:xfrm flipH="1">
            <a:off x="2438400" y="3505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9" name="Text Box 21">
            <a:extLst>
              <a:ext uri="{FF2B5EF4-FFF2-40B4-BE49-F238E27FC236}">
                <a16:creationId xmlns:a16="http://schemas.microsoft.com/office/drawing/2014/main" id="{4987EA18-D61C-4912-BBAD-CDDC33BA1932}"/>
              </a:ext>
            </a:extLst>
          </p:cNvPr>
          <p:cNvSpPr txBox="1">
            <a:spLocks noChangeArrowheads="1"/>
          </p:cNvSpPr>
          <p:nvPr/>
        </p:nvSpPr>
        <p:spPr bwMode="auto">
          <a:xfrm>
            <a:off x="1195754" y="449759"/>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3031" name="Freeform 23">
            <a:extLst>
              <a:ext uri="{FF2B5EF4-FFF2-40B4-BE49-F238E27FC236}">
                <a16:creationId xmlns:a16="http://schemas.microsoft.com/office/drawing/2014/main" id="{0EF157FC-56B5-41B5-8E63-F0BA64EB9C8E}"/>
              </a:ext>
            </a:extLst>
          </p:cNvPr>
          <p:cNvSpPr>
            <a:spLocks/>
          </p:cNvSpPr>
          <p:nvPr/>
        </p:nvSpPr>
        <p:spPr bwMode="auto">
          <a:xfrm>
            <a:off x="4495800" y="304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2" name="Text Box 24">
            <a:extLst>
              <a:ext uri="{FF2B5EF4-FFF2-40B4-BE49-F238E27FC236}">
                <a16:creationId xmlns:a16="http://schemas.microsoft.com/office/drawing/2014/main" id="{1F71F8D7-0CDE-4F70-BB8C-BE8B30261A78}"/>
              </a:ext>
            </a:extLst>
          </p:cNvPr>
          <p:cNvSpPr txBox="1">
            <a:spLocks noChangeArrowheads="1"/>
          </p:cNvSpPr>
          <p:nvPr/>
        </p:nvSpPr>
        <p:spPr bwMode="auto">
          <a:xfrm>
            <a:off x="762000" y="48768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effectLst/>
                <a:uLnTx/>
                <a:uFillTx/>
                <a:latin typeface="Times New Roman" panose="02020603050405020304" pitchFamily="18" charset="0"/>
                <a:cs typeface="+mn-cs"/>
              </a:rPr>
              <a:t>查找关键字</a:t>
            </a:r>
            <a:endPar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43033" name="Text Box 25">
            <a:extLst>
              <a:ext uri="{FF2B5EF4-FFF2-40B4-BE49-F238E27FC236}">
                <a16:creationId xmlns:a16="http://schemas.microsoft.com/office/drawing/2014/main" id="{FF3904E0-3E1B-4986-AA9E-2A4DE0C77157}"/>
              </a:ext>
            </a:extLst>
          </p:cNvPr>
          <p:cNvSpPr txBox="1">
            <a:spLocks noChangeArrowheads="1"/>
          </p:cNvSpPr>
          <p:nvPr/>
        </p:nvSpPr>
        <p:spPr bwMode="auto">
          <a:xfrm>
            <a:off x="1447800" y="5667375"/>
            <a:ext cx="150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cs typeface="+mn-cs"/>
              </a:rPr>
              <a:t>== 50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4" name="Oval 26">
            <a:extLst>
              <a:ext uri="{FF2B5EF4-FFF2-40B4-BE49-F238E27FC236}">
                <a16:creationId xmlns:a16="http://schemas.microsoft.com/office/drawing/2014/main" id="{A12272AF-A535-40F3-9C62-A79417DCD70A}"/>
              </a:ext>
            </a:extLst>
          </p:cNvPr>
          <p:cNvSpPr>
            <a:spLocks noChangeArrowheads="1"/>
          </p:cNvSpPr>
          <p:nvPr/>
        </p:nvSpPr>
        <p:spPr bwMode="auto">
          <a:xfrm>
            <a:off x="4191000" y="1066800"/>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35" name="Oval 27">
            <a:extLst>
              <a:ext uri="{FF2B5EF4-FFF2-40B4-BE49-F238E27FC236}">
                <a16:creationId xmlns:a16="http://schemas.microsoft.com/office/drawing/2014/main" id="{C84C1B15-2181-4406-BF78-372707A0632C}"/>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6" name="Text Box 28">
            <a:extLst>
              <a:ext uri="{FF2B5EF4-FFF2-40B4-BE49-F238E27FC236}">
                <a16:creationId xmlns:a16="http://schemas.microsoft.com/office/drawing/2014/main" id="{14B819ED-8FE0-447F-9AF0-3361D70B727B}"/>
              </a:ext>
            </a:extLst>
          </p:cNvPr>
          <p:cNvSpPr txBox="1">
            <a:spLocks noChangeArrowheads="1"/>
          </p:cNvSpPr>
          <p:nvPr/>
        </p:nvSpPr>
        <p:spPr bwMode="auto">
          <a:xfrm>
            <a:off x="29559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7" name="Oval 29">
            <a:extLst>
              <a:ext uri="{FF2B5EF4-FFF2-40B4-BE49-F238E27FC236}">
                <a16:creationId xmlns:a16="http://schemas.microsoft.com/office/drawing/2014/main" id="{3950606B-4155-4C14-84FB-74D87C272C1B}"/>
              </a:ext>
            </a:extLst>
          </p:cNvPr>
          <p:cNvSpPr>
            <a:spLocks noChangeArrowheads="1"/>
          </p:cNvSpPr>
          <p:nvPr/>
        </p:nvSpPr>
        <p:spPr bwMode="auto">
          <a:xfrm>
            <a:off x="4191000" y="1066800"/>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8" name="Line 30">
            <a:extLst>
              <a:ext uri="{FF2B5EF4-FFF2-40B4-BE49-F238E27FC236}">
                <a16:creationId xmlns:a16="http://schemas.microsoft.com/office/drawing/2014/main" id="{F75E047B-3C8A-4ACB-8672-5C5A82E1F3A9}"/>
              </a:ext>
            </a:extLst>
          </p:cNvPr>
          <p:cNvSpPr>
            <a:spLocks noChangeShapeType="1"/>
          </p:cNvSpPr>
          <p:nvPr/>
        </p:nvSpPr>
        <p:spPr bwMode="auto">
          <a:xfrm flipH="1">
            <a:off x="3429000" y="1524000"/>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9" name="Line 31">
            <a:extLst>
              <a:ext uri="{FF2B5EF4-FFF2-40B4-BE49-F238E27FC236}">
                <a16:creationId xmlns:a16="http://schemas.microsoft.com/office/drawing/2014/main" id="{311B0835-FC2E-406C-B682-42A23C5C5ACB}"/>
              </a:ext>
            </a:extLst>
          </p:cNvPr>
          <p:cNvSpPr>
            <a:spLocks noChangeShapeType="1"/>
          </p:cNvSpPr>
          <p:nvPr/>
        </p:nvSpPr>
        <p:spPr bwMode="auto">
          <a:xfrm>
            <a:off x="3276600" y="2057400"/>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0" name="Line 32">
            <a:extLst>
              <a:ext uri="{FF2B5EF4-FFF2-40B4-BE49-F238E27FC236}">
                <a16:creationId xmlns:a16="http://schemas.microsoft.com/office/drawing/2014/main" id="{9C34186C-9EB8-40D5-88D1-FA320C723F59}"/>
              </a:ext>
            </a:extLst>
          </p:cNvPr>
          <p:cNvSpPr>
            <a:spLocks noChangeShapeType="1"/>
          </p:cNvSpPr>
          <p:nvPr/>
        </p:nvSpPr>
        <p:spPr bwMode="auto">
          <a:xfrm flipH="1">
            <a:off x="3505200" y="2819400"/>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1" name="Oval 33">
            <a:extLst>
              <a:ext uri="{FF2B5EF4-FFF2-40B4-BE49-F238E27FC236}">
                <a16:creationId xmlns:a16="http://schemas.microsoft.com/office/drawing/2014/main" id="{AE5C5A0E-4982-4209-8EB2-8B7AE5CB223E}"/>
              </a:ext>
            </a:extLst>
          </p:cNvPr>
          <p:cNvSpPr>
            <a:spLocks noChangeArrowheads="1"/>
          </p:cNvSpPr>
          <p:nvPr/>
        </p:nvSpPr>
        <p:spPr bwMode="auto">
          <a:xfrm>
            <a:off x="2743200" y="1600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2" name="Oval 34">
            <a:extLst>
              <a:ext uri="{FF2B5EF4-FFF2-40B4-BE49-F238E27FC236}">
                <a16:creationId xmlns:a16="http://schemas.microsoft.com/office/drawing/2014/main" id="{CEE632E6-11B6-4136-85E4-A01E2886C654}"/>
              </a:ext>
            </a:extLst>
          </p:cNvPr>
          <p:cNvSpPr>
            <a:spLocks noChangeArrowheads="1"/>
          </p:cNvSpPr>
          <p:nvPr/>
        </p:nvSpPr>
        <p:spPr bwMode="auto">
          <a:xfrm>
            <a:off x="3886200" y="2286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3" name="Oval 35">
            <a:extLst>
              <a:ext uri="{FF2B5EF4-FFF2-40B4-BE49-F238E27FC236}">
                <a16:creationId xmlns:a16="http://schemas.microsoft.com/office/drawing/2014/main" id="{C9CB0B3B-6580-404E-87F6-2B3CF240F277}"/>
              </a:ext>
            </a:extLst>
          </p:cNvPr>
          <p:cNvSpPr>
            <a:spLocks noChangeArrowheads="1"/>
          </p:cNvSpPr>
          <p:nvPr/>
        </p:nvSpPr>
        <p:spPr bwMode="auto">
          <a:xfrm>
            <a:off x="2971800" y="3124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44" name="Oval 36">
            <a:extLst>
              <a:ext uri="{FF2B5EF4-FFF2-40B4-BE49-F238E27FC236}">
                <a16:creationId xmlns:a16="http://schemas.microsoft.com/office/drawing/2014/main" id="{91BB82D0-AC69-4C95-BABB-D1F837697377}"/>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5" name="Text Box 37">
            <a:extLst>
              <a:ext uri="{FF2B5EF4-FFF2-40B4-BE49-F238E27FC236}">
                <a16:creationId xmlns:a16="http://schemas.microsoft.com/office/drawing/2014/main" id="{761B1F39-D9FD-4643-8BE2-6B2AF7529401}"/>
              </a:ext>
            </a:extLst>
          </p:cNvPr>
          <p:cNvSpPr txBox="1">
            <a:spLocks noChangeArrowheads="1"/>
          </p:cNvSpPr>
          <p:nvPr/>
        </p:nvSpPr>
        <p:spPr bwMode="auto">
          <a:xfrm>
            <a:off x="38703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6" name="Line 38">
            <a:extLst>
              <a:ext uri="{FF2B5EF4-FFF2-40B4-BE49-F238E27FC236}">
                <a16:creationId xmlns:a16="http://schemas.microsoft.com/office/drawing/2014/main" id="{86D3807A-8DB6-4D8C-937E-2C1DDB8B4E79}"/>
              </a:ext>
            </a:extLst>
          </p:cNvPr>
          <p:cNvSpPr>
            <a:spLocks noChangeShapeType="1"/>
          </p:cNvSpPr>
          <p:nvPr/>
        </p:nvSpPr>
        <p:spPr bwMode="auto">
          <a:xfrm>
            <a:off x="4876800" y="1219200"/>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7" name="Line 39">
            <a:extLst>
              <a:ext uri="{FF2B5EF4-FFF2-40B4-BE49-F238E27FC236}">
                <a16:creationId xmlns:a16="http://schemas.microsoft.com/office/drawing/2014/main" id="{AC2A0AAF-7062-4380-ACCD-C4DE64A61E83}"/>
              </a:ext>
            </a:extLst>
          </p:cNvPr>
          <p:cNvSpPr>
            <a:spLocks noChangeShapeType="1"/>
          </p:cNvSpPr>
          <p:nvPr/>
        </p:nvSpPr>
        <p:spPr bwMode="auto">
          <a:xfrm>
            <a:off x="6324600" y="1905000"/>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8" name="Oval 40">
            <a:extLst>
              <a:ext uri="{FF2B5EF4-FFF2-40B4-BE49-F238E27FC236}">
                <a16:creationId xmlns:a16="http://schemas.microsoft.com/office/drawing/2014/main" id="{DD7C8BDA-39FF-4B9F-8C94-E34DF77657A3}"/>
              </a:ext>
            </a:extLst>
          </p:cNvPr>
          <p:cNvSpPr>
            <a:spLocks noChangeArrowheads="1"/>
          </p:cNvSpPr>
          <p:nvPr/>
        </p:nvSpPr>
        <p:spPr bwMode="auto">
          <a:xfrm>
            <a:off x="4191000" y="10668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9" name="Oval 41">
            <a:extLst>
              <a:ext uri="{FF2B5EF4-FFF2-40B4-BE49-F238E27FC236}">
                <a16:creationId xmlns:a16="http://schemas.microsoft.com/office/drawing/2014/main" id="{8F0BCE17-401F-49B1-9ACD-D930A017B185}"/>
              </a:ext>
            </a:extLst>
          </p:cNvPr>
          <p:cNvSpPr>
            <a:spLocks noChangeArrowheads="1"/>
          </p:cNvSpPr>
          <p:nvPr/>
        </p:nvSpPr>
        <p:spPr bwMode="auto">
          <a:xfrm>
            <a:off x="5638800" y="16002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0" name="Oval 42">
            <a:extLst>
              <a:ext uri="{FF2B5EF4-FFF2-40B4-BE49-F238E27FC236}">
                <a16:creationId xmlns:a16="http://schemas.microsoft.com/office/drawing/2014/main" id="{8B7B01DE-B778-4470-91A2-36750122435E}"/>
              </a:ext>
            </a:extLst>
          </p:cNvPr>
          <p:cNvSpPr>
            <a:spLocks noChangeArrowheads="1"/>
          </p:cNvSpPr>
          <p:nvPr/>
        </p:nvSpPr>
        <p:spPr bwMode="auto">
          <a:xfrm>
            <a:off x="6781800" y="22860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1" name="Text Box 43">
            <a:extLst>
              <a:ext uri="{FF2B5EF4-FFF2-40B4-BE49-F238E27FC236}">
                <a16:creationId xmlns:a16="http://schemas.microsoft.com/office/drawing/2014/main" id="{06582927-5A6B-4C8B-97D1-EFEC1258AF7C}"/>
              </a:ext>
            </a:extLst>
          </p:cNvPr>
          <p:cNvSpPr txBox="1">
            <a:spLocks noChangeArrowheads="1"/>
          </p:cNvSpPr>
          <p:nvPr/>
        </p:nvSpPr>
        <p:spPr bwMode="auto">
          <a:xfrm>
            <a:off x="4768850"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95 ,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2" name="Line 44">
            <a:extLst>
              <a:ext uri="{FF2B5EF4-FFF2-40B4-BE49-F238E27FC236}">
                <a16:creationId xmlns:a16="http://schemas.microsoft.com/office/drawing/2014/main" id="{C097DBA5-6217-4AEA-81B4-26F1CCD94937}"/>
              </a:ext>
            </a:extLst>
          </p:cNvPr>
          <p:cNvSpPr>
            <a:spLocks noChangeShapeType="1"/>
          </p:cNvSpPr>
          <p:nvPr/>
        </p:nvSpPr>
        <p:spPr bwMode="auto">
          <a:xfrm>
            <a:off x="7467600" y="2514600"/>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3029"/>
                                        </p:tgtEl>
                                        <p:attrNameLst>
                                          <p:attrName>style.visibility</p:attrName>
                                        </p:attrNameLst>
                                      </p:cBhvr>
                                      <p:to>
                                        <p:strVal val="visible"/>
                                      </p:to>
                                    </p:set>
                                    <p:anim calcmode="lin" valueType="num">
                                      <p:cBhvr additive="base">
                                        <p:cTn id="7" dur="500" fill="hold"/>
                                        <p:tgtEl>
                                          <p:spTgt spid="43029"/>
                                        </p:tgtEl>
                                        <p:attrNameLst>
                                          <p:attrName>ppt_x</p:attrName>
                                        </p:attrNameLst>
                                      </p:cBhvr>
                                      <p:tavLst>
                                        <p:tav tm="0">
                                          <p:val>
                                            <p:strVal val="0-#ppt_w/2"/>
                                          </p:val>
                                        </p:tav>
                                        <p:tav tm="100000">
                                          <p:val>
                                            <p:strVal val="#ppt_x"/>
                                          </p:val>
                                        </p:tav>
                                      </p:tavLst>
                                    </p:anim>
                                    <p:anim calcmode="lin" valueType="num">
                                      <p:cBhvr additive="base">
                                        <p:cTn id="8" dur="500" fill="hold"/>
                                        <p:tgtEl>
                                          <p:spTgt spid="4302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slide(fromTop)">
                                      <p:cBhvr>
                                        <p:cTn id="12" dur="500"/>
                                        <p:tgtEl>
                                          <p:spTgt spid="43010"/>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3011"/>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43012"/>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4301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43014"/>
                                        </p:tgtEl>
                                        <p:attrNameLst>
                                          <p:attrName>style.visibility</p:attrName>
                                        </p:attrNameLst>
                                      </p:cBhvr>
                                      <p:to>
                                        <p:strVal val="visible"/>
                                      </p:to>
                                    </p:set>
                                  </p:childTnLst>
                                </p:cTn>
                              </p:par>
                            </p:childTnLst>
                          </p:cTn>
                        </p:par>
                        <p:par>
                          <p:cTn id="25" fill="hold" nodeType="afterGroup">
                            <p:stCondLst>
                              <p:cond delay="3000"/>
                            </p:stCondLst>
                            <p:childTnLst>
                              <p:par>
                                <p:cTn id="26" presetID="1" presetClass="entr" presetSubtype="0" fill="hold" grpId="0" nodeType="afterEffect">
                                  <p:stCondLst>
                                    <p:cond delay="0"/>
                                  </p:stCondLst>
                                  <p:childTnLst>
                                    <p:set>
                                      <p:cBhvr>
                                        <p:cTn id="27" dur="1" fill="hold">
                                          <p:stCondLst>
                                            <p:cond delay="499"/>
                                          </p:stCondLst>
                                        </p:cTn>
                                        <p:tgtEl>
                                          <p:spTgt spid="43015"/>
                                        </p:tgtEl>
                                        <p:attrNameLst>
                                          <p:attrName>style.visibility</p:attrName>
                                        </p:attrNameLst>
                                      </p:cBhvr>
                                      <p:to>
                                        <p:strVal val="visible"/>
                                      </p:to>
                                    </p:set>
                                  </p:childTnLst>
                                </p:cTn>
                              </p:par>
                            </p:childTnLst>
                          </p:cTn>
                        </p:par>
                        <p:par>
                          <p:cTn id="28" fill="hold" nodeType="afterGroup">
                            <p:stCondLst>
                              <p:cond delay="3500"/>
                            </p:stCondLst>
                            <p:childTnLst>
                              <p:par>
                                <p:cTn id="29" presetID="1" presetClass="entr" presetSubtype="0" fill="hold" grpId="0" nodeType="afterEffect">
                                  <p:stCondLst>
                                    <p:cond delay="0"/>
                                  </p:stCondLst>
                                  <p:childTnLst>
                                    <p:set>
                                      <p:cBhvr>
                                        <p:cTn id="30" dur="1" fill="hold">
                                          <p:stCondLst>
                                            <p:cond delay="499"/>
                                          </p:stCondLst>
                                        </p:cTn>
                                        <p:tgtEl>
                                          <p:spTgt spid="43016"/>
                                        </p:tgtEl>
                                        <p:attrNameLst>
                                          <p:attrName>style.visibility</p:attrName>
                                        </p:attrNameLst>
                                      </p:cBhvr>
                                      <p:to>
                                        <p:strVal val="visible"/>
                                      </p:to>
                                    </p:set>
                                  </p:childTnLst>
                                </p:cTn>
                              </p:par>
                            </p:childTnLst>
                          </p:cTn>
                        </p:par>
                        <p:par>
                          <p:cTn id="31" fill="hold" nodeType="afterGroup">
                            <p:stCondLst>
                              <p:cond delay="4000"/>
                            </p:stCondLst>
                            <p:childTnLst>
                              <p:par>
                                <p:cTn id="32" presetID="1" presetClass="entr" presetSubtype="0" fill="hold" grpId="0" nodeType="afterEffect">
                                  <p:stCondLst>
                                    <p:cond delay="0"/>
                                  </p:stCondLst>
                                  <p:childTnLst>
                                    <p:set>
                                      <p:cBhvr>
                                        <p:cTn id="33" dur="1" fill="hold">
                                          <p:stCondLst>
                                            <p:cond delay="499"/>
                                          </p:stCondLst>
                                        </p:cTn>
                                        <p:tgtEl>
                                          <p:spTgt spid="43017"/>
                                        </p:tgtEl>
                                        <p:attrNameLst>
                                          <p:attrName>style.visibility</p:attrName>
                                        </p:attrNameLst>
                                      </p:cBhvr>
                                      <p:to>
                                        <p:strVal val="visible"/>
                                      </p:to>
                                    </p:set>
                                  </p:childTnLst>
                                </p:cTn>
                              </p:par>
                            </p:childTnLst>
                          </p:cTn>
                        </p:par>
                        <p:par>
                          <p:cTn id="34" fill="hold" nodeType="afterGroup">
                            <p:stCondLst>
                              <p:cond delay="4500"/>
                            </p:stCondLst>
                            <p:childTnLst>
                              <p:par>
                                <p:cTn id="35" presetID="1" presetClass="entr" presetSubtype="0" fill="hold" grpId="0" nodeType="afterEffect">
                                  <p:stCondLst>
                                    <p:cond delay="0"/>
                                  </p:stCondLst>
                                  <p:childTnLst>
                                    <p:set>
                                      <p:cBhvr>
                                        <p:cTn id="36" dur="1" fill="hold">
                                          <p:stCondLst>
                                            <p:cond delay="499"/>
                                          </p:stCondLst>
                                        </p:cTn>
                                        <p:tgtEl>
                                          <p:spTgt spid="43027"/>
                                        </p:tgtEl>
                                        <p:attrNameLst>
                                          <p:attrName>style.visibility</p:attrName>
                                        </p:attrNameLst>
                                      </p:cBhvr>
                                      <p:to>
                                        <p:strVal val="visible"/>
                                      </p:to>
                                    </p:set>
                                  </p:childTnLst>
                                </p:cTn>
                              </p:par>
                            </p:childTnLst>
                          </p:cTn>
                        </p:par>
                        <p:par>
                          <p:cTn id="37" fill="hold" nodeType="afterGroup">
                            <p:stCondLst>
                              <p:cond delay="5000"/>
                            </p:stCondLst>
                            <p:childTnLst>
                              <p:par>
                                <p:cTn id="38" presetID="1" presetClass="entr" presetSubtype="0" fill="hold" grpId="0" nodeType="afterEffect">
                                  <p:stCondLst>
                                    <p:cond delay="0"/>
                                  </p:stCondLst>
                                  <p:childTnLst>
                                    <p:set>
                                      <p:cBhvr>
                                        <p:cTn id="39" dur="1" fill="hold">
                                          <p:stCondLst>
                                            <p:cond delay="499"/>
                                          </p:stCondLst>
                                        </p:cTn>
                                        <p:tgtEl>
                                          <p:spTgt spid="43018"/>
                                        </p:tgtEl>
                                        <p:attrNameLst>
                                          <p:attrName>style.visibility</p:attrName>
                                        </p:attrNameLst>
                                      </p:cBhvr>
                                      <p:to>
                                        <p:strVal val="visible"/>
                                      </p:to>
                                    </p:set>
                                  </p:childTnLst>
                                </p:cTn>
                              </p:par>
                            </p:childTnLst>
                          </p:cTn>
                        </p:par>
                        <p:par>
                          <p:cTn id="40" fill="hold" nodeType="afterGroup">
                            <p:stCondLst>
                              <p:cond delay="5500"/>
                            </p:stCondLst>
                            <p:childTnLst>
                              <p:par>
                                <p:cTn id="41" presetID="1" presetClass="entr" presetSubtype="0" fill="hold" nodeType="afterEffect">
                                  <p:stCondLst>
                                    <p:cond delay="0"/>
                                  </p:stCondLst>
                                  <p:childTnLst>
                                    <p:set>
                                      <p:cBhvr>
                                        <p:cTn id="42" dur="1" fill="hold">
                                          <p:stCondLst>
                                            <p:cond delay="499"/>
                                          </p:stCondLst>
                                        </p:cTn>
                                        <p:tgtEl>
                                          <p:spTgt spid="43019"/>
                                        </p:tgtEl>
                                        <p:attrNameLst>
                                          <p:attrName>style.visibility</p:attrName>
                                        </p:attrNameLst>
                                      </p:cBhvr>
                                      <p:to>
                                        <p:strVal val="visible"/>
                                      </p:to>
                                    </p:set>
                                  </p:childTnLst>
                                </p:cTn>
                              </p:par>
                            </p:childTnLst>
                          </p:cTn>
                        </p:par>
                        <p:par>
                          <p:cTn id="43" fill="hold" nodeType="afterGroup">
                            <p:stCondLst>
                              <p:cond delay="6000"/>
                            </p:stCondLst>
                            <p:childTnLst>
                              <p:par>
                                <p:cTn id="44" presetID="1" presetClass="entr" presetSubtype="0" fill="hold" nodeType="afterEffect">
                                  <p:stCondLst>
                                    <p:cond delay="0"/>
                                  </p:stCondLst>
                                  <p:childTnLst>
                                    <p:set>
                                      <p:cBhvr>
                                        <p:cTn id="45" dur="1" fill="hold">
                                          <p:stCondLst>
                                            <p:cond delay="499"/>
                                          </p:stCondLst>
                                        </p:cTn>
                                        <p:tgtEl>
                                          <p:spTgt spid="43020"/>
                                        </p:tgtEl>
                                        <p:attrNameLst>
                                          <p:attrName>style.visibility</p:attrName>
                                        </p:attrNameLst>
                                      </p:cBhvr>
                                      <p:to>
                                        <p:strVal val="visible"/>
                                      </p:to>
                                    </p:set>
                                  </p:childTnLst>
                                </p:cTn>
                              </p:par>
                            </p:childTnLst>
                          </p:cTn>
                        </p:par>
                        <p:par>
                          <p:cTn id="46" fill="hold" nodeType="afterGroup">
                            <p:stCondLst>
                              <p:cond delay="6500"/>
                            </p:stCondLst>
                            <p:childTnLst>
                              <p:par>
                                <p:cTn id="47" presetID="1" presetClass="entr" presetSubtype="0" fill="hold" nodeType="afterEffect">
                                  <p:stCondLst>
                                    <p:cond delay="0"/>
                                  </p:stCondLst>
                                  <p:childTnLst>
                                    <p:set>
                                      <p:cBhvr>
                                        <p:cTn id="48" dur="1" fill="hold">
                                          <p:stCondLst>
                                            <p:cond delay="499"/>
                                          </p:stCondLst>
                                        </p:cTn>
                                        <p:tgtEl>
                                          <p:spTgt spid="43021"/>
                                        </p:tgtEl>
                                        <p:attrNameLst>
                                          <p:attrName>style.visibility</p:attrName>
                                        </p:attrNameLst>
                                      </p:cBhvr>
                                      <p:to>
                                        <p:strVal val="visible"/>
                                      </p:to>
                                    </p:set>
                                  </p:childTnLst>
                                </p:cTn>
                              </p:par>
                            </p:childTnLst>
                          </p:cTn>
                        </p:par>
                        <p:par>
                          <p:cTn id="49" fill="hold" nodeType="afterGroup">
                            <p:stCondLst>
                              <p:cond delay="7000"/>
                            </p:stCondLst>
                            <p:childTnLst>
                              <p:par>
                                <p:cTn id="50" presetID="1" presetClass="entr" presetSubtype="0" fill="hold" nodeType="afterEffect">
                                  <p:stCondLst>
                                    <p:cond delay="0"/>
                                  </p:stCondLst>
                                  <p:childTnLst>
                                    <p:set>
                                      <p:cBhvr>
                                        <p:cTn id="51" dur="1" fill="hold">
                                          <p:stCondLst>
                                            <p:cond delay="499"/>
                                          </p:stCondLst>
                                        </p:cTn>
                                        <p:tgtEl>
                                          <p:spTgt spid="43022"/>
                                        </p:tgtEl>
                                        <p:attrNameLst>
                                          <p:attrName>style.visibility</p:attrName>
                                        </p:attrNameLst>
                                      </p:cBhvr>
                                      <p:to>
                                        <p:strVal val="visible"/>
                                      </p:to>
                                    </p:set>
                                  </p:childTnLst>
                                </p:cTn>
                              </p:par>
                            </p:childTnLst>
                          </p:cTn>
                        </p:par>
                        <p:par>
                          <p:cTn id="52" fill="hold" nodeType="afterGroup">
                            <p:stCondLst>
                              <p:cond delay="7500"/>
                            </p:stCondLst>
                            <p:childTnLst>
                              <p:par>
                                <p:cTn id="53" presetID="1" presetClass="entr" presetSubtype="0" fill="hold" nodeType="afterEffect">
                                  <p:stCondLst>
                                    <p:cond delay="0"/>
                                  </p:stCondLst>
                                  <p:childTnLst>
                                    <p:set>
                                      <p:cBhvr>
                                        <p:cTn id="54" dur="1" fill="hold">
                                          <p:stCondLst>
                                            <p:cond delay="499"/>
                                          </p:stCondLst>
                                        </p:cTn>
                                        <p:tgtEl>
                                          <p:spTgt spid="43023"/>
                                        </p:tgtEl>
                                        <p:attrNameLst>
                                          <p:attrName>style.visibility</p:attrName>
                                        </p:attrNameLst>
                                      </p:cBhvr>
                                      <p:to>
                                        <p:strVal val="visible"/>
                                      </p:to>
                                    </p:set>
                                  </p:childTnLst>
                                </p:cTn>
                              </p:par>
                            </p:childTnLst>
                          </p:cTn>
                        </p:par>
                        <p:par>
                          <p:cTn id="55" fill="hold" nodeType="afterGroup">
                            <p:stCondLst>
                              <p:cond delay="8000"/>
                            </p:stCondLst>
                            <p:childTnLst>
                              <p:par>
                                <p:cTn id="56" presetID="1" presetClass="entr" presetSubtype="0" fill="hold" nodeType="afterEffect">
                                  <p:stCondLst>
                                    <p:cond delay="0"/>
                                  </p:stCondLst>
                                  <p:childTnLst>
                                    <p:set>
                                      <p:cBhvr>
                                        <p:cTn id="57" dur="1" fill="hold">
                                          <p:stCondLst>
                                            <p:cond delay="499"/>
                                          </p:stCondLst>
                                        </p:cTn>
                                        <p:tgtEl>
                                          <p:spTgt spid="43028"/>
                                        </p:tgtEl>
                                        <p:attrNameLst>
                                          <p:attrName>style.visibility</p:attrName>
                                        </p:attrNameLst>
                                      </p:cBhvr>
                                      <p:to>
                                        <p:strVal val="visible"/>
                                      </p:to>
                                    </p:set>
                                  </p:childTnLst>
                                </p:cTn>
                              </p:par>
                            </p:childTnLst>
                          </p:cTn>
                        </p:par>
                        <p:par>
                          <p:cTn id="58" fill="hold" nodeType="afterGroup">
                            <p:stCondLst>
                              <p:cond delay="8500"/>
                            </p:stCondLst>
                            <p:childTnLst>
                              <p:par>
                                <p:cTn id="59" presetID="1" presetClass="entr" presetSubtype="0" fill="hold" nodeType="afterEffect">
                                  <p:stCondLst>
                                    <p:cond delay="0"/>
                                  </p:stCondLst>
                                  <p:childTnLst>
                                    <p:set>
                                      <p:cBhvr>
                                        <p:cTn id="60" dur="1" fill="hold">
                                          <p:stCondLst>
                                            <p:cond delay="499"/>
                                          </p:stCondLst>
                                        </p:cTn>
                                        <p:tgtEl>
                                          <p:spTgt spid="43024"/>
                                        </p:tgtEl>
                                        <p:attrNameLst>
                                          <p:attrName>style.visibility</p:attrName>
                                        </p:attrNameLst>
                                      </p:cBhvr>
                                      <p:to>
                                        <p:strVal val="visible"/>
                                      </p:to>
                                    </p:set>
                                  </p:childTnLst>
                                </p:cTn>
                              </p:par>
                            </p:childTnLst>
                          </p:cTn>
                        </p:par>
                        <p:par>
                          <p:cTn id="61" fill="hold" nodeType="afterGroup">
                            <p:stCondLst>
                              <p:cond delay="9000"/>
                            </p:stCondLst>
                            <p:childTnLst>
                              <p:par>
                                <p:cTn id="62" presetID="1" presetClass="entr" presetSubtype="0" fill="hold" nodeType="afterEffect">
                                  <p:stCondLst>
                                    <p:cond delay="0"/>
                                  </p:stCondLst>
                                  <p:childTnLst>
                                    <p:set>
                                      <p:cBhvr>
                                        <p:cTn id="63" dur="1" fill="hold">
                                          <p:stCondLst>
                                            <p:cond delay="499"/>
                                          </p:stCondLst>
                                        </p:cTn>
                                        <p:tgtEl>
                                          <p:spTgt spid="43025"/>
                                        </p:tgtEl>
                                        <p:attrNameLst>
                                          <p:attrName>style.visibility</p:attrName>
                                        </p:attrNameLst>
                                      </p:cBhvr>
                                      <p:to>
                                        <p:strVal val="visible"/>
                                      </p:to>
                                    </p:set>
                                  </p:childTnLst>
                                </p:cTn>
                              </p:par>
                            </p:childTnLst>
                          </p:cTn>
                        </p:par>
                        <p:par>
                          <p:cTn id="64" fill="hold" nodeType="afterGroup">
                            <p:stCondLst>
                              <p:cond delay="9500"/>
                            </p:stCondLst>
                            <p:childTnLst>
                              <p:par>
                                <p:cTn id="65" presetID="1" presetClass="entr" presetSubtype="0" fill="hold" nodeType="afterEffect">
                                  <p:stCondLst>
                                    <p:cond delay="0"/>
                                  </p:stCondLst>
                                  <p:childTnLst>
                                    <p:set>
                                      <p:cBhvr>
                                        <p:cTn id="66" dur="1" fill="hold">
                                          <p:stCondLst>
                                            <p:cond delay="499"/>
                                          </p:stCondLst>
                                        </p:cTn>
                                        <p:tgtEl>
                                          <p:spTgt spid="43026"/>
                                        </p:tgtEl>
                                        <p:attrNameLst>
                                          <p:attrName>style.visibility</p:attrName>
                                        </p:attrNameLst>
                                      </p:cBhvr>
                                      <p:to>
                                        <p:strVal val="visible"/>
                                      </p:to>
                                    </p:set>
                                  </p:childTnLst>
                                </p:cTn>
                              </p:par>
                            </p:childTnLst>
                          </p:cTn>
                        </p:par>
                        <p:par>
                          <p:cTn id="67" fill="hold" nodeType="afterGroup">
                            <p:stCondLst>
                              <p:cond delay="10000"/>
                            </p:stCondLst>
                            <p:childTnLst>
                              <p:par>
                                <p:cTn id="68" presetID="22" presetClass="entr" presetSubtype="1" fill="hold" nodeType="afterEffect">
                                  <p:stCondLst>
                                    <p:cond delay="0"/>
                                  </p:stCondLst>
                                  <p:childTnLst>
                                    <p:set>
                                      <p:cBhvr>
                                        <p:cTn id="69" dur="1" fill="hold">
                                          <p:stCondLst>
                                            <p:cond delay="0"/>
                                          </p:stCondLst>
                                        </p:cTn>
                                        <p:tgtEl>
                                          <p:spTgt spid="43031"/>
                                        </p:tgtEl>
                                        <p:attrNameLst>
                                          <p:attrName>style.visibility</p:attrName>
                                        </p:attrNameLst>
                                      </p:cBhvr>
                                      <p:to>
                                        <p:strVal val="visible"/>
                                      </p:to>
                                    </p:set>
                                    <p:animEffect transition="in" filter="wipe(up)">
                                      <p:cBhvr>
                                        <p:cTn id="70" dur="500"/>
                                        <p:tgtEl>
                                          <p:spTgt spid="4303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032"/>
                                        </p:tgtEl>
                                        <p:attrNameLst>
                                          <p:attrName>style.visibility</p:attrName>
                                        </p:attrNameLst>
                                      </p:cBhvr>
                                      <p:to>
                                        <p:strVal val="visible"/>
                                      </p:to>
                                    </p:set>
                                    <p:animEffect transition="in" filter="wipe(left)">
                                      <p:cBhvr>
                                        <p:cTn id="75" dur="500"/>
                                        <p:tgtEl>
                                          <p:spTgt spid="4303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033"/>
                                        </p:tgtEl>
                                        <p:attrNameLst>
                                          <p:attrName>style.visibility</p:attrName>
                                        </p:attrNameLst>
                                      </p:cBhvr>
                                      <p:to>
                                        <p:strVal val="visible"/>
                                      </p:to>
                                    </p:set>
                                    <p:animEffect transition="in" filter="wipe(left)">
                                      <p:cBhvr>
                                        <p:cTn id="80" dur="500"/>
                                        <p:tgtEl>
                                          <p:spTgt spid="430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3034"/>
                                        </p:tgtEl>
                                        <p:attrNameLst>
                                          <p:attrName>style.visibility</p:attrName>
                                        </p:attrNameLst>
                                      </p:cBhvr>
                                      <p:to>
                                        <p:strVal val="visible"/>
                                      </p:to>
                                    </p:set>
                                    <p:animEffect transition="in" filter="wipe(up)">
                                      <p:cBhvr>
                                        <p:cTn id="85" dur="500"/>
                                        <p:tgtEl>
                                          <p:spTgt spid="43034"/>
                                        </p:tgtEl>
                                      </p:cBhvr>
                                    </p:animEffect>
                                  </p:childTnLst>
                                  <p:subTnLst>
                                    <p:audio>
                                      <p:cMediaNode>
                                        <p:cTn display="0" masterRel="sameClick">
                                          <p:stCondLst>
                                            <p:cond evt="begin" delay="0">
                                              <p:tn val="83"/>
                                            </p:cond>
                                          </p:stCondLst>
                                          <p:endCondLst>
                                            <p:cond evt="onStopAudio" delay="0">
                                              <p:tgtEl>
                                                <p:sldTgt/>
                                              </p:tgtEl>
                                            </p:cond>
                                          </p:endCondLst>
                                        </p:cTn>
                                        <p:tgtEl>
                                          <p:sndTgt r:embed="rId2" name="CHIMES.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3036"/>
                                        </p:tgtEl>
                                        <p:attrNameLst>
                                          <p:attrName>style.visibility</p:attrName>
                                        </p:attrNameLst>
                                      </p:cBhvr>
                                      <p:to>
                                        <p:strVal val="visible"/>
                                      </p:to>
                                    </p:set>
                                    <p:animEffect transition="in" filter="wipe(left)">
                                      <p:cBhvr>
                                        <p:cTn id="90" dur="500"/>
                                        <p:tgtEl>
                                          <p:spTgt spid="43036"/>
                                        </p:tgtEl>
                                      </p:cBhvr>
                                    </p:animEffect>
                                  </p:childTnLst>
                                  <p:subTnLst>
                                    <p:cmd type="evt" cmd="onstopaudio">
                                      <p:cBhvr>
                                        <p:cTn display="0" masterRel="sameClick">
                                          <p:stCondLst>
                                            <p:cond evt="begin" delay="0">
                                              <p:tn val="88"/>
                                            </p:cond>
                                          </p:stCondLst>
                                        </p:cTn>
                                        <p:tgtEl>
                                          <p:sldTgt/>
                                        </p:tgtEl>
                                      </p:cBhvr>
                                    </p:cmd>
                                  </p:subTnLst>
                                </p:cTn>
                              </p:par>
                            </p:childTnLst>
                          </p:cTn>
                        </p:par>
                        <p:par>
                          <p:cTn id="91" fill="hold" nodeType="afterGroup">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43035"/>
                                        </p:tgtEl>
                                        <p:attrNameLst>
                                          <p:attrName>style.visibility</p:attrName>
                                        </p:attrNameLst>
                                      </p:cBhvr>
                                      <p:to>
                                        <p:strVal val="visible"/>
                                      </p:to>
                                    </p:set>
                                    <p:animEffect transition="in" filter="wipe(up)">
                                      <p:cBhvr>
                                        <p:cTn id="94" dur="500"/>
                                        <p:tgtEl>
                                          <p:spTgt spid="4303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3037"/>
                                        </p:tgtEl>
                                        <p:attrNameLst>
                                          <p:attrName>style.visibility</p:attrName>
                                        </p:attrNameLst>
                                      </p:cBhvr>
                                      <p:to>
                                        <p:strVal val="visible"/>
                                      </p:to>
                                    </p:set>
                                    <p:animEffect transition="in" filter="wipe(up)">
                                      <p:cBhvr>
                                        <p:cTn id="99" dur="500"/>
                                        <p:tgtEl>
                                          <p:spTgt spid="4303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43038"/>
                                        </p:tgtEl>
                                        <p:attrNameLst>
                                          <p:attrName>style.visibility</p:attrName>
                                        </p:attrNameLst>
                                      </p:cBhvr>
                                      <p:to>
                                        <p:strVal val="visible"/>
                                      </p:to>
                                    </p:set>
                                    <p:animEffect transition="in" filter="wipe(up)">
                                      <p:cBhvr>
                                        <p:cTn id="104" dur="500"/>
                                        <p:tgtEl>
                                          <p:spTgt spid="43038"/>
                                        </p:tgtEl>
                                      </p:cBhvr>
                                    </p:animEffect>
                                  </p:childTnLst>
                                </p:cTn>
                              </p:par>
                            </p:childTnLst>
                          </p:cTn>
                        </p:par>
                        <p:par>
                          <p:cTn id="105" fill="hold" nodeType="afterGroup">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43041"/>
                                        </p:tgtEl>
                                        <p:attrNameLst>
                                          <p:attrName>style.visibility</p:attrName>
                                        </p:attrNameLst>
                                      </p:cBhvr>
                                      <p:to>
                                        <p:strVal val="visible"/>
                                      </p:to>
                                    </p:set>
                                    <p:animEffect transition="in" filter="wipe(up)">
                                      <p:cBhvr>
                                        <p:cTn id="108" dur="500"/>
                                        <p:tgtEl>
                                          <p:spTgt spid="4304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nodeType="clickEffect">
                                  <p:stCondLst>
                                    <p:cond delay="0"/>
                                  </p:stCondLst>
                                  <p:childTnLst>
                                    <p:set>
                                      <p:cBhvr>
                                        <p:cTn id="112" dur="1" fill="hold">
                                          <p:stCondLst>
                                            <p:cond delay="0"/>
                                          </p:stCondLst>
                                        </p:cTn>
                                        <p:tgtEl>
                                          <p:spTgt spid="43039"/>
                                        </p:tgtEl>
                                        <p:attrNameLst>
                                          <p:attrName>style.visibility</p:attrName>
                                        </p:attrNameLst>
                                      </p:cBhvr>
                                      <p:to>
                                        <p:strVal val="visible"/>
                                      </p:to>
                                    </p:set>
                                    <p:animEffect transition="in" filter="wipe(up)">
                                      <p:cBhvr>
                                        <p:cTn id="113" dur="500"/>
                                        <p:tgtEl>
                                          <p:spTgt spid="43039"/>
                                        </p:tgtEl>
                                      </p:cBhvr>
                                    </p:animEffec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43042"/>
                                        </p:tgtEl>
                                        <p:attrNameLst>
                                          <p:attrName>style.visibility</p:attrName>
                                        </p:attrNameLst>
                                      </p:cBhvr>
                                      <p:to>
                                        <p:strVal val="visible"/>
                                      </p:to>
                                    </p:set>
                                    <p:animEffect transition="in" filter="wipe(up)">
                                      <p:cBhvr>
                                        <p:cTn id="117" dur="500"/>
                                        <p:tgtEl>
                                          <p:spTgt spid="430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43040"/>
                                        </p:tgtEl>
                                        <p:attrNameLst>
                                          <p:attrName>style.visibility</p:attrName>
                                        </p:attrNameLst>
                                      </p:cBhvr>
                                      <p:to>
                                        <p:strVal val="visible"/>
                                      </p:to>
                                    </p:set>
                                    <p:animEffect transition="in" filter="wipe(up)">
                                      <p:cBhvr>
                                        <p:cTn id="122" dur="500"/>
                                        <p:tgtEl>
                                          <p:spTgt spid="43040"/>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3043"/>
                                        </p:tgtEl>
                                        <p:attrNameLst>
                                          <p:attrName>style.visibility</p:attrName>
                                        </p:attrNameLst>
                                      </p:cBhvr>
                                      <p:to>
                                        <p:strVal val="visible"/>
                                      </p:to>
                                    </p:set>
                                    <p:animEffect transition="in" filter="wipe(up)">
                                      <p:cBhvr>
                                        <p:cTn id="126" dur="500"/>
                                        <p:tgtEl>
                                          <p:spTgt spid="43043"/>
                                        </p:tgtEl>
                                      </p:cBhvr>
                                    </p:animEffect>
                                  </p:childTnLst>
                                  <p:subTnLst>
                                    <p:audio>
                                      <p:cMediaNode>
                                        <p:cTn display="0" masterRel="sameClick">
                                          <p:stCondLst>
                                            <p:cond evt="begin" delay="0">
                                              <p:tn val="124"/>
                                            </p:cond>
                                          </p:stCondLst>
                                          <p:endCondLst>
                                            <p:cond evt="onStopAudio" delay="0">
                                              <p:tgtEl>
                                                <p:sldTgt/>
                                              </p:tgtEl>
                                            </p:cond>
                                          </p:endCondLst>
                                        </p:cTn>
                                        <p:tgtEl>
                                          <p:sndTgt r:embed="rId2" name="CHIMES.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3045"/>
                                        </p:tgtEl>
                                        <p:attrNameLst>
                                          <p:attrName>style.visibility</p:attrName>
                                        </p:attrNameLst>
                                      </p:cBhvr>
                                      <p:to>
                                        <p:strVal val="visible"/>
                                      </p:to>
                                    </p:set>
                                    <p:animEffect transition="in" filter="wipe(left)">
                                      <p:cBhvr>
                                        <p:cTn id="131" dur="500"/>
                                        <p:tgtEl>
                                          <p:spTgt spid="43045"/>
                                        </p:tgtEl>
                                      </p:cBhvr>
                                    </p:animEffect>
                                  </p:childTnLst>
                                  <p:subTnLst>
                                    <p:cmd type="evt" cmd="onstopaudio">
                                      <p:cBhvr>
                                        <p:cTn display="0" masterRel="sameClick">
                                          <p:stCondLst>
                                            <p:cond evt="begin" delay="0">
                                              <p:tn val="129"/>
                                            </p:cond>
                                          </p:stCondLst>
                                        </p:cTn>
                                        <p:tgtEl>
                                          <p:sldTgt/>
                                        </p:tgtEl>
                                      </p:cBhvr>
                                    </p:cmd>
                                  </p:sub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3044"/>
                                        </p:tgtEl>
                                        <p:attrNameLst>
                                          <p:attrName>style.visibility</p:attrName>
                                        </p:attrNameLst>
                                      </p:cBhvr>
                                      <p:to>
                                        <p:strVal val="visible"/>
                                      </p:to>
                                    </p:set>
                                    <p:animEffect transition="in" filter="wipe(up)">
                                      <p:cBhvr>
                                        <p:cTn id="135" dur="500"/>
                                        <p:tgtEl>
                                          <p:spTgt spid="430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43048"/>
                                        </p:tgtEl>
                                        <p:attrNameLst>
                                          <p:attrName>style.visibility</p:attrName>
                                        </p:attrNameLst>
                                      </p:cBhvr>
                                      <p:to>
                                        <p:strVal val="visible"/>
                                      </p:to>
                                    </p:set>
                                    <p:animEffect transition="in" filter="wipe(up)">
                                      <p:cBhvr>
                                        <p:cTn id="140" dur="500"/>
                                        <p:tgtEl>
                                          <p:spTgt spid="430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nodeType="clickEffect">
                                  <p:stCondLst>
                                    <p:cond delay="0"/>
                                  </p:stCondLst>
                                  <p:childTnLst>
                                    <p:set>
                                      <p:cBhvr>
                                        <p:cTn id="144" dur="1" fill="hold">
                                          <p:stCondLst>
                                            <p:cond delay="0"/>
                                          </p:stCondLst>
                                        </p:cTn>
                                        <p:tgtEl>
                                          <p:spTgt spid="43046"/>
                                        </p:tgtEl>
                                        <p:attrNameLst>
                                          <p:attrName>style.visibility</p:attrName>
                                        </p:attrNameLst>
                                      </p:cBhvr>
                                      <p:to>
                                        <p:strVal val="visible"/>
                                      </p:to>
                                    </p:set>
                                    <p:animEffect transition="in" filter="wipe(up)">
                                      <p:cBhvr>
                                        <p:cTn id="145" dur="500"/>
                                        <p:tgtEl>
                                          <p:spTgt spid="43046"/>
                                        </p:tgtEl>
                                      </p:cBhvr>
                                    </p:animEffect>
                                  </p:childTnLst>
                                </p:cTn>
                              </p:par>
                            </p:childTnLst>
                          </p:cTn>
                        </p:par>
                        <p:par>
                          <p:cTn id="146" fill="hold" nodeType="afterGroup">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43049"/>
                                        </p:tgtEl>
                                        <p:attrNameLst>
                                          <p:attrName>style.visibility</p:attrName>
                                        </p:attrNameLst>
                                      </p:cBhvr>
                                      <p:to>
                                        <p:strVal val="visible"/>
                                      </p:to>
                                    </p:set>
                                    <p:animEffect transition="in" filter="wipe(up)">
                                      <p:cBhvr>
                                        <p:cTn id="149" dur="500"/>
                                        <p:tgtEl>
                                          <p:spTgt spid="4304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1" fill="hold" nodeType="clickEffect">
                                  <p:stCondLst>
                                    <p:cond delay="0"/>
                                  </p:stCondLst>
                                  <p:childTnLst>
                                    <p:set>
                                      <p:cBhvr>
                                        <p:cTn id="153" dur="1" fill="hold">
                                          <p:stCondLst>
                                            <p:cond delay="0"/>
                                          </p:stCondLst>
                                        </p:cTn>
                                        <p:tgtEl>
                                          <p:spTgt spid="43047"/>
                                        </p:tgtEl>
                                        <p:attrNameLst>
                                          <p:attrName>style.visibility</p:attrName>
                                        </p:attrNameLst>
                                      </p:cBhvr>
                                      <p:to>
                                        <p:strVal val="visible"/>
                                      </p:to>
                                    </p:set>
                                    <p:animEffect transition="in" filter="wipe(up)">
                                      <p:cBhvr>
                                        <p:cTn id="154" dur="500"/>
                                        <p:tgtEl>
                                          <p:spTgt spid="43047"/>
                                        </p:tgtEl>
                                      </p:cBhvr>
                                    </p:animEffect>
                                  </p:childTnLst>
                                </p:cTn>
                              </p:par>
                            </p:childTnLst>
                          </p:cTn>
                        </p:par>
                        <p:par>
                          <p:cTn id="155" fill="hold" nodeType="afterGroup">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43050"/>
                                        </p:tgtEl>
                                        <p:attrNameLst>
                                          <p:attrName>style.visibility</p:attrName>
                                        </p:attrNameLst>
                                      </p:cBhvr>
                                      <p:to>
                                        <p:strVal val="visible"/>
                                      </p:to>
                                    </p:set>
                                    <p:animEffect transition="in" filter="wipe(up)">
                                      <p:cBhvr>
                                        <p:cTn id="158" dur="500"/>
                                        <p:tgtEl>
                                          <p:spTgt spid="43050"/>
                                        </p:tgtEl>
                                      </p:cBhvr>
                                    </p:animEffect>
                                  </p:childTnLst>
                                  <p:subTnLst>
                                    <p:audio>
                                      <p:cMediaNode>
                                        <p:cTn display="0" masterRel="sameClick">
                                          <p:stCondLst>
                                            <p:cond evt="begin" delay="0">
                                              <p:tn val="156"/>
                                            </p:cond>
                                          </p:stCondLst>
                                          <p:endCondLst>
                                            <p:cond evt="onStopAudio" delay="0">
                                              <p:tgtEl>
                                                <p:sldTgt/>
                                              </p:tgtEl>
                                            </p:cond>
                                          </p:endCondLst>
                                        </p:cTn>
                                        <p:tgtEl>
                                          <p:sndTgt r:embed="rId2" name="CHIMES.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43051"/>
                                        </p:tgtEl>
                                        <p:attrNameLst>
                                          <p:attrName>style.visibility</p:attrName>
                                        </p:attrNameLst>
                                      </p:cBhvr>
                                      <p:to>
                                        <p:strVal val="visible"/>
                                      </p:to>
                                    </p:set>
                                    <p:animEffect transition="in" filter="wipe(left)">
                                      <p:cBhvr>
                                        <p:cTn id="163" dur="500"/>
                                        <p:tgtEl>
                                          <p:spTgt spid="43051"/>
                                        </p:tgtEl>
                                      </p:cBhvr>
                                    </p:animEffect>
                                  </p:childTnLst>
                                  <p:subTnLst>
                                    <p:cmd type="evt" cmd="onstopaudio">
                                      <p:cBhvr>
                                        <p:cTn display="0" masterRel="sameClick">
                                          <p:stCondLst>
                                            <p:cond evt="begin" delay="0">
                                              <p:tn val="161"/>
                                            </p:cond>
                                          </p:stCondLst>
                                        </p:cTn>
                                        <p:tgtEl>
                                          <p:sldTgt/>
                                        </p:tgtEl>
                                      </p:cBhvr>
                                    </p:cmd>
                                  </p:sub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1" fill="hold" nodeType="clickEffect">
                                  <p:stCondLst>
                                    <p:cond delay="0"/>
                                  </p:stCondLst>
                                  <p:childTnLst>
                                    <p:set>
                                      <p:cBhvr>
                                        <p:cTn id="167" dur="1" fill="hold">
                                          <p:stCondLst>
                                            <p:cond delay="0"/>
                                          </p:stCondLst>
                                        </p:cTn>
                                        <p:tgtEl>
                                          <p:spTgt spid="43052"/>
                                        </p:tgtEl>
                                        <p:attrNameLst>
                                          <p:attrName>style.visibility</p:attrName>
                                        </p:attrNameLst>
                                      </p:cBhvr>
                                      <p:to>
                                        <p:strVal val="visible"/>
                                      </p:to>
                                    </p:set>
                                    <p:animEffect transition="in" filter="wipe(up)">
                                      <p:cBhvr>
                                        <p:cTn id="168" dur="500"/>
                                        <p:tgtEl>
                                          <p:spTgt spid="43052"/>
                                        </p:tgtEl>
                                      </p:cBhvr>
                                    </p:animEffect>
                                  </p:childTnLst>
                                  <p:subTnLst>
                                    <p:audio>
                                      <p:cMediaNode>
                                        <p:cTn display="0" masterRel="sameClick">
                                          <p:stCondLst>
                                            <p:cond evt="begin" delay="0">
                                              <p:tn val="166"/>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P spid="43011" grpId="0" animBg="1" autoUpdateAnimBg="0"/>
      <p:bldP spid="43012" grpId="0" animBg="1" autoUpdateAnimBg="0"/>
      <p:bldP spid="43013" grpId="0" animBg="1" autoUpdateAnimBg="0"/>
      <p:bldP spid="43014" grpId="0" animBg="1" autoUpdateAnimBg="0"/>
      <p:bldP spid="43015" grpId="0" animBg="1" autoUpdateAnimBg="0"/>
      <p:bldP spid="43016" grpId="0" animBg="1" autoUpdateAnimBg="0"/>
      <p:bldP spid="43017" grpId="0" animBg="1" autoUpdateAnimBg="0"/>
      <p:bldP spid="43018" grpId="0" animBg="1" autoUpdateAnimBg="0"/>
      <p:bldP spid="43027" grpId="0" animBg="1" autoUpdateAnimBg="0"/>
      <p:bldP spid="43029" grpId="0" autoUpdateAnimBg="0"/>
      <p:bldP spid="43032" grpId="0" autoUpdateAnimBg="0"/>
      <p:bldP spid="43033" grpId="0" autoUpdateAnimBg="0"/>
      <p:bldP spid="43034" grpId="0" animBg="1" autoUpdateAnimBg="0"/>
      <p:bldP spid="43035" grpId="0" animBg="1" autoUpdateAnimBg="0"/>
      <p:bldP spid="43036" grpId="0" autoUpdateAnimBg="0"/>
      <p:bldP spid="43037" grpId="0" animBg="1" autoUpdateAnimBg="0"/>
      <p:bldP spid="43041" grpId="0" animBg="1" autoUpdateAnimBg="0"/>
      <p:bldP spid="43042" grpId="0" animBg="1" autoUpdateAnimBg="0"/>
      <p:bldP spid="43043" grpId="0" animBg="1" autoUpdateAnimBg="0"/>
      <p:bldP spid="43044" grpId="0" animBg="1" autoUpdateAnimBg="0"/>
      <p:bldP spid="43045" grpId="0" autoUpdateAnimBg="0"/>
      <p:bldP spid="43048" grpId="0" animBg="1" autoUpdateAnimBg="0"/>
      <p:bldP spid="43049" grpId="0" animBg="1" autoUpdateAnimBg="0"/>
      <p:bldP spid="43050" grpId="0" animBg="1" autoUpdateAnimBg="0"/>
      <p:bldP spid="430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7D156EFE-0648-476B-834D-07B82A308723}"/>
              </a:ext>
            </a:extLst>
          </p:cNvPr>
          <p:cNvSpPr txBox="1">
            <a:spLocks noChangeArrowheads="1"/>
          </p:cNvSpPr>
          <p:nvPr/>
        </p:nvSpPr>
        <p:spPr bwMode="auto">
          <a:xfrm>
            <a:off x="986053" y="461837"/>
            <a:ext cx="4304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从上述查找过程可见，</a:t>
            </a:r>
          </a:p>
        </p:txBody>
      </p:sp>
      <p:sp>
        <p:nvSpPr>
          <p:cNvPr id="44035" name="Text Box 3">
            <a:extLst>
              <a:ext uri="{FF2B5EF4-FFF2-40B4-BE49-F238E27FC236}">
                <a16:creationId xmlns:a16="http://schemas.microsoft.com/office/drawing/2014/main" id="{7A287F78-7A12-44FC-91D9-9836073C11B4}"/>
              </a:ext>
            </a:extLst>
          </p:cNvPr>
          <p:cNvSpPr txBox="1">
            <a:spLocks noChangeArrowheads="1"/>
          </p:cNvSpPr>
          <p:nvPr/>
        </p:nvSpPr>
        <p:spPr bwMode="auto">
          <a:xfrm>
            <a:off x="1397582" y="1252412"/>
            <a:ext cx="71673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在查找过程中，生成了一条</a:t>
            </a:r>
            <a:r>
              <a:rPr kumimoji="1" lang="zh-CN" altLang="en-US" i="0" u="none" strike="noStrike" kern="1200" cap="none" spc="0" normalizeH="0" baseline="0" noProof="0" dirty="0">
                <a:ln>
                  <a:noFill/>
                </a:ln>
                <a:solidFill>
                  <a:srgbClr val="00B0F0"/>
                </a:solidFill>
                <a:effectLst/>
                <a:uLnTx/>
                <a:uFillTx/>
                <a:latin typeface="+mj-ea"/>
                <a:ea typeface="+mj-ea"/>
                <a:cs typeface="+mn-cs"/>
              </a:rPr>
              <a:t>查找路径</a:t>
            </a:r>
            <a:r>
              <a:rPr kumimoji="1" lang="zh-CN" altLang="en-US" i="0" u="none" strike="noStrike" kern="1200" cap="none" spc="0" normalizeH="0" baseline="0" noProof="0" dirty="0">
                <a:ln>
                  <a:noFill/>
                </a:ln>
                <a:effectLst/>
                <a:uLnTx/>
                <a:uFillTx/>
                <a:latin typeface="+mj-ea"/>
                <a:ea typeface="+mj-ea"/>
                <a:cs typeface="+mn-cs"/>
              </a:rPr>
              <a:t>：</a:t>
            </a:r>
          </a:p>
        </p:txBody>
      </p:sp>
      <p:sp>
        <p:nvSpPr>
          <p:cNvPr id="44036" name="Text Box 4">
            <a:extLst>
              <a:ext uri="{FF2B5EF4-FFF2-40B4-BE49-F238E27FC236}">
                <a16:creationId xmlns:a16="http://schemas.microsoft.com/office/drawing/2014/main" id="{09E4640B-5E25-4E84-AA92-324395617949}"/>
              </a:ext>
            </a:extLst>
          </p:cNvPr>
          <p:cNvSpPr txBox="1">
            <a:spLocks noChangeArrowheads="1"/>
          </p:cNvSpPr>
          <p:nvPr/>
        </p:nvSpPr>
        <p:spPr bwMode="auto">
          <a:xfrm>
            <a:off x="759558" y="1820400"/>
            <a:ext cx="7805371"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A50021"/>
                </a:solidFill>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逐层向下直至关键字等于给定值的结点</a:t>
            </a:r>
            <a:r>
              <a:rPr kumimoji="1" lang="en-US" altLang="zh-CN" i="0" u="none" strike="noStrike" kern="1200" cap="none" spc="0" normalizeH="0" baseline="0" noProof="0" dirty="0">
                <a:ln>
                  <a:noFill/>
                </a:ln>
                <a:effectLst/>
                <a:uLnTx/>
                <a:uFillTx/>
                <a:latin typeface="+mj-ea"/>
                <a:ea typeface="+mj-ea"/>
                <a:cs typeface="+mn-cs"/>
              </a:rPr>
              <a:t>;</a:t>
            </a:r>
          </a:p>
        </p:txBody>
      </p:sp>
      <p:sp>
        <p:nvSpPr>
          <p:cNvPr id="44037" name="Text Box 5">
            <a:extLst>
              <a:ext uri="{FF2B5EF4-FFF2-40B4-BE49-F238E27FC236}">
                <a16:creationId xmlns:a16="http://schemas.microsoft.com/office/drawing/2014/main" id="{9C58E4BF-7F5B-42B7-982C-EC12B42EAC78}"/>
              </a:ext>
            </a:extLst>
          </p:cNvPr>
          <p:cNvSpPr txBox="1">
            <a:spLocks noChangeArrowheads="1"/>
          </p:cNvSpPr>
          <p:nvPr/>
        </p:nvSpPr>
        <p:spPr bwMode="auto">
          <a:xfrm>
            <a:off x="2178050" y="3581400"/>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solidFill>
                  <a:srgbClr val="9933FF"/>
                </a:solidFill>
                <a:effectLst/>
                <a:uLnTx/>
                <a:uFillTx/>
                <a:latin typeface="+mj-ea"/>
                <a:ea typeface="+mj-ea"/>
                <a:cs typeface="+mn-cs"/>
              </a:rPr>
              <a:t>或者</a:t>
            </a:r>
          </a:p>
        </p:txBody>
      </p:sp>
      <p:sp>
        <p:nvSpPr>
          <p:cNvPr id="44038" name="Text Box 6">
            <a:extLst>
              <a:ext uri="{FF2B5EF4-FFF2-40B4-BE49-F238E27FC236}">
                <a16:creationId xmlns:a16="http://schemas.microsoft.com/office/drawing/2014/main" id="{06E7BBC8-609B-43AF-BB0D-CEC8EC80894D}"/>
              </a:ext>
            </a:extLst>
          </p:cNvPr>
          <p:cNvSpPr txBox="1">
            <a:spLocks noChangeArrowheads="1"/>
          </p:cNvSpPr>
          <p:nvPr/>
        </p:nvSpPr>
        <p:spPr bwMode="auto">
          <a:xfrm>
            <a:off x="986053" y="4381500"/>
            <a:ext cx="7472148"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zh-CN" altLang="en-US" i="0" u="none" strike="noStrike" kern="1200" cap="none" spc="0" normalizeH="0" baseline="0" noProof="0" dirty="0">
                <a:ln>
                  <a:noFill/>
                </a:ln>
                <a:effectLst/>
                <a:uLnTx/>
                <a:uFillTx/>
                <a:latin typeface="+mj-ea"/>
                <a:ea typeface="+mj-ea"/>
                <a:cs typeface="+mn-cs"/>
              </a:rPr>
              <a:t>逐层向下直至指针指向空树为止。</a:t>
            </a:r>
          </a:p>
        </p:txBody>
      </p:sp>
      <p:sp>
        <p:nvSpPr>
          <p:cNvPr id="44039" name="Text Box 7">
            <a:extLst>
              <a:ext uri="{FF2B5EF4-FFF2-40B4-BE49-F238E27FC236}">
                <a16:creationId xmlns:a16="http://schemas.microsoft.com/office/drawing/2014/main" id="{CEC9DDE9-DA5D-4E0F-B44D-67D0B1713660}"/>
              </a:ext>
            </a:extLst>
          </p:cNvPr>
          <p:cNvSpPr txBox="1">
            <a:spLocks noChangeArrowheads="1"/>
          </p:cNvSpPr>
          <p:nvPr/>
        </p:nvSpPr>
        <p:spPr bwMode="auto">
          <a:xfrm>
            <a:off x="4800600" y="3135313"/>
            <a:ext cx="31242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查找成功</a:t>
            </a:r>
          </a:p>
        </p:txBody>
      </p:sp>
      <p:sp>
        <p:nvSpPr>
          <p:cNvPr id="44040" name="Text Box 8">
            <a:extLst>
              <a:ext uri="{FF2B5EF4-FFF2-40B4-BE49-F238E27FC236}">
                <a16:creationId xmlns:a16="http://schemas.microsoft.com/office/drawing/2014/main" id="{F5D88F75-105C-4A7E-90B9-AA23578064C7}"/>
              </a:ext>
            </a:extLst>
          </p:cNvPr>
          <p:cNvSpPr txBox="1">
            <a:spLocks noChangeArrowheads="1"/>
          </p:cNvSpPr>
          <p:nvPr/>
        </p:nvSpPr>
        <p:spPr bwMode="auto">
          <a:xfrm>
            <a:off x="4876800" y="5878513"/>
            <a:ext cx="35814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查找不成功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44039"/>
                                        </p:tgtEl>
                                        <p:attrNameLst>
                                          <p:attrName>style.visibility</p:attrName>
                                        </p:attrNameLst>
                                      </p:cBhvr>
                                      <p:to>
                                        <p:strVal val="visible"/>
                                      </p:to>
                                    </p:set>
                                    <p:animEffect transition="in" filter="wipe(left)">
                                      <p:cBhvr>
                                        <p:cTn id="32" dur="300"/>
                                        <p:tgtEl>
                                          <p:spTgt spid="44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44040"/>
                                        </p:tgtEl>
                                        <p:attrNameLst>
                                          <p:attrName>style.visibility</p:attrName>
                                        </p:attrNameLst>
                                      </p:cBhvr>
                                      <p:to>
                                        <p:strVal val="visible"/>
                                      </p:to>
                                    </p:set>
                                    <p:animEffect transition="in" filter="wipe(left)">
                                      <p:cBhvr>
                                        <p:cTn id="37" dur="3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P spid="44036" grpId="0" autoUpdateAnimBg="0"/>
      <p:bldP spid="44037" grpId="0" autoUpdateAnimBg="0"/>
      <p:bldP spid="44038" grpId="0" autoUpdateAnimBg="0"/>
      <p:bldP spid="44039" grpId="0" autoUpdateAnimBg="0"/>
      <p:bldP spid="4404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a:extLst>
              <a:ext uri="{FF2B5EF4-FFF2-40B4-BE49-F238E27FC236}">
                <a16:creationId xmlns:a16="http://schemas.microsoft.com/office/drawing/2014/main" id="{848A7EB0-6DCF-4828-A2F9-5B4DA327D456}"/>
              </a:ext>
            </a:extLst>
          </p:cNvPr>
          <p:cNvSpPr txBox="1">
            <a:spLocks noChangeArrowheads="1"/>
          </p:cNvSpPr>
          <p:nvPr/>
        </p:nvSpPr>
        <p:spPr bwMode="auto">
          <a:xfrm>
            <a:off x="846992" y="541446"/>
            <a:ext cx="7992048" cy="577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在根指针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所指二叉排序树中递归地查找其</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关键字等于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的数据元素，若</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则返回指针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指向该数据元素的结点，并返回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函数值为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5060" name="Text Box 4">
            <a:hlinkClick r:id="" action="ppaction://hlinkshowjump?jump=nextslide"/>
            <a:extLst>
              <a:ext uri="{FF2B5EF4-FFF2-40B4-BE49-F238E27FC236}">
                <a16:creationId xmlns:a16="http://schemas.microsoft.com/office/drawing/2014/main" id="{01AF8675-A693-47B2-9DE6-76D805284FB3}"/>
              </a:ext>
            </a:extLst>
          </p:cNvPr>
          <p:cNvSpPr txBox="1">
            <a:spLocks noChangeArrowheads="1"/>
          </p:cNvSpPr>
          <p:nvPr/>
        </p:nvSpPr>
        <p:spPr bwMode="auto">
          <a:xfrm>
            <a:off x="984005" y="4856285"/>
            <a:ext cx="426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4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 …</a:t>
            </a:r>
          </a:p>
        </p:txBody>
      </p:sp>
      <p:sp>
        <p:nvSpPr>
          <p:cNvPr id="45061" name="Rectangle 5">
            <a:hlinkClick r:id="rId2" action="ppaction://hlinksldjump"/>
            <a:extLst>
              <a:ext uri="{FF2B5EF4-FFF2-40B4-BE49-F238E27FC236}">
                <a16:creationId xmlns:a16="http://schemas.microsoft.com/office/drawing/2014/main" id="{0B53FB92-CBEE-48D4-BAEA-705D35401932}"/>
              </a:ext>
            </a:extLst>
          </p:cNvPr>
          <p:cNvSpPr>
            <a:spLocks noChangeArrowheads="1"/>
          </p:cNvSpPr>
          <p:nvPr/>
        </p:nvSpPr>
        <p:spPr bwMode="auto">
          <a:xfrm>
            <a:off x="984005" y="3150686"/>
            <a:ext cx="7855035" cy="203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否则表明</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查找不成功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指向查找路径上访问的最后一个结点，</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并返回函数值为</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lang="zh-CN" altLang="en-US" sz="2800" b="1" dirty="0">
                <a:solidFill>
                  <a:srgbClr val="660066"/>
                </a:solidFill>
                <a:latin typeface="Times New Roman" panose="02020603050405020304" pitchFamily="18" charset="0"/>
                <a:ea typeface="楷体_GB2312" pitchFamily="49" charset="-122"/>
              </a:rPr>
              <a:t>。</a:t>
            </a:r>
            <a:endParaRPr lang="en-US" altLang="zh-CN" sz="2800" b="1" dirty="0">
              <a:solidFill>
                <a:srgbClr val="660066"/>
              </a:solidFill>
              <a:latin typeface="Times New Roman" panose="02020603050405020304" pitchFamily="18" charset="0"/>
              <a:ea typeface="楷体_GB2312" pitchFamily="49" charset="-122"/>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指向当前访问的结点的父亲</a:t>
            </a:r>
            <a:endPar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strips(downRight)">
                                      <p:cBhvr>
                                        <p:cTn id="7" dur="500"/>
                                        <p:tgtEl>
                                          <p:spTgt spid="4505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5060"/>
                                        </p:tgtEl>
                                        <p:attrNameLst>
                                          <p:attrName>style.visibility</p:attrName>
                                        </p:attrNameLst>
                                      </p:cBhvr>
                                      <p:to>
                                        <p:strVal val="visible"/>
                                      </p:to>
                                    </p:set>
                                    <p:anim calcmode="lin" valueType="num">
                                      <p:cBhvr additive="base">
                                        <p:cTn id="11" dur="500" fill="hold"/>
                                        <p:tgtEl>
                                          <p:spTgt spid="45060"/>
                                        </p:tgtEl>
                                        <p:attrNameLst>
                                          <p:attrName>ppt_x</p:attrName>
                                        </p:attrNameLst>
                                      </p:cBhvr>
                                      <p:tavLst>
                                        <p:tav tm="0">
                                          <p:val>
                                            <p:strVal val="0-#ppt_w/2"/>
                                          </p:val>
                                        </p:tav>
                                        <p:tav tm="100000">
                                          <p:val>
                                            <p:strVal val="#ppt_x"/>
                                          </p:val>
                                        </p:tav>
                                      </p:tavLst>
                                    </p:anim>
                                    <p:anim calcmode="lin" valueType="num">
                                      <p:cBhvr additive="base">
                                        <p:cTn id="12"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5061"/>
                                        </p:tgtEl>
                                        <p:attrNameLst>
                                          <p:attrName>style.visibility</p:attrName>
                                        </p:attrNameLst>
                                      </p:cBhvr>
                                      <p:to>
                                        <p:strVal val="visible"/>
                                      </p:to>
                                    </p:set>
                                    <p:animEffect transition="in" filter="wipe(left)">
                                      <p:cBhvr>
                                        <p:cTn id="17" dur="3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E286D12-16BD-45B3-9946-6D1AEDD24D32}"/>
              </a:ext>
            </a:extLst>
          </p:cNvPr>
          <p:cNvSpPr>
            <a:spLocks noChangeArrowheads="1"/>
          </p:cNvSpPr>
          <p:nvPr/>
        </p:nvSpPr>
        <p:spPr bwMode="auto">
          <a:xfrm>
            <a:off x="473075" y="185738"/>
            <a:ext cx="608012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LT(key,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32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46083" name="Rectangle 3">
            <a:hlinkClick r:id="" action="ppaction://hlinkshowjump?jump=nextslide"/>
            <a:extLst>
              <a:ext uri="{FF2B5EF4-FFF2-40B4-BE49-F238E27FC236}">
                <a16:creationId xmlns:a16="http://schemas.microsoft.com/office/drawing/2014/main" id="{2A15BAD1-D12C-4AE2-B543-AFC6489B4865}"/>
              </a:ext>
            </a:extLst>
          </p:cNvPr>
          <p:cNvSpPr>
            <a:spLocks noChangeArrowheads="1"/>
          </p:cNvSpPr>
          <p:nvPr/>
        </p:nvSpPr>
        <p:spPr bwMode="auto">
          <a:xfrm>
            <a:off x="1143000" y="914400"/>
            <a:ext cx="756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查找不成功</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46084" name="Rectangle 4">
            <a:extLst>
              <a:ext uri="{FF2B5EF4-FFF2-40B4-BE49-F238E27FC236}">
                <a16:creationId xmlns:a16="http://schemas.microsoft.com/office/drawing/2014/main" id="{79561063-9D79-49C4-974A-5B3B4FCFC36B}"/>
              </a:ext>
            </a:extLst>
          </p:cNvPr>
          <p:cNvSpPr>
            <a:spLocks noChangeArrowheads="1"/>
          </p:cNvSpPr>
          <p:nvPr/>
        </p:nvSpPr>
        <p:spPr bwMode="auto">
          <a:xfrm>
            <a:off x="1146175" y="2286000"/>
            <a:ext cx="708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查找成功</a:t>
            </a:r>
          </a:p>
        </p:txBody>
      </p:sp>
      <p:sp>
        <p:nvSpPr>
          <p:cNvPr id="46085" name="Rectangle 5">
            <a:extLst>
              <a:ext uri="{FF2B5EF4-FFF2-40B4-BE49-F238E27FC236}">
                <a16:creationId xmlns:a16="http://schemas.microsoft.com/office/drawing/2014/main" id="{A35E0E22-52EC-4FF2-A302-F6692BBE4739}"/>
              </a:ext>
            </a:extLst>
          </p:cNvPr>
          <p:cNvSpPr>
            <a:spLocks noChangeArrowheads="1"/>
          </p:cNvSpPr>
          <p:nvPr/>
        </p:nvSpPr>
        <p:spPr bwMode="auto">
          <a:xfrm>
            <a:off x="1279525" y="36576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在左子树中继续查找</a:t>
            </a:r>
          </a:p>
        </p:txBody>
      </p:sp>
      <p:sp>
        <p:nvSpPr>
          <p:cNvPr id="46086" name="Rectangle 6">
            <a:extLst>
              <a:ext uri="{FF2B5EF4-FFF2-40B4-BE49-F238E27FC236}">
                <a16:creationId xmlns:a16="http://schemas.microsoft.com/office/drawing/2014/main" id="{EDA2C0C1-13AA-4E50-BF7D-FD578AA693E8}"/>
              </a:ext>
            </a:extLst>
          </p:cNvPr>
          <p:cNvSpPr>
            <a:spLocks noChangeArrowheads="1"/>
          </p:cNvSpPr>
          <p:nvPr/>
        </p:nvSpPr>
        <p:spPr bwMode="auto">
          <a:xfrm>
            <a:off x="1355725" y="50292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在右子树中继续查找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strips(downRigh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500"/>
                                        <p:tgtEl>
                                          <p:spTgt spid="46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3"/>
                                        </p:tgtEl>
                                        <p:attrNameLst>
                                          <p:attrName>style.visibility</p:attrName>
                                        </p:attrNameLst>
                                      </p:cBhvr>
                                      <p:to>
                                        <p:strVal val="visible"/>
                                      </p:to>
                                    </p:set>
                                    <p:animEffect transition="in" filter="wipe(left)">
                                      <p:cBhvr>
                                        <p:cTn id="2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084" grpId="0" autoUpdateAnimBg="0"/>
      <p:bldP spid="46085" grpId="0" autoUpdateAnimBg="0"/>
      <p:bldP spid="460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2">
            <a:extLst>
              <a:ext uri="{FF2B5EF4-FFF2-40B4-BE49-F238E27FC236}">
                <a16:creationId xmlns:a16="http://schemas.microsoft.com/office/drawing/2014/main" id="{DC8C2BD4-08F3-47FF-9CD0-6A3E3D905478}"/>
              </a:ext>
            </a:extLst>
          </p:cNvPr>
          <p:cNvSpPr>
            <a:spLocks noChangeArrowheads="1"/>
          </p:cNvSpPr>
          <p:nvPr/>
        </p:nvSpPr>
        <p:spPr bwMode="auto">
          <a:xfrm>
            <a:off x="4191000" y="17407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7" name="Oval 3">
            <a:extLst>
              <a:ext uri="{FF2B5EF4-FFF2-40B4-BE49-F238E27FC236}">
                <a16:creationId xmlns:a16="http://schemas.microsoft.com/office/drawing/2014/main" id="{7F7FCA08-3A21-46BA-B9AC-73252B1B92B7}"/>
              </a:ext>
            </a:extLst>
          </p:cNvPr>
          <p:cNvSpPr>
            <a:spLocks noChangeArrowheads="1"/>
          </p:cNvSpPr>
          <p:nvPr/>
        </p:nvSpPr>
        <p:spPr bwMode="auto">
          <a:xfrm>
            <a:off x="228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8" name="Oval 4">
            <a:extLst>
              <a:ext uri="{FF2B5EF4-FFF2-40B4-BE49-F238E27FC236}">
                <a16:creationId xmlns:a16="http://schemas.microsoft.com/office/drawing/2014/main" id="{70831244-75B9-4D79-85C2-B7F73AD89590}"/>
              </a:ext>
            </a:extLst>
          </p:cNvPr>
          <p:cNvSpPr>
            <a:spLocks noChangeArrowheads="1"/>
          </p:cNvSpPr>
          <p:nvPr/>
        </p:nvSpPr>
        <p:spPr bwMode="auto">
          <a:xfrm>
            <a:off x="114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9" name="Oval 5">
            <a:extLst>
              <a:ext uri="{FF2B5EF4-FFF2-40B4-BE49-F238E27FC236}">
                <a16:creationId xmlns:a16="http://schemas.microsoft.com/office/drawing/2014/main" id="{90801737-4562-4505-A07F-8F8E06199FDC}"/>
              </a:ext>
            </a:extLst>
          </p:cNvPr>
          <p:cNvSpPr>
            <a:spLocks noChangeArrowheads="1"/>
          </p:cNvSpPr>
          <p:nvPr/>
        </p:nvSpPr>
        <p:spPr bwMode="auto">
          <a:xfrm>
            <a:off x="609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0" name="Oval 6">
            <a:extLst>
              <a:ext uri="{FF2B5EF4-FFF2-40B4-BE49-F238E27FC236}">
                <a16:creationId xmlns:a16="http://schemas.microsoft.com/office/drawing/2014/main" id="{0917C1F5-ED9B-45BF-A644-7DFAB05267F2}"/>
              </a:ext>
            </a:extLst>
          </p:cNvPr>
          <p:cNvSpPr>
            <a:spLocks noChangeArrowheads="1"/>
          </p:cNvSpPr>
          <p:nvPr/>
        </p:nvSpPr>
        <p:spPr bwMode="auto">
          <a:xfrm>
            <a:off x="495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1" name="Oval 7">
            <a:extLst>
              <a:ext uri="{FF2B5EF4-FFF2-40B4-BE49-F238E27FC236}">
                <a16:creationId xmlns:a16="http://schemas.microsoft.com/office/drawing/2014/main" id="{7EB097B6-911F-4C4C-9899-5AD5B9F69521}"/>
              </a:ext>
            </a:extLst>
          </p:cNvPr>
          <p:cNvSpPr>
            <a:spLocks noChangeArrowheads="1"/>
          </p:cNvSpPr>
          <p:nvPr/>
        </p:nvSpPr>
        <p:spPr bwMode="auto">
          <a:xfrm>
            <a:off x="3429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2" name="Oval 8">
            <a:extLst>
              <a:ext uri="{FF2B5EF4-FFF2-40B4-BE49-F238E27FC236}">
                <a16:creationId xmlns:a16="http://schemas.microsoft.com/office/drawing/2014/main" id="{3AC5264A-B5DC-4109-8C80-F5DD8D8F2144}"/>
              </a:ext>
            </a:extLst>
          </p:cNvPr>
          <p:cNvSpPr>
            <a:spLocks noChangeArrowheads="1"/>
          </p:cNvSpPr>
          <p:nvPr/>
        </p:nvSpPr>
        <p:spPr bwMode="auto">
          <a:xfrm>
            <a:off x="2667000" y="4941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3" name="Line 9">
            <a:extLst>
              <a:ext uri="{FF2B5EF4-FFF2-40B4-BE49-F238E27FC236}">
                <a16:creationId xmlns:a16="http://schemas.microsoft.com/office/drawing/2014/main" id="{4B0104FC-7E14-45D7-9C30-5575D973D008}"/>
              </a:ext>
            </a:extLst>
          </p:cNvPr>
          <p:cNvSpPr>
            <a:spLocks noChangeShapeType="1"/>
          </p:cNvSpPr>
          <p:nvPr/>
        </p:nvSpPr>
        <p:spPr bwMode="auto">
          <a:xfrm flipH="1">
            <a:off x="2667000" y="2045546"/>
            <a:ext cx="1524000" cy="6096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4" name="Line 10">
            <a:extLst>
              <a:ext uri="{FF2B5EF4-FFF2-40B4-BE49-F238E27FC236}">
                <a16:creationId xmlns:a16="http://schemas.microsoft.com/office/drawing/2014/main" id="{21AE0E5E-AE68-424F-B5D0-7250028CF2C5}"/>
              </a:ext>
            </a:extLst>
          </p:cNvPr>
          <p:cNvSpPr>
            <a:spLocks noChangeShapeType="1"/>
          </p:cNvSpPr>
          <p:nvPr/>
        </p:nvSpPr>
        <p:spPr bwMode="auto">
          <a:xfrm>
            <a:off x="4953000" y="2045546"/>
            <a:ext cx="15240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5" name="Line 11">
            <a:extLst>
              <a:ext uri="{FF2B5EF4-FFF2-40B4-BE49-F238E27FC236}">
                <a16:creationId xmlns:a16="http://schemas.microsoft.com/office/drawing/2014/main" id="{459BA583-3C8B-49C0-BAB2-023EB783F8EA}"/>
              </a:ext>
            </a:extLst>
          </p:cNvPr>
          <p:cNvSpPr>
            <a:spLocks noChangeShapeType="1"/>
          </p:cNvSpPr>
          <p:nvPr/>
        </p:nvSpPr>
        <p:spPr bwMode="auto">
          <a:xfrm flipH="1">
            <a:off x="152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6" name="Line 12">
            <a:extLst>
              <a:ext uri="{FF2B5EF4-FFF2-40B4-BE49-F238E27FC236}">
                <a16:creationId xmlns:a16="http://schemas.microsoft.com/office/drawing/2014/main" id="{8045CE5E-C7D1-4C89-AA04-D2E457DDF49E}"/>
              </a:ext>
            </a:extLst>
          </p:cNvPr>
          <p:cNvSpPr>
            <a:spLocks noChangeShapeType="1"/>
          </p:cNvSpPr>
          <p:nvPr/>
        </p:nvSpPr>
        <p:spPr bwMode="auto">
          <a:xfrm>
            <a:off x="3048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7" name="Line 13">
            <a:extLst>
              <a:ext uri="{FF2B5EF4-FFF2-40B4-BE49-F238E27FC236}">
                <a16:creationId xmlns:a16="http://schemas.microsoft.com/office/drawing/2014/main" id="{8817FE22-58BB-454F-BBF1-56BD33EEB945}"/>
              </a:ext>
            </a:extLst>
          </p:cNvPr>
          <p:cNvSpPr>
            <a:spLocks noChangeShapeType="1"/>
          </p:cNvSpPr>
          <p:nvPr/>
        </p:nvSpPr>
        <p:spPr bwMode="auto">
          <a:xfrm flipH="1">
            <a:off x="3048000" y="4331546"/>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8" name="Line 14">
            <a:extLst>
              <a:ext uri="{FF2B5EF4-FFF2-40B4-BE49-F238E27FC236}">
                <a16:creationId xmlns:a16="http://schemas.microsoft.com/office/drawing/2014/main" id="{AA1759AA-51DF-47AD-82E4-5385DC6D902C}"/>
              </a:ext>
            </a:extLst>
          </p:cNvPr>
          <p:cNvSpPr>
            <a:spLocks noChangeShapeType="1"/>
          </p:cNvSpPr>
          <p:nvPr/>
        </p:nvSpPr>
        <p:spPr bwMode="auto">
          <a:xfrm flipH="1">
            <a:off x="533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9" name="AutoShape 15">
            <a:extLst>
              <a:ext uri="{FF2B5EF4-FFF2-40B4-BE49-F238E27FC236}">
                <a16:creationId xmlns:a16="http://schemas.microsoft.com/office/drawing/2014/main" id="{2E487383-E453-47BB-9464-AFA4BB4EDB53}"/>
              </a:ext>
            </a:extLst>
          </p:cNvPr>
          <p:cNvSpPr>
            <a:spLocks noChangeArrowheads="1"/>
          </p:cNvSpPr>
          <p:nvPr/>
        </p:nvSpPr>
        <p:spPr bwMode="auto">
          <a:xfrm>
            <a:off x="3962400" y="673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0" name="Text Box 16">
            <a:extLst>
              <a:ext uri="{FF2B5EF4-FFF2-40B4-BE49-F238E27FC236}">
                <a16:creationId xmlns:a16="http://schemas.microsoft.com/office/drawing/2014/main" id="{C2581EF3-8E37-4415-8A7E-BD55906C5700}"/>
              </a:ext>
            </a:extLst>
          </p:cNvPr>
          <p:cNvSpPr txBox="1">
            <a:spLocks noChangeArrowheads="1"/>
          </p:cNvSpPr>
          <p:nvPr/>
        </p:nvSpPr>
        <p:spPr bwMode="auto">
          <a:xfrm>
            <a:off x="3659188" y="51202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1" name="AutoShape 17">
            <a:extLst>
              <a:ext uri="{FF2B5EF4-FFF2-40B4-BE49-F238E27FC236}">
                <a16:creationId xmlns:a16="http://schemas.microsoft.com/office/drawing/2014/main" id="{94565EEA-092A-479B-95E3-6098592357EF}"/>
              </a:ext>
            </a:extLst>
          </p:cNvPr>
          <p:cNvSpPr>
            <a:spLocks noChangeArrowheads="1"/>
          </p:cNvSpPr>
          <p:nvPr/>
        </p:nvSpPr>
        <p:spPr bwMode="auto">
          <a:xfrm>
            <a:off x="4648200"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2" name="Text Box 18">
            <a:extLst>
              <a:ext uri="{FF2B5EF4-FFF2-40B4-BE49-F238E27FC236}">
                <a16:creationId xmlns:a16="http://schemas.microsoft.com/office/drawing/2014/main" id="{E71F3E27-939C-4000-8145-9C359749DA29}"/>
              </a:ext>
            </a:extLst>
          </p:cNvPr>
          <p:cNvSpPr txBox="1">
            <a:spLocks noChangeArrowheads="1"/>
          </p:cNvSpPr>
          <p:nvPr/>
        </p:nvSpPr>
        <p:spPr bwMode="auto">
          <a:xfrm>
            <a:off x="4703763" y="7501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3" name="Text Box 19">
            <a:extLst>
              <a:ext uri="{FF2B5EF4-FFF2-40B4-BE49-F238E27FC236}">
                <a16:creationId xmlns:a16="http://schemas.microsoft.com/office/drawing/2014/main" id="{BB95F723-1E68-4B0E-A0F1-2A36565D692A}"/>
              </a:ext>
            </a:extLst>
          </p:cNvPr>
          <p:cNvSpPr txBox="1">
            <a:spLocks noChangeArrowheads="1"/>
          </p:cNvSpPr>
          <p:nvPr/>
        </p:nvSpPr>
        <p:spPr bwMode="auto">
          <a:xfrm>
            <a:off x="441325" y="794596"/>
            <a:ext cx="235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48</a:t>
            </a:r>
            <a:endParaRPr kumimoji="1" lang="en-US" altLang="zh-CN" sz="36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7124" name="AutoShape 20">
            <a:extLst>
              <a:ext uri="{FF2B5EF4-FFF2-40B4-BE49-F238E27FC236}">
                <a16:creationId xmlns:a16="http://schemas.microsoft.com/office/drawing/2014/main" id="{2714F16C-022E-40F8-B64A-597AA09D9DAA}"/>
              </a:ext>
            </a:extLst>
          </p:cNvPr>
          <p:cNvSpPr>
            <a:spLocks noChangeArrowheads="1"/>
          </p:cNvSpPr>
          <p:nvPr/>
        </p:nvSpPr>
        <p:spPr bwMode="auto">
          <a:xfrm>
            <a:off x="44196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5" name="Text Box 21">
            <a:extLst>
              <a:ext uri="{FF2B5EF4-FFF2-40B4-BE49-F238E27FC236}">
                <a16:creationId xmlns:a16="http://schemas.microsoft.com/office/drawing/2014/main" id="{845931C0-F131-4D4C-B052-503D9E23BA3F}"/>
              </a:ext>
            </a:extLst>
          </p:cNvPr>
          <p:cNvSpPr txBox="1">
            <a:spLocks noChangeArrowheads="1"/>
          </p:cNvSpPr>
          <p:nvPr/>
        </p:nvSpPr>
        <p:spPr bwMode="auto">
          <a:xfrm>
            <a:off x="4116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6" name="AutoShape 22">
            <a:extLst>
              <a:ext uri="{FF2B5EF4-FFF2-40B4-BE49-F238E27FC236}">
                <a16:creationId xmlns:a16="http://schemas.microsoft.com/office/drawing/2014/main" id="{638ACF36-3732-4E94-8836-2823B4B40A1E}"/>
              </a:ext>
            </a:extLst>
          </p:cNvPr>
          <p:cNvSpPr>
            <a:spLocks noChangeArrowheads="1"/>
          </p:cNvSpPr>
          <p:nvPr/>
        </p:nvSpPr>
        <p:spPr bwMode="auto">
          <a:xfrm>
            <a:off x="6553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7" name="Text Box 23">
            <a:extLst>
              <a:ext uri="{FF2B5EF4-FFF2-40B4-BE49-F238E27FC236}">
                <a16:creationId xmlns:a16="http://schemas.microsoft.com/office/drawing/2014/main" id="{FA281241-EFE5-4C6B-90A1-41D2EE5410E4}"/>
              </a:ext>
            </a:extLst>
          </p:cNvPr>
          <p:cNvSpPr txBox="1">
            <a:spLocks noChangeArrowheads="1"/>
          </p:cNvSpPr>
          <p:nvPr/>
        </p:nvSpPr>
        <p:spPr bwMode="auto">
          <a:xfrm>
            <a:off x="66087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0" name="AutoShape 26">
            <a:extLst>
              <a:ext uri="{FF2B5EF4-FFF2-40B4-BE49-F238E27FC236}">
                <a16:creationId xmlns:a16="http://schemas.microsoft.com/office/drawing/2014/main" id="{554F7BD7-C120-4FA9-BBCF-B48E31E50E44}"/>
              </a:ext>
            </a:extLst>
          </p:cNvPr>
          <p:cNvSpPr>
            <a:spLocks noChangeArrowheads="1"/>
          </p:cNvSpPr>
          <p:nvPr/>
        </p:nvSpPr>
        <p:spPr bwMode="auto">
          <a:xfrm>
            <a:off x="6324600" y="1664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1" name="Text Box 27">
            <a:extLst>
              <a:ext uri="{FF2B5EF4-FFF2-40B4-BE49-F238E27FC236}">
                <a16:creationId xmlns:a16="http://schemas.microsoft.com/office/drawing/2014/main" id="{ADA91E54-2092-49E0-9A85-57042FEF564C}"/>
              </a:ext>
            </a:extLst>
          </p:cNvPr>
          <p:cNvSpPr txBox="1">
            <a:spLocks noChangeArrowheads="1"/>
          </p:cNvSpPr>
          <p:nvPr/>
        </p:nvSpPr>
        <p:spPr bwMode="auto">
          <a:xfrm>
            <a:off x="6021388" y="1512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3" name="AutoShape 29">
            <a:extLst>
              <a:ext uri="{FF2B5EF4-FFF2-40B4-BE49-F238E27FC236}">
                <a16:creationId xmlns:a16="http://schemas.microsoft.com/office/drawing/2014/main" id="{7A19584D-B93C-45A7-A8D5-239A86E21A16}"/>
              </a:ext>
            </a:extLst>
          </p:cNvPr>
          <p:cNvSpPr>
            <a:spLocks noChangeArrowheads="1"/>
          </p:cNvSpPr>
          <p:nvPr/>
        </p:nvSpPr>
        <p:spPr bwMode="auto">
          <a:xfrm>
            <a:off x="7696200" y="2959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4" name="Text Box 30">
            <a:extLst>
              <a:ext uri="{FF2B5EF4-FFF2-40B4-BE49-F238E27FC236}">
                <a16:creationId xmlns:a16="http://schemas.microsoft.com/office/drawing/2014/main" id="{007029AA-85E6-4C30-945D-CD018364A288}"/>
              </a:ext>
            </a:extLst>
          </p:cNvPr>
          <p:cNvSpPr txBox="1">
            <a:spLocks noChangeArrowheads="1"/>
          </p:cNvSpPr>
          <p:nvPr/>
        </p:nvSpPr>
        <p:spPr bwMode="auto">
          <a:xfrm>
            <a:off x="7751763" y="2731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7" name="AutoShape 33">
            <a:extLst>
              <a:ext uri="{FF2B5EF4-FFF2-40B4-BE49-F238E27FC236}">
                <a16:creationId xmlns:a16="http://schemas.microsoft.com/office/drawing/2014/main" id="{7123E369-12BF-449F-A90C-00DDB700C260}"/>
              </a:ext>
            </a:extLst>
          </p:cNvPr>
          <p:cNvSpPr>
            <a:spLocks noChangeArrowheads="1"/>
          </p:cNvSpPr>
          <p:nvPr/>
        </p:nvSpPr>
        <p:spPr bwMode="auto">
          <a:xfrm>
            <a:off x="6629400" y="1893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8" name="Text Box 34">
            <a:extLst>
              <a:ext uri="{FF2B5EF4-FFF2-40B4-BE49-F238E27FC236}">
                <a16:creationId xmlns:a16="http://schemas.microsoft.com/office/drawing/2014/main" id="{E5E321F7-95CB-4A89-BD63-32B2B1C5A8FB}"/>
              </a:ext>
            </a:extLst>
          </p:cNvPr>
          <p:cNvSpPr txBox="1">
            <a:spLocks noChangeArrowheads="1"/>
          </p:cNvSpPr>
          <p:nvPr/>
        </p:nvSpPr>
        <p:spPr bwMode="auto">
          <a:xfrm>
            <a:off x="6781800" y="1588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9" name="AutoShape 35">
            <a:extLst>
              <a:ext uri="{FF2B5EF4-FFF2-40B4-BE49-F238E27FC236}">
                <a16:creationId xmlns:a16="http://schemas.microsoft.com/office/drawing/2014/main" id="{EEEC4C79-790E-4523-8123-CF5A11DC283D}"/>
              </a:ext>
            </a:extLst>
          </p:cNvPr>
          <p:cNvSpPr>
            <a:spLocks noChangeArrowheads="1"/>
          </p:cNvSpPr>
          <p:nvPr/>
        </p:nvSpPr>
        <p:spPr bwMode="auto">
          <a:xfrm>
            <a:off x="5181600" y="597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0" name="Text Box 36">
            <a:extLst>
              <a:ext uri="{FF2B5EF4-FFF2-40B4-BE49-F238E27FC236}">
                <a16:creationId xmlns:a16="http://schemas.microsoft.com/office/drawing/2014/main" id="{5E5FCECE-AAB5-49D3-93EF-0CDAAD14C32D}"/>
              </a:ext>
            </a:extLst>
          </p:cNvPr>
          <p:cNvSpPr txBox="1">
            <a:spLocks noChangeArrowheads="1"/>
          </p:cNvSpPr>
          <p:nvPr/>
        </p:nvSpPr>
        <p:spPr bwMode="auto">
          <a:xfrm>
            <a:off x="5335588" y="445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2" name="AutoShape 38">
            <a:extLst>
              <a:ext uri="{FF2B5EF4-FFF2-40B4-BE49-F238E27FC236}">
                <a16:creationId xmlns:a16="http://schemas.microsoft.com/office/drawing/2014/main" id="{C3513E10-72D0-465E-8250-A6EC2537A551}"/>
              </a:ext>
            </a:extLst>
          </p:cNvPr>
          <p:cNvSpPr>
            <a:spLocks noChangeArrowheads="1"/>
          </p:cNvSpPr>
          <p:nvPr/>
        </p:nvSpPr>
        <p:spPr bwMode="auto">
          <a:xfrm>
            <a:off x="4516438"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3" name="Text Box 39">
            <a:extLst>
              <a:ext uri="{FF2B5EF4-FFF2-40B4-BE49-F238E27FC236}">
                <a16:creationId xmlns:a16="http://schemas.microsoft.com/office/drawing/2014/main" id="{C737B59A-7236-4E52-8A12-0FBA233800B8}"/>
              </a:ext>
            </a:extLst>
          </p:cNvPr>
          <p:cNvSpPr txBox="1">
            <a:spLocks noChangeArrowheads="1"/>
          </p:cNvSpPr>
          <p:nvPr/>
        </p:nvSpPr>
        <p:spPr bwMode="auto">
          <a:xfrm>
            <a:off x="4114800" y="6739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5" name="AutoShape 41">
            <a:extLst>
              <a:ext uri="{FF2B5EF4-FFF2-40B4-BE49-F238E27FC236}">
                <a16:creationId xmlns:a16="http://schemas.microsoft.com/office/drawing/2014/main" id="{912554CA-CFED-4A73-8462-BFBF76836DC3}"/>
              </a:ext>
            </a:extLst>
          </p:cNvPr>
          <p:cNvSpPr>
            <a:spLocks noChangeArrowheads="1"/>
          </p:cNvSpPr>
          <p:nvPr/>
        </p:nvSpPr>
        <p:spPr bwMode="auto">
          <a:xfrm>
            <a:off x="47244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6" name="Text Box 42">
            <a:extLst>
              <a:ext uri="{FF2B5EF4-FFF2-40B4-BE49-F238E27FC236}">
                <a16:creationId xmlns:a16="http://schemas.microsoft.com/office/drawing/2014/main" id="{A2E8C8E0-D125-49D4-9001-9B7D10CDBF13}"/>
              </a:ext>
            </a:extLst>
          </p:cNvPr>
          <p:cNvSpPr txBox="1">
            <a:spLocks noChangeArrowheads="1"/>
          </p:cNvSpPr>
          <p:nvPr/>
        </p:nvSpPr>
        <p:spPr bwMode="auto">
          <a:xfrm>
            <a:off x="4878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8" name="AutoShape 44">
            <a:extLst>
              <a:ext uri="{FF2B5EF4-FFF2-40B4-BE49-F238E27FC236}">
                <a16:creationId xmlns:a16="http://schemas.microsoft.com/office/drawing/2014/main" id="{B0017EEE-7CF1-4585-B1FB-CE4DB50F573C}"/>
              </a:ext>
            </a:extLst>
          </p:cNvPr>
          <p:cNvSpPr>
            <a:spLocks noChangeArrowheads="1"/>
          </p:cNvSpPr>
          <p:nvPr/>
        </p:nvSpPr>
        <p:spPr bwMode="auto">
          <a:xfrm>
            <a:off x="2362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9" name="Text Box 45">
            <a:extLst>
              <a:ext uri="{FF2B5EF4-FFF2-40B4-BE49-F238E27FC236}">
                <a16:creationId xmlns:a16="http://schemas.microsoft.com/office/drawing/2014/main" id="{3668CB0F-07EE-492C-BE86-B6BE4116595D}"/>
              </a:ext>
            </a:extLst>
          </p:cNvPr>
          <p:cNvSpPr txBox="1">
            <a:spLocks noChangeArrowheads="1"/>
          </p:cNvSpPr>
          <p:nvPr/>
        </p:nvSpPr>
        <p:spPr bwMode="auto">
          <a:xfrm>
            <a:off x="19605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1" name="AutoShape 47">
            <a:extLst>
              <a:ext uri="{FF2B5EF4-FFF2-40B4-BE49-F238E27FC236}">
                <a16:creationId xmlns:a16="http://schemas.microsoft.com/office/drawing/2014/main" id="{47676E4B-F320-4A0C-9A80-EF44511B085C}"/>
              </a:ext>
            </a:extLst>
          </p:cNvPr>
          <p:cNvSpPr>
            <a:spLocks noChangeArrowheads="1"/>
          </p:cNvSpPr>
          <p:nvPr/>
        </p:nvSpPr>
        <p:spPr bwMode="auto">
          <a:xfrm>
            <a:off x="3830638" y="28837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2" name="Text Box 48">
            <a:extLst>
              <a:ext uri="{FF2B5EF4-FFF2-40B4-BE49-F238E27FC236}">
                <a16:creationId xmlns:a16="http://schemas.microsoft.com/office/drawing/2014/main" id="{E2EDD247-A712-4FB2-B787-8C3BDE3F01F9}"/>
              </a:ext>
            </a:extLst>
          </p:cNvPr>
          <p:cNvSpPr txBox="1">
            <a:spLocks noChangeArrowheads="1"/>
          </p:cNvSpPr>
          <p:nvPr/>
        </p:nvSpPr>
        <p:spPr bwMode="auto">
          <a:xfrm>
            <a:off x="3560763" y="25789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3" name="AutoShape 49">
            <a:extLst>
              <a:ext uri="{FF2B5EF4-FFF2-40B4-BE49-F238E27FC236}">
                <a16:creationId xmlns:a16="http://schemas.microsoft.com/office/drawing/2014/main" id="{EF158F78-0BB9-4D39-A6A9-253B97DD92C4}"/>
              </a:ext>
            </a:extLst>
          </p:cNvPr>
          <p:cNvSpPr>
            <a:spLocks noChangeArrowheads="1"/>
          </p:cNvSpPr>
          <p:nvPr/>
        </p:nvSpPr>
        <p:spPr bwMode="auto">
          <a:xfrm>
            <a:off x="2667000" y="41791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4" name="Text Box 50">
            <a:extLst>
              <a:ext uri="{FF2B5EF4-FFF2-40B4-BE49-F238E27FC236}">
                <a16:creationId xmlns:a16="http://schemas.microsoft.com/office/drawing/2014/main" id="{1A5ADA6F-0A3F-4EDA-9EBA-1DB2F311D5CB}"/>
              </a:ext>
            </a:extLst>
          </p:cNvPr>
          <p:cNvSpPr txBox="1">
            <a:spLocks noChangeArrowheads="1"/>
          </p:cNvSpPr>
          <p:nvPr/>
        </p:nvSpPr>
        <p:spPr bwMode="auto">
          <a:xfrm>
            <a:off x="2265363" y="39505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5" name="AutoShape 51">
            <a:extLst>
              <a:ext uri="{FF2B5EF4-FFF2-40B4-BE49-F238E27FC236}">
                <a16:creationId xmlns:a16="http://schemas.microsoft.com/office/drawing/2014/main" id="{1A8ED542-21DF-40A6-A412-6E117F219308}"/>
              </a:ext>
            </a:extLst>
          </p:cNvPr>
          <p:cNvSpPr>
            <a:spLocks noChangeArrowheads="1"/>
          </p:cNvSpPr>
          <p:nvPr/>
        </p:nvSpPr>
        <p:spPr bwMode="auto">
          <a:xfrm>
            <a:off x="2078038" y="5245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6" name="Text Box 52">
            <a:extLst>
              <a:ext uri="{FF2B5EF4-FFF2-40B4-BE49-F238E27FC236}">
                <a16:creationId xmlns:a16="http://schemas.microsoft.com/office/drawing/2014/main" id="{99E37175-9778-48A9-91AB-4D8468E06F86}"/>
              </a:ext>
            </a:extLst>
          </p:cNvPr>
          <p:cNvSpPr txBox="1">
            <a:spLocks noChangeArrowheads="1"/>
          </p:cNvSpPr>
          <p:nvPr/>
        </p:nvSpPr>
        <p:spPr bwMode="auto">
          <a:xfrm>
            <a:off x="1676400" y="50173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7" name="AutoShape 53">
            <a:extLst>
              <a:ext uri="{FF2B5EF4-FFF2-40B4-BE49-F238E27FC236}">
                <a16:creationId xmlns:a16="http://schemas.microsoft.com/office/drawing/2014/main" id="{07E31D4C-A663-4A2B-81B3-486F6E4229EC}"/>
              </a:ext>
            </a:extLst>
          </p:cNvPr>
          <p:cNvSpPr>
            <a:spLocks noChangeArrowheads="1"/>
          </p:cNvSpPr>
          <p:nvPr/>
        </p:nvSpPr>
        <p:spPr bwMode="auto">
          <a:xfrm>
            <a:off x="2667000" y="1740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8" name="Text Box 54">
            <a:extLst>
              <a:ext uri="{FF2B5EF4-FFF2-40B4-BE49-F238E27FC236}">
                <a16:creationId xmlns:a16="http://schemas.microsoft.com/office/drawing/2014/main" id="{AC380C6F-EBFE-4649-BFFF-B67EA8BB2F12}"/>
              </a:ext>
            </a:extLst>
          </p:cNvPr>
          <p:cNvSpPr txBox="1">
            <a:spLocks noChangeArrowheads="1"/>
          </p:cNvSpPr>
          <p:nvPr/>
        </p:nvSpPr>
        <p:spPr bwMode="auto">
          <a:xfrm>
            <a:off x="2820988" y="1588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9" name="AutoShape 55">
            <a:extLst>
              <a:ext uri="{FF2B5EF4-FFF2-40B4-BE49-F238E27FC236}">
                <a16:creationId xmlns:a16="http://schemas.microsoft.com/office/drawing/2014/main" id="{FC02329B-52E3-4360-9109-74942E4FE797}"/>
              </a:ext>
            </a:extLst>
          </p:cNvPr>
          <p:cNvSpPr>
            <a:spLocks noChangeArrowheads="1"/>
          </p:cNvSpPr>
          <p:nvPr/>
        </p:nvSpPr>
        <p:spPr bwMode="auto">
          <a:xfrm>
            <a:off x="4038600" y="2959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0" name="Text Box 56">
            <a:extLst>
              <a:ext uri="{FF2B5EF4-FFF2-40B4-BE49-F238E27FC236}">
                <a16:creationId xmlns:a16="http://schemas.microsoft.com/office/drawing/2014/main" id="{905DCE7A-E153-4843-80E6-523289729DBC}"/>
              </a:ext>
            </a:extLst>
          </p:cNvPr>
          <p:cNvSpPr txBox="1">
            <a:spLocks noChangeArrowheads="1"/>
          </p:cNvSpPr>
          <p:nvPr/>
        </p:nvSpPr>
        <p:spPr bwMode="auto">
          <a:xfrm>
            <a:off x="4192588" y="28837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1" name="AutoShape 57">
            <a:extLst>
              <a:ext uri="{FF2B5EF4-FFF2-40B4-BE49-F238E27FC236}">
                <a16:creationId xmlns:a16="http://schemas.microsoft.com/office/drawing/2014/main" id="{540D574B-C18A-4862-BF92-B7825970E9A3}"/>
              </a:ext>
            </a:extLst>
          </p:cNvPr>
          <p:cNvSpPr>
            <a:spLocks noChangeArrowheads="1"/>
          </p:cNvSpPr>
          <p:nvPr/>
        </p:nvSpPr>
        <p:spPr bwMode="auto">
          <a:xfrm>
            <a:off x="2971800" y="4102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2" name="Text Box 58">
            <a:extLst>
              <a:ext uri="{FF2B5EF4-FFF2-40B4-BE49-F238E27FC236}">
                <a16:creationId xmlns:a16="http://schemas.microsoft.com/office/drawing/2014/main" id="{5328CC7E-476E-4AE9-8EE4-543B476C423D}"/>
              </a:ext>
            </a:extLst>
          </p:cNvPr>
          <p:cNvSpPr txBox="1">
            <a:spLocks noChangeArrowheads="1"/>
          </p:cNvSpPr>
          <p:nvPr/>
        </p:nvSpPr>
        <p:spPr bwMode="auto">
          <a:xfrm>
            <a:off x="3125788" y="39505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9" name="AutoShape 65">
            <a:extLst>
              <a:ext uri="{FF2B5EF4-FFF2-40B4-BE49-F238E27FC236}">
                <a16:creationId xmlns:a16="http://schemas.microsoft.com/office/drawing/2014/main" id="{CDC16F76-9878-442D-9469-8B0847480059}"/>
              </a:ext>
            </a:extLst>
          </p:cNvPr>
          <p:cNvSpPr>
            <a:spLocks noChangeArrowheads="1"/>
          </p:cNvSpPr>
          <p:nvPr/>
        </p:nvSpPr>
        <p:spPr bwMode="auto">
          <a:xfrm>
            <a:off x="2762250" y="4179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0" name="Text Box 66">
            <a:extLst>
              <a:ext uri="{FF2B5EF4-FFF2-40B4-BE49-F238E27FC236}">
                <a16:creationId xmlns:a16="http://schemas.microsoft.com/office/drawing/2014/main" id="{AA48C5C1-F922-4FFA-9501-C6562A3FBD55}"/>
              </a:ext>
            </a:extLst>
          </p:cNvPr>
          <p:cNvSpPr txBox="1">
            <a:spLocks noChangeArrowheads="1"/>
          </p:cNvSpPr>
          <p:nvPr/>
        </p:nvSpPr>
        <p:spPr bwMode="auto">
          <a:xfrm>
            <a:off x="2438400" y="3874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1" name="Freeform 67">
            <a:extLst>
              <a:ext uri="{FF2B5EF4-FFF2-40B4-BE49-F238E27FC236}">
                <a16:creationId xmlns:a16="http://schemas.microsoft.com/office/drawing/2014/main" id="{A14A1E4E-F8A1-4BD7-8F14-738A66415BCD}"/>
              </a:ext>
            </a:extLst>
          </p:cNvPr>
          <p:cNvSpPr>
            <a:spLocks/>
          </p:cNvSpPr>
          <p:nvPr/>
        </p:nvSpPr>
        <p:spPr bwMode="auto">
          <a:xfrm>
            <a:off x="4572000" y="978746"/>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Text Box 19">
            <a:extLst>
              <a:ext uri="{FF2B5EF4-FFF2-40B4-BE49-F238E27FC236}">
                <a16:creationId xmlns:a16="http://schemas.microsoft.com/office/drawing/2014/main" id="{11B93232-A578-4EE2-AF70-B83F1E1AFF69}"/>
              </a:ext>
            </a:extLst>
          </p:cNvPr>
          <p:cNvSpPr txBox="1">
            <a:spLocks noChangeArrowheads="1"/>
          </p:cNvSpPr>
          <p:nvPr/>
        </p:nvSpPr>
        <p:spPr bwMode="auto">
          <a:xfrm>
            <a:off x="448145" y="790575"/>
            <a:ext cx="2380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a:t>
            </a:r>
            <a:r>
              <a:rPr kumimoji="1" lang="en-US" altLang="zh-CN" sz="3600"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22</a:t>
            </a:r>
          </a:p>
        </p:txBody>
      </p:sp>
      <p:sp>
        <p:nvSpPr>
          <p:cNvPr id="69" name="Oval 7">
            <a:extLst>
              <a:ext uri="{FF2B5EF4-FFF2-40B4-BE49-F238E27FC236}">
                <a16:creationId xmlns:a16="http://schemas.microsoft.com/office/drawing/2014/main" id="{FAED91B3-C433-43EE-BB3D-27ABF9927373}"/>
              </a:ext>
            </a:extLst>
          </p:cNvPr>
          <p:cNvSpPr>
            <a:spLocks noChangeArrowheads="1"/>
          </p:cNvSpPr>
          <p:nvPr/>
        </p:nvSpPr>
        <p:spPr bwMode="auto">
          <a:xfrm>
            <a:off x="7239000" y="3783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srgbClr val="990033"/>
                </a:solidFill>
                <a:latin typeface="Times New Roman" panose="02020603050405020304" pitchFamily="18" charset="0"/>
                <a:ea typeface="宋体" panose="02010600030101010101" pitchFamily="2" charset="-122"/>
              </a:rPr>
              <a:t>48</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12">
            <a:extLst>
              <a:ext uri="{FF2B5EF4-FFF2-40B4-BE49-F238E27FC236}">
                <a16:creationId xmlns:a16="http://schemas.microsoft.com/office/drawing/2014/main" id="{D0BAF6CA-A318-4416-BAA7-A4F625504A9B}"/>
              </a:ext>
            </a:extLst>
          </p:cNvPr>
          <p:cNvSpPr>
            <a:spLocks noChangeShapeType="1"/>
          </p:cNvSpPr>
          <p:nvPr/>
        </p:nvSpPr>
        <p:spPr bwMode="auto">
          <a:xfrm>
            <a:off x="6858000" y="2945659"/>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Oval 8">
            <a:extLst>
              <a:ext uri="{FF2B5EF4-FFF2-40B4-BE49-F238E27FC236}">
                <a16:creationId xmlns:a16="http://schemas.microsoft.com/office/drawing/2014/main" id="{6ABF3FA7-194B-41C6-B946-505A7570F7E9}"/>
              </a:ext>
            </a:extLst>
          </p:cNvPr>
          <p:cNvSpPr>
            <a:spLocks noChangeArrowheads="1"/>
          </p:cNvSpPr>
          <p:nvPr/>
        </p:nvSpPr>
        <p:spPr bwMode="auto">
          <a:xfrm>
            <a:off x="1943100" y="6069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22</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13">
            <a:extLst>
              <a:ext uri="{FF2B5EF4-FFF2-40B4-BE49-F238E27FC236}">
                <a16:creationId xmlns:a16="http://schemas.microsoft.com/office/drawing/2014/main" id="{C7AFE5E1-9092-4AD0-A096-3595B52EE5DD}"/>
              </a:ext>
            </a:extLst>
          </p:cNvPr>
          <p:cNvSpPr>
            <a:spLocks noChangeShapeType="1"/>
          </p:cNvSpPr>
          <p:nvPr/>
        </p:nvSpPr>
        <p:spPr bwMode="auto">
          <a:xfrm flipH="1">
            <a:off x="2324100" y="5460259"/>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1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711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10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4711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710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711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711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4711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47112"/>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4711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47109"/>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47118"/>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47110"/>
                                        </p:tgtEl>
                                        <p:attrNameLst>
                                          <p:attrName>style.visibility</p:attrName>
                                        </p:attrNameLst>
                                      </p:cBhvr>
                                      <p:to>
                                        <p:strVal val="visible"/>
                                      </p:to>
                                    </p:set>
                                  </p:childTnLst>
                                </p:cTn>
                              </p:par>
                            </p:childTnLst>
                          </p:cTn>
                        </p:par>
                        <p:par>
                          <p:cTn id="43" fill="hold">
                            <p:stCondLst>
                              <p:cond delay="6500"/>
                            </p:stCondLst>
                            <p:childTnLst>
                              <p:par>
                                <p:cTn id="44" presetID="22" presetClass="entr" presetSubtype="1" fill="hold" nodeType="afterEffect">
                                  <p:stCondLst>
                                    <p:cond delay="0"/>
                                  </p:stCondLst>
                                  <p:childTnLst>
                                    <p:set>
                                      <p:cBhvr>
                                        <p:cTn id="45" dur="1" fill="hold">
                                          <p:stCondLst>
                                            <p:cond delay="0"/>
                                          </p:stCondLst>
                                        </p:cTn>
                                        <p:tgtEl>
                                          <p:spTgt spid="47171"/>
                                        </p:tgtEl>
                                        <p:attrNameLst>
                                          <p:attrName>style.visibility</p:attrName>
                                        </p:attrNameLst>
                                      </p:cBhvr>
                                      <p:to>
                                        <p:strVal val="visible"/>
                                      </p:to>
                                    </p:set>
                                    <p:animEffect transition="in" filter="wipe(up)">
                                      <p:cBhvr>
                                        <p:cTn id="46" dur="500"/>
                                        <p:tgtEl>
                                          <p:spTgt spid="4717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7123"/>
                                        </p:tgtEl>
                                        <p:attrNameLst>
                                          <p:attrName>style.visibility</p:attrName>
                                        </p:attrNameLst>
                                      </p:cBhvr>
                                      <p:to>
                                        <p:strVal val="visible"/>
                                      </p:to>
                                    </p:set>
                                    <p:anim calcmode="lin" valueType="num">
                                      <p:cBhvr additive="base">
                                        <p:cTn id="51" dur="500" fill="hold"/>
                                        <p:tgtEl>
                                          <p:spTgt spid="47123"/>
                                        </p:tgtEl>
                                        <p:attrNameLst>
                                          <p:attrName>ppt_x</p:attrName>
                                        </p:attrNameLst>
                                      </p:cBhvr>
                                      <p:tavLst>
                                        <p:tav tm="0">
                                          <p:val>
                                            <p:strVal val="0-#ppt_w/2"/>
                                          </p:val>
                                        </p:tav>
                                        <p:tav tm="100000">
                                          <p:val>
                                            <p:strVal val="#ppt_x"/>
                                          </p:val>
                                        </p:tav>
                                      </p:tavLst>
                                    </p:anim>
                                    <p:anim calcmode="lin" valueType="num">
                                      <p:cBhvr additive="base">
                                        <p:cTn id="52" dur="500" fill="hold"/>
                                        <p:tgtEl>
                                          <p:spTgt spid="4712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7119"/>
                                        </p:tgtEl>
                                        <p:attrNameLst>
                                          <p:attrName>style.visibility</p:attrName>
                                        </p:attrNameLst>
                                      </p:cBhvr>
                                      <p:to>
                                        <p:strVal val="visible"/>
                                      </p:to>
                                    </p:set>
                                    <p:animEffect transition="in" filter="wipe(up)">
                                      <p:cBhvr>
                                        <p:cTn id="57" dur="500"/>
                                        <p:tgtEl>
                                          <p:spTgt spid="47119"/>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7120"/>
                                        </p:tgtEl>
                                        <p:attrNameLst>
                                          <p:attrName>style.visibility</p:attrName>
                                        </p:attrNameLst>
                                      </p:cBhvr>
                                      <p:to>
                                        <p:strVal val="visible"/>
                                      </p:to>
                                    </p:set>
                                    <p:animEffect transition="in" filter="wipe(up)">
                                      <p:cBhvr>
                                        <p:cTn id="61" dur="500"/>
                                        <p:tgtEl>
                                          <p:spTgt spid="471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47121"/>
                                        </p:tgtEl>
                                        <p:attrNameLst>
                                          <p:attrName>style.visibility</p:attrName>
                                        </p:attrNameLst>
                                      </p:cBhvr>
                                      <p:to>
                                        <p:strVal val="visible"/>
                                      </p:to>
                                    </p:set>
                                    <p:animEffect transition="in" filter="wipe(up)">
                                      <p:cBhvr>
                                        <p:cTn id="66" dur="500"/>
                                        <p:tgtEl>
                                          <p:spTgt spid="47121"/>
                                        </p:tgtEl>
                                      </p:cBhvr>
                                    </p:animEffect>
                                  </p:childTnLst>
                                </p:cTn>
                              </p:par>
                            </p:childTnLst>
                          </p:cTn>
                        </p:par>
                        <p:par>
                          <p:cTn id="67" fill="hold" nodeType="afterGroup">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47122"/>
                                        </p:tgtEl>
                                        <p:attrNameLst>
                                          <p:attrName>style.visibility</p:attrName>
                                        </p:attrNameLst>
                                      </p:cBhvr>
                                      <p:to>
                                        <p:strVal val="visible"/>
                                      </p:to>
                                    </p:set>
                                    <p:animEffect transition="in" filter="wipe(up)">
                                      <p:cBhvr>
                                        <p:cTn id="70" dur="500"/>
                                        <p:tgtEl>
                                          <p:spTgt spid="4712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4711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7120"/>
                                        </p:tgtEl>
                                        <p:attrNameLst>
                                          <p:attrName>style.visibility</p:attrName>
                                        </p:attrNameLst>
                                      </p:cBhvr>
                                      <p:to>
                                        <p:strVal val="hidden"/>
                                      </p:to>
                                    </p:set>
                                  </p:childTnLst>
                                </p:cTn>
                              </p:par>
                            </p:childTnLst>
                          </p:cTn>
                        </p:par>
                        <p:par>
                          <p:cTn id="77" fill="hold" nodeType="afterGroup">
                            <p:stCondLst>
                              <p:cond delay="0"/>
                            </p:stCondLst>
                            <p:childTnLst>
                              <p:par>
                                <p:cTn id="78" presetID="22" presetClass="entr" presetSubtype="1" fill="hold" nodeType="afterEffect">
                                  <p:stCondLst>
                                    <p:cond delay="0"/>
                                  </p:stCondLst>
                                  <p:childTnLst>
                                    <p:set>
                                      <p:cBhvr>
                                        <p:cTn id="79" dur="1" fill="hold">
                                          <p:stCondLst>
                                            <p:cond delay="0"/>
                                          </p:stCondLst>
                                        </p:cTn>
                                        <p:tgtEl>
                                          <p:spTgt spid="47124"/>
                                        </p:tgtEl>
                                        <p:attrNameLst>
                                          <p:attrName>style.visibility</p:attrName>
                                        </p:attrNameLst>
                                      </p:cBhvr>
                                      <p:to>
                                        <p:strVal val="visible"/>
                                      </p:to>
                                    </p:set>
                                    <p:animEffect transition="in" filter="wipe(up)">
                                      <p:cBhvr>
                                        <p:cTn id="80" dur="500"/>
                                        <p:tgtEl>
                                          <p:spTgt spid="47124"/>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47125"/>
                                        </p:tgtEl>
                                        <p:attrNameLst>
                                          <p:attrName>style.visibility</p:attrName>
                                        </p:attrNameLst>
                                      </p:cBhvr>
                                      <p:to>
                                        <p:strVal val="visible"/>
                                      </p:to>
                                    </p:set>
                                    <p:animEffect transition="in" filter="wipe(up)">
                                      <p:cBhvr>
                                        <p:cTn id="84" dur="500"/>
                                        <p:tgtEl>
                                          <p:spTgt spid="47125"/>
                                        </p:tgtEl>
                                      </p:cBhvr>
                                    </p:animEffect>
                                  </p:childTnLst>
                                </p:cTn>
                              </p:par>
                            </p:childTnLst>
                          </p:cTn>
                        </p:par>
                      </p:childTnLst>
                    </p:cTn>
                  </p:par>
                  <p:par>
                    <p:cTn id="85" fill="hold">
                      <p:stCondLst>
                        <p:cond delay="indefinite"/>
                      </p:stCondLst>
                      <p:childTnLst>
                        <p:par>
                          <p:cTn id="86" fill="hold" nodeType="afterGroup">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4712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7122"/>
                                        </p:tgtEl>
                                        <p:attrNameLst>
                                          <p:attrName>style.visibility</p:attrName>
                                        </p:attrNameLst>
                                      </p:cBhvr>
                                      <p:to>
                                        <p:strVal val="hidden"/>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47126"/>
                                        </p:tgtEl>
                                        <p:attrNameLst>
                                          <p:attrName>style.visibility</p:attrName>
                                        </p:attrNameLst>
                                      </p:cBhvr>
                                      <p:to>
                                        <p:strVal val="visible"/>
                                      </p:to>
                                    </p:set>
                                    <p:animEffect transition="in" filter="wipe(up)">
                                      <p:cBhvr>
                                        <p:cTn id="94" dur="500"/>
                                        <p:tgtEl>
                                          <p:spTgt spid="47126"/>
                                        </p:tgtEl>
                                      </p:cBhvr>
                                    </p:animEffect>
                                  </p:childTnLst>
                                </p:cTn>
                              </p:par>
                            </p:childTnLst>
                          </p:cTn>
                        </p:par>
                        <p:par>
                          <p:cTn id="95" fill="hold" nodeType="afterGroup">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47127"/>
                                        </p:tgtEl>
                                        <p:attrNameLst>
                                          <p:attrName>style.visibility</p:attrName>
                                        </p:attrNameLst>
                                      </p:cBhvr>
                                      <p:to>
                                        <p:strVal val="visible"/>
                                      </p:to>
                                    </p:set>
                                    <p:animEffect transition="in" filter="wipe(up)">
                                      <p:cBhvr>
                                        <p:cTn id="98" dur="500"/>
                                        <p:tgtEl>
                                          <p:spTgt spid="47127"/>
                                        </p:tgtEl>
                                      </p:cBhvr>
                                    </p:animEffect>
                                  </p:childTnLst>
                                </p:cTn>
                              </p:par>
                            </p:childTnLst>
                          </p:cTn>
                        </p:par>
                      </p:childTnLst>
                    </p:cTn>
                  </p:par>
                  <p:par>
                    <p:cTn id="99" fill="hold">
                      <p:stCondLst>
                        <p:cond delay="indefinite"/>
                      </p:stCondLst>
                      <p:childTnLst>
                        <p:par>
                          <p:cTn id="100" fill="hold" nodeType="afterGroup">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4712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7125"/>
                                        </p:tgtEl>
                                        <p:attrNameLst>
                                          <p:attrName>style.visibility</p:attrName>
                                        </p:attrNameLst>
                                      </p:cBhvr>
                                      <p:to>
                                        <p:strVal val="hidden"/>
                                      </p:to>
                                    </p:set>
                                  </p:childTnLst>
                                </p:cTn>
                              </p:par>
                            </p:childTnLst>
                          </p:cTn>
                        </p:par>
                        <p:par>
                          <p:cTn id="105" fill="hold">
                            <p:stCondLst>
                              <p:cond delay="0"/>
                            </p:stCondLst>
                            <p:childTnLst>
                              <p:par>
                                <p:cTn id="106" presetID="22" presetClass="entr" presetSubtype="1" fill="hold" nodeType="afterEffect">
                                  <p:stCondLst>
                                    <p:cond delay="0"/>
                                  </p:stCondLst>
                                  <p:childTnLst>
                                    <p:set>
                                      <p:cBhvr>
                                        <p:cTn id="107" dur="1" fill="hold">
                                          <p:stCondLst>
                                            <p:cond delay="0"/>
                                          </p:stCondLst>
                                        </p:cTn>
                                        <p:tgtEl>
                                          <p:spTgt spid="47130"/>
                                        </p:tgtEl>
                                        <p:attrNameLst>
                                          <p:attrName>style.visibility</p:attrName>
                                        </p:attrNameLst>
                                      </p:cBhvr>
                                      <p:to>
                                        <p:strVal val="visible"/>
                                      </p:to>
                                    </p:set>
                                    <p:animEffect transition="in" filter="wipe(up)">
                                      <p:cBhvr>
                                        <p:cTn id="108" dur="500"/>
                                        <p:tgtEl>
                                          <p:spTgt spid="47130"/>
                                        </p:tgtEl>
                                      </p:cBhvr>
                                    </p:animEffect>
                                  </p:childTnLst>
                                </p:cTn>
                              </p:par>
                            </p:childTnLst>
                          </p:cTn>
                        </p:par>
                        <p:par>
                          <p:cTn id="109" fill="hold" nodeType="afterGroup">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47131"/>
                                        </p:tgtEl>
                                        <p:attrNameLst>
                                          <p:attrName>style.visibility</p:attrName>
                                        </p:attrNameLst>
                                      </p:cBhvr>
                                      <p:to>
                                        <p:strVal val="visible"/>
                                      </p:to>
                                    </p:set>
                                    <p:animEffect transition="in" filter="wipe(up)">
                                      <p:cBhvr>
                                        <p:cTn id="112" dur="500"/>
                                        <p:tgtEl>
                                          <p:spTgt spid="4713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4712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47127"/>
                                        </p:tgtEl>
                                        <p:attrNameLst>
                                          <p:attrName>style.visibility</p:attrName>
                                        </p:attrNameLst>
                                      </p:cBhvr>
                                      <p:to>
                                        <p:strVal val="hidden"/>
                                      </p:to>
                                    </p:set>
                                  </p:childTnLst>
                                </p:cTn>
                              </p:par>
                            </p:childTnLst>
                          </p:cTn>
                        </p:par>
                        <p:par>
                          <p:cTn id="119" fill="hold" nodeType="afterGroup">
                            <p:stCondLst>
                              <p:cond delay="0"/>
                            </p:stCondLst>
                            <p:childTnLst>
                              <p:par>
                                <p:cTn id="120" presetID="22" presetClass="entr" presetSubtype="1" fill="hold" nodeType="afterEffect">
                                  <p:stCondLst>
                                    <p:cond delay="0"/>
                                  </p:stCondLst>
                                  <p:childTnLst>
                                    <p:set>
                                      <p:cBhvr>
                                        <p:cTn id="121" dur="1" fill="hold">
                                          <p:stCondLst>
                                            <p:cond delay="0"/>
                                          </p:stCondLst>
                                        </p:cTn>
                                        <p:tgtEl>
                                          <p:spTgt spid="47133"/>
                                        </p:tgtEl>
                                        <p:attrNameLst>
                                          <p:attrName>style.visibility</p:attrName>
                                        </p:attrNameLst>
                                      </p:cBhvr>
                                      <p:to>
                                        <p:strVal val="visible"/>
                                      </p:to>
                                    </p:set>
                                    <p:animEffect transition="in" filter="wipe(up)">
                                      <p:cBhvr>
                                        <p:cTn id="122" dur="500"/>
                                        <p:tgtEl>
                                          <p:spTgt spid="47133"/>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7134"/>
                                        </p:tgtEl>
                                        <p:attrNameLst>
                                          <p:attrName>style.visibility</p:attrName>
                                        </p:attrNameLst>
                                      </p:cBhvr>
                                      <p:to>
                                        <p:strVal val="visible"/>
                                      </p:to>
                                    </p:set>
                                    <p:animEffect transition="in" filter="wipe(up)">
                                      <p:cBhvr>
                                        <p:cTn id="126" dur="500"/>
                                        <p:tgtEl>
                                          <p:spTgt spid="4713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nodeType="clickEffect">
                                  <p:stCondLst>
                                    <p:cond delay="0"/>
                                  </p:stCondLst>
                                  <p:childTnLst>
                                    <p:set>
                                      <p:cBhvr>
                                        <p:cTn id="130" dur="1" fill="hold">
                                          <p:stCondLst>
                                            <p:cond delay="0"/>
                                          </p:stCondLst>
                                        </p:cTn>
                                        <p:tgtEl>
                                          <p:spTgt spid="47137"/>
                                        </p:tgtEl>
                                        <p:attrNameLst>
                                          <p:attrName>style.visibility</p:attrName>
                                        </p:attrNameLst>
                                      </p:cBhvr>
                                      <p:to>
                                        <p:strVal val="visible"/>
                                      </p:to>
                                    </p:set>
                                    <p:animEffect transition="in" filter="wipe(up)">
                                      <p:cBhvr>
                                        <p:cTn id="131" dur="500"/>
                                        <p:tgtEl>
                                          <p:spTgt spid="47137"/>
                                        </p:tgtEl>
                                      </p:cBhvr>
                                    </p:animEffect>
                                  </p:child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7138"/>
                                        </p:tgtEl>
                                        <p:attrNameLst>
                                          <p:attrName>style.visibility</p:attrName>
                                        </p:attrNameLst>
                                      </p:cBhvr>
                                      <p:to>
                                        <p:strVal val="visible"/>
                                      </p:to>
                                    </p:set>
                                    <p:animEffect transition="in" filter="wipe(up)">
                                      <p:cBhvr>
                                        <p:cTn id="135" dur="500"/>
                                        <p:tgtEl>
                                          <p:spTgt spid="47138"/>
                                        </p:tgtEl>
                                      </p:cBhvr>
                                    </p:animEffect>
                                  </p:childTnLst>
                                </p:cTn>
                              </p:par>
                            </p:childTnLst>
                          </p:cTn>
                        </p:par>
                        <p:par>
                          <p:cTn id="136" fill="hold">
                            <p:stCondLst>
                              <p:cond delay="1000"/>
                            </p:stCondLst>
                            <p:childTnLst>
                              <p:par>
                                <p:cTn id="137" presetID="1" presetClass="exit" presetSubtype="0" fill="hold" grpId="0" nodeType="afterEffect">
                                  <p:stCondLst>
                                    <p:cond delay="0"/>
                                  </p:stCondLst>
                                  <p:childTnLst>
                                    <p:set>
                                      <p:cBhvr>
                                        <p:cTn id="138" dur="1" fill="hold">
                                          <p:stCondLst>
                                            <p:cond delay="0"/>
                                          </p:stCondLst>
                                        </p:cTn>
                                        <p:tgtEl>
                                          <p:spTgt spid="47130"/>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7131"/>
                                        </p:tgtEl>
                                        <p:attrNameLst>
                                          <p:attrName>style.visibility</p:attrName>
                                        </p:attrNameLst>
                                      </p:cBhvr>
                                      <p:to>
                                        <p:strVal val="hidden"/>
                                      </p:to>
                                    </p:set>
                                  </p:childTnLst>
                                </p:cTn>
                              </p:par>
                              <p:par>
                                <p:cTn id="141" presetID="1" presetClass="exit" presetSubtype="0" fill="hold" grpId="0" nodeType="withEffect">
                                  <p:stCondLst>
                                    <p:cond delay="0"/>
                                  </p:stCondLst>
                                  <p:childTnLst>
                                    <p:set>
                                      <p:cBhvr>
                                        <p:cTn id="142" dur="1" fill="hold">
                                          <p:stCondLst>
                                            <p:cond delay="0"/>
                                          </p:stCondLst>
                                        </p:cTn>
                                        <p:tgtEl>
                                          <p:spTgt spid="47133"/>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4713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grpId="0" nodeType="click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wipe(down)">
                                      <p:cBhvr>
                                        <p:cTn id="149" dur="290">
                                          <p:stCondLst>
                                            <p:cond delay="0"/>
                                          </p:stCondLst>
                                        </p:cTn>
                                        <p:tgtEl>
                                          <p:spTgt spid="70"/>
                                        </p:tgtEl>
                                      </p:cBhvr>
                                    </p:animEffect>
                                    <p:anim calcmode="lin" valueType="num">
                                      <p:cBhvr>
                                        <p:cTn id="150" dur="911"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151" dur="332"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152" dur="332" tmFilter="0, 0; 0.125,0.2665; 0.25,0.4; 0.375,0.465; 0.5,0.5;  0.625,0.535; 0.75,0.6; 0.875,0.7335; 1,1">
                                          <p:stCondLst>
                                            <p:cond delay="332"/>
                                          </p:stCondLst>
                                        </p:cTn>
                                        <p:tgtEl>
                                          <p:spTgt spid="70"/>
                                        </p:tgtEl>
                                        <p:attrNameLst>
                                          <p:attrName>ppt_y</p:attrName>
                                        </p:attrNameLst>
                                      </p:cBhvr>
                                      <p:tavLst>
                                        <p:tav tm="0" fmla="#ppt_y-sin(pi*$)/9">
                                          <p:val>
                                            <p:fltVal val="0"/>
                                          </p:val>
                                        </p:tav>
                                        <p:tav tm="100000">
                                          <p:val>
                                            <p:fltVal val="1"/>
                                          </p:val>
                                        </p:tav>
                                      </p:tavLst>
                                    </p:anim>
                                    <p:anim calcmode="lin" valueType="num">
                                      <p:cBhvr>
                                        <p:cTn id="153" dur="166" tmFilter="0, 0; 0.125,0.2665; 0.25,0.4; 0.375,0.465; 0.5,0.5;  0.625,0.535; 0.75,0.6; 0.875,0.7335; 1,1">
                                          <p:stCondLst>
                                            <p:cond delay="662"/>
                                          </p:stCondLst>
                                        </p:cTn>
                                        <p:tgtEl>
                                          <p:spTgt spid="70"/>
                                        </p:tgtEl>
                                        <p:attrNameLst>
                                          <p:attrName>ppt_y</p:attrName>
                                        </p:attrNameLst>
                                      </p:cBhvr>
                                      <p:tavLst>
                                        <p:tav tm="0" fmla="#ppt_y-sin(pi*$)/27">
                                          <p:val>
                                            <p:fltVal val="0"/>
                                          </p:val>
                                        </p:tav>
                                        <p:tav tm="100000">
                                          <p:val>
                                            <p:fltVal val="1"/>
                                          </p:val>
                                        </p:tav>
                                      </p:tavLst>
                                    </p:anim>
                                    <p:anim calcmode="lin" valueType="num">
                                      <p:cBhvr>
                                        <p:cTn id="154" dur="82" tmFilter="0, 0; 0.125,0.2665; 0.25,0.4; 0.375,0.465; 0.5,0.5;  0.625,0.535; 0.75,0.6; 0.875,0.7335; 1,1">
                                          <p:stCondLst>
                                            <p:cond delay="828"/>
                                          </p:stCondLst>
                                        </p:cTn>
                                        <p:tgtEl>
                                          <p:spTgt spid="70"/>
                                        </p:tgtEl>
                                        <p:attrNameLst>
                                          <p:attrName>ppt_y</p:attrName>
                                        </p:attrNameLst>
                                      </p:cBhvr>
                                      <p:tavLst>
                                        <p:tav tm="0" fmla="#ppt_y-sin(pi*$)/81">
                                          <p:val>
                                            <p:fltVal val="0"/>
                                          </p:val>
                                        </p:tav>
                                        <p:tav tm="100000">
                                          <p:val>
                                            <p:fltVal val="1"/>
                                          </p:val>
                                        </p:tav>
                                      </p:tavLst>
                                    </p:anim>
                                    <p:animScale>
                                      <p:cBhvr>
                                        <p:cTn id="155" dur="13">
                                          <p:stCondLst>
                                            <p:cond delay="325"/>
                                          </p:stCondLst>
                                        </p:cTn>
                                        <p:tgtEl>
                                          <p:spTgt spid="70"/>
                                        </p:tgtEl>
                                      </p:cBhvr>
                                      <p:to x="100000" y="60000"/>
                                    </p:animScale>
                                    <p:animScale>
                                      <p:cBhvr>
                                        <p:cTn id="156" dur="83" decel="50000">
                                          <p:stCondLst>
                                            <p:cond delay="338"/>
                                          </p:stCondLst>
                                        </p:cTn>
                                        <p:tgtEl>
                                          <p:spTgt spid="70"/>
                                        </p:tgtEl>
                                      </p:cBhvr>
                                      <p:to x="100000" y="100000"/>
                                    </p:animScale>
                                    <p:animScale>
                                      <p:cBhvr>
                                        <p:cTn id="157" dur="13">
                                          <p:stCondLst>
                                            <p:cond delay="656"/>
                                          </p:stCondLst>
                                        </p:cTn>
                                        <p:tgtEl>
                                          <p:spTgt spid="70"/>
                                        </p:tgtEl>
                                      </p:cBhvr>
                                      <p:to x="100000" y="80000"/>
                                    </p:animScale>
                                    <p:animScale>
                                      <p:cBhvr>
                                        <p:cTn id="158" dur="83" decel="50000">
                                          <p:stCondLst>
                                            <p:cond delay="669"/>
                                          </p:stCondLst>
                                        </p:cTn>
                                        <p:tgtEl>
                                          <p:spTgt spid="70"/>
                                        </p:tgtEl>
                                      </p:cBhvr>
                                      <p:to x="100000" y="100000"/>
                                    </p:animScale>
                                    <p:animScale>
                                      <p:cBhvr>
                                        <p:cTn id="159" dur="13">
                                          <p:stCondLst>
                                            <p:cond delay="821"/>
                                          </p:stCondLst>
                                        </p:cTn>
                                        <p:tgtEl>
                                          <p:spTgt spid="70"/>
                                        </p:tgtEl>
                                      </p:cBhvr>
                                      <p:to x="100000" y="90000"/>
                                    </p:animScale>
                                    <p:animScale>
                                      <p:cBhvr>
                                        <p:cTn id="160" dur="83" decel="50000">
                                          <p:stCondLst>
                                            <p:cond delay="834"/>
                                          </p:stCondLst>
                                        </p:cTn>
                                        <p:tgtEl>
                                          <p:spTgt spid="70"/>
                                        </p:tgtEl>
                                      </p:cBhvr>
                                      <p:to x="100000" y="100000"/>
                                    </p:animScale>
                                    <p:animScale>
                                      <p:cBhvr>
                                        <p:cTn id="161" dur="13">
                                          <p:stCondLst>
                                            <p:cond delay="904"/>
                                          </p:stCondLst>
                                        </p:cTn>
                                        <p:tgtEl>
                                          <p:spTgt spid="70"/>
                                        </p:tgtEl>
                                      </p:cBhvr>
                                      <p:to x="100000" y="95000"/>
                                    </p:animScale>
                                    <p:animScale>
                                      <p:cBhvr>
                                        <p:cTn id="162" dur="83" decel="50000">
                                          <p:stCondLst>
                                            <p:cond delay="917"/>
                                          </p:stCondLst>
                                        </p:cTn>
                                        <p:tgtEl>
                                          <p:spTgt spid="70"/>
                                        </p:tgtEl>
                                      </p:cBhvr>
                                      <p:to x="100000" y="100000"/>
                                    </p:animScale>
                                  </p:childTnLst>
                                </p:cTn>
                              </p:par>
                              <p:par>
                                <p:cTn id="163" presetID="26" presetClass="entr" presetSubtype="0" fill="hold" grpId="0" nodeType="withEffect">
                                  <p:stCondLst>
                                    <p:cond delay="0"/>
                                  </p:stCondLst>
                                  <p:childTnLst>
                                    <p:set>
                                      <p:cBhvr>
                                        <p:cTn id="164" dur="1" fill="hold">
                                          <p:stCondLst>
                                            <p:cond delay="0"/>
                                          </p:stCondLst>
                                        </p:cTn>
                                        <p:tgtEl>
                                          <p:spTgt spid="69"/>
                                        </p:tgtEl>
                                        <p:attrNameLst>
                                          <p:attrName>style.visibility</p:attrName>
                                        </p:attrNameLst>
                                      </p:cBhvr>
                                      <p:to>
                                        <p:strVal val="visible"/>
                                      </p:to>
                                    </p:set>
                                    <p:animEffect transition="in" filter="wipe(down)">
                                      <p:cBhvr>
                                        <p:cTn id="165" dur="290">
                                          <p:stCondLst>
                                            <p:cond delay="0"/>
                                          </p:stCondLst>
                                        </p:cTn>
                                        <p:tgtEl>
                                          <p:spTgt spid="69"/>
                                        </p:tgtEl>
                                      </p:cBhvr>
                                    </p:animEffect>
                                    <p:anim calcmode="lin" valueType="num">
                                      <p:cBhvr>
                                        <p:cTn id="166" dur="911"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69"/>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69"/>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69"/>
                                        </p:tgtEl>
                                        <p:attrNameLst>
                                          <p:attrName>ppt_y</p:attrName>
                                        </p:attrNameLst>
                                      </p:cBhvr>
                                      <p:tavLst>
                                        <p:tav tm="0" fmla="#ppt_y-sin(pi*$)/81">
                                          <p:val>
                                            <p:fltVal val="0"/>
                                          </p:val>
                                        </p:tav>
                                        <p:tav tm="100000">
                                          <p:val>
                                            <p:fltVal val="1"/>
                                          </p:val>
                                        </p:tav>
                                      </p:tavLst>
                                    </p:anim>
                                    <p:animScale>
                                      <p:cBhvr>
                                        <p:cTn id="171" dur="13">
                                          <p:stCondLst>
                                            <p:cond delay="325"/>
                                          </p:stCondLst>
                                        </p:cTn>
                                        <p:tgtEl>
                                          <p:spTgt spid="69"/>
                                        </p:tgtEl>
                                      </p:cBhvr>
                                      <p:to x="100000" y="60000"/>
                                    </p:animScale>
                                    <p:animScale>
                                      <p:cBhvr>
                                        <p:cTn id="172" dur="83" decel="50000">
                                          <p:stCondLst>
                                            <p:cond delay="338"/>
                                          </p:stCondLst>
                                        </p:cTn>
                                        <p:tgtEl>
                                          <p:spTgt spid="69"/>
                                        </p:tgtEl>
                                      </p:cBhvr>
                                      <p:to x="100000" y="100000"/>
                                    </p:animScale>
                                    <p:animScale>
                                      <p:cBhvr>
                                        <p:cTn id="173" dur="13">
                                          <p:stCondLst>
                                            <p:cond delay="656"/>
                                          </p:stCondLst>
                                        </p:cTn>
                                        <p:tgtEl>
                                          <p:spTgt spid="69"/>
                                        </p:tgtEl>
                                      </p:cBhvr>
                                      <p:to x="100000" y="80000"/>
                                    </p:animScale>
                                    <p:animScale>
                                      <p:cBhvr>
                                        <p:cTn id="174" dur="83" decel="50000">
                                          <p:stCondLst>
                                            <p:cond delay="669"/>
                                          </p:stCondLst>
                                        </p:cTn>
                                        <p:tgtEl>
                                          <p:spTgt spid="69"/>
                                        </p:tgtEl>
                                      </p:cBhvr>
                                      <p:to x="100000" y="100000"/>
                                    </p:animScale>
                                    <p:animScale>
                                      <p:cBhvr>
                                        <p:cTn id="175" dur="13">
                                          <p:stCondLst>
                                            <p:cond delay="821"/>
                                          </p:stCondLst>
                                        </p:cTn>
                                        <p:tgtEl>
                                          <p:spTgt spid="69"/>
                                        </p:tgtEl>
                                      </p:cBhvr>
                                      <p:to x="100000" y="90000"/>
                                    </p:animScale>
                                    <p:animScale>
                                      <p:cBhvr>
                                        <p:cTn id="176" dur="83" decel="50000">
                                          <p:stCondLst>
                                            <p:cond delay="834"/>
                                          </p:stCondLst>
                                        </p:cTn>
                                        <p:tgtEl>
                                          <p:spTgt spid="69"/>
                                        </p:tgtEl>
                                      </p:cBhvr>
                                      <p:to x="100000" y="100000"/>
                                    </p:animScale>
                                    <p:animScale>
                                      <p:cBhvr>
                                        <p:cTn id="177" dur="13">
                                          <p:stCondLst>
                                            <p:cond delay="904"/>
                                          </p:stCondLst>
                                        </p:cTn>
                                        <p:tgtEl>
                                          <p:spTgt spid="69"/>
                                        </p:tgtEl>
                                      </p:cBhvr>
                                      <p:to x="100000" y="95000"/>
                                    </p:animScale>
                                    <p:animScale>
                                      <p:cBhvr>
                                        <p:cTn id="178" dur="83" decel="50000">
                                          <p:stCondLst>
                                            <p:cond delay="917"/>
                                          </p:stCondLst>
                                        </p:cTn>
                                        <p:tgtEl>
                                          <p:spTgt spid="69"/>
                                        </p:tgtEl>
                                      </p:cBhvr>
                                      <p:to x="100000" y="100000"/>
                                    </p:animScale>
                                  </p:childTnLst>
                                </p:cTn>
                              </p:par>
                            </p:childTnLst>
                          </p:cTn>
                        </p:par>
                        <p:par>
                          <p:cTn id="179" fill="hold">
                            <p:stCondLst>
                              <p:cond delay="1000"/>
                            </p:stCondLst>
                            <p:childTnLst>
                              <p:par>
                                <p:cTn id="180" presetID="1" presetClass="exit" presetSubtype="0" fill="hold" grpId="0" nodeType="afterEffect">
                                  <p:stCondLst>
                                    <p:cond delay="0"/>
                                  </p:stCondLst>
                                  <p:childTnLst>
                                    <p:set>
                                      <p:cBhvr>
                                        <p:cTn id="181" dur="1" fill="hold">
                                          <p:stCondLst>
                                            <p:cond delay="0"/>
                                          </p:stCondLst>
                                        </p:cTn>
                                        <p:tgtEl>
                                          <p:spTgt spid="47137"/>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4713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7123"/>
                                        </p:tgtEl>
                                        <p:attrNameLst>
                                          <p:attrName>style.visibility</p:attrName>
                                        </p:attrNameLst>
                                      </p:cBhvr>
                                      <p:to>
                                        <p:strVal val="hidden"/>
                                      </p:to>
                                    </p:set>
                                  </p:childTnLst>
                                </p:cTn>
                              </p:par>
                            </p:childTnLst>
                          </p:cTn>
                        </p:par>
                        <p:par>
                          <p:cTn id="188" fill="hold">
                            <p:stCondLst>
                              <p:cond delay="0"/>
                            </p:stCondLst>
                            <p:childTnLst>
                              <p:par>
                                <p:cTn id="189" presetID="2" presetClass="entr" presetSubtype="8" fill="hold" grpId="0" nodeType="afterEffect">
                                  <p:stCondLst>
                                    <p:cond delay="0"/>
                                  </p:stCondLst>
                                  <p:childTnLst>
                                    <p:set>
                                      <p:cBhvr>
                                        <p:cTn id="190" dur="1" fill="hold">
                                          <p:stCondLst>
                                            <p:cond delay="0"/>
                                          </p:stCondLst>
                                        </p:cTn>
                                        <p:tgtEl>
                                          <p:spTgt spid="68"/>
                                        </p:tgtEl>
                                        <p:attrNameLst>
                                          <p:attrName>style.visibility</p:attrName>
                                        </p:attrNameLst>
                                      </p:cBhvr>
                                      <p:to>
                                        <p:strVal val="visible"/>
                                      </p:to>
                                    </p:set>
                                    <p:anim calcmode="lin" valueType="num">
                                      <p:cBhvr additive="base">
                                        <p:cTn id="191" dur="500" fill="hold"/>
                                        <p:tgtEl>
                                          <p:spTgt spid="68"/>
                                        </p:tgtEl>
                                        <p:attrNameLst>
                                          <p:attrName>ppt_x</p:attrName>
                                        </p:attrNameLst>
                                      </p:cBhvr>
                                      <p:tavLst>
                                        <p:tav tm="0">
                                          <p:val>
                                            <p:strVal val="0-#ppt_w/2"/>
                                          </p:val>
                                        </p:tav>
                                        <p:tav tm="100000">
                                          <p:val>
                                            <p:strVal val="#ppt_x"/>
                                          </p:val>
                                        </p:tav>
                                      </p:tavLst>
                                    </p:anim>
                                    <p:anim calcmode="lin" valueType="num">
                                      <p:cBhvr additive="base">
                                        <p:cTn id="192"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47139"/>
                                        </p:tgtEl>
                                        <p:attrNameLst>
                                          <p:attrName>style.visibility</p:attrName>
                                        </p:attrNameLst>
                                      </p:cBhvr>
                                      <p:to>
                                        <p:strVal val="visible"/>
                                      </p:to>
                                    </p:set>
                                    <p:animEffect transition="in" filter="wipe(up)">
                                      <p:cBhvr>
                                        <p:cTn id="197" dur="500"/>
                                        <p:tgtEl>
                                          <p:spTgt spid="47139"/>
                                        </p:tgtEl>
                                      </p:cBhvr>
                                    </p:animEffect>
                                  </p:childTnLst>
                                </p:cTn>
                              </p:par>
                            </p:childTnLst>
                          </p:cTn>
                        </p:par>
                        <p:par>
                          <p:cTn id="198" fill="hold" nodeType="afterGroup">
                            <p:stCondLst>
                              <p:cond delay="500"/>
                            </p:stCondLst>
                            <p:childTnLst>
                              <p:par>
                                <p:cTn id="199" presetID="22" presetClass="entr" presetSubtype="1" fill="hold" grpId="0" nodeType="afterEffect">
                                  <p:stCondLst>
                                    <p:cond delay="0"/>
                                  </p:stCondLst>
                                  <p:childTnLst>
                                    <p:set>
                                      <p:cBhvr>
                                        <p:cTn id="200" dur="1" fill="hold">
                                          <p:stCondLst>
                                            <p:cond delay="0"/>
                                          </p:stCondLst>
                                        </p:cTn>
                                        <p:tgtEl>
                                          <p:spTgt spid="47140"/>
                                        </p:tgtEl>
                                        <p:attrNameLst>
                                          <p:attrName>style.visibility</p:attrName>
                                        </p:attrNameLst>
                                      </p:cBhvr>
                                      <p:to>
                                        <p:strVal val="visible"/>
                                      </p:to>
                                    </p:set>
                                    <p:animEffect transition="in" filter="wipe(up)">
                                      <p:cBhvr>
                                        <p:cTn id="201" dur="500"/>
                                        <p:tgtEl>
                                          <p:spTgt spid="4714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1" fill="hold" nodeType="clickEffect">
                                  <p:stCondLst>
                                    <p:cond delay="0"/>
                                  </p:stCondLst>
                                  <p:childTnLst>
                                    <p:set>
                                      <p:cBhvr>
                                        <p:cTn id="205" dur="1" fill="hold">
                                          <p:stCondLst>
                                            <p:cond delay="0"/>
                                          </p:stCondLst>
                                        </p:cTn>
                                        <p:tgtEl>
                                          <p:spTgt spid="47142"/>
                                        </p:tgtEl>
                                        <p:attrNameLst>
                                          <p:attrName>style.visibility</p:attrName>
                                        </p:attrNameLst>
                                      </p:cBhvr>
                                      <p:to>
                                        <p:strVal val="visible"/>
                                      </p:to>
                                    </p:set>
                                    <p:animEffect transition="in" filter="wipe(up)">
                                      <p:cBhvr>
                                        <p:cTn id="206" dur="500"/>
                                        <p:tgtEl>
                                          <p:spTgt spid="47142"/>
                                        </p:tgtEl>
                                      </p:cBhvr>
                                    </p:animEffect>
                                  </p:childTnLst>
                                </p:cTn>
                              </p:par>
                            </p:childTnLst>
                          </p:cTn>
                        </p:par>
                        <p:par>
                          <p:cTn id="207" fill="hold" nodeType="afterGroup">
                            <p:stCondLst>
                              <p:cond delay="500"/>
                            </p:stCondLst>
                            <p:childTnLst>
                              <p:par>
                                <p:cTn id="208" presetID="22" presetClass="entr" presetSubtype="1" fill="hold" grpId="0" nodeType="afterEffect">
                                  <p:stCondLst>
                                    <p:cond delay="0"/>
                                  </p:stCondLst>
                                  <p:childTnLst>
                                    <p:set>
                                      <p:cBhvr>
                                        <p:cTn id="209" dur="1" fill="hold">
                                          <p:stCondLst>
                                            <p:cond delay="0"/>
                                          </p:stCondLst>
                                        </p:cTn>
                                        <p:tgtEl>
                                          <p:spTgt spid="47143"/>
                                        </p:tgtEl>
                                        <p:attrNameLst>
                                          <p:attrName>style.visibility</p:attrName>
                                        </p:attrNameLst>
                                      </p:cBhvr>
                                      <p:to>
                                        <p:strVal val="visible"/>
                                      </p:to>
                                    </p:set>
                                    <p:animEffect transition="in" filter="wipe(up)">
                                      <p:cBhvr>
                                        <p:cTn id="210" dur="500"/>
                                        <p:tgtEl>
                                          <p:spTgt spid="47143"/>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0" nodeType="clickEffect">
                                  <p:stCondLst>
                                    <p:cond delay="0"/>
                                  </p:stCondLst>
                                  <p:childTnLst>
                                    <p:set>
                                      <p:cBhvr>
                                        <p:cTn id="214" dur="1" fill="hold">
                                          <p:stCondLst>
                                            <p:cond delay="0"/>
                                          </p:stCondLst>
                                        </p:cTn>
                                        <p:tgtEl>
                                          <p:spTgt spid="47139"/>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47140"/>
                                        </p:tgtEl>
                                        <p:attrNameLst>
                                          <p:attrName>style.visibility</p:attrName>
                                        </p:attrNameLst>
                                      </p:cBhvr>
                                      <p:to>
                                        <p:strVal val="hidden"/>
                                      </p:to>
                                    </p:set>
                                  </p:childTnLst>
                                </p:cTn>
                              </p:par>
                            </p:childTnLst>
                          </p:cTn>
                        </p:par>
                        <p:par>
                          <p:cTn id="217" fill="hold" nodeType="afterGroup">
                            <p:stCondLst>
                              <p:cond delay="0"/>
                            </p:stCondLst>
                            <p:childTnLst>
                              <p:par>
                                <p:cTn id="218" presetID="22" presetClass="entr" presetSubtype="1" fill="hold" nodeType="afterEffect">
                                  <p:stCondLst>
                                    <p:cond delay="0"/>
                                  </p:stCondLst>
                                  <p:childTnLst>
                                    <p:set>
                                      <p:cBhvr>
                                        <p:cTn id="219" dur="1" fill="hold">
                                          <p:stCondLst>
                                            <p:cond delay="0"/>
                                          </p:stCondLst>
                                        </p:cTn>
                                        <p:tgtEl>
                                          <p:spTgt spid="47145"/>
                                        </p:tgtEl>
                                        <p:attrNameLst>
                                          <p:attrName>style.visibility</p:attrName>
                                        </p:attrNameLst>
                                      </p:cBhvr>
                                      <p:to>
                                        <p:strVal val="visible"/>
                                      </p:to>
                                    </p:set>
                                    <p:animEffect transition="in" filter="wipe(up)">
                                      <p:cBhvr>
                                        <p:cTn id="220" dur="500"/>
                                        <p:tgtEl>
                                          <p:spTgt spid="47145"/>
                                        </p:tgtEl>
                                      </p:cBhvr>
                                    </p:animEffect>
                                  </p:childTnLst>
                                </p:cTn>
                              </p:par>
                            </p:childTnLst>
                          </p:cTn>
                        </p:par>
                        <p:par>
                          <p:cTn id="221" fill="hold" nodeType="afterGroup">
                            <p:stCondLst>
                              <p:cond delay="500"/>
                            </p:stCondLst>
                            <p:childTnLst>
                              <p:par>
                                <p:cTn id="222" presetID="22" presetClass="entr" presetSubtype="1" fill="hold" grpId="0" nodeType="afterEffect">
                                  <p:stCondLst>
                                    <p:cond delay="0"/>
                                  </p:stCondLst>
                                  <p:childTnLst>
                                    <p:set>
                                      <p:cBhvr>
                                        <p:cTn id="223" dur="1" fill="hold">
                                          <p:stCondLst>
                                            <p:cond delay="0"/>
                                          </p:stCondLst>
                                        </p:cTn>
                                        <p:tgtEl>
                                          <p:spTgt spid="47146"/>
                                        </p:tgtEl>
                                        <p:attrNameLst>
                                          <p:attrName>style.visibility</p:attrName>
                                        </p:attrNameLst>
                                      </p:cBhvr>
                                      <p:to>
                                        <p:strVal val="visible"/>
                                      </p:to>
                                    </p:set>
                                    <p:animEffect transition="in" filter="wipe(up)">
                                      <p:cBhvr>
                                        <p:cTn id="224" dur="500"/>
                                        <p:tgtEl>
                                          <p:spTgt spid="47146"/>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0" nodeType="clickEffect">
                                  <p:stCondLst>
                                    <p:cond delay="0"/>
                                  </p:stCondLst>
                                  <p:childTnLst>
                                    <p:set>
                                      <p:cBhvr>
                                        <p:cTn id="228" dur="1" fill="hold">
                                          <p:stCondLst>
                                            <p:cond delay="0"/>
                                          </p:stCondLst>
                                        </p:cTn>
                                        <p:tgtEl>
                                          <p:spTgt spid="47142"/>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47143"/>
                                        </p:tgtEl>
                                        <p:attrNameLst>
                                          <p:attrName>style.visibility</p:attrName>
                                        </p:attrNameLst>
                                      </p:cBhvr>
                                      <p:to>
                                        <p:strVal val="hidden"/>
                                      </p:to>
                                    </p:set>
                                  </p:childTnLst>
                                </p:cTn>
                              </p:par>
                            </p:childTnLst>
                          </p:cTn>
                        </p:par>
                        <p:par>
                          <p:cTn id="231" fill="hold" nodeType="afterGroup">
                            <p:stCondLst>
                              <p:cond delay="0"/>
                            </p:stCondLst>
                            <p:childTnLst>
                              <p:par>
                                <p:cTn id="232" presetID="22" presetClass="entr" presetSubtype="1" fill="hold" nodeType="afterEffect">
                                  <p:stCondLst>
                                    <p:cond delay="0"/>
                                  </p:stCondLst>
                                  <p:childTnLst>
                                    <p:set>
                                      <p:cBhvr>
                                        <p:cTn id="233" dur="1" fill="hold">
                                          <p:stCondLst>
                                            <p:cond delay="0"/>
                                          </p:stCondLst>
                                        </p:cTn>
                                        <p:tgtEl>
                                          <p:spTgt spid="47148"/>
                                        </p:tgtEl>
                                        <p:attrNameLst>
                                          <p:attrName>style.visibility</p:attrName>
                                        </p:attrNameLst>
                                      </p:cBhvr>
                                      <p:to>
                                        <p:strVal val="visible"/>
                                      </p:to>
                                    </p:set>
                                    <p:animEffect transition="in" filter="wipe(up)">
                                      <p:cBhvr>
                                        <p:cTn id="234" dur="500"/>
                                        <p:tgtEl>
                                          <p:spTgt spid="47148"/>
                                        </p:tgtEl>
                                      </p:cBhvr>
                                    </p:animEffect>
                                  </p:childTnLst>
                                </p:cTn>
                              </p:par>
                            </p:childTnLst>
                          </p:cTn>
                        </p:par>
                        <p:par>
                          <p:cTn id="235" fill="hold" nodeType="afterGroup">
                            <p:stCondLst>
                              <p:cond delay="500"/>
                            </p:stCondLst>
                            <p:childTnLst>
                              <p:par>
                                <p:cTn id="236" presetID="22" presetClass="entr" presetSubtype="1" fill="hold" grpId="0" nodeType="afterEffect">
                                  <p:stCondLst>
                                    <p:cond delay="0"/>
                                  </p:stCondLst>
                                  <p:childTnLst>
                                    <p:set>
                                      <p:cBhvr>
                                        <p:cTn id="237" dur="1" fill="hold">
                                          <p:stCondLst>
                                            <p:cond delay="0"/>
                                          </p:stCondLst>
                                        </p:cTn>
                                        <p:tgtEl>
                                          <p:spTgt spid="47149"/>
                                        </p:tgtEl>
                                        <p:attrNameLst>
                                          <p:attrName>style.visibility</p:attrName>
                                        </p:attrNameLst>
                                      </p:cBhvr>
                                      <p:to>
                                        <p:strVal val="visible"/>
                                      </p:to>
                                    </p:set>
                                    <p:animEffect transition="in" filter="wipe(up)">
                                      <p:cBhvr>
                                        <p:cTn id="238" dur="500"/>
                                        <p:tgtEl>
                                          <p:spTgt spid="47149"/>
                                        </p:tgtEl>
                                      </p:cBhvr>
                                    </p:animEffect>
                                  </p:childTnLst>
                                </p:cTn>
                              </p:par>
                            </p:childTnLst>
                          </p:cTn>
                        </p:par>
                      </p:childTnLst>
                    </p:cTn>
                  </p:par>
                  <p:par>
                    <p:cTn id="239" fill="hold">
                      <p:stCondLst>
                        <p:cond delay="indefinite"/>
                      </p:stCondLst>
                      <p:childTnLst>
                        <p:par>
                          <p:cTn id="240" fill="hold" nodeType="afterGroup">
                            <p:stCondLst>
                              <p:cond delay="0"/>
                            </p:stCondLst>
                            <p:childTnLst>
                              <p:par>
                                <p:cTn id="241" presetID="1" presetClass="exit" presetSubtype="0" fill="hold" grpId="0" nodeType="clickEffect">
                                  <p:stCondLst>
                                    <p:cond delay="0"/>
                                  </p:stCondLst>
                                  <p:childTnLst>
                                    <p:set>
                                      <p:cBhvr>
                                        <p:cTn id="242" dur="1" fill="hold">
                                          <p:stCondLst>
                                            <p:cond delay="0"/>
                                          </p:stCondLst>
                                        </p:cTn>
                                        <p:tgtEl>
                                          <p:spTgt spid="47145"/>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47146"/>
                                        </p:tgtEl>
                                        <p:attrNameLst>
                                          <p:attrName>style.visibility</p:attrName>
                                        </p:attrNameLst>
                                      </p:cBhvr>
                                      <p:to>
                                        <p:strVal val="hidden"/>
                                      </p:to>
                                    </p:set>
                                  </p:childTnLst>
                                </p:cTn>
                              </p:par>
                            </p:childTnLst>
                          </p:cTn>
                        </p:par>
                        <p:par>
                          <p:cTn id="245" fill="hold">
                            <p:stCondLst>
                              <p:cond delay="0"/>
                            </p:stCondLst>
                            <p:childTnLst>
                              <p:par>
                                <p:cTn id="246" presetID="22" presetClass="entr" presetSubtype="1" fill="hold" nodeType="afterEffect">
                                  <p:stCondLst>
                                    <p:cond delay="0"/>
                                  </p:stCondLst>
                                  <p:childTnLst>
                                    <p:set>
                                      <p:cBhvr>
                                        <p:cTn id="247" dur="1" fill="hold">
                                          <p:stCondLst>
                                            <p:cond delay="0"/>
                                          </p:stCondLst>
                                        </p:cTn>
                                        <p:tgtEl>
                                          <p:spTgt spid="47157"/>
                                        </p:tgtEl>
                                        <p:attrNameLst>
                                          <p:attrName>style.visibility</p:attrName>
                                        </p:attrNameLst>
                                      </p:cBhvr>
                                      <p:to>
                                        <p:strVal val="visible"/>
                                      </p:to>
                                    </p:set>
                                    <p:animEffect transition="in" filter="wipe(up)">
                                      <p:cBhvr>
                                        <p:cTn id="248" dur="500"/>
                                        <p:tgtEl>
                                          <p:spTgt spid="47157"/>
                                        </p:tgtEl>
                                      </p:cBhvr>
                                    </p:animEffect>
                                  </p:childTnLst>
                                </p:cTn>
                              </p:par>
                            </p:childTnLst>
                          </p:cTn>
                        </p:par>
                        <p:par>
                          <p:cTn id="249" fill="hold" nodeType="afterGroup">
                            <p:stCondLst>
                              <p:cond delay="500"/>
                            </p:stCondLst>
                            <p:childTnLst>
                              <p:par>
                                <p:cTn id="250" presetID="22" presetClass="entr" presetSubtype="1" fill="hold" grpId="0" nodeType="afterEffect">
                                  <p:stCondLst>
                                    <p:cond delay="0"/>
                                  </p:stCondLst>
                                  <p:childTnLst>
                                    <p:set>
                                      <p:cBhvr>
                                        <p:cTn id="251" dur="1" fill="hold">
                                          <p:stCondLst>
                                            <p:cond delay="0"/>
                                          </p:stCondLst>
                                        </p:cTn>
                                        <p:tgtEl>
                                          <p:spTgt spid="47158"/>
                                        </p:tgtEl>
                                        <p:attrNameLst>
                                          <p:attrName>style.visibility</p:attrName>
                                        </p:attrNameLst>
                                      </p:cBhvr>
                                      <p:to>
                                        <p:strVal val="visible"/>
                                      </p:to>
                                    </p:set>
                                    <p:animEffect transition="in" filter="wipe(up)">
                                      <p:cBhvr>
                                        <p:cTn id="252" dur="500"/>
                                        <p:tgtEl>
                                          <p:spTgt spid="47158"/>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0" nodeType="clickEffect">
                                  <p:stCondLst>
                                    <p:cond delay="0"/>
                                  </p:stCondLst>
                                  <p:childTnLst>
                                    <p:set>
                                      <p:cBhvr>
                                        <p:cTn id="256" dur="1" fill="hold">
                                          <p:stCondLst>
                                            <p:cond delay="0"/>
                                          </p:stCondLst>
                                        </p:cTn>
                                        <p:tgtEl>
                                          <p:spTgt spid="47148"/>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47149"/>
                                        </p:tgtEl>
                                        <p:attrNameLst>
                                          <p:attrName>style.visibility</p:attrName>
                                        </p:attrNameLst>
                                      </p:cBhvr>
                                      <p:to>
                                        <p:strVal val="hidden"/>
                                      </p:to>
                                    </p:set>
                                  </p:childTnLst>
                                </p:cTn>
                              </p:par>
                            </p:childTnLst>
                          </p:cTn>
                        </p:par>
                        <p:par>
                          <p:cTn id="259" fill="hold" nodeType="afterGroup">
                            <p:stCondLst>
                              <p:cond delay="0"/>
                            </p:stCondLst>
                            <p:childTnLst>
                              <p:par>
                                <p:cTn id="260" presetID="22" presetClass="entr" presetSubtype="1" fill="hold" nodeType="afterEffect">
                                  <p:stCondLst>
                                    <p:cond delay="0"/>
                                  </p:stCondLst>
                                  <p:childTnLst>
                                    <p:set>
                                      <p:cBhvr>
                                        <p:cTn id="261" dur="1" fill="hold">
                                          <p:stCondLst>
                                            <p:cond delay="0"/>
                                          </p:stCondLst>
                                        </p:cTn>
                                        <p:tgtEl>
                                          <p:spTgt spid="47151"/>
                                        </p:tgtEl>
                                        <p:attrNameLst>
                                          <p:attrName>style.visibility</p:attrName>
                                        </p:attrNameLst>
                                      </p:cBhvr>
                                      <p:to>
                                        <p:strVal val="visible"/>
                                      </p:to>
                                    </p:set>
                                    <p:animEffect transition="in" filter="wipe(up)">
                                      <p:cBhvr>
                                        <p:cTn id="262" dur="500"/>
                                        <p:tgtEl>
                                          <p:spTgt spid="47151"/>
                                        </p:tgtEl>
                                      </p:cBhvr>
                                    </p:animEffect>
                                  </p:childTnLst>
                                </p:cTn>
                              </p:par>
                            </p:childTnLst>
                          </p:cTn>
                        </p:par>
                        <p:par>
                          <p:cTn id="263" fill="hold" nodeType="afterGroup">
                            <p:stCondLst>
                              <p:cond delay="500"/>
                            </p:stCondLst>
                            <p:childTnLst>
                              <p:par>
                                <p:cTn id="264" presetID="22" presetClass="entr" presetSubtype="1" fill="hold" grpId="0" nodeType="afterEffect">
                                  <p:stCondLst>
                                    <p:cond delay="0"/>
                                  </p:stCondLst>
                                  <p:childTnLst>
                                    <p:set>
                                      <p:cBhvr>
                                        <p:cTn id="265" dur="1" fill="hold">
                                          <p:stCondLst>
                                            <p:cond delay="0"/>
                                          </p:stCondLst>
                                        </p:cTn>
                                        <p:tgtEl>
                                          <p:spTgt spid="47152"/>
                                        </p:tgtEl>
                                        <p:attrNameLst>
                                          <p:attrName>style.visibility</p:attrName>
                                        </p:attrNameLst>
                                      </p:cBhvr>
                                      <p:to>
                                        <p:strVal val="visible"/>
                                      </p:to>
                                    </p:set>
                                    <p:animEffect transition="in" filter="wipe(up)">
                                      <p:cBhvr>
                                        <p:cTn id="266" dur="500"/>
                                        <p:tgtEl>
                                          <p:spTgt spid="47152"/>
                                        </p:tgtEl>
                                      </p:cBhvr>
                                    </p:animEffect>
                                  </p:childTnLst>
                                </p:cTn>
                              </p:par>
                            </p:childTnLst>
                          </p:cTn>
                        </p:par>
                      </p:childTnLst>
                    </p:cTn>
                  </p:par>
                  <p:par>
                    <p:cTn id="267" fill="hold">
                      <p:stCondLst>
                        <p:cond delay="indefinite"/>
                      </p:stCondLst>
                      <p:childTnLst>
                        <p:par>
                          <p:cTn id="268" fill="hold" nodeType="afterGroup">
                            <p:stCondLst>
                              <p:cond delay="0"/>
                            </p:stCondLst>
                            <p:childTnLst>
                              <p:par>
                                <p:cTn id="269" presetID="1" presetClass="exit" presetSubtype="0" fill="hold" grpId="0" nodeType="clickEffect">
                                  <p:stCondLst>
                                    <p:cond delay="0"/>
                                  </p:stCondLst>
                                  <p:childTnLst>
                                    <p:set>
                                      <p:cBhvr>
                                        <p:cTn id="270" dur="1" fill="hold">
                                          <p:stCondLst>
                                            <p:cond delay="0"/>
                                          </p:stCondLst>
                                        </p:cTn>
                                        <p:tgtEl>
                                          <p:spTgt spid="47157"/>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47158"/>
                                        </p:tgtEl>
                                        <p:attrNameLst>
                                          <p:attrName>style.visibility</p:attrName>
                                        </p:attrNameLst>
                                      </p:cBhvr>
                                      <p:to>
                                        <p:strVal val="hidden"/>
                                      </p:to>
                                    </p:set>
                                  </p:childTnLst>
                                </p:cTn>
                              </p:par>
                            </p:childTnLst>
                          </p:cTn>
                        </p:par>
                        <p:par>
                          <p:cTn id="273" fill="hold">
                            <p:stCondLst>
                              <p:cond delay="0"/>
                            </p:stCondLst>
                            <p:childTnLst>
                              <p:par>
                                <p:cTn id="274" presetID="22" presetClass="entr" presetSubtype="1" fill="hold" nodeType="afterEffect">
                                  <p:stCondLst>
                                    <p:cond delay="0"/>
                                  </p:stCondLst>
                                  <p:childTnLst>
                                    <p:set>
                                      <p:cBhvr>
                                        <p:cTn id="275" dur="1" fill="hold">
                                          <p:stCondLst>
                                            <p:cond delay="0"/>
                                          </p:stCondLst>
                                        </p:cTn>
                                        <p:tgtEl>
                                          <p:spTgt spid="47159"/>
                                        </p:tgtEl>
                                        <p:attrNameLst>
                                          <p:attrName>style.visibility</p:attrName>
                                        </p:attrNameLst>
                                      </p:cBhvr>
                                      <p:to>
                                        <p:strVal val="visible"/>
                                      </p:to>
                                    </p:set>
                                    <p:animEffect transition="in" filter="wipe(up)">
                                      <p:cBhvr>
                                        <p:cTn id="276" dur="500"/>
                                        <p:tgtEl>
                                          <p:spTgt spid="47159"/>
                                        </p:tgtEl>
                                      </p:cBhvr>
                                    </p:animEffect>
                                  </p:childTnLst>
                                </p:cTn>
                              </p:par>
                            </p:childTnLst>
                          </p:cTn>
                        </p:par>
                        <p:par>
                          <p:cTn id="277" fill="hold" nodeType="afterGroup">
                            <p:stCondLst>
                              <p:cond delay="500"/>
                            </p:stCondLst>
                            <p:childTnLst>
                              <p:par>
                                <p:cTn id="278" presetID="22" presetClass="entr" presetSubtype="1" fill="hold" grpId="0" nodeType="afterEffect">
                                  <p:stCondLst>
                                    <p:cond delay="0"/>
                                  </p:stCondLst>
                                  <p:childTnLst>
                                    <p:set>
                                      <p:cBhvr>
                                        <p:cTn id="279" dur="1" fill="hold">
                                          <p:stCondLst>
                                            <p:cond delay="0"/>
                                          </p:stCondLst>
                                        </p:cTn>
                                        <p:tgtEl>
                                          <p:spTgt spid="47160"/>
                                        </p:tgtEl>
                                        <p:attrNameLst>
                                          <p:attrName>style.visibility</p:attrName>
                                        </p:attrNameLst>
                                      </p:cBhvr>
                                      <p:to>
                                        <p:strVal val="visible"/>
                                      </p:to>
                                    </p:set>
                                    <p:animEffect transition="in" filter="wipe(up)">
                                      <p:cBhvr>
                                        <p:cTn id="280" dur="500"/>
                                        <p:tgtEl>
                                          <p:spTgt spid="47160"/>
                                        </p:tgtEl>
                                      </p:cBhvr>
                                    </p:animEffect>
                                  </p:childTnLst>
                                </p:cTn>
                              </p:par>
                            </p:childTnLst>
                          </p:cTn>
                        </p:par>
                      </p:childTnLst>
                    </p:cTn>
                  </p:par>
                  <p:par>
                    <p:cTn id="281" fill="hold">
                      <p:stCondLst>
                        <p:cond delay="indefinite"/>
                      </p:stCondLst>
                      <p:childTnLst>
                        <p:par>
                          <p:cTn id="282" fill="hold" nodeType="afterGroup">
                            <p:stCondLst>
                              <p:cond delay="0"/>
                            </p:stCondLst>
                            <p:childTnLst>
                              <p:par>
                                <p:cTn id="283" presetID="1" presetClass="exit" presetSubtype="0" fill="hold" grpId="0" nodeType="clickEffect">
                                  <p:stCondLst>
                                    <p:cond delay="0"/>
                                  </p:stCondLst>
                                  <p:childTnLst>
                                    <p:set>
                                      <p:cBhvr>
                                        <p:cTn id="284" dur="1" fill="hold">
                                          <p:stCondLst>
                                            <p:cond delay="0"/>
                                          </p:stCondLst>
                                        </p:cTn>
                                        <p:tgtEl>
                                          <p:spTgt spid="47151"/>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47152"/>
                                        </p:tgtEl>
                                        <p:attrNameLst>
                                          <p:attrName>style.visibility</p:attrName>
                                        </p:attrNameLst>
                                      </p:cBhvr>
                                      <p:to>
                                        <p:strVal val="hidden"/>
                                      </p:to>
                                    </p:set>
                                  </p:childTnLst>
                                </p:cTn>
                              </p:par>
                            </p:childTnLst>
                          </p:cTn>
                        </p:par>
                        <p:par>
                          <p:cTn id="287" fill="hold">
                            <p:stCondLst>
                              <p:cond delay="0"/>
                            </p:stCondLst>
                            <p:childTnLst>
                              <p:par>
                                <p:cTn id="288" presetID="22" presetClass="entr" presetSubtype="1" fill="hold" nodeType="afterEffect">
                                  <p:stCondLst>
                                    <p:cond delay="0"/>
                                  </p:stCondLst>
                                  <p:childTnLst>
                                    <p:set>
                                      <p:cBhvr>
                                        <p:cTn id="289" dur="1" fill="hold">
                                          <p:stCondLst>
                                            <p:cond delay="0"/>
                                          </p:stCondLst>
                                        </p:cTn>
                                        <p:tgtEl>
                                          <p:spTgt spid="47153"/>
                                        </p:tgtEl>
                                        <p:attrNameLst>
                                          <p:attrName>style.visibility</p:attrName>
                                        </p:attrNameLst>
                                      </p:cBhvr>
                                      <p:to>
                                        <p:strVal val="visible"/>
                                      </p:to>
                                    </p:set>
                                    <p:animEffect transition="in" filter="wipe(up)">
                                      <p:cBhvr>
                                        <p:cTn id="290" dur="500"/>
                                        <p:tgtEl>
                                          <p:spTgt spid="47153"/>
                                        </p:tgtEl>
                                      </p:cBhvr>
                                    </p:animEffect>
                                  </p:childTnLst>
                                </p:cTn>
                              </p:par>
                            </p:childTnLst>
                          </p:cTn>
                        </p:par>
                        <p:par>
                          <p:cTn id="291" fill="hold" nodeType="afterGroup">
                            <p:stCondLst>
                              <p:cond delay="500"/>
                            </p:stCondLst>
                            <p:childTnLst>
                              <p:par>
                                <p:cTn id="292" presetID="22" presetClass="entr" presetSubtype="1" fill="hold" grpId="0" nodeType="afterEffect">
                                  <p:stCondLst>
                                    <p:cond delay="0"/>
                                  </p:stCondLst>
                                  <p:childTnLst>
                                    <p:set>
                                      <p:cBhvr>
                                        <p:cTn id="293" dur="1" fill="hold">
                                          <p:stCondLst>
                                            <p:cond delay="0"/>
                                          </p:stCondLst>
                                        </p:cTn>
                                        <p:tgtEl>
                                          <p:spTgt spid="47154"/>
                                        </p:tgtEl>
                                        <p:attrNameLst>
                                          <p:attrName>style.visibility</p:attrName>
                                        </p:attrNameLst>
                                      </p:cBhvr>
                                      <p:to>
                                        <p:strVal val="visible"/>
                                      </p:to>
                                    </p:set>
                                    <p:animEffect transition="in" filter="wipe(up)">
                                      <p:cBhvr>
                                        <p:cTn id="294" dur="500"/>
                                        <p:tgtEl>
                                          <p:spTgt spid="47154"/>
                                        </p:tgtEl>
                                      </p:cBhvr>
                                    </p:animEffec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grpId="0" nodeType="clickEffect">
                                  <p:stCondLst>
                                    <p:cond delay="0"/>
                                  </p:stCondLst>
                                  <p:childTnLst>
                                    <p:set>
                                      <p:cBhvr>
                                        <p:cTn id="298" dur="1" fill="hold">
                                          <p:stCondLst>
                                            <p:cond delay="0"/>
                                          </p:stCondLst>
                                        </p:cTn>
                                        <p:tgtEl>
                                          <p:spTgt spid="47159"/>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47160"/>
                                        </p:tgtEl>
                                        <p:attrNameLst>
                                          <p:attrName>style.visibility</p:attrName>
                                        </p:attrNameLst>
                                      </p:cBhvr>
                                      <p:to>
                                        <p:strVal val="hidden"/>
                                      </p:to>
                                    </p:set>
                                  </p:childTnLst>
                                </p:cTn>
                              </p:par>
                            </p:childTnLst>
                          </p:cTn>
                        </p:par>
                        <p:par>
                          <p:cTn id="301" fill="hold" nodeType="afterGroup">
                            <p:stCondLst>
                              <p:cond delay="0"/>
                            </p:stCondLst>
                            <p:childTnLst>
                              <p:par>
                                <p:cTn id="302" presetID="22" presetClass="entr" presetSubtype="1" fill="hold" nodeType="afterEffect">
                                  <p:stCondLst>
                                    <p:cond delay="0"/>
                                  </p:stCondLst>
                                  <p:childTnLst>
                                    <p:set>
                                      <p:cBhvr>
                                        <p:cTn id="303" dur="1" fill="hold">
                                          <p:stCondLst>
                                            <p:cond delay="0"/>
                                          </p:stCondLst>
                                        </p:cTn>
                                        <p:tgtEl>
                                          <p:spTgt spid="47161"/>
                                        </p:tgtEl>
                                        <p:attrNameLst>
                                          <p:attrName>style.visibility</p:attrName>
                                        </p:attrNameLst>
                                      </p:cBhvr>
                                      <p:to>
                                        <p:strVal val="visible"/>
                                      </p:to>
                                    </p:set>
                                    <p:animEffect transition="in" filter="wipe(up)">
                                      <p:cBhvr>
                                        <p:cTn id="304" dur="500"/>
                                        <p:tgtEl>
                                          <p:spTgt spid="47161"/>
                                        </p:tgtEl>
                                      </p:cBhvr>
                                    </p:animEffect>
                                  </p:childTnLst>
                                </p:cTn>
                              </p:par>
                            </p:childTnLst>
                          </p:cTn>
                        </p:par>
                        <p:par>
                          <p:cTn id="305" fill="hold" nodeType="afterGroup">
                            <p:stCondLst>
                              <p:cond delay="500"/>
                            </p:stCondLst>
                            <p:childTnLst>
                              <p:par>
                                <p:cTn id="306" presetID="22" presetClass="entr" presetSubtype="1" fill="hold" grpId="0" nodeType="afterEffect">
                                  <p:stCondLst>
                                    <p:cond delay="0"/>
                                  </p:stCondLst>
                                  <p:childTnLst>
                                    <p:set>
                                      <p:cBhvr>
                                        <p:cTn id="307" dur="1" fill="hold">
                                          <p:stCondLst>
                                            <p:cond delay="0"/>
                                          </p:stCondLst>
                                        </p:cTn>
                                        <p:tgtEl>
                                          <p:spTgt spid="47162"/>
                                        </p:tgtEl>
                                        <p:attrNameLst>
                                          <p:attrName>style.visibility</p:attrName>
                                        </p:attrNameLst>
                                      </p:cBhvr>
                                      <p:to>
                                        <p:strVal val="visible"/>
                                      </p:to>
                                    </p:set>
                                    <p:animEffect transition="in" filter="wipe(up)">
                                      <p:cBhvr>
                                        <p:cTn id="308" dur="500"/>
                                        <p:tgtEl>
                                          <p:spTgt spid="47162"/>
                                        </p:tgtEl>
                                      </p:cBhvr>
                                    </p:animEffect>
                                  </p:childTnLst>
                                </p:cTn>
                              </p:par>
                            </p:childTnLst>
                          </p:cTn>
                        </p:par>
                      </p:childTnLst>
                    </p:cTn>
                  </p:par>
                  <p:par>
                    <p:cTn id="309" fill="hold">
                      <p:stCondLst>
                        <p:cond delay="indefinite"/>
                      </p:stCondLst>
                      <p:childTnLst>
                        <p:par>
                          <p:cTn id="310" fill="hold" nodeType="afterGroup">
                            <p:stCondLst>
                              <p:cond delay="0"/>
                            </p:stCondLst>
                            <p:childTnLst>
                              <p:par>
                                <p:cTn id="311" presetID="1" presetClass="exit" presetSubtype="0" fill="hold" grpId="0" nodeType="clickEffect">
                                  <p:stCondLst>
                                    <p:cond delay="0"/>
                                  </p:stCondLst>
                                  <p:childTnLst>
                                    <p:set>
                                      <p:cBhvr>
                                        <p:cTn id="312" dur="1" fill="hold">
                                          <p:stCondLst>
                                            <p:cond delay="0"/>
                                          </p:stCondLst>
                                        </p:cTn>
                                        <p:tgtEl>
                                          <p:spTgt spid="47153"/>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47154"/>
                                        </p:tgtEl>
                                        <p:attrNameLst>
                                          <p:attrName>style.visibility</p:attrName>
                                        </p:attrNameLst>
                                      </p:cBhvr>
                                      <p:to>
                                        <p:strVal val="hidden"/>
                                      </p:to>
                                    </p:set>
                                  </p:childTnLst>
                                </p:cTn>
                              </p:par>
                            </p:childTnLst>
                          </p:cTn>
                        </p:par>
                        <p:par>
                          <p:cTn id="315" fill="hold">
                            <p:stCondLst>
                              <p:cond delay="0"/>
                            </p:stCondLst>
                            <p:childTnLst>
                              <p:par>
                                <p:cTn id="316" presetID="22" presetClass="entr" presetSubtype="1" fill="hold" nodeType="afterEffect">
                                  <p:stCondLst>
                                    <p:cond delay="0"/>
                                  </p:stCondLst>
                                  <p:childTnLst>
                                    <p:set>
                                      <p:cBhvr>
                                        <p:cTn id="317" dur="1" fill="hold">
                                          <p:stCondLst>
                                            <p:cond delay="0"/>
                                          </p:stCondLst>
                                        </p:cTn>
                                        <p:tgtEl>
                                          <p:spTgt spid="47155"/>
                                        </p:tgtEl>
                                        <p:attrNameLst>
                                          <p:attrName>style.visibility</p:attrName>
                                        </p:attrNameLst>
                                      </p:cBhvr>
                                      <p:to>
                                        <p:strVal val="visible"/>
                                      </p:to>
                                    </p:set>
                                    <p:animEffect transition="in" filter="wipe(up)">
                                      <p:cBhvr>
                                        <p:cTn id="318" dur="500"/>
                                        <p:tgtEl>
                                          <p:spTgt spid="47155"/>
                                        </p:tgtEl>
                                      </p:cBhvr>
                                    </p:animEffect>
                                  </p:childTnLst>
                                </p:cTn>
                              </p:par>
                            </p:childTnLst>
                          </p:cTn>
                        </p:par>
                        <p:par>
                          <p:cTn id="319" fill="hold" nodeType="afterGroup">
                            <p:stCondLst>
                              <p:cond delay="500"/>
                            </p:stCondLst>
                            <p:childTnLst>
                              <p:par>
                                <p:cTn id="320" presetID="22" presetClass="entr" presetSubtype="1" fill="hold" grpId="0" nodeType="afterEffect">
                                  <p:stCondLst>
                                    <p:cond delay="0"/>
                                  </p:stCondLst>
                                  <p:childTnLst>
                                    <p:set>
                                      <p:cBhvr>
                                        <p:cTn id="321" dur="1" fill="hold">
                                          <p:stCondLst>
                                            <p:cond delay="0"/>
                                          </p:stCondLst>
                                        </p:cTn>
                                        <p:tgtEl>
                                          <p:spTgt spid="47156"/>
                                        </p:tgtEl>
                                        <p:attrNameLst>
                                          <p:attrName>style.visibility</p:attrName>
                                        </p:attrNameLst>
                                      </p:cBhvr>
                                      <p:to>
                                        <p:strVal val="visible"/>
                                      </p:to>
                                    </p:set>
                                    <p:animEffect transition="in" filter="wipe(up)">
                                      <p:cBhvr>
                                        <p:cTn id="322" dur="500"/>
                                        <p:tgtEl>
                                          <p:spTgt spid="47156"/>
                                        </p:tgtEl>
                                      </p:cBhvr>
                                    </p:animEffec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22" presetClass="entr" presetSubtype="1" fill="hold" nodeType="clickEffect">
                                  <p:stCondLst>
                                    <p:cond delay="0"/>
                                  </p:stCondLst>
                                  <p:childTnLst>
                                    <p:set>
                                      <p:cBhvr>
                                        <p:cTn id="326" dur="1" fill="hold">
                                          <p:stCondLst>
                                            <p:cond delay="0"/>
                                          </p:stCondLst>
                                        </p:cTn>
                                        <p:tgtEl>
                                          <p:spTgt spid="47169"/>
                                        </p:tgtEl>
                                        <p:attrNameLst>
                                          <p:attrName>style.visibility</p:attrName>
                                        </p:attrNameLst>
                                      </p:cBhvr>
                                      <p:to>
                                        <p:strVal val="visible"/>
                                      </p:to>
                                    </p:set>
                                    <p:animEffect transition="in" filter="wipe(up)">
                                      <p:cBhvr>
                                        <p:cTn id="327" dur="500"/>
                                        <p:tgtEl>
                                          <p:spTgt spid="47169"/>
                                        </p:tgtEl>
                                      </p:cBhvr>
                                    </p:animEffect>
                                  </p:childTnLst>
                                </p:cTn>
                              </p:par>
                            </p:childTnLst>
                          </p:cTn>
                        </p:par>
                        <p:par>
                          <p:cTn id="328" fill="hold" nodeType="afterGroup">
                            <p:stCondLst>
                              <p:cond delay="500"/>
                            </p:stCondLst>
                            <p:childTnLst>
                              <p:par>
                                <p:cTn id="329" presetID="22" presetClass="entr" presetSubtype="1" fill="hold" grpId="0" nodeType="afterEffect">
                                  <p:stCondLst>
                                    <p:cond delay="0"/>
                                  </p:stCondLst>
                                  <p:childTnLst>
                                    <p:set>
                                      <p:cBhvr>
                                        <p:cTn id="330" dur="1" fill="hold">
                                          <p:stCondLst>
                                            <p:cond delay="0"/>
                                          </p:stCondLst>
                                        </p:cTn>
                                        <p:tgtEl>
                                          <p:spTgt spid="47170"/>
                                        </p:tgtEl>
                                        <p:attrNameLst>
                                          <p:attrName>style.visibility</p:attrName>
                                        </p:attrNameLst>
                                      </p:cBhvr>
                                      <p:to>
                                        <p:strVal val="visible"/>
                                      </p:to>
                                    </p:set>
                                    <p:animEffect transition="in" filter="wipe(up)">
                                      <p:cBhvr>
                                        <p:cTn id="331" dur="500"/>
                                        <p:tgtEl>
                                          <p:spTgt spid="47170"/>
                                        </p:tgtEl>
                                      </p:cBhvr>
                                    </p:animEffect>
                                  </p:childTnLst>
                                </p:cTn>
                              </p:par>
                            </p:childTnLst>
                          </p:cTn>
                        </p:par>
                        <p:par>
                          <p:cTn id="332" fill="hold">
                            <p:stCondLst>
                              <p:cond delay="1000"/>
                            </p:stCondLst>
                            <p:childTnLst>
                              <p:par>
                                <p:cTn id="333" presetID="1" presetClass="exit" presetSubtype="0" fill="hold" grpId="0" nodeType="afterEffect">
                                  <p:stCondLst>
                                    <p:cond delay="0"/>
                                  </p:stCondLst>
                                  <p:childTnLst>
                                    <p:set>
                                      <p:cBhvr>
                                        <p:cTn id="334" dur="1" fill="hold">
                                          <p:stCondLst>
                                            <p:cond delay="0"/>
                                          </p:stCondLst>
                                        </p:cTn>
                                        <p:tgtEl>
                                          <p:spTgt spid="47161"/>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47162"/>
                                        </p:tgtEl>
                                        <p:attrNameLst>
                                          <p:attrName>style.visibility</p:attrName>
                                        </p:attrNameLst>
                                      </p:cBhvr>
                                      <p:to>
                                        <p:strVal val="hidden"/>
                                      </p:to>
                                    </p:set>
                                  </p:childTnLst>
                                </p:cTn>
                              </p:par>
                              <p:par>
                                <p:cTn id="337" presetID="1" presetClass="exit" presetSubtype="0" fill="hold" grpId="0" nodeType="withEffect">
                                  <p:stCondLst>
                                    <p:cond delay="0"/>
                                  </p:stCondLst>
                                  <p:childTnLst>
                                    <p:set>
                                      <p:cBhvr>
                                        <p:cTn id="338" dur="1" fill="hold">
                                          <p:stCondLst>
                                            <p:cond delay="0"/>
                                          </p:stCondLst>
                                        </p:cTn>
                                        <p:tgtEl>
                                          <p:spTgt spid="47155"/>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47156"/>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31" presetClass="entr" presetSubtype="0" fill="hold" grpId="0" nodeType="clickEffect">
                                  <p:stCondLst>
                                    <p:cond delay="0"/>
                                  </p:stCondLst>
                                  <p:childTnLst>
                                    <p:set>
                                      <p:cBhvr>
                                        <p:cTn id="344" dur="1" fill="hold">
                                          <p:stCondLst>
                                            <p:cond delay="0"/>
                                          </p:stCondLst>
                                        </p:cTn>
                                        <p:tgtEl>
                                          <p:spTgt spid="72"/>
                                        </p:tgtEl>
                                        <p:attrNameLst>
                                          <p:attrName>style.visibility</p:attrName>
                                        </p:attrNameLst>
                                      </p:cBhvr>
                                      <p:to>
                                        <p:strVal val="visible"/>
                                      </p:to>
                                    </p:set>
                                    <p:anim calcmode="lin" valueType="num">
                                      <p:cBhvr>
                                        <p:cTn id="345" dur="1000" fill="hold"/>
                                        <p:tgtEl>
                                          <p:spTgt spid="72"/>
                                        </p:tgtEl>
                                        <p:attrNameLst>
                                          <p:attrName>ppt_w</p:attrName>
                                        </p:attrNameLst>
                                      </p:cBhvr>
                                      <p:tavLst>
                                        <p:tav tm="0">
                                          <p:val>
                                            <p:fltVal val="0"/>
                                          </p:val>
                                        </p:tav>
                                        <p:tav tm="100000">
                                          <p:val>
                                            <p:strVal val="#ppt_w"/>
                                          </p:val>
                                        </p:tav>
                                      </p:tavLst>
                                    </p:anim>
                                    <p:anim calcmode="lin" valueType="num">
                                      <p:cBhvr>
                                        <p:cTn id="346" dur="1000" fill="hold"/>
                                        <p:tgtEl>
                                          <p:spTgt spid="72"/>
                                        </p:tgtEl>
                                        <p:attrNameLst>
                                          <p:attrName>ppt_h</p:attrName>
                                        </p:attrNameLst>
                                      </p:cBhvr>
                                      <p:tavLst>
                                        <p:tav tm="0">
                                          <p:val>
                                            <p:fltVal val="0"/>
                                          </p:val>
                                        </p:tav>
                                        <p:tav tm="100000">
                                          <p:val>
                                            <p:strVal val="#ppt_h"/>
                                          </p:val>
                                        </p:tav>
                                      </p:tavLst>
                                    </p:anim>
                                    <p:anim calcmode="lin" valueType="num">
                                      <p:cBhvr>
                                        <p:cTn id="347" dur="1000" fill="hold"/>
                                        <p:tgtEl>
                                          <p:spTgt spid="72"/>
                                        </p:tgtEl>
                                        <p:attrNameLst>
                                          <p:attrName>style.rotation</p:attrName>
                                        </p:attrNameLst>
                                      </p:cBhvr>
                                      <p:tavLst>
                                        <p:tav tm="0">
                                          <p:val>
                                            <p:fltVal val="90"/>
                                          </p:val>
                                        </p:tav>
                                        <p:tav tm="100000">
                                          <p:val>
                                            <p:fltVal val="0"/>
                                          </p:val>
                                        </p:tav>
                                      </p:tavLst>
                                    </p:anim>
                                    <p:animEffect transition="in" filter="fade">
                                      <p:cBhvr>
                                        <p:cTn id="348" dur="1000"/>
                                        <p:tgtEl>
                                          <p:spTgt spid="72"/>
                                        </p:tgtEl>
                                      </p:cBhvr>
                                    </p:animEffect>
                                  </p:childTnLst>
                                </p:cTn>
                              </p:par>
                              <p:par>
                                <p:cTn id="349" presetID="31" presetClass="entr" presetSubtype="0" fill="hold" grpId="0" nodeType="withEffect">
                                  <p:stCondLst>
                                    <p:cond delay="0"/>
                                  </p:stCondLst>
                                  <p:childTnLst>
                                    <p:set>
                                      <p:cBhvr>
                                        <p:cTn id="350" dur="1" fill="hold">
                                          <p:stCondLst>
                                            <p:cond delay="0"/>
                                          </p:stCondLst>
                                        </p:cTn>
                                        <p:tgtEl>
                                          <p:spTgt spid="71"/>
                                        </p:tgtEl>
                                        <p:attrNameLst>
                                          <p:attrName>style.visibility</p:attrName>
                                        </p:attrNameLst>
                                      </p:cBhvr>
                                      <p:to>
                                        <p:strVal val="visible"/>
                                      </p:to>
                                    </p:set>
                                    <p:anim calcmode="lin" valueType="num">
                                      <p:cBhvr>
                                        <p:cTn id="351" dur="1000" fill="hold"/>
                                        <p:tgtEl>
                                          <p:spTgt spid="71"/>
                                        </p:tgtEl>
                                        <p:attrNameLst>
                                          <p:attrName>ppt_w</p:attrName>
                                        </p:attrNameLst>
                                      </p:cBhvr>
                                      <p:tavLst>
                                        <p:tav tm="0">
                                          <p:val>
                                            <p:fltVal val="0"/>
                                          </p:val>
                                        </p:tav>
                                        <p:tav tm="100000">
                                          <p:val>
                                            <p:strVal val="#ppt_w"/>
                                          </p:val>
                                        </p:tav>
                                      </p:tavLst>
                                    </p:anim>
                                    <p:anim calcmode="lin" valueType="num">
                                      <p:cBhvr>
                                        <p:cTn id="352" dur="1000" fill="hold"/>
                                        <p:tgtEl>
                                          <p:spTgt spid="71"/>
                                        </p:tgtEl>
                                        <p:attrNameLst>
                                          <p:attrName>ppt_h</p:attrName>
                                        </p:attrNameLst>
                                      </p:cBhvr>
                                      <p:tavLst>
                                        <p:tav tm="0">
                                          <p:val>
                                            <p:fltVal val="0"/>
                                          </p:val>
                                        </p:tav>
                                        <p:tav tm="100000">
                                          <p:val>
                                            <p:strVal val="#ppt_h"/>
                                          </p:val>
                                        </p:tav>
                                      </p:tavLst>
                                    </p:anim>
                                    <p:anim calcmode="lin" valueType="num">
                                      <p:cBhvr>
                                        <p:cTn id="353" dur="1000" fill="hold"/>
                                        <p:tgtEl>
                                          <p:spTgt spid="71"/>
                                        </p:tgtEl>
                                        <p:attrNameLst>
                                          <p:attrName>style.rotation</p:attrName>
                                        </p:attrNameLst>
                                      </p:cBhvr>
                                      <p:tavLst>
                                        <p:tav tm="0">
                                          <p:val>
                                            <p:fltVal val="90"/>
                                          </p:val>
                                        </p:tav>
                                        <p:tav tm="100000">
                                          <p:val>
                                            <p:fltVal val="0"/>
                                          </p:val>
                                        </p:tav>
                                      </p:tavLst>
                                    </p:anim>
                                    <p:animEffect transition="in" filter="fade">
                                      <p:cBhvr>
                                        <p:cTn id="354" dur="1000"/>
                                        <p:tgtEl>
                                          <p:spTgt spid="71"/>
                                        </p:tgtEl>
                                      </p:cBhvr>
                                    </p:animEffect>
                                  </p:childTnLst>
                                </p:cTn>
                              </p:par>
                            </p:childTnLst>
                          </p:cTn>
                        </p:par>
                        <p:par>
                          <p:cTn id="355" fill="hold">
                            <p:stCondLst>
                              <p:cond delay="1000"/>
                            </p:stCondLst>
                            <p:childTnLst>
                              <p:par>
                                <p:cTn id="356" presetID="1" presetClass="exit" presetSubtype="0" fill="hold" grpId="0" nodeType="afterEffect">
                                  <p:stCondLst>
                                    <p:cond delay="0"/>
                                  </p:stCondLst>
                                  <p:childTnLst>
                                    <p:set>
                                      <p:cBhvr>
                                        <p:cTn id="357" dur="1" fill="hold">
                                          <p:stCondLst>
                                            <p:cond delay="0"/>
                                          </p:stCondLst>
                                        </p:cTn>
                                        <p:tgtEl>
                                          <p:spTgt spid="47169"/>
                                        </p:tgtEl>
                                        <p:attrNameLst>
                                          <p:attrName>style.visibility</p:attrName>
                                        </p:attrNameLst>
                                      </p:cBhvr>
                                      <p:to>
                                        <p:strVal val="hidden"/>
                                      </p:to>
                                    </p:set>
                                  </p:childTnLst>
                                </p:cTn>
                              </p:par>
                            </p:childTnLst>
                          </p:cTn>
                        </p:par>
                        <p:par>
                          <p:cTn id="358" fill="hold">
                            <p:stCondLst>
                              <p:cond delay="1000"/>
                            </p:stCondLst>
                            <p:childTnLst>
                              <p:par>
                                <p:cTn id="359" presetID="1" presetClass="exit" presetSubtype="0" fill="hold" grpId="1" nodeType="afterEffect">
                                  <p:stCondLst>
                                    <p:cond delay="0"/>
                                  </p:stCondLst>
                                  <p:childTnLst>
                                    <p:set>
                                      <p:cBhvr>
                                        <p:cTn id="360" dur="1" fill="hold">
                                          <p:stCondLst>
                                            <p:cond delay="0"/>
                                          </p:stCondLst>
                                        </p:cTn>
                                        <p:tgtEl>
                                          <p:spTgt spid="47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07" grpId="0" animBg="1" autoUpdateAnimBg="0"/>
      <p:bldP spid="47108" grpId="0" animBg="1" autoUpdateAnimBg="0"/>
      <p:bldP spid="47109" grpId="0" animBg="1" autoUpdateAnimBg="0"/>
      <p:bldP spid="47110" grpId="0" animBg="1" autoUpdateAnimBg="0"/>
      <p:bldP spid="47111" grpId="0" animBg="1" autoUpdateAnimBg="0"/>
      <p:bldP spid="47112" grpId="0" animBg="1" autoUpdateAnimBg="0"/>
      <p:bldP spid="47119" grpId="0" animBg="1"/>
      <p:bldP spid="47120" grpId="0" autoUpdateAnimBg="0"/>
      <p:bldP spid="47120" grpId="1"/>
      <p:bldP spid="47121" grpId="0" animBg="1"/>
      <p:bldP spid="47122" grpId="0" autoUpdateAnimBg="0"/>
      <p:bldP spid="47122" grpId="1"/>
      <p:bldP spid="47123" grpId="0" autoUpdateAnimBg="0"/>
      <p:bldP spid="47123" grpId="1"/>
      <p:bldP spid="47124" grpId="0" animBg="1"/>
      <p:bldP spid="47125" grpId="0" autoUpdateAnimBg="0"/>
      <p:bldP spid="47125" grpId="1"/>
      <p:bldP spid="47126" grpId="0" animBg="1"/>
      <p:bldP spid="47127" grpId="0" autoUpdateAnimBg="0"/>
      <p:bldP spid="47127" grpId="1"/>
      <p:bldP spid="47130" grpId="0" animBg="1"/>
      <p:bldP spid="47131" grpId="0" autoUpdateAnimBg="0"/>
      <p:bldP spid="47131" grpId="1"/>
      <p:bldP spid="47133" grpId="0" animBg="1"/>
      <p:bldP spid="47134" grpId="0" autoUpdateAnimBg="0"/>
      <p:bldP spid="47134" grpId="1"/>
      <p:bldP spid="47137" grpId="0" animBg="1"/>
      <p:bldP spid="47138" grpId="0" autoUpdateAnimBg="0"/>
      <p:bldP spid="47138" grpId="1"/>
      <p:bldP spid="47139" grpId="0" animBg="1"/>
      <p:bldP spid="47140" grpId="0" autoUpdateAnimBg="0"/>
      <p:bldP spid="47140" grpId="1"/>
      <p:bldP spid="47142" grpId="0" animBg="1"/>
      <p:bldP spid="47143" grpId="0" autoUpdateAnimBg="0"/>
      <p:bldP spid="47143" grpId="1"/>
      <p:bldP spid="47145" grpId="0" animBg="1"/>
      <p:bldP spid="47146" grpId="0" autoUpdateAnimBg="0"/>
      <p:bldP spid="47146" grpId="1"/>
      <p:bldP spid="47148" grpId="0" animBg="1"/>
      <p:bldP spid="47149" grpId="0" autoUpdateAnimBg="0"/>
      <p:bldP spid="47149" grpId="1"/>
      <p:bldP spid="47151" grpId="0" animBg="1"/>
      <p:bldP spid="47152" grpId="0" autoUpdateAnimBg="0"/>
      <p:bldP spid="47152" grpId="1"/>
      <p:bldP spid="47153" grpId="0" animBg="1"/>
      <p:bldP spid="47154" grpId="0" autoUpdateAnimBg="0"/>
      <p:bldP spid="47154" grpId="1"/>
      <p:bldP spid="47155" grpId="0" animBg="1"/>
      <p:bldP spid="47156" grpId="0" autoUpdateAnimBg="0"/>
      <p:bldP spid="47156" grpId="1"/>
      <p:bldP spid="47157" grpId="0" animBg="1"/>
      <p:bldP spid="47158" grpId="0" autoUpdateAnimBg="0"/>
      <p:bldP spid="47158" grpId="1"/>
      <p:bldP spid="47159" grpId="0" animBg="1"/>
      <p:bldP spid="47160" grpId="0" autoUpdateAnimBg="0"/>
      <p:bldP spid="47160" grpId="1"/>
      <p:bldP spid="47161" grpId="0" animBg="1"/>
      <p:bldP spid="47162" grpId="0" autoUpdateAnimBg="0"/>
      <p:bldP spid="47162" grpId="1"/>
      <p:bldP spid="47169" grpId="0" animBg="1"/>
      <p:bldP spid="47170" grpId="0" autoUpdateAnimBg="0"/>
      <p:bldP spid="47170" grpId="1"/>
      <p:bldP spid="68" grpId="0"/>
      <p:bldP spid="69" grpId="0" animBg="1"/>
      <p:bldP spid="70" grpId="0" animBg="1"/>
      <p:bldP spid="71" grpId="0" animBg="1"/>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7291B78-552B-4B25-9433-CF915C925BE9}"/>
              </a:ext>
            </a:extLst>
          </p:cNvPr>
          <p:cNvSpPr>
            <a:spLocks noGrp="1" noChangeArrowheads="1"/>
          </p:cNvSpPr>
          <p:nvPr>
            <p:ph type="body" idx="1"/>
          </p:nvPr>
        </p:nvSpPr>
        <p:spPr>
          <a:xfrm>
            <a:off x="762000" y="1905000"/>
            <a:ext cx="7772400" cy="1600200"/>
          </a:xfrm>
        </p:spPr>
        <p:txBody>
          <a:bodyPr/>
          <a:lstStyle/>
          <a:p>
            <a:pPr marL="0" indent="0" eaLnBrk="1" hangingPunct="1">
              <a:lnSpc>
                <a:spcPct val="120000"/>
              </a:lnSpc>
              <a:buNone/>
            </a:pPr>
            <a:r>
              <a:rPr lang="en-US" altLang="zh-CN" dirty="0"/>
              <a:t>	</a:t>
            </a:r>
            <a:r>
              <a:rPr lang="zh-CN" altLang="en-US" dirty="0"/>
              <a:t>根据动态查找表的定义</a:t>
            </a:r>
            <a:r>
              <a:rPr lang="zh-CN" altLang="en-US" b="1" dirty="0"/>
              <a:t>，“插入”操作在</a:t>
            </a:r>
            <a:r>
              <a:rPr lang="zh-CN" altLang="en-US" b="1" dirty="0">
                <a:solidFill>
                  <a:srgbClr val="9933FF"/>
                </a:solidFill>
              </a:rPr>
              <a:t>查找不成功</a:t>
            </a:r>
            <a:r>
              <a:rPr lang="zh-CN" altLang="en-US" b="1" dirty="0"/>
              <a:t>时才进行</a:t>
            </a:r>
            <a:r>
              <a:rPr lang="zh-CN" altLang="en-US" dirty="0"/>
              <a:t>；</a:t>
            </a:r>
          </a:p>
        </p:txBody>
      </p:sp>
      <p:sp>
        <p:nvSpPr>
          <p:cNvPr id="48131" name="Text Box 3">
            <a:extLst>
              <a:ext uri="{FF2B5EF4-FFF2-40B4-BE49-F238E27FC236}">
                <a16:creationId xmlns:a16="http://schemas.microsoft.com/office/drawing/2014/main" id="{BEA9687A-CE5C-4976-83F1-743914732AB9}"/>
              </a:ext>
            </a:extLst>
          </p:cNvPr>
          <p:cNvSpPr>
            <a:spLocks noGrp="1" noChangeArrowheads="1"/>
          </p:cNvSpPr>
          <p:nvPr>
            <p:ph type="title"/>
          </p:nvPr>
        </p:nvSpPr>
        <p:spPr>
          <a:xfrm>
            <a:off x="685800" y="457200"/>
            <a:ext cx="7772400" cy="114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4800" b="1" dirty="0">
                <a:solidFill>
                  <a:srgbClr val="FF00FF"/>
                </a:solidFill>
                <a:latin typeface="+mj-ea"/>
              </a:rPr>
              <a:t>3</a:t>
            </a:r>
            <a:r>
              <a:rPr lang="zh-CN" altLang="en-US" sz="4800" b="1" dirty="0">
                <a:solidFill>
                  <a:srgbClr val="FF00FF"/>
                </a:solidFill>
                <a:latin typeface="+mj-ea"/>
              </a:rPr>
              <a:t>．二叉排序树的插入算法</a:t>
            </a:r>
            <a:endParaRPr lang="zh-CN" altLang="en-US" sz="4800" dirty="0">
              <a:latin typeface="+mj-ea"/>
            </a:endParaRPr>
          </a:p>
        </p:txBody>
      </p:sp>
      <p:sp>
        <p:nvSpPr>
          <p:cNvPr id="48132" name="Rectangle 4">
            <a:extLst>
              <a:ext uri="{FF2B5EF4-FFF2-40B4-BE49-F238E27FC236}">
                <a16:creationId xmlns:a16="http://schemas.microsoft.com/office/drawing/2014/main" id="{BA949A96-7AE4-4376-8925-AD8DCDCF631F}"/>
              </a:ext>
            </a:extLst>
          </p:cNvPr>
          <p:cNvSpPr>
            <a:spLocks noChangeArrowheads="1"/>
          </p:cNvSpPr>
          <p:nvPr/>
        </p:nvSpPr>
        <p:spPr bwMode="auto">
          <a:xfrm>
            <a:off x="762000" y="3505200"/>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20000"/>
              </a:spcBef>
              <a:spcAft>
                <a:spcPct val="0"/>
              </a:spcAft>
              <a:buClrTx/>
              <a:buSzTx/>
              <a:buNone/>
              <a:tabLst/>
              <a:defRPr/>
            </a:pP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若二叉排序树为</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空树</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，则新插入的结点为</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新的根结点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a:t>
            </a:r>
            <a:b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b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否则，新插入的结点必为一个</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新的叶子结点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，其</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插入位置</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由查找过程得到。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vertical)">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8130">
                                            <p:txEl>
                                              <p:pRg st="0" end="0"/>
                                            </p:txEl>
                                          </p:spTgt>
                                        </p:tgtEl>
                                        <p:attrNameLst>
                                          <p:attrName>style.visibility</p:attrName>
                                        </p:attrNameLst>
                                      </p:cBhvr>
                                      <p:to>
                                        <p:strVal val="visible"/>
                                      </p:to>
                                    </p:set>
                                    <p:animEffect transition="in" filter="wipe(left)">
                                      <p:cBhvr>
                                        <p:cTn id="12" dur="300"/>
                                        <p:tgtEl>
                                          <p:spTgt spid="481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8132"/>
                                        </p:tgtEl>
                                        <p:attrNameLst>
                                          <p:attrName>style.visibility</p:attrName>
                                        </p:attrNameLst>
                                      </p:cBhvr>
                                      <p:to>
                                        <p:strVal val="visible"/>
                                      </p:to>
                                    </p:set>
                                    <p:animEffect transition="in" filter="wipe(left)">
                                      <p:cBhvr>
                                        <p:cTn id="17" dur="3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1" grpId="0" autoUpdateAnimBg="0"/>
      <p:bldP spid="4813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948FE1CF-0E8B-4C69-89C9-57A8996E5956}"/>
              </a:ext>
            </a:extLst>
          </p:cNvPr>
          <p:cNvSpPr txBox="1">
            <a:spLocks noChangeArrowheads="1"/>
          </p:cNvSpPr>
          <p:nvPr/>
        </p:nvSpPr>
        <p:spPr bwMode="auto">
          <a:xfrm>
            <a:off x="861646" y="911469"/>
            <a:ext cx="7807570"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Insert BST(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当二叉排序树中不存在关键字等于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楷体_GB2312" pitchFamily="49" charset="-122"/>
                <a:cs typeface="+mn-cs"/>
              </a:rPr>
              <a:t>e.key</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数据元素时，插入元素值为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的结点，并返</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回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否则，不进行插入并返回</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NULL, p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return 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Insert BST</a:t>
            </a:r>
          </a:p>
        </p:txBody>
      </p:sp>
      <p:sp>
        <p:nvSpPr>
          <p:cNvPr id="49155" name="Text Box 3">
            <a:hlinkClick r:id="" action="ppaction://hlinkshowjump?jump=nextslide" highlightClick="1"/>
            <a:extLst>
              <a:ext uri="{FF2B5EF4-FFF2-40B4-BE49-F238E27FC236}">
                <a16:creationId xmlns:a16="http://schemas.microsoft.com/office/drawing/2014/main" id="{0DDD74C7-D93C-4C0C-8476-67198881E642}"/>
              </a:ext>
            </a:extLst>
          </p:cNvPr>
          <p:cNvSpPr txBox="1">
            <a:spLocks noChangeArrowheads="1"/>
          </p:cNvSpPr>
          <p:nvPr/>
        </p:nvSpPr>
        <p:spPr bwMode="auto">
          <a:xfrm>
            <a:off x="1500554" y="364587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trips(upLeft)">
                                      <p:cBhvr>
                                        <p:cTn id="7" dur="500"/>
                                        <p:tgtEl>
                                          <p:spTgt spid="49154"/>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9155"/>
                                        </p:tgtEl>
                                        <p:attrNameLst>
                                          <p:attrName>style.visibility</p:attrName>
                                        </p:attrNameLst>
                                      </p:cBhvr>
                                      <p:to>
                                        <p:strVal val="visible"/>
                                      </p:to>
                                    </p:set>
                                    <p:animEffect transition="in" filter="slide(fromLeft)">
                                      <p:cBhvr>
                                        <p:cTn id="11"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03181B7-7997-4211-A481-239C95F1CB32}"/>
              </a:ext>
            </a:extLst>
          </p:cNvPr>
          <p:cNvSpPr>
            <a:spLocks noChangeArrowheads="1"/>
          </p:cNvSpPr>
          <p:nvPr/>
        </p:nvSpPr>
        <p:spPr bwMode="auto">
          <a:xfrm>
            <a:off x="1271954" y="437633"/>
            <a:ext cx="6816290" cy="16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 =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malloc</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sizeof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s-&gt;data = 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NULL</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p:txBody>
      </p:sp>
      <p:sp>
        <p:nvSpPr>
          <p:cNvPr id="50179" name="Rectangle 3">
            <a:extLst>
              <a:ext uri="{FF2B5EF4-FFF2-40B4-BE49-F238E27FC236}">
                <a16:creationId xmlns:a16="http://schemas.microsoft.com/office/drawing/2014/main" id="{F2D4C1B8-0142-4E1E-B04D-E6183CF59548}"/>
              </a:ext>
            </a:extLst>
          </p:cNvPr>
          <p:cNvSpPr>
            <a:spLocks noChangeArrowheads="1"/>
          </p:cNvSpPr>
          <p:nvPr/>
        </p:nvSpPr>
        <p:spPr bwMode="auto">
          <a:xfrm>
            <a:off x="1271954" y="2355225"/>
            <a:ext cx="660264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 )  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为新的根结点</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0" name="Rectangle 4">
            <a:extLst>
              <a:ext uri="{FF2B5EF4-FFF2-40B4-BE49-F238E27FC236}">
                <a16:creationId xmlns:a16="http://schemas.microsoft.com/office/drawing/2014/main" id="{F32E3F70-C8F8-4871-A037-0CF164963961}"/>
              </a:ext>
            </a:extLst>
          </p:cNvPr>
          <p:cNvSpPr>
            <a:spLocks noChangeArrowheads="1"/>
          </p:cNvSpPr>
          <p:nvPr/>
        </p:nvSpPr>
        <p:spPr bwMode="auto">
          <a:xfrm>
            <a:off x="1218203" y="3216422"/>
            <a:ext cx="7620997" cy="188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LT(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e.key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data.key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的左孩子</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的右孩子</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1" name="Rectangle 5">
            <a:extLst>
              <a:ext uri="{FF2B5EF4-FFF2-40B4-BE49-F238E27FC236}">
                <a16:creationId xmlns:a16="http://schemas.microsoft.com/office/drawing/2014/main" id="{84ECBAF8-8352-4E95-AA64-12EFAF04E001}"/>
              </a:ext>
            </a:extLst>
          </p:cNvPr>
          <p:cNvSpPr>
            <a:spLocks noChangeArrowheads="1"/>
          </p:cNvSpPr>
          <p:nvPr/>
        </p:nvSpPr>
        <p:spPr bwMode="auto">
          <a:xfrm>
            <a:off x="1218203" y="5522022"/>
            <a:ext cx="490506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插入成功</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2" name="AutoShape 6">
            <a:hlinkClick r:id="" action="ppaction://hlinkshowjump?jump=previousslide" highlightClick="1"/>
            <a:extLst>
              <a:ext uri="{FF2B5EF4-FFF2-40B4-BE49-F238E27FC236}">
                <a16:creationId xmlns:a16="http://schemas.microsoft.com/office/drawing/2014/main" id="{DF38A38A-CA40-46BC-87AC-2BF4E263D1B2}"/>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par>
                          <p:cTn id="23" fill="hold" nodeType="afterGroup">
                            <p:stCondLst>
                              <p:cond delay="500"/>
                            </p:stCondLst>
                            <p:childTnLst>
                              <p:par>
                                <p:cTn id="24" presetID="2" presetClass="entr" presetSubtype="6" fill="hold" nodeType="afterEffect">
                                  <p:stCondLst>
                                    <p:cond delay="0"/>
                                  </p:stCondLst>
                                  <p:childTnLst>
                                    <p:set>
                                      <p:cBhvr>
                                        <p:cTn id="25" dur="1" fill="hold">
                                          <p:stCondLst>
                                            <p:cond delay="0"/>
                                          </p:stCondLst>
                                        </p:cTn>
                                        <p:tgtEl>
                                          <p:spTgt spid="50182"/>
                                        </p:tgtEl>
                                        <p:attrNameLst>
                                          <p:attrName>style.visibility</p:attrName>
                                        </p:attrNameLst>
                                      </p:cBhvr>
                                      <p:to>
                                        <p:strVal val="visible"/>
                                      </p:to>
                                    </p:set>
                                    <p:anim calcmode="lin" valueType="num">
                                      <p:cBhvr additive="base">
                                        <p:cTn id="26" dur="500" fill="hold"/>
                                        <p:tgtEl>
                                          <p:spTgt spid="50182"/>
                                        </p:tgtEl>
                                        <p:attrNameLst>
                                          <p:attrName>ppt_x</p:attrName>
                                        </p:attrNameLst>
                                      </p:cBhvr>
                                      <p:tavLst>
                                        <p:tav tm="0">
                                          <p:val>
                                            <p:strVal val="1+#ppt_w/2"/>
                                          </p:val>
                                        </p:tav>
                                        <p:tav tm="100000">
                                          <p:val>
                                            <p:strVal val="#ppt_x"/>
                                          </p:val>
                                        </p:tav>
                                      </p:tavLst>
                                    </p:anim>
                                    <p:anim calcmode="lin" valueType="num">
                                      <p:cBhvr additive="base">
                                        <p:cTn id="27"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0" grpId="0" autoUpdateAnimBg="0"/>
      <p:bldP spid="501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B3FD6DCE-C0CD-483B-8FB9-CBA2B9466E76}"/>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1311153" y="1733917"/>
            <a:ext cx="6830524" cy="4323983"/>
          </a:xfrm>
        </p:spPr>
        <p:txBody>
          <a:bodyPr/>
          <a:lstStyle/>
          <a:p>
            <a:pPr marL="0" indent="0" eaLnBrk="1" hangingPunct="1">
              <a:buNone/>
              <a:defRPr/>
            </a:pPr>
            <a:r>
              <a:rPr lang="zh-CN" altLang="en-US" dirty="0"/>
              <a:t>根据查找方法取决于记录的是关键字的数值还是它的存储位置</a:t>
            </a:r>
            <a:endParaRPr lang="en-US" altLang="zh-CN" dirty="0"/>
          </a:p>
          <a:p>
            <a:pPr indent="200025" eaLnBrk="1" hangingPunct="1">
              <a:buFont typeface="Arial" panose="020B0604020202020204" pitchFamily="34" charset="0"/>
              <a:buChar char="•"/>
              <a:defRPr/>
            </a:pPr>
            <a:r>
              <a:rPr lang="en-US" altLang="zh-CN" dirty="0"/>
              <a:t> </a:t>
            </a:r>
            <a:r>
              <a:rPr lang="zh-CN" altLang="en-US" dirty="0"/>
              <a:t>基于关键字比较的查找</a:t>
            </a:r>
            <a:endParaRPr lang="en-US" altLang="zh-CN" dirty="0"/>
          </a:p>
          <a:p>
            <a:pPr indent="0" eaLnBrk="1" hangingPunct="1">
              <a:buFontTx/>
              <a:buNone/>
              <a:defRPr/>
            </a:pPr>
            <a:r>
              <a:rPr lang="en-US" altLang="zh-CN" dirty="0"/>
              <a:t>   — </a:t>
            </a:r>
            <a:r>
              <a:rPr lang="zh-CN" altLang="en-US" dirty="0"/>
              <a:t>顺序查找、折半查找、分块查找、二叉树</a:t>
            </a:r>
            <a:r>
              <a:rPr lang="zh-CN" altLang="en-US" dirty="0">
                <a:solidFill>
                  <a:schemeClr val="bg1">
                    <a:lumMod val="65000"/>
                  </a:schemeClr>
                </a:solidFill>
              </a:rPr>
              <a:t>、</a:t>
            </a:r>
            <a:r>
              <a:rPr lang="en-US" altLang="zh-CN" dirty="0">
                <a:solidFill>
                  <a:schemeClr val="bg1">
                    <a:lumMod val="65000"/>
                  </a:schemeClr>
                </a:solidFill>
              </a:rPr>
              <a:t>B-</a:t>
            </a:r>
            <a:r>
              <a:rPr lang="zh-CN" altLang="en-US" dirty="0">
                <a:solidFill>
                  <a:schemeClr val="bg1">
                    <a:lumMod val="65000"/>
                  </a:schemeClr>
                </a:solidFill>
              </a:rPr>
              <a:t>树和</a:t>
            </a:r>
            <a:r>
              <a:rPr lang="en-US" altLang="zh-CN" dirty="0">
                <a:solidFill>
                  <a:schemeClr val="bg1">
                    <a:lumMod val="65000"/>
                  </a:schemeClr>
                </a:solidFill>
              </a:rPr>
              <a:t>B+</a:t>
            </a:r>
            <a:r>
              <a:rPr lang="zh-CN" altLang="en-US" dirty="0">
                <a:solidFill>
                  <a:schemeClr val="bg1">
                    <a:lumMod val="65000"/>
                  </a:schemeClr>
                </a:solidFill>
              </a:rPr>
              <a:t>树</a:t>
            </a:r>
            <a:endParaRPr lang="en-US" altLang="zh-CN" dirty="0">
              <a:solidFill>
                <a:schemeClr val="bg1">
                  <a:lumMod val="65000"/>
                </a:schemeClr>
              </a:solidFill>
            </a:endParaRPr>
          </a:p>
          <a:p>
            <a:pPr marL="800100" indent="-457200" eaLnBrk="1" hangingPunct="1">
              <a:buFont typeface="Arial" panose="020B0604020202020204" pitchFamily="34" charset="0"/>
              <a:buChar char="•"/>
              <a:defRPr/>
            </a:pPr>
            <a:r>
              <a:rPr lang="zh-CN" altLang="en-US" dirty="0"/>
              <a:t>基于关键字存储位置的查找</a:t>
            </a:r>
            <a:endParaRPr lang="en-US" altLang="zh-CN" dirty="0"/>
          </a:p>
          <a:p>
            <a:pPr indent="0" eaLnBrk="1" hangingPunct="1">
              <a:buFontTx/>
              <a:buNone/>
              <a:defRPr/>
            </a:pPr>
            <a:r>
              <a:rPr lang="en-US" altLang="zh-CN" dirty="0"/>
              <a:t>   — </a:t>
            </a:r>
            <a:r>
              <a:rPr lang="zh-CN" altLang="en-US" dirty="0"/>
              <a:t>散</a:t>
            </a:r>
            <a:r>
              <a:rPr lang="zh-CN" altLang="en-US"/>
              <a:t>列法</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B5A1AD1-35BE-4B85-A446-A81EDA2BE852}"/>
              </a:ext>
            </a:extLst>
          </p:cNvPr>
          <p:cNvSpPr>
            <a:spLocks noGrp="1" noChangeArrowheads="1"/>
          </p:cNvSpPr>
          <p:nvPr>
            <p:ph type="body" idx="4294967295"/>
          </p:nvPr>
        </p:nvSpPr>
        <p:spPr>
          <a:xfrm>
            <a:off x="1110762" y="3892061"/>
            <a:ext cx="7772400" cy="1831731"/>
          </a:xfrm>
        </p:spPr>
        <p:txBody>
          <a:bodyPr/>
          <a:lstStyle/>
          <a:p>
            <a:pPr marL="0" indent="0" eaLnBrk="1" hangingPunct="1">
              <a:buNone/>
            </a:pPr>
            <a:r>
              <a:rPr lang="zh-CN" altLang="en-US" sz="2800" dirty="0">
                <a:latin typeface="+mj-ea"/>
                <a:ea typeface="+mj-ea"/>
              </a:rPr>
              <a:t>（</a:t>
            </a:r>
            <a:r>
              <a:rPr lang="en-US" altLang="zh-CN" sz="2800" dirty="0">
                <a:latin typeface="+mj-ea"/>
                <a:ea typeface="+mj-ea"/>
              </a:rPr>
              <a:t>1</a:t>
            </a:r>
            <a:r>
              <a:rPr lang="zh-CN" altLang="en-US" sz="2800" dirty="0">
                <a:latin typeface="+mj-ea"/>
                <a:ea typeface="+mj-ea"/>
              </a:rPr>
              <a:t>）被删除的结点是</a:t>
            </a:r>
            <a:r>
              <a:rPr lang="zh-CN" altLang="en-US" sz="2800" dirty="0">
                <a:solidFill>
                  <a:srgbClr val="9933FF"/>
                </a:solidFill>
                <a:latin typeface="+mj-ea"/>
                <a:ea typeface="+mj-ea"/>
              </a:rPr>
              <a:t>叶子</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2</a:t>
            </a:r>
            <a:r>
              <a:rPr lang="zh-CN" altLang="en-US" sz="2800" dirty="0">
                <a:latin typeface="+mj-ea"/>
                <a:ea typeface="+mj-ea"/>
              </a:rPr>
              <a:t>）被删除的结点</a:t>
            </a:r>
            <a:r>
              <a:rPr lang="zh-CN" altLang="en-US" sz="2800" dirty="0">
                <a:solidFill>
                  <a:srgbClr val="9933FF"/>
                </a:solidFill>
                <a:latin typeface="+mj-ea"/>
                <a:ea typeface="+mj-ea"/>
              </a:rPr>
              <a:t>只有左子树</a:t>
            </a:r>
            <a:r>
              <a:rPr lang="zh-CN" altLang="en-US" sz="2800" dirty="0">
                <a:latin typeface="+mj-ea"/>
                <a:ea typeface="+mj-ea"/>
              </a:rPr>
              <a:t>或者</a:t>
            </a:r>
            <a:r>
              <a:rPr lang="zh-CN" altLang="en-US" sz="2800" dirty="0">
                <a:solidFill>
                  <a:srgbClr val="9933FF"/>
                </a:solidFill>
                <a:latin typeface="+mj-ea"/>
                <a:ea typeface="+mj-ea"/>
              </a:rPr>
              <a:t>只有右子树</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3</a:t>
            </a:r>
            <a:r>
              <a:rPr lang="zh-CN" altLang="en-US" sz="2800" dirty="0">
                <a:latin typeface="+mj-ea"/>
                <a:ea typeface="+mj-ea"/>
              </a:rPr>
              <a:t>）被删除的结点</a:t>
            </a:r>
            <a:r>
              <a:rPr lang="zh-CN" altLang="en-US" sz="2800" dirty="0">
                <a:solidFill>
                  <a:srgbClr val="9933FF"/>
                </a:solidFill>
                <a:latin typeface="+mj-ea"/>
                <a:ea typeface="+mj-ea"/>
              </a:rPr>
              <a:t>既有左子树，也有右子树</a:t>
            </a:r>
            <a:r>
              <a:rPr lang="zh-CN" altLang="en-US" sz="2800" dirty="0">
                <a:latin typeface="+mj-ea"/>
                <a:ea typeface="+mj-ea"/>
              </a:rPr>
              <a:t>。</a:t>
            </a:r>
          </a:p>
        </p:txBody>
      </p:sp>
      <p:sp>
        <p:nvSpPr>
          <p:cNvPr id="51203" name="Text Box 3">
            <a:extLst>
              <a:ext uri="{FF2B5EF4-FFF2-40B4-BE49-F238E27FC236}">
                <a16:creationId xmlns:a16="http://schemas.microsoft.com/office/drawing/2014/main" id="{9C437FA5-12D5-4D72-A228-6A9708E02DC9}"/>
              </a:ext>
            </a:extLst>
          </p:cNvPr>
          <p:cNvSpPr txBox="1">
            <a:spLocks noChangeArrowheads="1"/>
          </p:cNvSpPr>
          <p:nvPr/>
        </p:nvSpPr>
        <p:spPr bwMode="auto">
          <a:xfrm>
            <a:off x="627183" y="363414"/>
            <a:ext cx="6078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mj-ea"/>
                <a:ea typeface="+mj-ea"/>
                <a:cs typeface="+mn-cs"/>
              </a:rPr>
              <a:t>4</a:t>
            </a:r>
            <a:r>
              <a:rPr kumimoji="1" lang="zh-CN" altLang="en-US" sz="4000" b="1" i="0" u="none" strike="noStrike" kern="1200" cap="none" spc="0" normalizeH="0" baseline="0" noProof="0" dirty="0">
                <a:ln>
                  <a:noFill/>
                </a:ln>
                <a:solidFill>
                  <a:srgbClr val="FF00FF"/>
                </a:solidFill>
                <a:effectLst/>
                <a:uLnTx/>
                <a:uFillTx/>
                <a:latin typeface="+mj-ea"/>
                <a:ea typeface="+mj-ea"/>
                <a:cs typeface="+mn-cs"/>
              </a:rPr>
              <a:t>．二叉排序树的删除算法</a:t>
            </a:r>
          </a:p>
        </p:txBody>
      </p:sp>
      <p:sp>
        <p:nvSpPr>
          <p:cNvPr id="51204" name="Text Box 4">
            <a:extLst>
              <a:ext uri="{FF2B5EF4-FFF2-40B4-BE49-F238E27FC236}">
                <a16:creationId xmlns:a16="http://schemas.microsoft.com/office/drawing/2014/main" id="{BD55EB74-3101-4E90-9EF1-EFD885D37B35}"/>
              </a:ext>
            </a:extLst>
          </p:cNvPr>
          <p:cNvSpPr txBox="1">
            <a:spLocks noChangeArrowheads="1"/>
          </p:cNvSpPr>
          <p:nvPr/>
        </p:nvSpPr>
        <p:spPr bwMode="auto">
          <a:xfrm>
            <a:off x="1269023" y="3149025"/>
            <a:ext cx="38779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660066"/>
                </a:solidFill>
                <a:effectLst/>
                <a:uLnTx/>
                <a:uFillTx/>
                <a:latin typeface="+mj-ea"/>
                <a:ea typeface="+mj-ea"/>
                <a:cs typeface="+mn-cs"/>
              </a:rPr>
              <a:t>可分</a:t>
            </a:r>
            <a:r>
              <a:rPr kumimoji="1" lang="zh-CN" altLang="en-US" b="0" i="0" u="none" strike="noStrike" kern="1200" cap="none" spc="0" normalizeH="0" baseline="0" noProof="0" dirty="0">
                <a:ln>
                  <a:noFill/>
                </a:ln>
                <a:effectLst/>
                <a:uLnTx/>
                <a:uFillTx/>
                <a:latin typeface="+mj-ea"/>
                <a:ea typeface="+mj-ea"/>
                <a:cs typeface="+mn-cs"/>
              </a:rPr>
              <a:t>三种情况</a:t>
            </a:r>
            <a:r>
              <a:rPr kumimoji="1" lang="zh-CN" altLang="en-US" b="0" i="0" u="none" strike="noStrike" kern="1200" cap="none" spc="0" normalizeH="0" baseline="0" noProof="0" dirty="0">
                <a:ln>
                  <a:noFill/>
                </a:ln>
                <a:solidFill>
                  <a:srgbClr val="660066"/>
                </a:solidFill>
                <a:effectLst/>
                <a:uLnTx/>
                <a:uFillTx/>
                <a:latin typeface="+mj-ea"/>
                <a:ea typeface="+mj-ea"/>
                <a:cs typeface="+mn-cs"/>
              </a:rPr>
              <a:t>讨论：</a:t>
            </a:r>
            <a:endParaRPr kumimoji="1" lang="zh-CN" altLang="en-US" sz="3600" b="0" i="0" u="none" strike="noStrike" kern="1200" cap="none" spc="0" normalizeH="0" baseline="0" noProof="0" dirty="0">
              <a:ln>
                <a:noFill/>
              </a:ln>
              <a:solidFill>
                <a:srgbClr val="660066"/>
              </a:solidFill>
              <a:effectLst/>
              <a:uLnTx/>
              <a:uFillTx/>
              <a:latin typeface="+mj-ea"/>
              <a:ea typeface="+mj-ea"/>
              <a:cs typeface="+mn-cs"/>
            </a:endParaRPr>
          </a:p>
        </p:txBody>
      </p:sp>
      <p:sp>
        <p:nvSpPr>
          <p:cNvPr id="51205" name="Text Box 5">
            <a:extLst>
              <a:ext uri="{FF2B5EF4-FFF2-40B4-BE49-F238E27FC236}">
                <a16:creationId xmlns:a16="http://schemas.microsoft.com/office/drawing/2014/main" id="{7E6EB148-2913-43C2-A7E0-7394AC9ABEAC}"/>
              </a:ext>
            </a:extLst>
          </p:cNvPr>
          <p:cNvSpPr txBox="1">
            <a:spLocks noChangeArrowheads="1"/>
          </p:cNvSpPr>
          <p:nvPr/>
        </p:nvSpPr>
        <p:spPr bwMode="auto">
          <a:xfrm>
            <a:off x="1380393" y="1219720"/>
            <a:ext cx="7001607" cy="15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和插入相反，删除在</a:t>
            </a:r>
            <a:r>
              <a:rPr kumimoji="1" lang="zh-CN" altLang="en-US" sz="2800" b="1" i="0" u="none" strike="noStrike" kern="1200" cap="none" spc="0" normalizeH="0" baseline="0" noProof="0" dirty="0">
                <a:ln>
                  <a:noFill/>
                </a:ln>
                <a:solidFill>
                  <a:srgbClr val="9933FF"/>
                </a:solidFill>
                <a:effectLst/>
                <a:uLnTx/>
                <a:uFillTx/>
                <a:latin typeface="+mj-ea"/>
                <a:ea typeface="+mj-ea"/>
                <a:cs typeface="+mn-cs"/>
              </a:rPr>
              <a:t>查找成功</a:t>
            </a:r>
            <a:r>
              <a:rPr kumimoji="1" lang="zh-CN" altLang="en-US" sz="2800" b="0" i="0" u="none" strike="noStrike" kern="1200" cap="none" spc="0" normalizeH="0" baseline="0" noProof="0" dirty="0">
                <a:ln>
                  <a:noFill/>
                </a:ln>
                <a:effectLst/>
                <a:uLnTx/>
                <a:uFillTx/>
                <a:latin typeface="+mj-ea"/>
                <a:ea typeface="+mj-ea"/>
                <a:cs typeface="+mn-cs"/>
              </a:rPr>
              <a:t>后进行</a:t>
            </a:r>
            <a:r>
              <a:rPr lang="zh-CN" altLang="en-US" sz="2800" dirty="0">
                <a:latin typeface="+mj-ea"/>
                <a:ea typeface="+mj-ea"/>
              </a:rPr>
              <a:t>。</a:t>
            </a:r>
            <a:endParaRPr lang="en-US" altLang="zh-CN" sz="2800" dirty="0">
              <a:latin typeface="+mj-ea"/>
              <a:ea typeface="+mj-ea"/>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要求在删除二叉排序树上某个结点之后，</a:t>
            </a:r>
            <a:r>
              <a:rPr kumimoji="1" lang="zh-CN" altLang="en-US" sz="2800" b="1" i="0" u="none" strike="noStrike" kern="1200" cap="none" spc="0" normalizeH="0" baseline="0" noProof="0" dirty="0">
                <a:ln>
                  <a:noFill/>
                </a:ln>
                <a:effectLst/>
                <a:uLnTx/>
                <a:uFillTx/>
                <a:latin typeface="+mj-ea"/>
                <a:ea typeface="+mj-ea"/>
                <a:cs typeface="+mn-cs"/>
              </a:rPr>
              <a:t>仍保持二叉排序树的特性</a:t>
            </a:r>
            <a:r>
              <a:rPr kumimoji="1" lang="zh-CN" altLang="en-US" sz="2800" b="0" i="0" u="none" strike="noStrike" kern="1200" cap="none" spc="0" normalizeH="0" baseline="0" noProof="0" dirty="0">
                <a:ln>
                  <a:noFill/>
                </a:ln>
                <a:effectLst/>
                <a:uLnTx/>
                <a:uFillTx/>
                <a:latin typeface="+mj-ea"/>
                <a:ea typeface="+mj-ea"/>
                <a:cs typeface="+mn-cs"/>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vertical)">
                                      <p:cBhvr>
                                        <p:cTn id="7" dur="500"/>
                                        <p:tgtEl>
                                          <p:spTgt spid="51203"/>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1205"/>
                                        </p:tgtEl>
                                        <p:attrNameLst>
                                          <p:attrName>style.visibility</p:attrName>
                                        </p:attrNameLst>
                                      </p:cBhvr>
                                      <p:to>
                                        <p:strVal val="visible"/>
                                      </p:to>
                                    </p:set>
                                    <p:animEffect transition="in" filter="strips(downRight)">
                                      <p:cBhvr>
                                        <p:cTn id="11" dur="500"/>
                                        <p:tgtEl>
                                          <p:spTgt spid="51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204"/>
                                        </p:tgtEl>
                                        <p:attrNameLst>
                                          <p:attrName>style.visibility</p:attrName>
                                        </p:attrNameLst>
                                      </p:cBhvr>
                                      <p:to>
                                        <p:strVal val="visible"/>
                                      </p:to>
                                    </p:set>
                                    <p:animEffect transition="in" filter="wipe(left)">
                                      <p:cBhvr>
                                        <p:cTn id="16" dur="500"/>
                                        <p:tgtEl>
                                          <p:spTgt spid="5120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1202">
                                            <p:txEl>
                                              <p:pRg st="0" end="0"/>
                                            </p:txEl>
                                          </p:spTgt>
                                        </p:tgtEl>
                                        <p:attrNameLst>
                                          <p:attrName>style.visibility</p:attrName>
                                        </p:attrNameLst>
                                      </p:cBhvr>
                                      <p:to>
                                        <p:strVal val="visible"/>
                                      </p:to>
                                    </p:set>
                                    <p:animEffect transition="in" filter="wipe(left)">
                                      <p:cBhvr>
                                        <p:cTn id="20" dur="500"/>
                                        <p:tgtEl>
                                          <p:spTgt spid="51202">
                                            <p:txEl>
                                              <p:pRg st="0" end="0"/>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1202">
                                            <p:txEl>
                                              <p:pRg st="1" end="1"/>
                                            </p:txEl>
                                          </p:spTgt>
                                        </p:tgtEl>
                                        <p:attrNameLst>
                                          <p:attrName>style.visibility</p:attrName>
                                        </p:attrNameLst>
                                      </p:cBhvr>
                                      <p:to>
                                        <p:strVal val="visible"/>
                                      </p:to>
                                    </p:set>
                                    <p:animEffect transition="in" filter="wipe(left)">
                                      <p:cBhvr>
                                        <p:cTn id="24" dur="500"/>
                                        <p:tgtEl>
                                          <p:spTgt spid="51202">
                                            <p:txEl>
                                              <p:pRg st="1" end="1"/>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51202">
                                            <p:txEl>
                                              <p:pRg st="2" end="2"/>
                                            </p:txEl>
                                          </p:spTgt>
                                        </p:tgtEl>
                                        <p:attrNameLst>
                                          <p:attrName>style.visibility</p:attrName>
                                        </p:attrNameLst>
                                      </p:cBhvr>
                                      <p:to>
                                        <p:strVal val="visible"/>
                                      </p:to>
                                    </p:set>
                                    <p:animEffect transition="in" filter="wipe(left)">
                                      <p:cBhvr>
                                        <p:cTn id="28"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advAuto="0"/>
      <p:bldP spid="51203" grpId="0" autoUpdateAnimBg="0"/>
      <p:bldP spid="51204" grpId="0" autoUpdateAnimBg="0"/>
      <p:bldP spid="5120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245"/>
                                        </p:tgtEl>
                                        <p:attrNameLst>
                                          <p:attrName>style.visibility</p:attrName>
                                        </p:attrNameLst>
                                      </p:cBhvr>
                                      <p:to>
                                        <p:strVal val="visible"/>
                                      </p:to>
                                    </p:set>
                                    <p:anim calcmode="lin" valueType="num">
                                      <p:cBhvr additive="base">
                                        <p:cTn id="7" dur="500" fill="hold"/>
                                        <p:tgtEl>
                                          <p:spTgt spid="52245"/>
                                        </p:tgtEl>
                                        <p:attrNameLst>
                                          <p:attrName>ppt_x</p:attrName>
                                        </p:attrNameLst>
                                      </p:cBhvr>
                                      <p:tavLst>
                                        <p:tav tm="0">
                                          <p:val>
                                            <p:strVal val="0-#ppt_w/2"/>
                                          </p:val>
                                        </p:tav>
                                        <p:tav tm="100000">
                                          <p:val>
                                            <p:strVal val="#ppt_x"/>
                                          </p:val>
                                        </p:tav>
                                      </p:tavLst>
                                    </p:anim>
                                    <p:anim calcmode="lin" valueType="num">
                                      <p:cBhvr additive="base">
                                        <p:cTn id="8" dur="500" fill="hold"/>
                                        <p:tgtEl>
                                          <p:spTgt spid="52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48"/>
                                        </p:tgtEl>
                                        <p:attrNameLst>
                                          <p:attrName>style.visibility</p:attrName>
                                        </p:attrNameLst>
                                      </p:cBhvr>
                                      <p:to>
                                        <p:strVal val="visible"/>
                                      </p:to>
                                    </p:set>
                                    <p:anim calcmode="lin" valueType="num">
                                      <p:cBhvr additive="base">
                                        <p:cTn id="13" dur="500" fill="hold"/>
                                        <p:tgtEl>
                                          <p:spTgt spid="52248"/>
                                        </p:tgtEl>
                                        <p:attrNameLst>
                                          <p:attrName>ppt_x</p:attrName>
                                        </p:attrNameLst>
                                      </p:cBhvr>
                                      <p:tavLst>
                                        <p:tav tm="0">
                                          <p:val>
                                            <p:strVal val="0-#ppt_w/2"/>
                                          </p:val>
                                        </p:tav>
                                        <p:tav tm="100000">
                                          <p:val>
                                            <p:strVal val="#ppt_x"/>
                                          </p:val>
                                        </p:tav>
                                      </p:tavLst>
                                    </p:anim>
                                    <p:anim calcmode="lin" valueType="num">
                                      <p:cBhvr additive="base">
                                        <p:cTn id="14" dur="500" fill="hold"/>
                                        <p:tgtEl>
                                          <p:spTgt spid="522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2252"/>
                                        </p:tgtEl>
                                        <p:attrNameLst>
                                          <p:attrName>style.visibility</p:attrName>
                                        </p:attrNameLst>
                                      </p:cBhvr>
                                      <p:to>
                                        <p:strVal val="visible"/>
                                      </p:to>
                                    </p:set>
                                    <p:animEffect transition="in" filter="wipe(up)">
                                      <p:cBhvr>
                                        <p:cTn id="19" dur="500"/>
                                        <p:tgtEl>
                                          <p:spTgt spid="52252"/>
                                        </p:tgtEl>
                                      </p:cBhvr>
                                    </p:animEffect>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52226"/>
                                        </p:tgtEl>
                                        <p:attrNameLst>
                                          <p:attrName>style.visibility</p:attrName>
                                        </p:attrNameLst>
                                      </p:cBhvr>
                                      <p:to>
                                        <p:strVal val="visible"/>
                                      </p:to>
                                    </p:set>
                                    <p:animEffect transition="in" filter="slide(fromTop)">
                                      <p:cBhvr>
                                        <p:cTn id="23" dur="500"/>
                                        <p:tgtEl>
                                          <p:spTgt spid="52226"/>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52227"/>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52228"/>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52229"/>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52230"/>
                                        </p:tgtEl>
                                        <p:attrNameLst>
                                          <p:attrName>style.visibility</p:attrName>
                                        </p:attrNameLst>
                                      </p:cBhvr>
                                      <p:to>
                                        <p:strVal val="visible"/>
                                      </p:to>
                                    </p:set>
                                  </p:childTnLst>
                                </p:cTn>
                              </p:par>
                            </p:childTnLst>
                          </p:cTn>
                        </p:par>
                        <p:par>
                          <p:cTn id="36" fill="hold" nodeType="afterGroup">
                            <p:stCondLst>
                              <p:cond delay="3000"/>
                            </p:stCondLst>
                            <p:childTnLst>
                              <p:par>
                                <p:cTn id="37" presetID="1" presetClass="entr" presetSubtype="0" fill="hold" grpId="0" nodeType="afterEffect">
                                  <p:stCondLst>
                                    <p:cond delay="0"/>
                                  </p:stCondLst>
                                  <p:childTnLst>
                                    <p:set>
                                      <p:cBhvr>
                                        <p:cTn id="38" dur="1" fill="hold">
                                          <p:stCondLst>
                                            <p:cond delay="499"/>
                                          </p:stCondLst>
                                        </p:cTn>
                                        <p:tgtEl>
                                          <p:spTgt spid="52231"/>
                                        </p:tgtEl>
                                        <p:attrNameLst>
                                          <p:attrName>style.visibility</p:attrName>
                                        </p:attrNameLst>
                                      </p:cBhvr>
                                      <p:to>
                                        <p:strVal val="visible"/>
                                      </p:to>
                                    </p:set>
                                  </p:childTnLst>
                                </p:cTn>
                              </p:par>
                            </p:childTnLst>
                          </p:cTn>
                        </p:par>
                        <p:par>
                          <p:cTn id="39" fill="hold" nodeType="afterGroup">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52232"/>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52233"/>
                                        </p:tgtEl>
                                        <p:attrNameLst>
                                          <p:attrName>style.visibility</p:attrName>
                                        </p:attrNameLst>
                                      </p:cBhvr>
                                      <p:to>
                                        <p:strVal val="visible"/>
                                      </p:to>
                                    </p:set>
                                  </p:childTnLst>
                                </p:cTn>
                              </p:par>
                            </p:childTnLst>
                          </p:cTn>
                        </p:par>
                        <p:par>
                          <p:cTn id="45" fill="hold" nodeType="afterGroup">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52243"/>
                                        </p:tgtEl>
                                        <p:attrNameLst>
                                          <p:attrName>style.visibility</p:attrName>
                                        </p:attrNameLst>
                                      </p:cBhvr>
                                      <p:to>
                                        <p:strVal val="visible"/>
                                      </p:to>
                                    </p:set>
                                  </p:childTnLst>
                                </p:cTn>
                              </p:par>
                            </p:childTnLst>
                          </p:cTn>
                        </p:par>
                        <p:par>
                          <p:cTn id="48" fill="hold" nodeType="afterGroup">
                            <p:stCondLst>
                              <p:cond delay="5000"/>
                            </p:stCondLst>
                            <p:childTnLst>
                              <p:par>
                                <p:cTn id="49" presetID="1" presetClass="entr" presetSubtype="0" fill="hold" grpId="0" nodeType="afterEffect">
                                  <p:stCondLst>
                                    <p:cond delay="0"/>
                                  </p:stCondLst>
                                  <p:childTnLst>
                                    <p:set>
                                      <p:cBhvr>
                                        <p:cTn id="50" dur="1" fill="hold">
                                          <p:stCondLst>
                                            <p:cond delay="499"/>
                                          </p:stCondLst>
                                        </p:cTn>
                                        <p:tgtEl>
                                          <p:spTgt spid="52234"/>
                                        </p:tgtEl>
                                        <p:attrNameLst>
                                          <p:attrName>style.visibility</p:attrName>
                                        </p:attrNameLst>
                                      </p:cBhvr>
                                      <p:to>
                                        <p:strVal val="visible"/>
                                      </p:to>
                                    </p:set>
                                  </p:childTnLst>
                                </p:cTn>
                              </p:par>
                            </p:childTnLst>
                          </p:cTn>
                        </p:par>
                        <p:par>
                          <p:cTn id="51" fill="hold" nodeType="afterGroup">
                            <p:stCondLst>
                              <p:cond delay="5500"/>
                            </p:stCondLst>
                            <p:childTnLst>
                              <p:par>
                                <p:cTn id="52" presetID="1" presetClass="entr" presetSubtype="0" fill="hold" nodeType="afterEffect">
                                  <p:stCondLst>
                                    <p:cond delay="0"/>
                                  </p:stCondLst>
                                  <p:childTnLst>
                                    <p:set>
                                      <p:cBhvr>
                                        <p:cTn id="53" dur="1" fill="hold">
                                          <p:stCondLst>
                                            <p:cond delay="499"/>
                                          </p:stCondLst>
                                        </p:cTn>
                                        <p:tgtEl>
                                          <p:spTgt spid="52235"/>
                                        </p:tgtEl>
                                        <p:attrNameLst>
                                          <p:attrName>style.visibility</p:attrName>
                                        </p:attrNameLst>
                                      </p:cBhvr>
                                      <p:to>
                                        <p:strVal val="visible"/>
                                      </p:to>
                                    </p:set>
                                  </p:childTnLst>
                                </p:cTn>
                              </p:par>
                            </p:childTnLst>
                          </p:cTn>
                        </p:par>
                        <p:par>
                          <p:cTn id="54" fill="hold" nodeType="afterGroup">
                            <p:stCondLst>
                              <p:cond delay="6000"/>
                            </p:stCondLst>
                            <p:childTnLst>
                              <p:par>
                                <p:cTn id="55" presetID="1" presetClass="entr" presetSubtype="0" fill="hold" nodeType="afterEffect">
                                  <p:stCondLst>
                                    <p:cond delay="0"/>
                                  </p:stCondLst>
                                  <p:childTnLst>
                                    <p:set>
                                      <p:cBhvr>
                                        <p:cTn id="56" dur="1" fill="hold">
                                          <p:stCondLst>
                                            <p:cond delay="499"/>
                                          </p:stCondLst>
                                        </p:cTn>
                                        <p:tgtEl>
                                          <p:spTgt spid="52236"/>
                                        </p:tgtEl>
                                        <p:attrNameLst>
                                          <p:attrName>style.visibility</p:attrName>
                                        </p:attrNameLst>
                                      </p:cBhvr>
                                      <p:to>
                                        <p:strVal val="visible"/>
                                      </p:to>
                                    </p:set>
                                  </p:childTnLst>
                                </p:cTn>
                              </p:par>
                            </p:childTnLst>
                          </p:cTn>
                        </p:par>
                        <p:par>
                          <p:cTn id="57" fill="hold" nodeType="afterGroup">
                            <p:stCondLst>
                              <p:cond delay="6500"/>
                            </p:stCondLst>
                            <p:childTnLst>
                              <p:par>
                                <p:cTn id="58" presetID="1" presetClass="entr" presetSubtype="0" fill="hold" nodeType="afterEffect">
                                  <p:stCondLst>
                                    <p:cond delay="0"/>
                                  </p:stCondLst>
                                  <p:childTnLst>
                                    <p:set>
                                      <p:cBhvr>
                                        <p:cTn id="59" dur="1" fill="hold">
                                          <p:stCondLst>
                                            <p:cond delay="499"/>
                                          </p:stCondLst>
                                        </p:cTn>
                                        <p:tgtEl>
                                          <p:spTgt spid="52237"/>
                                        </p:tgtEl>
                                        <p:attrNameLst>
                                          <p:attrName>style.visibility</p:attrName>
                                        </p:attrNameLst>
                                      </p:cBhvr>
                                      <p:to>
                                        <p:strVal val="visible"/>
                                      </p:to>
                                    </p:set>
                                  </p:childTnLst>
                                </p:cTn>
                              </p:par>
                            </p:childTnLst>
                          </p:cTn>
                        </p:par>
                        <p:par>
                          <p:cTn id="60" fill="hold" nodeType="afterGroup">
                            <p:stCondLst>
                              <p:cond delay="7000"/>
                            </p:stCondLst>
                            <p:childTnLst>
                              <p:par>
                                <p:cTn id="61" presetID="1" presetClass="entr" presetSubtype="0" fill="hold" nodeType="afterEffect">
                                  <p:stCondLst>
                                    <p:cond delay="0"/>
                                  </p:stCondLst>
                                  <p:childTnLst>
                                    <p:set>
                                      <p:cBhvr>
                                        <p:cTn id="62" dur="1" fill="hold">
                                          <p:stCondLst>
                                            <p:cond delay="499"/>
                                          </p:stCondLst>
                                        </p:cTn>
                                        <p:tgtEl>
                                          <p:spTgt spid="52238"/>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fill="hold" nodeType="afterEffect">
                                  <p:stCondLst>
                                    <p:cond delay="0"/>
                                  </p:stCondLst>
                                  <p:childTnLst>
                                    <p:set>
                                      <p:cBhvr>
                                        <p:cTn id="65" dur="1" fill="hold">
                                          <p:stCondLst>
                                            <p:cond delay="499"/>
                                          </p:stCondLst>
                                        </p:cTn>
                                        <p:tgtEl>
                                          <p:spTgt spid="52239"/>
                                        </p:tgtEl>
                                        <p:attrNameLst>
                                          <p:attrName>style.visibility</p:attrName>
                                        </p:attrNameLst>
                                      </p:cBhvr>
                                      <p:to>
                                        <p:strVal val="visible"/>
                                      </p:to>
                                    </p:set>
                                  </p:childTnLst>
                                </p:cTn>
                              </p:par>
                            </p:childTnLst>
                          </p:cTn>
                        </p:par>
                        <p:par>
                          <p:cTn id="66" fill="hold" nodeType="afterGroup">
                            <p:stCondLst>
                              <p:cond delay="8000"/>
                            </p:stCondLst>
                            <p:childTnLst>
                              <p:par>
                                <p:cTn id="67" presetID="1" presetClass="entr" presetSubtype="0" fill="hold" nodeType="afterEffect">
                                  <p:stCondLst>
                                    <p:cond delay="0"/>
                                  </p:stCondLst>
                                  <p:childTnLst>
                                    <p:set>
                                      <p:cBhvr>
                                        <p:cTn id="68" dur="1" fill="hold">
                                          <p:stCondLst>
                                            <p:cond delay="499"/>
                                          </p:stCondLst>
                                        </p:cTn>
                                        <p:tgtEl>
                                          <p:spTgt spid="52244"/>
                                        </p:tgtEl>
                                        <p:attrNameLst>
                                          <p:attrName>style.visibility</p:attrName>
                                        </p:attrNameLst>
                                      </p:cBhvr>
                                      <p:to>
                                        <p:strVal val="visible"/>
                                      </p:to>
                                    </p:set>
                                  </p:childTnLst>
                                </p:cTn>
                              </p:par>
                            </p:childTnLst>
                          </p:cTn>
                        </p:par>
                        <p:par>
                          <p:cTn id="69" fill="hold" nodeType="afterGroup">
                            <p:stCondLst>
                              <p:cond delay="8500"/>
                            </p:stCondLst>
                            <p:childTnLst>
                              <p:par>
                                <p:cTn id="70" presetID="1" presetClass="entr" presetSubtype="0" fill="hold" nodeType="afterEffect">
                                  <p:stCondLst>
                                    <p:cond delay="0"/>
                                  </p:stCondLst>
                                  <p:childTnLst>
                                    <p:set>
                                      <p:cBhvr>
                                        <p:cTn id="71" dur="1" fill="hold">
                                          <p:stCondLst>
                                            <p:cond delay="499"/>
                                          </p:stCondLst>
                                        </p:cTn>
                                        <p:tgtEl>
                                          <p:spTgt spid="52240"/>
                                        </p:tgtEl>
                                        <p:attrNameLst>
                                          <p:attrName>style.visibility</p:attrName>
                                        </p:attrNameLst>
                                      </p:cBhvr>
                                      <p:to>
                                        <p:strVal val="visible"/>
                                      </p:to>
                                    </p:set>
                                  </p:childTnLst>
                                </p:cTn>
                              </p:par>
                            </p:childTnLst>
                          </p:cTn>
                        </p:par>
                        <p:par>
                          <p:cTn id="72" fill="hold" nodeType="afterGroup">
                            <p:stCondLst>
                              <p:cond delay="9000"/>
                            </p:stCondLst>
                            <p:childTnLst>
                              <p:par>
                                <p:cTn id="73" presetID="1" presetClass="entr" presetSubtype="0" fill="hold" nodeType="afterEffect">
                                  <p:stCondLst>
                                    <p:cond delay="0"/>
                                  </p:stCondLst>
                                  <p:childTnLst>
                                    <p:set>
                                      <p:cBhvr>
                                        <p:cTn id="74" dur="1" fill="hold">
                                          <p:stCondLst>
                                            <p:cond delay="499"/>
                                          </p:stCondLst>
                                        </p:cTn>
                                        <p:tgtEl>
                                          <p:spTgt spid="52241"/>
                                        </p:tgtEl>
                                        <p:attrNameLst>
                                          <p:attrName>style.visibility</p:attrName>
                                        </p:attrNameLst>
                                      </p:cBhvr>
                                      <p:to>
                                        <p:strVal val="visible"/>
                                      </p:to>
                                    </p:set>
                                  </p:childTnLst>
                                </p:cTn>
                              </p:par>
                            </p:childTnLst>
                          </p:cTn>
                        </p:par>
                        <p:par>
                          <p:cTn id="75" fill="hold" nodeType="afterGroup">
                            <p:stCondLst>
                              <p:cond delay="9500"/>
                            </p:stCondLst>
                            <p:childTnLst>
                              <p:par>
                                <p:cTn id="76" presetID="1" presetClass="entr" presetSubtype="0" fill="hold" nodeType="afterEffect">
                                  <p:stCondLst>
                                    <p:cond delay="0"/>
                                  </p:stCondLst>
                                  <p:childTnLst>
                                    <p:set>
                                      <p:cBhvr>
                                        <p:cTn id="77" dur="1" fill="hold">
                                          <p:stCondLst>
                                            <p:cond delay="499"/>
                                          </p:stCondLst>
                                        </p:cTn>
                                        <p:tgtEl>
                                          <p:spTgt spid="52242"/>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52249"/>
                                        </p:tgtEl>
                                        <p:attrNameLst>
                                          <p:attrName>style.visibility</p:attrName>
                                        </p:attrNameLst>
                                      </p:cBhvr>
                                      <p:to>
                                        <p:strVal val="visible"/>
                                      </p:to>
                                    </p:set>
                                    <p:anim calcmode="lin" valueType="num">
                                      <p:cBhvr additive="base">
                                        <p:cTn id="82" dur="500" fill="hold"/>
                                        <p:tgtEl>
                                          <p:spTgt spid="52249"/>
                                        </p:tgtEl>
                                        <p:attrNameLst>
                                          <p:attrName>ppt_x</p:attrName>
                                        </p:attrNameLst>
                                      </p:cBhvr>
                                      <p:tavLst>
                                        <p:tav tm="0">
                                          <p:val>
                                            <p:strVal val="#ppt_x"/>
                                          </p:val>
                                        </p:tav>
                                        <p:tav tm="100000">
                                          <p:val>
                                            <p:strVal val="#ppt_x"/>
                                          </p:val>
                                        </p:tav>
                                      </p:tavLst>
                                    </p:anim>
                                    <p:anim calcmode="lin" valueType="num">
                                      <p:cBhvr additive="base">
                                        <p:cTn id="83" dur="500" fill="hold"/>
                                        <p:tgtEl>
                                          <p:spTgt spid="52249"/>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52246"/>
                                        </p:tgtEl>
                                        <p:attrNameLst>
                                          <p:attrName>style.visibility</p:attrName>
                                        </p:attrNameLst>
                                      </p:cBhvr>
                                      <p:to>
                                        <p:strVal val="visible"/>
                                      </p:to>
                                    </p:set>
                                    <p:animEffect transition="in" filter="wipe(up)">
                                      <p:cBhvr>
                                        <p:cTn id="88" dur="500"/>
                                        <p:tgtEl>
                                          <p:spTgt spid="5224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52247"/>
                                        </p:tgtEl>
                                        <p:attrNameLst>
                                          <p:attrName>style.visibility</p:attrName>
                                        </p:attrNameLst>
                                      </p:cBhvr>
                                      <p:to>
                                        <p:strVal val="visible"/>
                                      </p:to>
                                    </p:set>
                                    <p:animEffect transition="in" filter="wipe(up)">
                                      <p:cBhvr>
                                        <p:cTn id="93" dur="500"/>
                                        <p:tgtEl>
                                          <p:spTgt spid="5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autoUpdateAnimBg="0"/>
      <p:bldP spid="52227" grpId="0" animBg="1" autoUpdateAnimBg="0"/>
      <p:bldP spid="52228" grpId="0" animBg="1" autoUpdateAnimBg="0"/>
      <p:bldP spid="52229" grpId="0" animBg="1" autoUpdateAnimBg="0"/>
      <p:bldP spid="52230" grpId="0" animBg="1" autoUpdateAnimBg="0"/>
      <p:bldP spid="52231" grpId="0" animBg="1" autoUpdateAnimBg="0"/>
      <p:bldP spid="52232" grpId="0" animBg="1" autoUpdateAnimBg="0"/>
      <p:bldP spid="52233" grpId="0" animBg="1" autoUpdateAnimBg="0"/>
      <p:bldP spid="52234" grpId="0" animBg="1" autoUpdateAnimBg="0"/>
      <p:bldP spid="52243" grpId="0" animBg="1" autoUpdateAnimBg="0"/>
      <p:bldP spid="52245" grpId="0" autoUpdateAnimBg="0"/>
      <p:bldP spid="52248" grpId="0" autoUpdateAnimBg="0"/>
      <p:bldP spid="5224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1" name="Text Box 27">
            <a:extLst>
              <a:ext uri="{FF2B5EF4-FFF2-40B4-BE49-F238E27FC236}">
                <a16:creationId xmlns:a16="http://schemas.microsoft.com/office/drawing/2014/main" id="{B81EC2FA-B903-4EBB-B379-D56D360730F8}"/>
              </a:ext>
            </a:extLst>
          </p:cNvPr>
          <p:cNvSpPr txBox="1">
            <a:spLocks noChangeArrowheads="1"/>
          </p:cNvSpPr>
          <p:nvPr/>
        </p:nvSpPr>
        <p:spPr bwMode="auto">
          <a:xfrm>
            <a:off x="771921" y="5653454"/>
            <a:ext cx="76001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effectLst/>
                <a:uLnTx/>
                <a:uFillTx/>
                <a:latin typeface="+mj-ea"/>
                <a:ea typeface="+mj-ea"/>
                <a:cs typeface="+mn-cs"/>
              </a:rPr>
              <a:t>其父亲结点中相应指针域的值改为“空”</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0423099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689959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2234"/>
                                        </p:tgtEl>
                                      </p:cBhvr>
                                    </p:animEffect>
                                    <p:set>
                                      <p:cBhvr>
                                        <p:cTn id="7" dur="1" fill="hold">
                                          <p:stCondLst>
                                            <p:cond delay="499"/>
                                          </p:stCondLst>
                                        </p:cTn>
                                        <p:tgtEl>
                                          <p:spTgt spid="522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2242"/>
                                        </p:tgtEl>
                                      </p:cBhvr>
                                    </p:animEffect>
                                    <p:set>
                                      <p:cBhvr>
                                        <p:cTn id="10" dur="1" fill="hold">
                                          <p:stCondLst>
                                            <p:cond delay="499"/>
                                          </p:stCondLst>
                                        </p:cTn>
                                        <p:tgtEl>
                                          <p:spTgt spid="52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p:bldP spid="522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0" name="AutoShape 22">
            <a:extLst>
              <a:ext uri="{FF2B5EF4-FFF2-40B4-BE49-F238E27FC236}">
                <a16:creationId xmlns:a16="http://schemas.microsoft.com/office/drawing/2014/main" id="{4D9196FD-9AAD-4DAD-BF9D-CEB0AF38B5B6}"/>
              </a:ext>
            </a:extLst>
          </p:cNvPr>
          <p:cNvSpPr>
            <a:spLocks noChangeArrowheads="1"/>
          </p:cNvSpPr>
          <p:nvPr/>
        </p:nvSpPr>
        <p:spPr bwMode="auto">
          <a:xfrm>
            <a:off x="2895600" y="2781258"/>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其父亲结点的相应指针域的值改为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269"/>
                                        </p:tgtEl>
                                        <p:attrNameLst>
                                          <p:attrName>style.visibility</p:attrName>
                                        </p:attrNameLst>
                                      </p:cBhvr>
                                      <p:to>
                                        <p:strVal val="visible"/>
                                      </p:to>
                                    </p:set>
                                    <p:anim calcmode="lin" valueType="num">
                                      <p:cBhvr additive="base">
                                        <p:cTn id="7" dur="500" fill="hold"/>
                                        <p:tgtEl>
                                          <p:spTgt spid="53269"/>
                                        </p:tgtEl>
                                        <p:attrNameLst>
                                          <p:attrName>ppt_x</p:attrName>
                                        </p:attrNameLst>
                                      </p:cBhvr>
                                      <p:tavLst>
                                        <p:tav tm="0">
                                          <p:val>
                                            <p:strVal val="0-#ppt_w/2"/>
                                          </p:val>
                                        </p:tav>
                                        <p:tav tm="100000">
                                          <p:val>
                                            <p:strVal val="#ppt_x"/>
                                          </p:val>
                                        </p:tav>
                                      </p:tavLst>
                                    </p:anim>
                                    <p:anim calcmode="lin" valueType="num">
                                      <p:cBhvr additive="base">
                                        <p:cTn id="8" dur="500" fill="hold"/>
                                        <p:tgtEl>
                                          <p:spTgt spid="53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3276"/>
                                        </p:tgtEl>
                                        <p:attrNameLst>
                                          <p:attrName>style.visibility</p:attrName>
                                        </p:attrNameLst>
                                      </p:cBhvr>
                                      <p:to>
                                        <p:strVal val="visible"/>
                                      </p:to>
                                    </p:set>
                                    <p:animEffect transition="in" filter="wipe(up)">
                                      <p:cBhvr>
                                        <p:cTn id="13" dur="500"/>
                                        <p:tgtEl>
                                          <p:spTgt spid="53276"/>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3250"/>
                                        </p:tgtEl>
                                        <p:attrNameLst>
                                          <p:attrName>style.visibility</p:attrName>
                                        </p:attrNameLst>
                                      </p:cBhvr>
                                      <p:to>
                                        <p:strVal val="visible"/>
                                      </p:to>
                                    </p:set>
                                    <p:animEffect transition="in" filter="wipe(up)">
                                      <p:cBhvr>
                                        <p:cTn id="17" dur="500"/>
                                        <p:tgtEl>
                                          <p:spTgt spid="53250"/>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53251"/>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3252"/>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53253"/>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3254"/>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53255"/>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53256"/>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53257"/>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53267"/>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53258"/>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nodeType="afterEffect">
                                  <p:stCondLst>
                                    <p:cond delay="0"/>
                                  </p:stCondLst>
                                  <p:childTnLst>
                                    <p:set>
                                      <p:cBhvr>
                                        <p:cTn id="47" dur="1" fill="hold">
                                          <p:stCondLst>
                                            <p:cond delay="499"/>
                                          </p:stCondLst>
                                        </p:cTn>
                                        <p:tgtEl>
                                          <p:spTgt spid="53259"/>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nodeType="afterEffect">
                                  <p:stCondLst>
                                    <p:cond delay="0"/>
                                  </p:stCondLst>
                                  <p:childTnLst>
                                    <p:set>
                                      <p:cBhvr>
                                        <p:cTn id="50" dur="1" fill="hold">
                                          <p:stCondLst>
                                            <p:cond delay="499"/>
                                          </p:stCondLst>
                                        </p:cTn>
                                        <p:tgtEl>
                                          <p:spTgt spid="53260"/>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nodeType="afterEffect">
                                  <p:stCondLst>
                                    <p:cond delay="0"/>
                                  </p:stCondLst>
                                  <p:childTnLst>
                                    <p:set>
                                      <p:cBhvr>
                                        <p:cTn id="53" dur="1" fill="hold">
                                          <p:stCondLst>
                                            <p:cond delay="499"/>
                                          </p:stCondLst>
                                        </p:cTn>
                                        <p:tgtEl>
                                          <p:spTgt spid="53261"/>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nodeType="afterEffect">
                                  <p:stCondLst>
                                    <p:cond delay="0"/>
                                  </p:stCondLst>
                                  <p:childTnLst>
                                    <p:set>
                                      <p:cBhvr>
                                        <p:cTn id="56" dur="1" fill="hold">
                                          <p:stCondLst>
                                            <p:cond delay="499"/>
                                          </p:stCondLst>
                                        </p:cTn>
                                        <p:tgtEl>
                                          <p:spTgt spid="53262"/>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nodeType="afterEffect">
                                  <p:stCondLst>
                                    <p:cond delay="0"/>
                                  </p:stCondLst>
                                  <p:childTnLst>
                                    <p:set>
                                      <p:cBhvr>
                                        <p:cTn id="59" dur="1" fill="hold">
                                          <p:stCondLst>
                                            <p:cond delay="499"/>
                                          </p:stCondLst>
                                        </p:cTn>
                                        <p:tgtEl>
                                          <p:spTgt spid="53263"/>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nodeType="afterEffect">
                                  <p:stCondLst>
                                    <p:cond delay="0"/>
                                  </p:stCondLst>
                                  <p:childTnLst>
                                    <p:set>
                                      <p:cBhvr>
                                        <p:cTn id="62" dur="1" fill="hold">
                                          <p:stCondLst>
                                            <p:cond delay="499"/>
                                          </p:stCondLst>
                                        </p:cTn>
                                        <p:tgtEl>
                                          <p:spTgt spid="53268"/>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nodeType="afterEffect">
                                  <p:stCondLst>
                                    <p:cond delay="0"/>
                                  </p:stCondLst>
                                  <p:childTnLst>
                                    <p:set>
                                      <p:cBhvr>
                                        <p:cTn id="65" dur="1" fill="hold">
                                          <p:stCondLst>
                                            <p:cond delay="499"/>
                                          </p:stCondLst>
                                        </p:cTn>
                                        <p:tgtEl>
                                          <p:spTgt spid="53264"/>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nodeType="afterEffect">
                                  <p:stCondLst>
                                    <p:cond delay="0"/>
                                  </p:stCondLst>
                                  <p:childTnLst>
                                    <p:set>
                                      <p:cBhvr>
                                        <p:cTn id="68" dur="1" fill="hold">
                                          <p:stCondLst>
                                            <p:cond delay="499"/>
                                          </p:stCondLst>
                                        </p:cTn>
                                        <p:tgtEl>
                                          <p:spTgt spid="53265"/>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nodeType="afterEffect">
                                  <p:stCondLst>
                                    <p:cond delay="0"/>
                                  </p:stCondLst>
                                  <p:childTnLst>
                                    <p:set>
                                      <p:cBhvr>
                                        <p:cTn id="71" dur="1" fill="hold">
                                          <p:stCondLst>
                                            <p:cond delay="499"/>
                                          </p:stCondLst>
                                        </p:cTn>
                                        <p:tgtEl>
                                          <p:spTgt spid="5326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53277"/>
                                        </p:tgtEl>
                                        <p:attrNameLst>
                                          <p:attrName>style.visibility</p:attrName>
                                        </p:attrNameLst>
                                      </p:cBhvr>
                                      <p:to>
                                        <p:strVal val="visible"/>
                                      </p:to>
                                    </p:set>
                                    <p:anim calcmode="lin" valueType="num">
                                      <p:cBhvr additive="base">
                                        <p:cTn id="76" dur="500" fill="hold"/>
                                        <p:tgtEl>
                                          <p:spTgt spid="53277"/>
                                        </p:tgtEl>
                                        <p:attrNameLst>
                                          <p:attrName>ppt_x</p:attrName>
                                        </p:attrNameLst>
                                      </p:cBhvr>
                                      <p:tavLst>
                                        <p:tav tm="0">
                                          <p:val>
                                            <p:strVal val="#ppt_x"/>
                                          </p:val>
                                        </p:tav>
                                        <p:tav tm="100000">
                                          <p:val>
                                            <p:strVal val="#ppt_x"/>
                                          </p:val>
                                        </p:tav>
                                      </p:tavLst>
                                    </p:anim>
                                    <p:anim calcmode="lin" valueType="num">
                                      <p:cBhvr additive="base">
                                        <p:cTn id="77"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53270"/>
                                        </p:tgtEl>
                                        <p:attrNameLst>
                                          <p:attrName>style.visibility</p:attrName>
                                        </p:attrNameLst>
                                      </p:cBhvr>
                                      <p:to>
                                        <p:strVal val="visible"/>
                                      </p:to>
                                    </p:set>
                                    <p:animEffect transition="in" filter="wipe(up)">
                                      <p:cBhvr>
                                        <p:cTn id="82" dur="500"/>
                                        <p:tgtEl>
                                          <p:spTgt spid="5327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53271"/>
                                        </p:tgtEl>
                                        <p:attrNameLst>
                                          <p:attrName>style.visibility</p:attrName>
                                        </p:attrNameLst>
                                      </p:cBhvr>
                                      <p:to>
                                        <p:strVal val="visible"/>
                                      </p:to>
                                    </p:set>
                                    <p:animEffect transition="in" filter="wipe(up)">
                                      <p:cBhvr>
                                        <p:cTn id="87" dur="500"/>
                                        <p:tgtEl>
                                          <p:spTgt spid="5327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53273"/>
                                        </p:tgtEl>
                                        <p:attrNameLst>
                                          <p:attrName>style.visibility</p:attrName>
                                        </p:attrNameLst>
                                      </p:cBhvr>
                                      <p:to>
                                        <p:strVal val="visible"/>
                                      </p:to>
                                    </p:set>
                                    <p:animEffect transition="in" filter="wipe(up)">
                                      <p:cBhvr>
                                        <p:cTn id="92" dur="500"/>
                                        <p:tgtEl>
                                          <p:spTgt spid="5327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3256"/>
                                        </p:tgtEl>
                                      </p:cBhvr>
                                    </p:animEffect>
                                    <p:set>
                                      <p:cBhvr>
                                        <p:cTn id="97" dur="1" fill="hold">
                                          <p:stCondLst>
                                            <p:cond delay="499"/>
                                          </p:stCondLst>
                                        </p:cTn>
                                        <p:tgtEl>
                                          <p:spTgt spid="53256"/>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53262"/>
                                        </p:tgtEl>
                                      </p:cBhvr>
                                    </p:animEffect>
                                    <p:set>
                                      <p:cBhvr>
                                        <p:cTn id="100" dur="1" fill="hold">
                                          <p:stCondLst>
                                            <p:cond delay="499"/>
                                          </p:stCondLst>
                                        </p:cTn>
                                        <p:tgtEl>
                                          <p:spTgt spid="53262"/>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53263"/>
                                        </p:tgtEl>
                                      </p:cBhvr>
                                    </p:animEffect>
                                    <p:set>
                                      <p:cBhvr>
                                        <p:cTn id="103" dur="1" fill="hold">
                                          <p:stCondLst>
                                            <p:cond delay="499"/>
                                          </p:stCondLst>
                                        </p:cTn>
                                        <p:tgtEl>
                                          <p:spTgt spid="5326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3275"/>
                                        </p:tgtEl>
                                        <p:attrNameLst>
                                          <p:attrName>style.visibility</p:attrName>
                                        </p:attrNameLst>
                                      </p:cBhvr>
                                      <p:to>
                                        <p:strVal val="visible"/>
                                      </p:to>
                                    </p:set>
                                    <p:animEffect transition="in" filter="wipe(left)">
                                      <p:cBhvr>
                                        <p:cTn id="108"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6" grpId="1" animBg="1"/>
      <p:bldP spid="53257" grpId="0" animBg="1" autoUpdateAnimBg="0"/>
      <p:bldP spid="53258" grpId="0" animBg="1" autoUpdateAnimBg="0"/>
      <p:bldP spid="53262" grpId="0" animBg="1"/>
      <p:bldP spid="53263" grpId="0" animBg="1"/>
      <p:bldP spid="53267" grpId="0" animBg="1" autoUpdateAnimBg="0"/>
      <p:bldP spid="53269" grpId="0" autoUpdateAnimBg="0"/>
      <p:bldP spid="53275" grpId="0" autoUpdateAnimBg="0"/>
      <p:bldP spid="5327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2" name="Line 24">
            <a:extLst>
              <a:ext uri="{FF2B5EF4-FFF2-40B4-BE49-F238E27FC236}">
                <a16:creationId xmlns:a16="http://schemas.microsoft.com/office/drawing/2014/main" id="{D149BB2F-6EC3-4AB4-B8EA-F876E5C820DB}"/>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4" name="Line 26">
            <a:extLst>
              <a:ext uri="{FF2B5EF4-FFF2-40B4-BE49-F238E27FC236}">
                <a16:creationId xmlns:a16="http://schemas.microsoft.com/office/drawing/2014/main" id="{BC83BF21-CFE5-4BD2-9595-C01DFE860AF3}"/>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其双亲结点的相应指针域的值改为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extLst>
      <p:ext uri="{BB962C8B-B14F-4D97-AF65-F5344CB8AC3E}">
        <p14:creationId xmlns:p14="http://schemas.microsoft.com/office/powerpoint/2010/main" val="76135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276"/>
                                        </p:tgtEl>
                                        <p:attrNameLst>
                                          <p:attrName>style.visibility</p:attrName>
                                        </p:attrNameLst>
                                      </p:cBhvr>
                                      <p:to>
                                        <p:strVal val="visible"/>
                                      </p:to>
                                    </p:set>
                                    <p:animEffect transition="in" filter="wipe(up)">
                                      <p:cBhvr>
                                        <p:cTn id="7" dur="500"/>
                                        <p:tgtEl>
                                          <p:spTgt spid="5327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3250"/>
                                        </p:tgtEl>
                                        <p:attrNameLst>
                                          <p:attrName>style.visibility</p:attrName>
                                        </p:attrNameLst>
                                      </p:cBhvr>
                                      <p:to>
                                        <p:strVal val="visible"/>
                                      </p:to>
                                    </p:set>
                                    <p:animEffect transition="in" filter="wipe(up)">
                                      <p:cBhvr>
                                        <p:cTn id="11" dur="500"/>
                                        <p:tgtEl>
                                          <p:spTgt spid="532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53251"/>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53252"/>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53253"/>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53254"/>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53255"/>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53256"/>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53257"/>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53267"/>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53258"/>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nodeType="afterEffect">
                                  <p:stCondLst>
                                    <p:cond delay="0"/>
                                  </p:stCondLst>
                                  <p:childTnLst>
                                    <p:set>
                                      <p:cBhvr>
                                        <p:cTn id="41" dur="1" fill="hold">
                                          <p:stCondLst>
                                            <p:cond delay="499"/>
                                          </p:stCondLst>
                                        </p:cTn>
                                        <p:tgtEl>
                                          <p:spTgt spid="53259"/>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nodeType="afterEffect">
                                  <p:stCondLst>
                                    <p:cond delay="0"/>
                                  </p:stCondLst>
                                  <p:childTnLst>
                                    <p:set>
                                      <p:cBhvr>
                                        <p:cTn id="44" dur="1" fill="hold">
                                          <p:stCondLst>
                                            <p:cond delay="499"/>
                                          </p:stCondLst>
                                        </p:cTn>
                                        <p:tgtEl>
                                          <p:spTgt spid="53260"/>
                                        </p:tgtEl>
                                        <p:attrNameLst>
                                          <p:attrName>style.visibility</p:attrName>
                                        </p:attrNameLst>
                                      </p:cBhvr>
                                      <p:to>
                                        <p:strVal val="visible"/>
                                      </p:to>
                                    </p:set>
                                  </p:childTnLst>
                                </p:cTn>
                              </p:par>
                            </p:childTnLst>
                          </p:cTn>
                        </p:par>
                        <p:par>
                          <p:cTn id="45" fill="hold" nodeType="afterGroup">
                            <p:stCondLst>
                              <p:cond delay="6500"/>
                            </p:stCondLst>
                            <p:childTnLst>
                              <p:par>
                                <p:cTn id="46" presetID="1" presetClass="entr" presetSubtype="0" fill="hold" nodeType="afterEffect">
                                  <p:stCondLst>
                                    <p:cond delay="0"/>
                                  </p:stCondLst>
                                  <p:childTnLst>
                                    <p:set>
                                      <p:cBhvr>
                                        <p:cTn id="47" dur="1" fill="hold">
                                          <p:stCondLst>
                                            <p:cond delay="499"/>
                                          </p:stCondLst>
                                        </p:cTn>
                                        <p:tgtEl>
                                          <p:spTgt spid="53261"/>
                                        </p:tgtEl>
                                        <p:attrNameLst>
                                          <p:attrName>style.visibility</p:attrName>
                                        </p:attrNameLst>
                                      </p:cBhvr>
                                      <p:to>
                                        <p:strVal val="visible"/>
                                      </p:to>
                                    </p:set>
                                  </p:childTnLst>
                                </p:cTn>
                              </p:par>
                            </p:childTnLst>
                          </p:cTn>
                        </p:par>
                        <p:par>
                          <p:cTn id="48" fill="hold" nodeType="afterGroup">
                            <p:stCondLst>
                              <p:cond delay="7000"/>
                            </p:stCondLst>
                            <p:childTnLst>
                              <p:par>
                                <p:cTn id="49" presetID="1" presetClass="entr" presetSubtype="0" fill="hold" nodeType="afterEffect">
                                  <p:stCondLst>
                                    <p:cond delay="0"/>
                                  </p:stCondLst>
                                  <p:childTnLst>
                                    <p:set>
                                      <p:cBhvr>
                                        <p:cTn id="50" dur="1" fill="hold">
                                          <p:stCondLst>
                                            <p:cond delay="499"/>
                                          </p:stCondLst>
                                        </p:cTn>
                                        <p:tgtEl>
                                          <p:spTgt spid="53262"/>
                                        </p:tgtEl>
                                        <p:attrNameLst>
                                          <p:attrName>style.visibility</p:attrName>
                                        </p:attrNameLst>
                                      </p:cBhvr>
                                      <p:to>
                                        <p:strVal val="visible"/>
                                      </p:to>
                                    </p:set>
                                  </p:childTnLst>
                                </p:cTn>
                              </p:par>
                            </p:childTnLst>
                          </p:cTn>
                        </p:par>
                        <p:par>
                          <p:cTn id="51" fill="hold" nodeType="afterGroup">
                            <p:stCondLst>
                              <p:cond delay="7500"/>
                            </p:stCondLst>
                            <p:childTnLst>
                              <p:par>
                                <p:cTn id="52" presetID="1" presetClass="entr" presetSubtype="0" fill="hold" nodeType="afterEffect">
                                  <p:stCondLst>
                                    <p:cond delay="0"/>
                                  </p:stCondLst>
                                  <p:childTnLst>
                                    <p:set>
                                      <p:cBhvr>
                                        <p:cTn id="53" dur="1" fill="hold">
                                          <p:stCondLst>
                                            <p:cond delay="499"/>
                                          </p:stCondLst>
                                        </p:cTn>
                                        <p:tgtEl>
                                          <p:spTgt spid="53263"/>
                                        </p:tgtEl>
                                        <p:attrNameLst>
                                          <p:attrName>style.visibility</p:attrName>
                                        </p:attrNameLst>
                                      </p:cBhvr>
                                      <p:to>
                                        <p:strVal val="visible"/>
                                      </p:to>
                                    </p:set>
                                  </p:childTnLst>
                                </p:cTn>
                              </p:par>
                            </p:childTnLst>
                          </p:cTn>
                        </p:par>
                        <p:par>
                          <p:cTn id="54" fill="hold" nodeType="afterGroup">
                            <p:stCondLst>
                              <p:cond delay="8000"/>
                            </p:stCondLst>
                            <p:childTnLst>
                              <p:par>
                                <p:cTn id="55" presetID="1" presetClass="entr" presetSubtype="0" fill="hold" nodeType="afterEffect">
                                  <p:stCondLst>
                                    <p:cond delay="0"/>
                                  </p:stCondLst>
                                  <p:childTnLst>
                                    <p:set>
                                      <p:cBhvr>
                                        <p:cTn id="56" dur="1" fill="hold">
                                          <p:stCondLst>
                                            <p:cond delay="499"/>
                                          </p:stCondLst>
                                        </p:cTn>
                                        <p:tgtEl>
                                          <p:spTgt spid="53268"/>
                                        </p:tgtEl>
                                        <p:attrNameLst>
                                          <p:attrName>style.visibility</p:attrName>
                                        </p:attrNameLst>
                                      </p:cBhvr>
                                      <p:to>
                                        <p:strVal val="visible"/>
                                      </p:to>
                                    </p:set>
                                  </p:childTnLst>
                                </p:cTn>
                              </p:par>
                            </p:childTnLst>
                          </p:cTn>
                        </p:par>
                        <p:par>
                          <p:cTn id="57" fill="hold" nodeType="afterGroup">
                            <p:stCondLst>
                              <p:cond delay="8500"/>
                            </p:stCondLst>
                            <p:childTnLst>
                              <p:par>
                                <p:cTn id="58" presetID="1" presetClass="entr" presetSubtype="0" fill="hold" nodeType="afterEffect">
                                  <p:stCondLst>
                                    <p:cond delay="0"/>
                                  </p:stCondLst>
                                  <p:childTnLst>
                                    <p:set>
                                      <p:cBhvr>
                                        <p:cTn id="59" dur="1" fill="hold">
                                          <p:stCondLst>
                                            <p:cond delay="499"/>
                                          </p:stCondLst>
                                        </p:cTn>
                                        <p:tgtEl>
                                          <p:spTgt spid="53264"/>
                                        </p:tgtEl>
                                        <p:attrNameLst>
                                          <p:attrName>style.visibility</p:attrName>
                                        </p:attrNameLst>
                                      </p:cBhvr>
                                      <p:to>
                                        <p:strVal val="visible"/>
                                      </p:to>
                                    </p:set>
                                  </p:childTnLst>
                                </p:cTn>
                              </p:par>
                            </p:childTnLst>
                          </p:cTn>
                        </p:par>
                        <p:par>
                          <p:cTn id="60" fill="hold" nodeType="afterGroup">
                            <p:stCondLst>
                              <p:cond delay="9000"/>
                            </p:stCondLst>
                            <p:childTnLst>
                              <p:par>
                                <p:cTn id="61" presetID="1" presetClass="entr" presetSubtype="0" fill="hold" nodeType="afterEffect">
                                  <p:stCondLst>
                                    <p:cond delay="0"/>
                                  </p:stCondLst>
                                  <p:childTnLst>
                                    <p:set>
                                      <p:cBhvr>
                                        <p:cTn id="62" dur="1" fill="hold">
                                          <p:stCondLst>
                                            <p:cond delay="499"/>
                                          </p:stCondLst>
                                        </p:cTn>
                                        <p:tgtEl>
                                          <p:spTgt spid="53265"/>
                                        </p:tgtEl>
                                        <p:attrNameLst>
                                          <p:attrName>style.visibility</p:attrName>
                                        </p:attrNameLst>
                                      </p:cBhvr>
                                      <p:to>
                                        <p:strVal val="visible"/>
                                      </p:to>
                                    </p:set>
                                  </p:childTnLst>
                                </p:cTn>
                              </p:par>
                            </p:childTnLst>
                          </p:cTn>
                        </p:par>
                        <p:par>
                          <p:cTn id="63" fill="hold" nodeType="afterGroup">
                            <p:stCondLst>
                              <p:cond delay="9500"/>
                            </p:stCondLst>
                            <p:childTnLst>
                              <p:par>
                                <p:cTn id="64" presetID="1" presetClass="entr" presetSubtype="0" fill="hold" nodeType="afterEffect">
                                  <p:stCondLst>
                                    <p:cond delay="0"/>
                                  </p:stCondLst>
                                  <p:childTnLst>
                                    <p:set>
                                      <p:cBhvr>
                                        <p:cTn id="65" dur="1" fill="hold">
                                          <p:stCondLst>
                                            <p:cond delay="499"/>
                                          </p:stCondLst>
                                        </p:cTn>
                                        <p:tgtEl>
                                          <p:spTgt spid="5326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53277"/>
                                        </p:tgtEl>
                                        <p:attrNameLst>
                                          <p:attrName>style.visibility</p:attrName>
                                        </p:attrNameLst>
                                      </p:cBhvr>
                                      <p:to>
                                        <p:strVal val="visible"/>
                                      </p:to>
                                    </p:set>
                                    <p:anim calcmode="lin" valueType="num">
                                      <p:cBhvr additive="base">
                                        <p:cTn id="70" dur="500" fill="hold"/>
                                        <p:tgtEl>
                                          <p:spTgt spid="53277"/>
                                        </p:tgtEl>
                                        <p:attrNameLst>
                                          <p:attrName>ppt_x</p:attrName>
                                        </p:attrNameLst>
                                      </p:cBhvr>
                                      <p:tavLst>
                                        <p:tav tm="0">
                                          <p:val>
                                            <p:strVal val="#ppt_x"/>
                                          </p:val>
                                        </p:tav>
                                        <p:tav tm="100000">
                                          <p:val>
                                            <p:strVal val="#ppt_x"/>
                                          </p:val>
                                        </p:tav>
                                      </p:tavLst>
                                    </p:anim>
                                    <p:anim calcmode="lin" valueType="num">
                                      <p:cBhvr additive="base">
                                        <p:cTn id="71"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53271"/>
                                        </p:tgtEl>
                                        <p:attrNameLst>
                                          <p:attrName>style.visibility</p:attrName>
                                        </p:attrNameLst>
                                      </p:cBhvr>
                                      <p:to>
                                        <p:strVal val="visible"/>
                                      </p:to>
                                    </p:set>
                                    <p:animEffect transition="in" filter="wipe(up)">
                                      <p:cBhvr>
                                        <p:cTn id="76" dur="500"/>
                                        <p:tgtEl>
                                          <p:spTgt spid="5327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53272"/>
                                        </p:tgtEl>
                                        <p:attrNameLst>
                                          <p:attrName>style.visibility</p:attrName>
                                        </p:attrNameLst>
                                      </p:cBhvr>
                                      <p:to>
                                        <p:strVal val="visible"/>
                                      </p:to>
                                    </p:set>
                                    <p:animEffect transition="in" filter="wipe(up)">
                                      <p:cBhvr>
                                        <p:cTn id="81" dur="500"/>
                                        <p:tgtEl>
                                          <p:spTgt spid="5327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53273"/>
                                        </p:tgtEl>
                                        <p:attrNameLst>
                                          <p:attrName>style.visibility</p:attrName>
                                        </p:attrNameLst>
                                      </p:cBhvr>
                                      <p:to>
                                        <p:strVal val="visible"/>
                                      </p:to>
                                    </p:set>
                                    <p:animEffect transition="in" filter="wipe(up)">
                                      <p:cBhvr>
                                        <p:cTn id="86" dur="500"/>
                                        <p:tgtEl>
                                          <p:spTgt spid="53273"/>
                                        </p:tgtEl>
                                      </p:cBhvr>
                                    </p:animEffect>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532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3275"/>
                                        </p:tgtEl>
                                        <p:attrNameLst>
                                          <p:attrName>style.visibility</p:attrName>
                                        </p:attrNameLst>
                                      </p:cBhvr>
                                      <p:to>
                                        <p:strVal val="visible"/>
                                      </p:to>
                                    </p:set>
                                    <p:animEffect transition="in" filter="wipe(left)">
                                      <p:cBhvr>
                                        <p:cTn id="94"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7" grpId="0" animBg="1" autoUpdateAnimBg="0"/>
      <p:bldP spid="53258" grpId="0" animBg="1" autoUpdateAnimBg="0"/>
      <p:bldP spid="53267" grpId="0" animBg="1" autoUpdateAnimBg="0"/>
      <p:bldP spid="53275" grpId="0" autoUpdateAnimBg="0"/>
      <p:bldP spid="532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a:extLst>
              <a:ext uri="{FF2B5EF4-FFF2-40B4-BE49-F238E27FC236}">
                <a16:creationId xmlns:a16="http://schemas.microsoft.com/office/drawing/2014/main" id="{387D38E1-38D7-4A0F-A722-48259A26BC71}"/>
              </a:ext>
            </a:extLst>
          </p:cNvPr>
          <p:cNvSpPr>
            <a:spLocks noChangeArrowheads="1"/>
          </p:cNvSpPr>
          <p:nvPr/>
        </p:nvSpPr>
        <p:spPr bwMode="auto">
          <a:xfrm>
            <a:off x="3429000" y="1447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5" name="Oval 3">
            <a:extLst>
              <a:ext uri="{FF2B5EF4-FFF2-40B4-BE49-F238E27FC236}">
                <a16:creationId xmlns:a16="http://schemas.microsoft.com/office/drawing/2014/main" id="{FE44FA6E-2AC6-4A1A-AE81-2B2D96EFA768}"/>
              </a:ext>
            </a:extLst>
          </p:cNvPr>
          <p:cNvSpPr>
            <a:spLocks noChangeArrowheads="1"/>
          </p:cNvSpPr>
          <p:nvPr/>
        </p:nvSpPr>
        <p:spPr bwMode="auto">
          <a:xfrm>
            <a:off x="19812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6" name="Oval 4">
            <a:extLst>
              <a:ext uri="{FF2B5EF4-FFF2-40B4-BE49-F238E27FC236}">
                <a16:creationId xmlns:a16="http://schemas.microsoft.com/office/drawing/2014/main" id="{48DD8CD9-4C2C-4A72-9EC0-3A10E88B509B}"/>
              </a:ext>
            </a:extLst>
          </p:cNvPr>
          <p:cNvSpPr>
            <a:spLocks noChangeArrowheads="1"/>
          </p:cNvSpPr>
          <p:nvPr/>
        </p:nvSpPr>
        <p:spPr bwMode="auto">
          <a:xfrm>
            <a:off x="48768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7" name="Oval 5">
            <a:extLst>
              <a:ext uri="{FF2B5EF4-FFF2-40B4-BE49-F238E27FC236}">
                <a16:creationId xmlns:a16="http://schemas.microsoft.com/office/drawing/2014/main" id="{2296C5B5-6EAE-43EE-AA44-00A9D528A448}"/>
              </a:ext>
            </a:extLst>
          </p:cNvPr>
          <p:cNvSpPr>
            <a:spLocks noChangeArrowheads="1"/>
          </p:cNvSpPr>
          <p:nvPr/>
        </p:nvSpPr>
        <p:spPr bwMode="auto">
          <a:xfrm>
            <a:off x="838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8" name="Oval 6">
            <a:extLst>
              <a:ext uri="{FF2B5EF4-FFF2-40B4-BE49-F238E27FC236}">
                <a16:creationId xmlns:a16="http://schemas.microsoft.com/office/drawing/2014/main" id="{E79C6CE0-4388-4E86-BFA5-356EB629AE78}"/>
              </a:ext>
            </a:extLst>
          </p:cNvPr>
          <p:cNvSpPr>
            <a:spLocks noChangeArrowheads="1"/>
          </p:cNvSpPr>
          <p:nvPr/>
        </p:nvSpPr>
        <p:spPr bwMode="auto">
          <a:xfrm>
            <a:off x="60198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9" name="Oval 7">
            <a:extLst>
              <a:ext uri="{FF2B5EF4-FFF2-40B4-BE49-F238E27FC236}">
                <a16:creationId xmlns:a16="http://schemas.microsoft.com/office/drawing/2014/main" id="{4C72C16E-0ACB-4061-A60B-E2F94FEC150C}"/>
              </a:ext>
            </a:extLst>
          </p:cNvPr>
          <p:cNvSpPr>
            <a:spLocks noChangeArrowheads="1"/>
          </p:cNvSpPr>
          <p:nvPr/>
        </p:nvSpPr>
        <p:spPr bwMode="auto">
          <a:xfrm>
            <a:off x="51816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0" name="Oval 8">
            <a:extLst>
              <a:ext uri="{FF2B5EF4-FFF2-40B4-BE49-F238E27FC236}">
                <a16:creationId xmlns:a16="http://schemas.microsoft.com/office/drawing/2014/main" id="{E7E8219C-D725-4D6E-A0B3-20E7A75E3F64}"/>
              </a:ext>
            </a:extLst>
          </p:cNvPr>
          <p:cNvSpPr>
            <a:spLocks noChangeArrowheads="1"/>
          </p:cNvSpPr>
          <p:nvPr/>
        </p:nvSpPr>
        <p:spPr bwMode="auto">
          <a:xfrm>
            <a:off x="3124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1" name="Oval 9">
            <a:extLst>
              <a:ext uri="{FF2B5EF4-FFF2-40B4-BE49-F238E27FC236}">
                <a16:creationId xmlns:a16="http://schemas.microsoft.com/office/drawing/2014/main" id="{F724BD1C-4C7E-4BCF-8CC6-0B13D051291B}"/>
              </a:ext>
            </a:extLst>
          </p:cNvPr>
          <p:cNvSpPr>
            <a:spLocks noChangeArrowheads="1"/>
          </p:cNvSpPr>
          <p:nvPr/>
        </p:nvSpPr>
        <p:spPr bwMode="auto">
          <a:xfrm>
            <a:off x="22098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2" name="Oval 10">
            <a:extLst>
              <a:ext uri="{FF2B5EF4-FFF2-40B4-BE49-F238E27FC236}">
                <a16:creationId xmlns:a16="http://schemas.microsoft.com/office/drawing/2014/main" id="{4DCFBDA3-F42E-4A92-A4B5-2E513C5FCEDC}"/>
              </a:ext>
            </a:extLst>
          </p:cNvPr>
          <p:cNvSpPr>
            <a:spLocks noChangeArrowheads="1"/>
          </p:cNvSpPr>
          <p:nvPr/>
        </p:nvSpPr>
        <p:spPr bwMode="auto">
          <a:xfrm>
            <a:off x="64770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3" name="Line 11">
            <a:extLst>
              <a:ext uri="{FF2B5EF4-FFF2-40B4-BE49-F238E27FC236}">
                <a16:creationId xmlns:a16="http://schemas.microsoft.com/office/drawing/2014/main" id="{D45DDFC9-991E-4DF6-BC55-C5A413E5307B}"/>
              </a:ext>
            </a:extLst>
          </p:cNvPr>
          <p:cNvSpPr>
            <a:spLocks noChangeShapeType="1"/>
          </p:cNvSpPr>
          <p:nvPr/>
        </p:nvSpPr>
        <p:spPr bwMode="auto">
          <a:xfrm flipH="1">
            <a:off x="2590800" y="1752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4" name="Line 12">
            <a:extLst>
              <a:ext uri="{FF2B5EF4-FFF2-40B4-BE49-F238E27FC236}">
                <a16:creationId xmlns:a16="http://schemas.microsoft.com/office/drawing/2014/main" id="{7FFB584A-8286-4606-9ABF-B163C0C27512}"/>
              </a:ext>
            </a:extLst>
          </p:cNvPr>
          <p:cNvSpPr>
            <a:spLocks noChangeShapeType="1"/>
          </p:cNvSpPr>
          <p:nvPr/>
        </p:nvSpPr>
        <p:spPr bwMode="auto">
          <a:xfrm flipH="1">
            <a:off x="1447800" y="23622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5" name="Line 13">
            <a:extLst>
              <a:ext uri="{FF2B5EF4-FFF2-40B4-BE49-F238E27FC236}">
                <a16:creationId xmlns:a16="http://schemas.microsoft.com/office/drawing/2014/main" id="{D4B3391A-15EA-4CFE-8E9C-E799265104E1}"/>
              </a:ext>
            </a:extLst>
          </p:cNvPr>
          <p:cNvSpPr>
            <a:spLocks noChangeShapeType="1"/>
          </p:cNvSpPr>
          <p:nvPr/>
        </p:nvSpPr>
        <p:spPr bwMode="auto">
          <a:xfrm>
            <a:off x="4114800" y="1752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6" name="Line 14">
            <a:extLst>
              <a:ext uri="{FF2B5EF4-FFF2-40B4-BE49-F238E27FC236}">
                <a16:creationId xmlns:a16="http://schemas.microsoft.com/office/drawing/2014/main" id="{55D37F0D-1D94-4BBE-95F7-ECD4709FC1B4}"/>
              </a:ext>
            </a:extLst>
          </p:cNvPr>
          <p:cNvSpPr>
            <a:spLocks noChangeShapeType="1"/>
          </p:cNvSpPr>
          <p:nvPr/>
        </p:nvSpPr>
        <p:spPr bwMode="auto">
          <a:xfrm>
            <a:off x="2590800" y="2362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7" name="Line 15">
            <a:extLst>
              <a:ext uri="{FF2B5EF4-FFF2-40B4-BE49-F238E27FC236}">
                <a16:creationId xmlns:a16="http://schemas.microsoft.com/office/drawing/2014/main" id="{5B754BA3-0056-47F3-9256-2DD7790B8CB2}"/>
              </a:ext>
            </a:extLst>
          </p:cNvPr>
          <p:cNvSpPr>
            <a:spLocks noChangeShapeType="1"/>
          </p:cNvSpPr>
          <p:nvPr/>
        </p:nvSpPr>
        <p:spPr bwMode="auto">
          <a:xfrm flipH="1">
            <a:off x="2667000" y="3124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8" name="Line 16">
            <a:extLst>
              <a:ext uri="{FF2B5EF4-FFF2-40B4-BE49-F238E27FC236}">
                <a16:creationId xmlns:a16="http://schemas.microsoft.com/office/drawing/2014/main" id="{B7C10C0F-591B-4A46-9BC2-5FBC48D43701}"/>
              </a:ext>
            </a:extLst>
          </p:cNvPr>
          <p:cNvSpPr>
            <a:spLocks noChangeShapeType="1"/>
          </p:cNvSpPr>
          <p:nvPr/>
        </p:nvSpPr>
        <p:spPr bwMode="auto">
          <a:xfrm>
            <a:off x="5486400" y="2438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9" name="Line 17">
            <a:extLst>
              <a:ext uri="{FF2B5EF4-FFF2-40B4-BE49-F238E27FC236}">
                <a16:creationId xmlns:a16="http://schemas.microsoft.com/office/drawing/2014/main" id="{7BEA8574-4F34-4280-83FC-6A2C48BAB8D1}"/>
              </a:ext>
            </a:extLst>
          </p:cNvPr>
          <p:cNvSpPr>
            <a:spLocks noChangeShapeType="1"/>
          </p:cNvSpPr>
          <p:nvPr/>
        </p:nvSpPr>
        <p:spPr bwMode="auto">
          <a:xfrm flipH="1">
            <a:off x="5638800" y="32004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0" name="Line 18">
            <a:extLst>
              <a:ext uri="{FF2B5EF4-FFF2-40B4-BE49-F238E27FC236}">
                <a16:creationId xmlns:a16="http://schemas.microsoft.com/office/drawing/2014/main" id="{4B65AF20-4DC1-49BA-8B1B-A266263D92BC}"/>
              </a:ext>
            </a:extLst>
          </p:cNvPr>
          <p:cNvSpPr>
            <a:spLocks noChangeShapeType="1"/>
          </p:cNvSpPr>
          <p:nvPr/>
        </p:nvSpPr>
        <p:spPr bwMode="auto">
          <a:xfrm>
            <a:off x="5791200" y="3962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1" name="Oval 19">
            <a:extLst>
              <a:ext uri="{FF2B5EF4-FFF2-40B4-BE49-F238E27FC236}">
                <a16:creationId xmlns:a16="http://schemas.microsoft.com/office/drawing/2014/main" id="{DEFA636B-9FD8-4403-89A2-1F131473406F}"/>
              </a:ext>
            </a:extLst>
          </p:cNvPr>
          <p:cNvSpPr>
            <a:spLocks noChangeArrowheads="1"/>
          </p:cNvSpPr>
          <p:nvPr/>
        </p:nvSpPr>
        <p:spPr bwMode="auto">
          <a:xfrm>
            <a:off x="12192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2" name="Line 20">
            <a:extLst>
              <a:ext uri="{FF2B5EF4-FFF2-40B4-BE49-F238E27FC236}">
                <a16:creationId xmlns:a16="http://schemas.microsoft.com/office/drawing/2014/main" id="{62DD6674-1D74-43EC-9917-66F7CF7E7C6E}"/>
              </a:ext>
            </a:extLst>
          </p:cNvPr>
          <p:cNvSpPr>
            <a:spLocks noChangeShapeType="1"/>
          </p:cNvSpPr>
          <p:nvPr/>
        </p:nvSpPr>
        <p:spPr bwMode="auto">
          <a:xfrm flipH="1">
            <a:off x="1676400" y="3886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3" name="Rectangle 21">
            <a:extLst>
              <a:ext uri="{FF2B5EF4-FFF2-40B4-BE49-F238E27FC236}">
                <a16:creationId xmlns:a16="http://schemas.microsoft.com/office/drawing/2014/main" id="{DD24BF43-2E03-45FD-AB9D-DBDB62941A3D}"/>
              </a:ext>
            </a:extLst>
          </p:cNvPr>
          <p:cNvSpPr>
            <a:spLocks noChangeArrowheads="1"/>
          </p:cNvSpPr>
          <p:nvPr/>
        </p:nvSpPr>
        <p:spPr bwMode="auto">
          <a:xfrm>
            <a:off x="-76200" y="196850"/>
            <a:ext cx="9134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3</a:t>
            </a:r>
            <a:r>
              <a:rPr kumimoji="1" lang="zh-CN" altLang="en-US" sz="3600" b="0" i="0" u="none" strike="noStrike" kern="1200" cap="none" spc="0" normalizeH="0" baseline="0" noProof="0" dirty="0">
                <a:ln>
                  <a:noFill/>
                </a:ln>
                <a:effectLst/>
                <a:uLnTx/>
                <a:uFillTx/>
                <a:latin typeface="+mj-ea"/>
                <a:ea typeface="+mj-ea"/>
                <a:cs typeface="+mn-cs"/>
              </a:rPr>
              <a:t>）被删除的结点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既有左子树，也有右子树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4294" name="Oval 22">
            <a:extLst>
              <a:ext uri="{FF2B5EF4-FFF2-40B4-BE49-F238E27FC236}">
                <a16:creationId xmlns:a16="http://schemas.microsoft.com/office/drawing/2014/main" id="{111DFA27-B6AC-4EB8-A3A7-87F83C8377DD}"/>
              </a:ext>
            </a:extLst>
          </p:cNvPr>
          <p:cNvSpPr>
            <a:spLocks noChangeArrowheads="1"/>
          </p:cNvSpPr>
          <p:nvPr/>
        </p:nvSpPr>
        <p:spPr bwMode="auto">
          <a:xfrm>
            <a:off x="3124200" y="2667000"/>
            <a:ext cx="685800" cy="533400"/>
          </a:xfrm>
          <a:prstGeom prst="ellipse">
            <a:avLst/>
          </a:prstGeom>
          <a:solidFill>
            <a:srgbClr val="FFFF99">
              <a:alpha val="50195"/>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5" name="Oval 23">
            <a:extLst>
              <a:ext uri="{FF2B5EF4-FFF2-40B4-BE49-F238E27FC236}">
                <a16:creationId xmlns:a16="http://schemas.microsoft.com/office/drawing/2014/main" id="{36A1F1AF-3CE9-45D3-A6A5-2692A58D80E1}"/>
              </a:ext>
            </a:extLst>
          </p:cNvPr>
          <p:cNvSpPr>
            <a:spLocks noChangeArrowheads="1"/>
          </p:cNvSpPr>
          <p:nvPr/>
        </p:nvSpPr>
        <p:spPr bwMode="auto">
          <a:xfrm>
            <a:off x="3429000" y="1447800"/>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4296" name="Rectangle 24">
            <a:extLst>
              <a:ext uri="{FF2B5EF4-FFF2-40B4-BE49-F238E27FC236}">
                <a16:creationId xmlns:a16="http://schemas.microsoft.com/office/drawing/2014/main" id="{69BD6E1D-B533-4A44-971B-9A6C51386FF5}"/>
              </a:ext>
            </a:extLst>
          </p:cNvPr>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7" name="Oval 25">
            <a:extLst>
              <a:ext uri="{FF2B5EF4-FFF2-40B4-BE49-F238E27FC236}">
                <a16:creationId xmlns:a16="http://schemas.microsoft.com/office/drawing/2014/main" id="{347DC143-D2A4-423C-A2F0-420B3ECE3A31}"/>
              </a:ext>
            </a:extLst>
          </p:cNvPr>
          <p:cNvSpPr>
            <a:spLocks noChangeArrowheads="1"/>
          </p:cNvSpPr>
          <p:nvPr/>
        </p:nvSpPr>
        <p:spPr bwMode="auto">
          <a:xfrm>
            <a:off x="2667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8" name="Oval 26">
            <a:extLst>
              <a:ext uri="{FF2B5EF4-FFF2-40B4-BE49-F238E27FC236}">
                <a16:creationId xmlns:a16="http://schemas.microsoft.com/office/drawing/2014/main" id="{B8A1F191-925F-47A0-BDA3-F1AD361CA835}"/>
              </a:ext>
            </a:extLst>
          </p:cNvPr>
          <p:cNvSpPr>
            <a:spLocks noChangeArrowheads="1"/>
          </p:cNvSpPr>
          <p:nvPr/>
        </p:nvSpPr>
        <p:spPr bwMode="auto">
          <a:xfrm>
            <a:off x="2209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9" name="Oval 27">
            <a:extLst>
              <a:ext uri="{FF2B5EF4-FFF2-40B4-BE49-F238E27FC236}">
                <a16:creationId xmlns:a16="http://schemas.microsoft.com/office/drawing/2014/main" id="{D4D9BCFE-EB39-40DE-B4EB-01D74BCDCBD9}"/>
              </a:ext>
            </a:extLst>
          </p:cNvPr>
          <p:cNvSpPr>
            <a:spLocks noChangeArrowheads="1"/>
          </p:cNvSpPr>
          <p:nvPr/>
        </p:nvSpPr>
        <p:spPr bwMode="auto">
          <a:xfrm>
            <a:off x="228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0" name="Oval 28">
            <a:extLst>
              <a:ext uri="{FF2B5EF4-FFF2-40B4-BE49-F238E27FC236}">
                <a16:creationId xmlns:a16="http://schemas.microsoft.com/office/drawing/2014/main" id="{3E8D612E-8CE8-4898-9D6A-6FBC05864BD8}"/>
              </a:ext>
            </a:extLst>
          </p:cNvPr>
          <p:cNvSpPr>
            <a:spLocks noChangeArrowheads="1"/>
          </p:cNvSpPr>
          <p:nvPr/>
        </p:nvSpPr>
        <p:spPr bwMode="auto">
          <a:xfrm>
            <a:off x="3886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1" name="Oval 29">
            <a:extLst>
              <a:ext uri="{FF2B5EF4-FFF2-40B4-BE49-F238E27FC236}">
                <a16:creationId xmlns:a16="http://schemas.microsoft.com/office/drawing/2014/main" id="{E590A379-2EE5-4C65-99C8-AFF52AD9F163}"/>
              </a:ext>
            </a:extLst>
          </p:cNvPr>
          <p:cNvSpPr>
            <a:spLocks noChangeArrowheads="1"/>
          </p:cNvSpPr>
          <p:nvPr/>
        </p:nvSpPr>
        <p:spPr bwMode="auto">
          <a:xfrm>
            <a:off x="990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2" name="Oval 30">
            <a:extLst>
              <a:ext uri="{FF2B5EF4-FFF2-40B4-BE49-F238E27FC236}">
                <a16:creationId xmlns:a16="http://schemas.microsoft.com/office/drawing/2014/main" id="{D50020C0-1A76-4831-ABCC-8509B68E1BAF}"/>
              </a:ext>
            </a:extLst>
          </p:cNvPr>
          <p:cNvSpPr>
            <a:spLocks noChangeArrowheads="1"/>
          </p:cNvSpPr>
          <p:nvPr/>
        </p:nvSpPr>
        <p:spPr bwMode="auto">
          <a:xfrm>
            <a:off x="1219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3" name="Oval 31">
            <a:extLst>
              <a:ext uri="{FF2B5EF4-FFF2-40B4-BE49-F238E27FC236}">
                <a16:creationId xmlns:a16="http://schemas.microsoft.com/office/drawing/2014/main" id="{F6FA2C63-2A95-4DDC-B738-2A9F8A75662C}"/>
              </a:ext>
            </a:extLst>
          </p:cNvPr>
          <p:cNvSpPr>
            <a:spLocks noChangeArrowheads="1"/>
          </p:cNvSpPr>
          <p:nvPr/>
        </p:nvSpPr>
        <p:spPr bwMode="auto">
          <a:xfrm>
            <a:off x="1447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4" name="Oval 32">
            <a:extLst>
              <a:ext uri="{FF2B5EF4-FFF2-40B4-BE49-F238E27FC236}">
                <a16:creationId xmlns:a16="http://schemas.microsoft.com/office/drawing/2014/main" id="{645CBE84-73DE-41A1-B9D6-B8852820A20D}"/>
              </a:ext>
            </a:extLst>
          </p:cNvPr>
          <p:cNvSpPr>
            <a:spLocks noChangeArrowheads="1"/>
          </p:cNvSpPr>
          <p:nvPr/>
        </p:nvSpPr>
        <p:spPr bwMode="auto">
          <a:xfrm>
            <a:off x="3200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5" name="Oval 33">
            <a:extLst>
              <a:ext uri="{FF2B5EF4-FFF2-40B4-BE49-F238E27FC236}">
                <a16:creationId xmlns:a16="http://schemas.microsoft.com/office/drawing/2014/main" id="{26FF3EA0-48D0-4780-8C14-CB91F522F5D5}"/>
              </a:ext>
            </a:extLst>
          </p:cNvPr>
          <p:cNvSpPr>
            <a:spLocks noChangeArrowheads="1"/>
          </p:cNvSpPr>
          <p:nvPr/>
        </p:nvSpPr>
        <p:spPr bwMode="auto">
          <a:xfrm>
            <a:off x="3429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6" name="Oval 34">
            <a:extLst>
              <a:ext uri="{FF2B5EF4-FFF2-40B4-BE49-F238E27FC236}">
                <a16:creationId xmlns:a16="http://schemas.microsoft.com/office/drawing/2014/main" id="{1066591C-5668-42B1-B96E-2FBC8CEE3E84}"/>
              </a:ext>
            </a:extLst>
          </p:cNvPr>
          <p:cNvSpPr>
            <a:spLocks noChangeArrowheads="1"/>
          </p:cNvSpPr>
          <p:nvPr/>
        </p:nvSpPr>
        <p:spPr bwMode="auto">
          <a:xfrm>
            <a:off x="3657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7" name="Oval 35">
            <a:extLst>
              <a:ext uri="{FF2B5EF4-FFF2-40B4-BE49-F238E27FC236}">
                <a16:creationId xmlns:a16="http://schemas.microsoft.com/office/drawing/2014/main" id="{3985EDC3-27DA-4741-A731-7D100BCCD5AB}"/>
              </a:ext>
            </a:extLst>
          </p:cNvPr>
          <p:cNvSpPr>
            <a:spLocks noChangeArrowheads="1"/>
          </p:cNvSpPr>
          <p:nvPr/>
        </p:nvSpPr>
        <p:spPr bwMode="auto">
          <a:xfrm>
            <a:off x="2667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8" name="Oval 36">
            <a:extLst>
              <a:ext uri="{FF2B5EF4-FFF2-40B4-BE49-F238E27FC236}">
                <a16:creationId xmlns:a16="http://schemas.microsoft.com/office/drawing/2014/main" id="{74C5DDA9-2F62-4C4F-ACFB-4B8DD0F1ADA5}"/>
              </a:ext>
            </a:extLst>
          </p:cNvPr>
          <p:cNvSpPr>
            <a:spLocks noChangeArrowheads="1"/>
          </p:cNvSpPr>
          <p:nvPr/>
        </p:nvSpPr>
        <p:spPr bwMode="auto">
          <a:xfrm>
            <a:off x="2209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9" name="Text Box 37">
            <a:extLst>
              <a:ext uri="{FF2B5EF4-FFF2-40B4-BE49-F238E27FC236}">
                <a16:creationId xmlns:a16="http://schemas.microsoft.com/office/drawing/2014/main" id="{19C962C3-4A3C-45C5-AB48-97762A02713F}"/>
              </a:ext>
            </a:extLst>
          </p:cNvPr>
          <p:cNvSpPr txBox="1">
            <a:spLocks noChangeArrowheads="1"/>
          </p:cNvSpPr>
          <p:nvPr/>
        </p:nvSpPr>
        <p:spPr bwMode="auto">
          <a:xfrm>
            <a:off x="4724400" y="5067300"/>
            <a:ext cx="4359275" cy="13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i="0" u="none" strike="noStrike" kern="1200" cap="none" spc="0" normalizeH="0" baseline="0" noProof="0" dirty="0">
                <a:ln>
                  <a:noFill/>
                </a:ln>
                <a:effectLst/>
                <a:uLnTx/>
                <a:uFillTx/>
                <a:latin typeface="+mj-ea"/>
                <a:ea typeface="+mj-ea"/>
                <a:cs typeface="+mn-cs"/>
              </a:rPr>
              <a:t>以其前驱替代之，然后再删除该前驱结点</a:t>
            </a:r>
          </a:p>
        </p:txBody>
      </p:sp>
      <p:sp>
        <p:nvSpPr>
          <p:cNvPr id="54310" name="AutoShape 38">
            <a:extLst>
              <a:ext uri="{FF2B5EF4-FFF2-40B4-BE49-F238E27FC236}">
                <a16:creationId xmlns:a16="http://schemas.microsoft.com/office/drawing/2014/main" id="{72367201-E67C-4C12-B9A6-B28D970D5A56}"/>
              </a:ext>
            </a:extLst>
          </p:cNvPr>
          <p:cNvSpPr>
            <a:spLocks noChangeArrowheads="1"/>
          </p:cNvSpPr>
          <p:nvPr/>
        </p:nvSpPr>
        <p:spPr bwMode="auto">
          <a:xfrm>
            <a:off x="2514600" y="23622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1" name="Rectangle 39">
            <a:extLst>
              <a:ext uri="{FF2B5EF4-FFF2-40B4-BE49-F238E27FC236}">
                <a16:creationId xmlns:a16="http://schemas.microsoft.com/office/drawing/2014/main" id="{4CA52F31-5BAF-4758-9A29-5349AFB2CF49}"/>
              </a:ext>
            </a:extLst>
          </p:cNvPr>
          <p:cNvSpPr>
            <a:spLocks noChangeArrowheads="1"/>
          </p:cNvSpPr>
          <p:nvPr/>
        </p:nvSpPr>
        <p:spPr bwMode="auto">
          <a:xfrm>
            <a:off x="2667000" y="2362200"/>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2" name="AutoShape 40">
            <a:extLst>
              <a:ext uri="{FF2B5EF4-FFF2-40B4-BE49-F238E27FC236}">
                <a16:creationId xmlns:a16="http://schemas.microsoft.com/office/drawing/2014/main" id="{153C4EBC-14A6-4C2C-90F9-AF0243D88491}"/>
              </a:ext>
            </a:extLst>
          </p:cNvPr>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3" name="Text Box 41">
            <a:extLst>
              <a:ext uri="{FF2B5EF4-FFF2-40B4-BE49-F238E27FC236}">
                <a16:creationId xmlns:a16="http://schemas.microsoft.com/office/drawing/2014/main" id="{47BB63CB-3A1E-44F5-B993-BE5463EF53DD}"/>
              </a:ext>
            </a:extLst>
          </p:cNvPr>
          <p:cNvSpPr txBox="1">
            <a:spLocks noChangeArrowheads="1"/>
          </p:cNvSpPr>
          <p:nvPr/>
        </p:nvSpPr>
        <p:spPr bwMode="auto">
          <a:xfrm>
            <a:off x="28130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A50021"/>
                </a:solidFill>
                <a:effectLst/>
                <a:uLnTx/>
                <a:uFillTx/>
                <a:latin typeface="+mj-ea"/>
                <a:ea typeface="+mj-ea"/>
                <a:cs typeface="+mn-cs"/>
              </a:rPr>
              <a:t>被删结点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4" name="AutoShape 42">
            <a:extLst>
              <a:ext uri="{FF2B5EF4-FFF2-40B4-BE49-F238E27FC236}">
                <a16:creationId xmlns:a16="http://schemas.microsoft.com/office/drawing/2014/main" id="{C94EFA4A-3BDA-462C-9AAE-B67E65904182}"/>
              </a:ext>
            </a:extLst>
          </p:cNvPr>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5" name="Text Box 43">
            <a:extLst>
              <a:ext uri="{FF2B5EF4-FFF2-40B4-BE49-F238E27FC236}">
                <a16:creationId xmlns:a16="http://schemas.microsoft.com/office/drawing/2014/main" id="{C5F679F7-1531-46CB-AB5C-231E8C4D2DA1}"/>
              </a:ext>
            </a:extLst>
          </p:cNvPr>
          <p:cNvSpPr txBox="1">
            <a:spLocks noChangeArrowheads="1"/>
          </p:cNvSpPr>
          <p:nvPr/>
        </p:nvSpPr>
        <p:spPr bwMode="auto">
          <a:xfrm>
            <a:off x="8318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mj-ea"/>
                <a:ea typeface="+mj-ea"/>
                <a:cs typeface="+mn-cs"/>
              </a:rPr>
              <a:t>前驱结点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6" name="Freeform 44">
            <a:extLst>
              <a:ext uri="{FF2B5EF4-FFF2-40B4-BE49-F238E27FC236}">
                <a16:creationId xmlns:a16="http://schemas.microsoft.com/office/drawing/2014/main" id="{C858C51D-D5FC-4B6E-99AB-AF2D61303FB6}"/>
              </a:ext>
            </a:extLst>
          </p:cNvPr>
          <p:cNvSpPr>
            <a:spLocks/>
          </p:cNvSpPr>
          <p:nvPr/>
        </p:nvSpPr>
        <p:spPr bwMode="auto">
          <a:xfrm>
            <a:off x="3810000" y="685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7" name="Text Box 45">
            <a:extLst>
              <a:ext uri="{FF2B5EF4-FFF2-40B4-BE49-F238E27FC236}">
                <a16:creationId xmlns:a16="http://schemas.microsoft.com/office/drawing/2014/main" id="{CF90FD0F-FA89-48CD-A36F-05F51BF39EDC}"/>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50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93"/>
                                        </p:tgtEl>
                                        <p:attrNameLst>
                                          <p:attrName>style.visibility</p:attrName>
                                        </p:attrNameLst>
                                      </p:cBhvr>
                                      <p:to>
                                        <p:strVal val="visible"/>
                                      </p:to>
                                    </p:set>
                                    <p:anim calcmode="lin" valueType="num">
                                      <p:cBhvr additive="base">
                                        <p:cTn id="7" dur="500" fill="hold"/>
                                        <p:tgtEl>
                                          <p:spTgt spid="54293"/>
                                        </p:tgtEl>
                                        <p:attrNameLst>
                                          <p:attrName>ppt_x</p:attrName>
                                        </p:attrNameLst>
                                      </p:cBhvr>
                                      <p:tavLst>
                                        <p:tav tm="0">
                                          <p:val>
                                            <p:strVal val="0-#ppt_w/2"/>
                                          </p:val>
                                        </p:tav>
                                        <p:tav tm="100000">
                                          <p:val>
                                            <p:strVal val="#ppt_x"/>
                                          </p:val>
                                        </p:tav>
                                      </p:tavLst>
                                    </p:anim>
                                    <p:anim calcmode="lin" valueType="num">
                                      <p:cBhvr additive="base">
                                        <p:cTn id="8" dur="500" fill="hold"/>
                                        <p:tgtEl>
                                          <p:spTgt spid="54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4316"/>
                                        </p:tgtEl>
                                        <p:attrNameLst>
                                          <p:attrName>style.visibility</p:attrName>
                                        </p:attrNameLst>
                                      </p:cBhvr>
                                      <p:to>
                                        <p:strVal val="visible"/>
                                      </p:to>
                                    </p:set>
                                    <p:animEffect transition="in" filter="wipe(up)">
                                      <p:cBhvr>
                                        <p:cTn id="13" dur="500"/>
                                        <p:tgtEl>
                                          <p:spTgt spid="54316"/>
                                        </p:tgtEl>
                                      </p:cBhvr>
                                    </p:animEffect>
                                  </p:childTnLst>
                                </p:cTn>
                              </p:par>
                            </p:childTnLst>
                          </p:cTn>
                        </p:par>
                        <p:par>
                          <p:cTn id="14" fill="hold" nodeType="afterGroup">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54274"/>
                                        </p:tgtEl>
                                        <p:attrNameLst>
                                          <p:attrName>style.visibility</p:attrName>
                                        </p:attrNameLst>
                                      </p:cBhvr>
                                      <p:to>
                                        <p:strVal val="visible"/>
                                      </p:to>
                                    </p:set>
                                    <p:anim calcmode="lin" valueType="num">
                                      <p:cBhvr>
                                        <p:cTn id="17" dur="500" fill="hold"/>
                                        <p:tgtEl>
                                          <p:spTgt spid="54274"/>
                                        </p:tgtEl>
                                        <p:attrNameLst>
                                          <p:attrName>ppt_x</p:attrName>
                                        </p:attrNameLst>
                                      </p:cBhvr>
                                      <p:tavLst>
                                        <p:tav tm="0">
                                          <p:val>
                                            <p:strVal val="#ppt_x"/>
                                          </p:val>
                                        </p:tav>
                                        <p:tav tm="100000">
                                          <p:val>
                                            <p:strVal val="#ppt_x"/>
                                          </p:val>
                                        </p:tav>
                                      </p:tavLst>
                                    </p:anim>
                                    <p:anim calcmode="lin" valueType="num">
                                      <p:cBhvr>
                                        <p:cTn id="18" dur="500" fill="hold"/>
                                        <p:tgtEl>
                                          <p:spTgt spid="54274"/>
                                        </p:tgtEl>
                                        <p:attrNameLst>
                                          <p:attrName>ppt_y</p:attrName>
                                        </p:attrNameLst>
                                      </p:cBhvr>
                                      <p:tavLst>
                                        <p:tav tm="0">
                                          <p:val>
                                            <p:strVal val="#ppt_y-#ppt_h/2"/>
                                          </p:val>
                                        </p:tav>
                                        <p:tav tm="100000">
                                          <p:val>
                                            <p:strVal val="#ppt_y"/>
                                          </p:val>
                                        </p:tav>
                                      </p:tavLst>
                                    </p:anim>
                                    <p:anim calcmode="lin" valueType="num">
                                      <p:cBhvr>
                                        <p:cTn id="19" dur="500" fill="hold"/>
                                        <p:tgtEl>
                                          <p:spTgt spid="54274"/>
                                        </p:tgtEl>
                                        <p:attrNameLst>
                                          <p:attrName>ppt_w</p:attrName>
                                        </p:attrNameLst>
                                      </p:cBhvr>
                                      <p:tavLst>
                                        <p:tav tm="0">
                                          <p:val>
                                            <p:strVal val="#ppt_w"/>
                                          </p:val>
                                        </p:tav>
                                        <p:tav tm="100000">
                                          <p:val>
                                            <p:strVal val="#ppt_w"/>
                                          </p:val>
                                        </p:tav>
                                      </p:tavLst>
                                    </p:anim>
                                    <p:anim calcmode="lin" valueType="num">
                                      <p:cBhvr>
                                        <p:cTn id="20" dur="500" fill="hold"/>
                                        <p:tgtEl>
                                          <p:spTgt spid="54274"/>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54275"/>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54276"/>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54277"/>
                                        </p:tgtEl>
                                        <p:attrNameLst>
                                          <p:attrName>style.visibility</p:attrName>
                                        </p:attrNameLst>
                                      </p:cBhvr>
                                      <p:to>
                                        <p:strVal val="visible"/>
                                      </p:to>
                                    </p:se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54278"/>
                                        </p:tgtEl>
                                        <p:attrNameLst>
                                          <p:attrName>style.visibility</p:attrName>
                                        </p:attrNameLst>
                                      </p:cBhvr>
                                      <p:to>
                                        <p:strVal val="visible"/>
                                      </p:to>
                                    </p:set>
                                  </p:childTnLst>
                                </p:cTn>
                              </p:par>
                            </p:childTnLst>
                          </p:cTn>
                        </p:par>
                        <p:par>
                          <p:cTn id="33" fill="hold" nodeType="afterGroup">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54279"/>
                                        </p:tgtEl>
                                        <p:attrNameLst>
                                          <p:attrName>style.visibility</p:attrName>
                                        </p:attrNameLst>
                                      </p:cBhvr>
                                      <p:to>
                                        <p:strVal val="visible"/>
                                      </p:to>
                                    </p:set>
                                  </p:childTnLst>
                                </p:cTn>
                              </p:par>
                            </p:childTnLst>
                          </p:cTn>
                        </p:par>
                        <p:par>
                          <p:cTn id="36" fill="hold" nodeType="afterGroup">
                            <p:stCondLst>
                              <p:cond delay="3500"/>
                            </p:stCondLst>
                            <p:childTnLst>
                              <p:par>
                                <p:cTn id="37" presetID="1" presetClass="entr" presetSubtype="0" fill="hold" grpId="0" nodeType="afterEffect">
                                  <p:stCondLst>
                                    <p:cond delay="0"/>
                                  </p:stCondLst>
                                  <p:childTnLst>
                                    <p:set>
                                      <p:cBhvr>
                                        <p:cTn id="38" dur="1" fill="hold">
                                          <p:stCondLst>
                                            <p:cond delay="499"/>
                                          </p:stCondLst>
                                        </p:cTn>
                                        <p:tgtEl>
                                          <p:spTgt spid="54280"/>
                                        </p:tgtEl>
                                        <p:attrNameLst>
                                          <p:attrName>style.visibility</p:attrName>
                                        </p:attrNameLst>
                                      </p:cBhvr>
                                      <p:to>
                                        <p:strVal val="visible"/>
                                      </p:to>
                                    </p:set>
                                  </p:childTnLst>
                                </p:cTn>
                              </p:par>
                            </p:childTnLst>
                          </p:cTn>
                        </p:par>
                        <p:par>
                          <p:cTn id="39" fill="hold" nodeType="afterGroup">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54281"/>
                                        </p:tgtEl>
                                        <p:attrNameLst>
                                          <p:attrName>style.visibility</p:attrName>
                                        </p:attrNameLst>
                                      </p:cBhvr>
                                      <p:to>
                                        <p:strVal val="visible"/>
                                      </p:to>
                                    </p:set>
                                  </p:childTnLst>
                                </p:cTn>
                              </p:par>
                            </p:childTnLst>
                          </p:cTn>
                        </p:par>
                        <p:par>
                          <p:cTn id="42" fill="hold" nodeType="afterGroup">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54291"/>
                                        </p:tgtEl>
                                        <p:attrNameLst>
                                          <p:attrName>style.visibility</p:attrName>
                                        </p:attrNameLst>
                                      </p:cBhvr>
                                      <p:to>
                                        <p:strVal val="visible"/>
                                      </p:to>
                                    </p:set>
                                  </p:childTnLst>
                                </p:cTn>
                              </p:par>
                            </p:childTnLst>
                          </p:cTn>
                        </p:par>
                        <p:par>
                          <p:cTn id="45" fill="hold" nodeType="afterGroup">
                            <p:stCondLst>
                              <p:cond delay="5000"/>
                            </p:stCondLst>
                            <p:childTnLst>
                              <p:par>
                                <p:cTn id="46" presetID="1" presetClass="entr" presetSubtype="0" fill="hold" grpId="0" nodeType="afterEffect">
                                  <p:stCondLst>
                                    <p:cond delay="0"/>
                                  </p:stCondLst>
                                  <p:childTnLst>
                                    <p:set>
                                      <p:cBhvr>
                                        <p:cTn id="47" dur="1" fill="hold">
                                          <p:stCondLst>
                                            <p:cond delay="499"/>
                                          </p:stCondLst>
                                        </p:cTn>
                                        <p:tgtEl>
                                          <p:spTgt spid="54282"/>
                                        </p:tgtEl>
                                        <p:attrNameLst>
                                          <p:attrName>style.visibility</p:attrName>
                                        </p:attrNameLst>
                                      </p:cBhvr>
                                      <p:to>
                                        <p:strVal val="visible"/>
                                      </p:to>
                                    </p:set>
                                  </p:childTnLst>
                                </p:cTn>
                              </p:par>
                            </p:childTnLst>
                          </p:cTn>
                        </p:par>
                        <p:par>
                          <p:cTn id="48" fill="hold" nodeType="afterGroup">
                            <p:stCondLst>
                              <p:cond delay="5500"/>
                            </p:stCondLst>
                            <p:childTnLst>
                              <p:par>
                                <p:cTn id="49" presetID="1" presetClass="entr" presetSubtype="0" fill="hold" nodeType="afterEffect">
                                  <p:stCondLst>
                                    <p:cond delay="0"/>
                                  </p:stCondLst>
                                  <p:childTnLst>
                                    <p:set>
                                      <p:cBhvr>
                                        <p:cTn id="50" dur="1" fill="hold">
                                          <p:stCondLst>
                                            <p:cond delay="499"/>
                                          </p:stCondLst>
                                        </p:cTn>
                                        <p:tgtEl>
                                          <p:spTgt spid="54283"/>
                                        </p:tgtEl>
                                        <p:attrNameLst>
                                          <p:attrName>style.visibility</p:attrName>
                                        </p:attrNameLst>
                                      </p:cBhvr>
                                      <p:to>
                                        <p:strVal val="visible"/>
                                      </p:to>
                                    </p:set>
                                  </p:childTnLst>
                                </p:cTn>
                              </p:par>
                            </p:childTnLst>
                          </p:cTn>
                        </p:par>
                        <p:par>
                          <p:cTn id="51" fill="hold" nodeType="afterGroup">
                            <p:stCondLst>
                              <p:cond delay="6000"/>
                            </p:stCondLst>
                            <p:childTnLst>
                              <p:par>
                                <p:cTn id="52" presetID="1" presetClass="entr" presetSubtype="0" fill="hold" nodeType="afterEffect">
                                  <p:stCondLst>
                                    <p:cond delay="0"/>
                                  </p:stCondLst>
                                  <p:childTnLst>
                                    <p:set>
                                      <p:cBhvr>
                                        <p:cTn id="53" dur="1" fill="hold">
                                          <p:stCondLst>
                                            <p:cond delay="499"/>
                                          </p:stCondLst>
                                        </p:cTn>
                                        <p:tgtEl>
                                          <p:spTgt spid="54284"/>
                                        </p:tgtEl>
                                        <p:attrNameLst>
                                          <p:attrName>style.visibility</p:attrName>
                                        </p:attrNameLst>
                                      </p:cBhvr>
                                      <p:to>
                                        <p:strVal val="visible"/>
                                      </p:to>
                                    </p:set>
                                  </p:childTnLst>
                                </p:cTn>
                              </p:par>
                            </p:childTnLst>
                          </p:cTn>
                        </p:par>
                        <p:par>
                          <p:cTn id="54" fill="hold" nodeType="afterGroup">
                            <p:stCondLst>
                              <p:cond delay="6500"/>
                            </p:stCondLst>
                            <p:childTnLst>
                              <p:par>
                                <p:cTn id="55" presetID="1" presetClass="entr" presetSubtype="0" fill="hold" nodeType="afterEffect">
                                  <p:stCondLst>
                                    <p:cond delay="0"/>
                                  </p:stCondLst>
                                  <p:childTnLst>
                                    <p:set>
                                      <p:cBhvr>
                                        <p:cTn id="56" dur="1" fill="hold">
                                          <p:stCondLst>
                                            <p:cond delay="499"/>
                                          </p:stCondLst>
                                        </p:cTn>
                                        <p:tgtEl>
                                          <p:spTgt spid="54285"/>
                                        </p:tgtEl>
                                        <p:attrNameLst>
                                          <p:attrName>style.visibility</p:attrName>
                                        </p:attrNameLst>
                                      </p:cBhvr>
                                      <p:to>
                                        <p:strVal val="visible"/>
                                      </p:to>
                                    </p:set>
                                  </p:childTnLst>
                                </p:cTn>
                              </p:par>
                            </p:childTnLst>
                          </p:cTn>
                        </p:par>
                        <p:par>
                          <p:cTn id="57" fill="hold" nodeType="afterGroup">
                            <p:stCondLst>
                              <p:cond delay="7000"/>
                            </p:stCondLst>
                            <p:childTnLst>
                              <p:par>
                                <p:cTn id="58" presetID="1" presetClass="entr" presetSubtype="0" fill="hold" nodeType="afterEffect">
                                  <p:stCondLst>
                                    <p:cond delay="0"/>
                                  </p:stCondLst>
                                  <p:childTnLst>
                                    <p:set>
                                      <p:cBhvr>
                                        <p:cTn id="59" dur="1" fill="hold">
                                          <p:stCondLst>
                                            <p:cond delay="499"/>
                                          </p:stCondLst>
                                        </p:cTn>
                                        <p:tgtEl>
                                          <p:spTgt spid="54286"/>
                                        </p:tgtEl>
                                        <p:attrNameLst>
                                          <p:attrName>style.visibility</p:attrName>
                                        </p:attrNameLst>
                                      </p:cBhvr>
                                      <p:to>
                                        <p:strVal val="visible"/>
                                      </p:to>
                                    </p:set>
                                  </p:childTnLst>
                                </p:cTn>
                              </p:par>
                            </p:childTnLst>
                          </p:cTn>
                        </p:par>
                        <p:par>
                          <p:cTn id="60" fill="hold" nodeType="afterGroup">
                            <p:stCondLst>
                              <p:cond delay="7500"/>
                            </p:stCondLst>
                            <p:childTnLst>
                              <p:par>
                                <p:cTn id="61" presetID="1" presetClass="entr" presetSubtype="0" fill="hold" nodeType="afterEffect">
                                  <p:stCondLst>
                                    <p:cond delay="0"/>
                                  </p:stCondLst>
                                  <p:childTnLst>
                                    <p:set>
                                      <p:cBhvr>
                                        <p:cTn id="62" dur="1" fill="hold">
                                          <p:stCondLst>
                                            <p:cond delay="499"/>
                                          </p:stCondLst>
                                        </p:cTn>
                                        <p:tgtEl>
                                          <p:spTgt spid="54287"/>
                                        </p:tgtEl>
                                        <p:attrNameLst>
                                          <p:attrName>style.visibility</p:attrName>
                                        </p:attrNameLst>
                                      </p:cBhvr>
                                      <p:to>
                                        <p:strVal val="visible"/>
                                      </p:to>
                                    </p:set>
                                  </p:childTnLst>
                                </p:cTn>
                              </p:par>
                            </p:childTnLst>
                          </p:cTn>
                        </p:par>
                        <p:par>
                          <p:cTn id="63" fill="hold" nodeType="afterGroup">
                            <p:stCondLst>
                              <p:cond delay="8000"/>
                            </p:stCondLst>
                            <p:childTnLst>
                              <p:par>
                                <p:cTn id="64" presetID="1" presetClass="entr" presetSubtype="0" fill="hold" nodeType="afterEffect">
                                  <p:stCondLst>
                                    <p:cond delay="0"/>
                                  </p:stCondLst>
                                  <p:childTnLst>
                                    <p:set>
                                      <p:cBhvr>
                                        <p:cTn id="65" dur="1" fill="hold">
                                          <p:stCondLst>
                                            <p:cond delay="499"/>
                                          </p:stCondLst>
                                        </p:cTn>
                                        <p:tgtEl>
                                          <p:spTgt spid="54292"/>
                                        </p:tgtEl>
                                        <p:attrNameLst>
                                          <p:attrName>style.visibility</p:attrName>
                                        </p:attrNameLst>
                                      </p:cBhvr>
                                      <p:to>
                                        <p:strVal val="visible"/>
                                      </p:to>
                                    </p:set>
                                  </p:childTnLst>
                                </p:cTn>
                              </p:par>
                            </p:childTnLst>
                          </p:cTn>
                        </p:par>
                        <p:par>
                          <p:cTn id="66" fill="hold" nodeType="afterGroup">
                            <p:stCondLst>
                              <p:cond delay="8500"/>
                            </p:stCondLst>
                            <p:childTnLst>
                              <p:par>
                                <p:cTn id="67" presetID="1" presetClass="entr" presetSubtype="0" fill="hold" nodeType="afterEffect">
                                  <p:stCondLst>
                                    <p:cond delay="0"/>
                                  </p:stCondLst>
                                  <p:childTnLst>
                                    <p:set>
                                      <p:cBhvr>
                                        <p:cTn id="68" dur="1" fill="hold">
                                          <p:stCondLst>
                                            <p:cond delay="499"/>
                                          </p:stCondLst>
                                        </p:cTn>
                                        <p:tgtEl>
                                          <p:spTgt spid="54288"/>
                                        </p:tgtEl>
                                        <p:attrNameLst>
                                          <p:attrName>style.visibility</p:attrName>
                                        </p:attrNameLst>
                                      </p:cBhvr>
                                      <p:to>
                                        <p:strVal val="visible"/>
                                      </p:to>
                                    </p:set>
                                  </p:childTnLst>
                                </p:cTn>
                              </p:par>
                            </p:childTnLst>
                          </p:cTn>
                        </p:par>
                        <p:par>
                          <p:cTn id="69" fill="hold" nodeType="afterGroup">
                            <p:stCondLst>
                              <p:cond delay="9000"/>
                            </p:stCondLst>
                            <p:childTnLst>
                              <p:par>
                                <p:cTn id="70" presetID="1" presetClass="entr" presetSubtype="0" fill="hold" nodeType="afterEffect">
                                  <p:stCondLst>
                                    <p:cond delay="0"/>
                                  </p:stCondLst>
                                  <p:childTnLst>
                                    <p:set>
                                      <p:cBhvr>
                                        <p:cTn id="71" dur="1" fill="hold">
                                          <p:stCondLst>
                                            <p:cond delay="499"/>
                                          </p:stCondLst>
                                        </p:cTn>
                                        <p:tgtEl>
                                          <p:spTgt spid="54289"/>
                                        </p:tgtEl>
                                        <p:attrNameLst>
                                          <p:attrName>style.visibility</p:attrName>
                                        </p:attrNameLst>
                                      </p:cBhvr>
                                      <p:to>
                                        <p:strVal val="visible"/>
                                      </p:to>
                                    </p:set>
                                  </p:childTnLst>
                                </p:cTn>
                              </p:par>
                            </p:childTnLst>
                          </p:cTn>
                        </p:par>
                        <p:par>
                          <p:cTn id="72" fill="hold" nodeType="afterGroup">
                            <p:stCondLst>
                              <p:cond delay="9500"/>
                            </p:stCondLst>
                            <p:childTnLst>
                              <p:par>
                                <p:cTn id="73" presetID="1" presetClass="entr" presetSubtype="0" fill="hold" nodeType="afterEffect">
                                  <p:stCondLst>
                                    <p:cond delay="0"/>
                                  </p:stCondLst>
                                  <p:childTnLst>
                                    <p:set>
                                      <p:cBhvr>
                                        <p:cTn id="74" dur="1" fill="hold">
                                          <p:stCondLst>
                                            <p:cond delay="499"/>
                                          </p:stCondLst>
                                        </p:cTn>
                                        <p:tgtEl>
                                          <p:spTgt spid="5429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54317"/>
                                        </p:tgtEl>
                                        <p:attrNameLst>
                                          <p:attrName>style.visibility</p:attrName>
                                        </p:attrNameLst>
                                      </p:cBhvr>
                                      <p:to>
                                        <p:strVal val="visible"/>
                                      </p:to>
                                    </p:set>
                                    <p:anim calcmode="lin" valueType="num">
                                      <p:cBhvr additive="base">
                                        <p:cTn id="79" dur="500" fill="hold"/>
                                        <p:tgtEl>
                                          <p:spTgt spid="54317"/>
                                        </p:tgtEl>
                                        <p:attrNameLst>
                                          <p:attrName>ppt_x</p:attrName>
                                        </p:attrNameLst>
                                      </p:cBhvr>
                                      <p:tavLst>
                                        <p:tav tm="0">
                                          <p:val>
                                            <p:strVal val="1+#ppt_w/2"/>
                                          </p:val>
                                        </p:tav>
                                        <p:tav tm="100000">
                                          <p:val>
                                            <p:strVal val="#ppt_x"/>
                                          </p:val>
                                        </p:tav>
                                      </p:tavLst>
                                    </p:anim>
                                    <p:anim calcmode="lin" valueType="num">
                                      <p:cBhvr additive="base">
                                        <p:cTn id="80" dur="500" fill="hold"/>
                                        <p:tgtEl>
                                          <p:spTgt spid="54317"/>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54296"/>
                                        </p:tgtEl>
                                        <p:attrNameLst>
                                          <p:attrName>style.visibility</p:attrName>
                                        </p:attrNameLst>
                                      </p:cBhvr>
                                      <p:to>
                                        <p:strVal val="visible"/>
                                      </p:to>
                                    </p:set>
                                    <p:animEffect transition="in" filter="wipe(left)">
                                      <p:cBhvr>
                                        <p:cTn id="85" dur="500"/>
                                        <p:tgtEl>
                                          <p:spTgt spid="54296"/>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54299"/>
                                        </p:tgtEl>
                                        <p:attrNameLst>
                                          <p:attrName>style.visibility</p:attrName>
                                        </p:attrNameLst>
                                      </p:cBhvr>
                                      <p:to>
                                        <p:strVal val="visible"/>
                                      </p:to>
                                    </p:set>
                                    <p:animEffect transition="in" filter="wipe(left)">
                                      <p:cBhvr>
                                        <p:cTn id="89" dur="500"/>
                                        <p:tgtEl>
                                          <p:spTgt spid="54299"/>
                                        </p:tgtEl>
                                      </p:cBhvr>
                                    </p:animEffect>
                                  </p:childTnLst>
                                </p:cTn>
                              </p:par>
                            </p:childTnLst>
                          </p:cTn>
                        </p:par>
                        <p:par>
                          <p:cTn id="90" fill="hold" nodeType="afterGroup">
                            <p:stCondLst>
                              <p:cond delay="1000"/>
                            </p:stCondLst>
                            <p:childTnLst>
                              <p:par>
                                <p:cTn id="91" presetID="22" presetClass="entr" presetSubtype="8" fill="hold" nodeType="afterEffect">
                                  <p:stCondLst>
                                    <p:cond delay="0"/>
                                  </p:stCondLst>
                                  <p:childTnLst>
                                    <p:set>
                                      <p:cBhvr>
                                        <p:cTn id="92" dur="1" fill="hold">
                                          <p:stCondLst>
                                            <p:cond delay="0"/>
                                          </p:stCondLst>
                                        </p:cTn>
                                        <p:tgtEl>
                                          <p:spTgt spid="54301"/>
                                        </p:tgtEl>
                                        <p:attrNameLst>
                                          <p:attrName>style.visibility</p:attrName>
                                        </p:attrNameLst>
                                      </p:cBhvr>
                                      <p:to>
                                        <p:strVal val="visible"/>
                                      </p:to>
                                    </p:set>
                                    <p:animEffect transition="in" filter="wipe(left)">
                                      <p:cBhvr>
                                        <p:cTn id="93" dur="500"/>
                                        <p:tgtEl>
                                          <p:spTgt spid="54301"/>
                                        </p:tgtEl>
                                      </p:cBhvr>
                                    </p:animEffect>
                                  </p:childTnLst>
                                </p:cTn>
                              </p:par>
                            </p:childTnLst>
                          </p:cTn>
                        </p:par>
                        <p:par>
                          <p:cTn id="94" fill="hold" nodeType="afterGroup">
                            <p:stCondLst>
                              <p:cond delay="1500"/>
                            </p:stCondLst>
                            <p:childTnLst>
                              <p:par>
                                <p:cTn id="95" presetID="22" presetClass="entr" presetSubtype="8" fill="hold" nodeType="afterEffect">
                                  <p:stCondLst>
                                    <p:cond delay="0"/>
                                  </p:stCondLst>
                                  <p:childTnLst>
                                    <p:set>
                                      <p:cBhvr>
                                        <p:cTn id="96" dur="1" fill="hold">
                                          <p:stCondLst>
                                            <p:cond delay="0"/>
                                          </p:stCondLst>
                                        </p:cTn>
                                        <p:tgtEl>
                                          <p:spTgt spid="54302"/>
                                        </p:tgtEl>
                                        <p:attrNameLst>
                                          <p:attrName>style.visibility</p:attrName>
                                        </p:attrNameLst>
                                      </p:cBhvr>
                                      <p:to>
                                        <p:strVal val="visible"/>
                                      </p:to>
                                    </p:set>
                                    <p:animEffect transition="in" filter="wipe(left)">
                                      <p:cBhvr>
                                        <p:cTn id="97" dur="500"/>
                                        <p:tgtEl>
                                          <p:spTgt spid="54302"/>
                                        </p:tgtEl>
                                      </p:cBhvr>
                                    </p:animEffect>
                                  </p:childTnLst>
                                </p:cTn>
                              </p:par>
                            </p:childTnLst>
                          </p:cTn>
                        </p:par>
                        <p:par>
                          <p:cTn id="98" fill="hold" nodeType="afterGroup">
                            <p:stCondLst>
                              <p:cond delay="2000"/>
                            </p:stCondLst>
                            <p:childTnLst>
                              <p:par>
                                <p:cTn id="99" presetID="22" presetClass="entr" presetSubtype="8" fill="hold" nodeType="afterEffect">
                                  <p:stCondLst>
                                    <p:cond delay="0"/>
                                  </p:stCondLst>
                                  <p:childTnLst>
                                    <p:set>
                                      <p:cBhvr>
                                        <p:cTn id="100" dur="1" fill="hold">
                                          <p:stCondLst>
                                            <p:cond delay="0"/>
                                          </p:stCondLst>
                                        </p:cTn>
                                        <p:tgtEl>
                                          <p:spTgt spid="54303"/>
                                        </p:tgtEl>
                                        <p:attrNameLst>
                                          <p:attrName>style.visibility</p:attrName>
                                        </p:attrNameLst>
                                      </p:cBhvr>
                                      <p:to>
                                        <p:strVal val="visible"/>
                                      </p:to>
                                    </p:set>
                                    <p:animEffect transition="in" filter="wipe(left)">
                                      <p:cBhvr>
                                        <p:cTn id="101" dur="500"/>
                                        <p:tgtEl>
                                          <p:spTgt spid="54303"/>
                                        </p:tgtEl>
                                      </p:cBhvr>
                                    </p:animEffect>
                                  </p:childTnLst>
                                </p:cTn>
                              </p:par>
                            </p:childTnLst>
                          </p:cTn>
                        </p:par>
                        <p:par>
                          <p:cTn id="102" fill="hold" nodeType="afterGroup">
                            <p:stCondLst>
                              <p:cond delay="2500"/>
                            </p:stCondLst>
                            <p:childTnLst>
                              <p:par>
                                <p:cTn id="103" presetID="22" presetClass="entr" presetSubtype="8" fill="hold" nodeType="afterEffect">
                                  <p:stCondLst>
                                    <p:cond delay="0"/>
                                  </p:stCondLst>
                                  <p:childTnLst>
                                    <p:set>
                                      <p:cBhvr>
                                        <p:cTn id="104" dur="1" fill="hold">
                                          <p:stCondLst>
                                            <p:cond delay="0"/>
                                          </p:stCondLst>
                                        </p:cTn>
                                        <p:tgtEl>
                                          <p:spTgt spid="54297"/>
                                        </p:tgtEl>
                                        <p:attrNameLst>
                                          <p:attrName>style.visibility</p:attrName>
                                        </p:attrNameLst>
                                      </p:cBhvr>
                                      <p:to>
                                        <p:strVal val="visible"/>
                                      </p:to>
                                    </p:set>
                                    <p:animEffect transition="in" filter="wipe(left)">
                                      <p:cBhvr>
                                        <p:cTn id="105" dur="500"/>
                                        <p:tgtEl>
                                          <p:spTgt spid="54297"/>
                                        </p:tgtEl>
                                      </p:cBhvr>
                                    </p:animEffect>
                                  </p:childTnLst>
                                </p:cTn>
                              </p:par>
                            </p:childTnLst>
                          </p:cTn>
                        </p:par>
                        <p:par>
                          <p:cTn id="106" fill="hold" nodeType="afterGroup">
                            <p:stCondLst>
                              <p:cond delay="3000"/>
                            </p:stCondLst>
                            <p:childTnLst>
                              <p:par>
                                <p:cTn id="107" presetID="22" presetClass="entr" presetSubtype="8" fill="hold" nodeType="afterEffect">
                                  <p:stCondLst>
                                    <p:cond delay="0"/>
                                  </p:stCondLst>
                                  <p:childTnLst>
                                    <p:set>
                                      <p:cBhvr>
                                        <p:cTn id="108" dur="1" fill="hold">
                                          <p:stCondLst>
                                            <p:cond delay="0"/>
                                          </p:stCondLst>
                                        </p:cTn>
                                        <p:tgtEl>
                                          <p:spTgt spid="54304"/>
                                        </p:tgtEl>
                                        <p:attrNameLst>
                                          <p:attrName>style.visibility</p:attrName>
                                        </p:attrNameLst>
                                      </p:cBhvr>
                                      <p:to>
                                        <p:strVal val="visible"/>
                                      </p:to>
                                    </p:set>
                                    <p:animEffect transition="in" filter="wipe(left)">
                                      <p:cBhvr>
                                        <p:cTn id="109" dur="500"/>
                                        <p:tgtEl>
                                          <p:spTgt spid="54304"/>
                                        </p:tgtEl>
                                      </p:cBhvr>
                                    </p:animEffect>
                                  </p:childTnLst>
                                </p:cTn>
                              </p:par>
                            </p:childTnLst>
                          </p:cTn>
                        </p:par>
                        <p:par>
                          <p:cTn id="110" fill="hold" nodeType="afterGroup">
                            <p:stCondLst>
                              <p:cond delay="3500"/>
                            </p:stCondLst>
                            <p:childTnLst>
                              <p:par>
                                <p:cTn id="111" presetID="22" presetClass="entr" presetSubtype="8" fill="hold" nodeType="afterEffect">
                                  <p:stCondLst>
                                    <p:cond delay="0"/>
                                  </p:stCondLst>
                                  <p:childTnLst>
                                    <p:set>
                                      <p:cBhvr>
                                        <p:cTn id="112" dur="1" fill="hold">
                                          <p:stCondLst>
                                            <p:cond delay="0"/>
                                          </p:stCondLst>
                                        </p:cTn>
                                        <p:tgtEl>
                                          <p:spTgt spid="54305"/>
                                        </p:tgtEl>
                                        <p:attrNameLst>
                                          <p:attrName>style.visibility</p:attrName>
                                        </p:attrNameLst>
                                      </p:cBhvr>
                                      <p:to>
                                        <p:strVal val="visible"/>
                                      </p:to>
                                    </p:set>
                                    <p:animEffect transition="in" filter="wipe(left)">
                                      <p:cBhvr>
                                        <p:cTn id="113" dur="500"/>
                                        <p:tgtEl>
                                          <p:spTgt spid="54305"/>
                                        </p:tgtEl>
                                      </p:cBhvr>
                                    </p:animEffect>
                                  </p:childTnLst>
                                </p:cTn>
                              </p:par>
                            </p:childTnLst>
                          </p:cTn>
                        </p:par>
                        <p:par>
                          <p:cTn id="114" fill="hold" nodeType="afterGroup">
                            <p:stCondLst>
                              <p:cond delay="4000"/>
                            </p:stCondLst>
                            <p:childTnLst>
                              <p:par>
                                <p:cTn id="115" presetID="22" presetClass="entr" presetSubtype="8" fill="hold" nodeType="afterEffect">
                                  <p:stCondLst>
                                    <p:cond delay="0"/>
                                  </p:stCondLst>
                                  <p:childTnLst>
                                    <p:set>
                                      <p:cBhvr>
                                        <p:cTn id="116" dur="1" fill="hold">
                                          <p:stCondLst>
                                            <p:cond delay="0"/>
                                          </p:stCondLst>
                                        </p:cTn>
                                        <p:tgtEl>
                                          <p:spTgt spid="54306"/>
                                        </p:tgtEl>
                                        <p:attrNameLst>
                                          <p:attrName>style.visibility</p:attrName>
                                        </p:attrNameLst>
                                      </p:cBhvr>
                                      <p:to>
                                        <p:strVal val="visible"/>
                                      </p:to>
                                    </p:set>
                                    <p:animEffect transition="in" filter="wipe(left)">
                                      <p:cBhvr>
                                        <p:cTn id="117" dur="500"/>
                                        <p:tgtEl>
                                          <p:spTgt spid="54306"/>
                                        </p:tgtEl>
                                      </p:cBhvr>
                                    </p:animEffect>
                                  </p:childTnLst>
                                </p:cTn>
                              </p:par>
                            </p:childTnLst>
                          </p:cTn>
                        </p:par>
                        <p:par>
                          <p:cTn id="118" fill="hold" nodeType="afterGroup">
                            <p:stCondLst>
                              <p:cond delay="4500"/>
                            </p:stCondLst>
                            <p:childTnLst>
                              <p:par>
                                <p:cTn id="119" presetID="22" presetClass="entr" presetSubtype="8" fill="hold" nodeType="afterEffect">
                                  <p:stCondLst>
                                    <p:cond delay="0"/>
                                  </p:stCondLst>
                                  <p:childTnLst>
                                    <p:set>
                                      <p:cBhvr>
                                        <p:cTn id="120" dur="1" fill="hold">
                                          <p:stCondLst>
                                            <p:cond delay="0"/>
                                          </p:stCondLst>
                                        </p:cTn>
                                        <p:tgtEl>
                                          <p:spTgt spid="54300"/>
                                        </p:tgtEl>
                                        <p:attrNameLst>
                                          <p:attrName>style.visibility</p:attrName>
                                        </p:attrNameLst>
                                      </p:cBhvr>
                                      <p:to>
                                        <p:strVal val="visible"/>
                                      </p:to>
                                    </p:set>
                                    <p:animEffect transition="in" filter="wipe(left)">
                                      <p:cBhvr>
                                        <p:cTn id="121" dur="500"/>
                                        <p:tgtEl>
                                          <p:spTgt spid="5430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1" fill="hold" nodeType="clickEffect">
                                  <p:stCondLst>
                                    <p:cond delay="0"/>
                                  </p:stCondLst>
                                  <p:childTnLst>
                                    <p:set>
                                      <p:cBhvr>
                                        <p:cTn id="125" dur="1" fill="hold">
                                          <p:stCondLst>
                                            <p:cond delay="0"/>
                                          </p:stCondLst>
                                        </p:cTn>
                                        <p:tgtEl>
                                          <p:spTgt spid="54312"/>
                                        </p:tgtEl>
                                        <p:attrNameLst>
                                          <p:attrName>style.visibility</p:attrName>
                                        </p:attrNameLst>
                                      </p:cBhvr>
                                      <p:to>
                                        <p:strVal val="visible"/>
                                      </p:to>
                                    </p:set>
                                    <p:anim calcmode="lin" valueType="num">
                                      <p:cBhvr>
                                        <p:cTn id="126" dur="500" fill="hold"/>
                                        <p:tgtEl>
                                          <p:spTgt spid="54312"/>
                                        </p:tgtEl>
                                        <p:attrNameLst>
                                          <p:attrName>ppt_x</p:attrName>
                                        </p:attrNameLst>
                                      </p:cBhvr>
                                      <p:tavLst>
                                        <p:tav tm="0">
                                          <p:val>
                                            <p:strVal val="#ppt_x"/>
                                          </p:val>
                                        </p:tav>
                                        <p:tav tm="100000">
                                          <p:val>
                                            <p:strVal val="#ppt_x"/>
                                          </p:val>
                                        </p:tav>
                                      </p:tavLst>
                                    </p:anim>
                                    <p:anim calcmode="lin" valueType="num">
                                      <p:cBhvr>
                                        <p:cTn id="127" dur="500" fill="hold"/>
                                        <p:tgtEl>
                                          <p:spTgt spid="54312"/>
                                        </p:tgtEl>
                                        <p:attrNameLst>
                                          <p:attrName>ppt_y</p:attrName>
                                        </p:attrNameLst>
                                      </p:cBhvr>
                                      <p:tavLst>
                                        <p:tav tm="0">
                                          <p:val>
                                            <p:strVal val="#ppt_y-#ppt_h/2"/>
                                          </p:val>
                                        </p:tav>
                                        <p:tav tm="100000">
                                          <p:val>
                                            <p:strVal val="#ppt_y"/>
                                          </p:val>
                                        </p:tav>
                                      </p:tavLst>
                                    </p:anim>
                                    <p:anim calcmode="lin" valueType="num">
                                      <p:cBhvr>
                                        <p:cTn id="128" dur="500" fill="hold"/>
                                        <p:tgtEl>
                                          <p:spTgt spid="54312"/>
                                        </p:tgtEl>
                                        <p:attrNameLst>
                                          <p:attrName>ppt_w</p:attrName>
                                        </p:attrNameLst>
                                      </p:cBhvr>
                                      <p:tavLst>
                                        <p:tav tm="0">
                                          <p:val>
                                            <p:strVal val="#ppt_w"/>
                                          </p:val>
                                        </p:tav>
                                        <p:tav tm="100000">
                                          <p:val>
                                            <p:strVal val="#ppt_w"/>
                                          </p:val>
                                        </p:tav>
                                      </p:tavLst>
                                    </p:anim>
                                    <p:anim calcmode="lin" valueType="num">
                                      <p:cBhvr>
                                        <p:cTn id="129" dur="500" fill="hold"/>
                                        <p:tgtEl>
                                          <p:spTgt spid="54312"/>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54313"/>
                                        </p:tgtEl>
                                        <p:attrNameLst>
                                          <p:attrName>style.visibility</p:attrName>
                                        </p:attrNameLst>
                                      </p:cBhvr>
                                      <p:to>
                                        <p:strVal val="visible"/>
                                      </p:to>
                                    </p:set>
                                    <p:animEffect transition="in" filter="slide(fromLeft)">
                                      <p:cBhvr>
                                        <p:cTn id="133" dur="500"/>
                                        <p:tgtEl>
                                          <p:spTgt spid="5431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 fill="hold" nodeType="clickEffect">
                                  <p:stCondLst>
                                    <p:cond delay="0"/>
                                  </p:stCondLst>
                                  <p:childTnLst>
                                    <p:set>
                                      <p:cBhvr>
                                        <p:cTn id="137" dur="1" fill="hold">
                                          <p:stCondLst>
                                            <p:cond delay="0"/>
                                          </p:stCondLst>
                                        </p:cTn>
                                        <p:tgtEl>
                                          <p:spTgt spid="54314"/>
                                        </p:tgtEl>
                                        <p:attrNameLst>
                                          <p:attrName>style.visibility</p:attrName>
                                        </p:attrNameLst>
                                      </p:cBhvr>
                                      <p:to>
                                        <p:strVal val="visible"/>
                                      </p:to>
                                    </p:set>
                                    <p:anim calcmode="lin" valueType="num">
                                      <p:cBhvr>
                                        <p:cTn id="138" dur="500" fill="hold"/>
                                        <p:tgtEl>
                                          <p:spTgt spid="54314"/>
                                        </p:tgtEl>
                                        <p:attrNameLst>
                                          <p:attrName>ppt_x</p:attrName>
                                        </p:attrNameLst>
                                      </p:cBhvr>
                                      <p:tavLst>
                                        <p:tav tm="0">
                                          <p:val>
                                            <p:strVal val="#ppt_x"/>
                                          </p:val>
                                        </p:tav>
                                        <p:tav tm="100000">
                                          <p:val>
                                            <p:strVal val="#ppt_x"/>
                                          </p:val>
                                        </p:tav>
                                      </p:tavLst>
                                    </p:anim>
                                    <p:anim calcmode="lin" valueType="num">
                                      <p:cBhvr>
                                        <p:cTn id="139" dur="500" fill="hold"/>
                                        <p:tgtEl>
                                          <p:spTgt spid="54314"/>
                                        </p:tgtEl>
                                        <p:attrNameLst>
                                          <p:attrName>ppt_y</p:attrName>
                                        </p:attrNameLst>
                                      </p:cBhvr>
                                      <p:tavLst>
                                        <p:tav tm="0">
                                          <p:val>
                                            <p:strVal val="#ppt_y-#ppt_h/2"/>
                                          </p:val>
                                        </p:tav>
                                        <p:tav tm="100000">
                                          <p:val>
                                            <p:strVal val="#ppt_y"/>
                                          </p:val>
                                        </p:tav>
                                      </p:tavLst>
                                    </p:anim>
                                    <p:anim calcmode="lin" valueType="num">
                                      <p:cBhvr>
                                        <p:cTn id="140" dur="500" fill="hold"/>
                                        <p:tgtEl>
                                          <p:spTgt spid="54314"/>
                                        </p:tgtEl>
                                        <p:attrNameLst>
                                          <p:attrName>ppt_w</p:attrName>
                                        </p:attrNameLst>
                                      </p:cBhvr>
                                      <p:tavLst>
                                        <p:tav tm="0">
                                          <p:val>
                                            <p:strVal val="#ppt_w"/>
                                          </p:val>
                                        </p:tav>
                                        <p:tav tm="100000">
                                          <p:val>
                                            <p:strVal val="#ppt_w"/>
                                          </p:val>
                                        </p:tav>
                                      </p:tavLst>
                                    </p:anim>
                                    <p:anim calcmode="lin" valueType="num">
                                      <p:cBhvr>
                                        <p:cTn id="141" dur="500" fill="hold"/>
                                        <p:tgtEl>
                                          <p:spTgt spid="54314"/>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12" presetClass="entr" presetSubtype="8" fill="hold" grpId="0" nodeType="afterEffect">
                                  <p:stCondLst>
                                    <p:cond delay="0"/>
                                  </p:stCondLst>
                                  <p:childTnLst>
                                    <p:set>
                                      <p:cBhvr>
                                        <p:cTn id="144" dur="1" fill="hold">
                                          <p:stCondLst>
                                            <p:cond delay="0"/>
                                          </p:stCondLst>
                                        </p:cTn>
                                        <p:tgtEl>
                                          <p:spTgt spid="54315"/>
                                        </p:tgtEl>
                                        <p:attrNameLst>
                                          <p:attrName>style.visibility</p:attrName>
                                        </p:attrNameLst>
                                      </p:cBhvr>
                                      <p:to>
                                        <p:strVal val="visible"/>
                                      </p:to>
                                    </p:set>
                                    <p:animEffect transition="in" filter="slide(fromLeft)">
                                      <p:cBhvr>
                                        <p:cTn id="145" dur="500"/>
                                        <p:tgtEl>
                                          <p:spTgt spid="54315"/>
                                        </p:tgtEl>
                                      </p:cBhvr>
                                    </p:animEffect>
                                  </p:childTnLst>
                                </p:cTn>
                              </p:par>
                            </p:childTnLst>
                          </p:cTn>
                        </p:par>
                        <p:par>
                          <p:cTn id="146" fill="hold" nodeType="afterGroup">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54298"/>
                                        </p:tgtEl>
                                        <p:attrNameLst>
                                          <p:attrName>style.visibility</p:attrName>
                                        </p:attrNameLst>
                                      </p:cBhvr>
                                      <p:to>
                                        <p:strVal val="visible"/>
                                      </p:to>
                                    </p:set>
                                    <p:animEffect transition="in" filter="wipe(left)">
                                      <p:cBhvr>
                                        <p:cTn id="149" dur="500"/>
                                        <p:tgtEl>
                                          <p:spTgt spid="54298"/>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54307"/>
                                        </p:tgtEl>
                                        <p:attrNameLst>
                                          <p:attrName>style.visibility</p:attrName>
                                        </p:attrNameLst>
                                      </p:cBhvr>
                                      <p:to>
                                        <p:strVal val="visible"/>
                                      </p:to>
                                    </p:set>
                                    <p:animEffect transition="in" filter="wipe(left)">
                                      <p:cBhvr>
                                        <p:cTn id="154" dur="500"/>
                                        <p:tgtEl>
                                          <p:spTgt spid="54307"/>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nodeType="clickEffect">
                                  <p:stCondLst>
                                    <p:cond delay="0"/>
                                  </p:stCondLst>
                                  <p:childTnLst>
                                    <p:set>
                                      <p:cBhvr>
                                        <p:cTn id="158" dur="1" fill="hold">
                                          <p:stCondLst>
                                            <p:cond delay="0"/>
                                          </p:stCondLst>
                                        </p:cTn>
                                        <p:tgtEl>
                                          <p:spTgt spid="54308"/>
                                        </p:tgtEl>
                                        <p:attrNameLst>
                                          <p:attrName>style.visibility</p:attrName>
                                        </p:attrNameLst>
                                      </p:cBhvr>
                                      <p:to>
                                        <p:strVal val="visible"/>
                                      </p:to>
                                    </p:set>
                                    <p:animEffect transition="in" filter="wipe(left)">
                                      <p:cBhvr>
                                        <p:cTn id="159" dur="500"/>
                                        <p:tgtEl>
                                          <p:spTgt spid="5430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54294"/>
                                        </p:tgtEl>
                                        <p:attrNameLst>
                                          <p:attrName>style.visibility</p:attrName>
                                        </p:attrNameLst>
                                      </p:cBhvr>
                                      <p:to>
                                        <p:strVal val="visible"/>
                                      </p:to>
                                    </p:set>
                                    <p:animEffect transition="in" filter="wipe(left)">
                                      <p:cBhvr>
                                        <p:cTn id="164" dur="500"/>
                                        <p:tgtEl>
                                          <p:spTgt spid="54294"/>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54295"/>
                                        </p:tgtEl>
                                        <p:attrNameLst>
                                          <p:attrName>style.visibility</p:attrName>
                                        </p:attrNameLst>
                                      </p:cBhvr>
                                      <p:to>
                                        <p:strVal val="visible"/>
                                      </p:to>
                                    </p:set>
                                    <p:animEffect transition="in" filter="wipe(left)">
                                      <p:cBhvr>
                                        <p:cTn id="169" dur="500"/>
                                        <p:tgtEl>
                                          <p:spTgt spid="54295"/>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54310"/>
                                        </p:tgtEl>
                                        <p:attrNameLst>
                                          <p:attrName>style.visibility</p:attrName>
                                        </p:attrNameLst>
                                      </p:cBhvr>
                                      <p:to>
                                        <p:strVal val="visible"/>
                                      </p:to>
                                    </p:set>
                                    <p:animEffect transition="in" filter="wipe(up)">
                                      <p:cBhvr>
                                        <p:cTn id="174" dur="500"/>
                                        <p:tgtEl>
                                          <p:spTgt spid="54310"/>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nodeType="clickEffect">
                                  <p:stCondLst>
                                    <p:cond delay="0"/>
                                  </p:stCondLst>
                                  <p:childTnLst>
                                    <p:set>
                                      <p:cBhvr>
                                        <p:cTn id="178" dur="1" fill="hold">
                                          <p:stCondLst>
                                            <p:cond delay="0"/>
                                          </p:stCondLst>
                                        </p:cTn>
                                        <p:tgtEl>
                                          <p:spTgt spid="54311"/>
                                        </p:tgtEl>
                                        <p:attrNameLst>
                                          <p:attrName>style.visibility</p:attrName>
                                        </p:attrNameLst>
                                      </p:cBhvr>
                                      <p:to>
                                        <p:strVal val="visible"/>
                                      </p:to>
                                    </p:set>
                                    <p:animEffect transition="in" filter="wipe(up)">
                                      <p:cBhvr>
                                        <p:cTn id="179" dur="500"/>
                                        <p:tgtEl>
                                          <p:spTgt spid="54311"/>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4309"/>
                                        </p:tgtEl>
                                        <p:attrNameLst>
                                          <p:attrName>style.visibility</p:attrName>
                                        </p:attrNameLst>
                                      </p:cBhvr>
                                      <p:to>
                                        <p:strVal val="visible"/>
                                      </p:to>
                                    </p:set>
                                    <p:animEffect transition="in" filter="wipe(left)">
                                      <p:cBhvr>
                                        <p:cTn id="184" dur="500"/>
                                        <p:tgtEl>
                                          <p:spTgt spid="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75" grpId="0" animBg="1" autoUpdateAnimBg="0"/>
      <p:bldP spid="54276" grpId="0" animBg="1" autoUpdateAnimBg="0"/>
      <p:bldP spid="54277" grpId="0" animBg="1" autoUpdateAnimBg="0"/>
      <p:bldP spid="54278" grpId="0" animBg="1" autoUpdateAnimBg="0"/>
      <p:bldP spid="54279" grpId="0" animBg="1" autoUpdateAnimBg="0"/>
      <p:bldP spid="54280" grpId="0" animBg="1" autoUpdateAnimBg="0"/>
      <p:bldP spid="54281" grpId="0" animBg="1" autoUpdateAnimBg="0"/>
      <p:bldP spid="54282" grpId="0" animBg="1" autoUpdateAnimBg="0"/>
      <p:bldP spid="54291" grpId="0" animBg="1" autoUpdateAnimBg="0"/>
      <p:bldP spid="54293" grpId="0" autoUpdateAnimBg="0"/>
      <p:bldP spid="54294" grpId="0" animBg="1" autoUpdateAnimBg="0"/>
      <p:bldP spid="54295" grpId="0" animBg="1" autoUpdateAnimBg="0"/>
      <p:bldP spid="54309" grpId="0" autoUpdateAnimBg="0"/>
      <p:bldP spid="54313" grpId="0" autoUpdateAnimBg="0"/>
      <p:bldP spid="54315" grpId="0" autoUpdateAnimBg="0"/>
      <p:bldP spid="5431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86680A06-496F-4E38-A7C9-43A270481DE8}"/>
              </a:ext>
            </a:extLst>
          </p:cNvPr>
          <p:cNvSpPr txBox="1">
            <a:spLocks noChangeArrowheads="1"/>
          </p:cNvSpPr>
          <p:nvPr/>
        </p:nvSpPr>
        <p:spPr bwMode="auto">
          <a:xfrm>
            <a:off x="746914" y="1203325"/>
            <a:ext cx="7650171"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key</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若二叉排序树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中存在其关键字等于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数据元素，则删除该数据元素结点，并返回</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，否则返回函数值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不存在关键字等于</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7030A0"/>
              </a:solidFill>
              <a:effectLst/>
              <a:uLnTx/>
              <a:uFillTx/>
              <a:latin typeface="Times New Roman" panose="02020603050405020304" pitchFamily="18" charset="0"/>
              <a:ea typeface="楷体_GB2312" pitchFamily="49" charset="-122"/>
              <a:cs typeface="+mn-cs"/>
            </a:endParaRPr>
          </a:p>
        </p:txBody>
      </p:sp>
      <p:sp>
        <p:nvSpPr>
          <p:cNvPr id="55299" name="Text Box 3">
            <a:extLst>
              <a:ext uri="{FF2B5EF4-FFF2-40B4-BE49-F238E27FC236}">
                <a16:creationId xmlns:a16="http://schemas.microsoft.com/office/drawing/2014/main" id="{947377B7-7D1D-4B9B-B1B8-49180B4866F4}"/>
              </a:ext>
            </a:extLst>
          </p:cNvPr>
          <p:cNvSpPr txBox="1">
            <a:spLocks noChangeArrowheads="1"/>
          </p:cNvSpPr>
          <p:nvPr/>
        </p:nvSpPr>
        <p:spPr bwMode="auto">
          <a:xfrm>
            <a:off x="685800" y="304800"/>
            <a:ext cx="3406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算法描述如下：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5300" name="Text Box 4">
            <a:hlinkClick r:id="" action="ppaction://hlinkshowjump?jump=nextslide"/>
            <a:extLst>
              <a:ext uri="{FF2B5EF4-FFF2-40B4-BE49-F238E27FC236}">
                <a16:creationId xmlns:a16="http://schemas.microsoft.com/office/drawing/2014/main" id="{E869D569-B87C-4608-9CC3-A2F867001BC7}"/>
              </a:ext>
            </a:extLst>
          </p:cNvPr>
          <p:cNvSpPr txBox="1">
            <a:spLocks noChangeArrowheads="1"/>
          </p:cNvSpPr>
          <p:nvPr/>
        </p:nvSpPr>
        <p:spPr bwMode="auto">
          <a:xfrm>
            <a:off x="1940168" y="4539762"/>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0-#ppt_w/2"/>
                                          </p:val>
                                        </p:tav>
                                        <p:tav tm="100000">
                                          <p:val>
                                            <p:strVal val="#ppt_x"/>
                                          </p:val>
                                        </p:tav>
                                      </p:tavLst>
                                    </p:anim>
                                    <p:anim calcmode="lin" valueType="num">
                                      <p:cBhvr additive="base">
                                        <p:cTn id="8"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5298"/>
                                        </p:tgtEl>
                                        <p:attrNameLst>
                                          <p:attrName>style.visibility</p:attrName>
                                        </p:attrNameLst>
                                      </p:cBhvr>
                                      <p:to>
                                        <p:strVal val="visible"/>
                                      </p:to>
                                    </p:set>
                                    <p:animEffect transition="in" filter="strips(downLeft)">
                                      <p:cBhvr>
                                        <p:cTn id="13" dur="500"/>
                                        <p:tgtEl>
                                          <p:spTgt spid="55298"/>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slide(fromLeft)">
                                      <p:cBhvr>
                                        <p:cTn id="1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113471A-8D70-4577-95EF-FBBA59006935}"/>
              </a:ext>
            </a:extLst>
          </p:cNvPr>
          <p:cNvSpPr>
            <a:spLocks noChangeArrowheads="1"/>
          </p:cNvSpPr>
          <p:nvPr/>
        </p:nvSpPr>
        <p:spPr bwMode="auto">
          <a:xfrm>
            <a:off x="1342781" y="594946"/>
            <a:ext cx="6325771" cy="484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找到关键字等于</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LT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3" name="Rectangle 3">
            <a:hlinkClick r:id="" action="ppaction://hlinkshowjump?jump=nextslide"/>
            <a:extLst>
              <a:ext uri="{FF2B5EF4-FFF2-40B4-BE49-F238E27FC236}">
                <a16:creationId xmlns:a16="http://schemas.microsoft.com/office/drawing/2014/main" id="{010A37E5-FE04-434F-B8E3-4F51DC7800B4}"/>
              </a:ext>
            </a:extLst>
          </p:cNvPr>
          <p:cNvSpPr>
            <a:spLocks noChangeArrowheads="1"/>
          </p:cNvSpPr>
          <p:nvPr/>
        </p:nvSpPr>
        <p:spPr bwMode="auto">
          <a:xfrm>
            <a:off x="1862310" y="1239247"/>
            <a:ext cx="5567101" cy="70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4" name="Rectangle 4">
            <a:extLst>
              <a:ext uri="{FF2B5EF4-FFF2-40B4-BE49-F238E27FC236}">
                <a16:creationId xmlns:a16="http://schemas.microsoft.com/office/drawing/2014/main" id="{5CF6BF68-4C2B-4E5E-BA25-8CF397DC71A8}"/>
              </a:ext>
            </a:extLst>
          </p:cNvPr>
          <p:cNvSpPr>
            <a:spLocks noChangeArrowheads="1"/>
          </p:cNvSpPr>
          <p:nvPr/>
        </p:nvSpPr>
        <p:spPr bwMode="auto">
          <a:xfrm>
            <a:off x="1154660" y="3256084"/>
            <a:ext cx="6260047" cy="139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继续在左子树中进行查找</a:t>
            </a:r>
          </a:p>
        </p:txBody>
      </p:sp>
      <p:sp>
        <p:nvSpPr>
          <p:cNvPr id="56325" name="Rectangle 5">
            <a:extLst>
              <a:ext uri="{FF2B5EF4-FFF2-40B4-BE49-F238E27FC236}">
                <a16:creationId xmlns:a16="http://schemas.microsoft.com/office/drawing/2014/main" id="{3D8AC0E2-E05A-453F-B8B7-8164B475BCF5}"/>
              </a:ext>
            </a:extLst>
          </p:cNvPr>
          <p:cNvSpPr>
            <a:spLocks noChangeArrowheads="1"/>
          </p:cNvSpPr>
          <p:nvPr/>
        </p:nvSpPr>
        <p:spPr bwMode="auto">
          <a:xfrm>
            <a:off x="2254006" y="4761942"/>
            <a:ext cx="5022850" cy="13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继续在右子树中进行查找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strips(downRight)">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left)">
                                      <p:cBhvr>
                                        <p:cTn id="2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utoUpdateAnimBg="0"/>
      <p:bldP spid="563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8B2E5054-563F-4976-B6D0-E568D094D02A}"/>
              </a:ext>
            </a:extLst>
          </p:cNvPr>
          <p:cNvSpPr txBox="1">
            <a:spLocks noChangeArrowheads="1"/>
          </p:cNvSpPr>
          <p:nvPr/>
        </p:nvSpPr>
        <p:spPr bwMode="auto">
          <a:xfrm>
            <a:off x="1447800" y="1219200"/>
            <a:ext cx="73914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void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 </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从</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二叉排序树中删除结点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并重接它的左子树或右子树</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7347" name="Text Box 3">
            <a:extLst>
              <a:ext uri="{FF2B5EF4-FFF2-40B4-BE49-F238E27FC236}">
                <a16:creationId xmlns:a16="http://schemas.microsoft.com/office/drawing/2014/main" id="{8597F27A-BE0B-4F1E-861E-A9778E66C68E}"/>
              </a:ext>
            </a:extLst>
          </p:cNvPr>
          <p:cNvSpPr txBox="1">
            <a:spLocks noChangeArrowheads="1"/>
          </p:cNvSpPr>
          <p:nvPr/>
        </p:nvSpPr>
        <p:spPr bwMode="auto">
          <a:xfrm>
            <a:off x="762000" y="577850"/>
            <a:ext cx="659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其中</a:t>
            </a:r>
            <a:r>
              <a:rPr kumimoji="1" lang="zh-CN" altLang="en-US" sz="36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删除操作</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过程如下所描述：</a:t>
            </a:r>
          </a:p>
        </p:txBody>
      </p:sp>
      <p:sp>
        <p:nvSpPr>
          <p:cNvPr id="57348" name="Text Box 4">
            <a:hlinkClick r:id="" action="ppaction://hlinkshowjump?jump=nextslide"/>
            <a:extLst>
              <a:ext uri="{FF2B5EF4-FFF2-40B4-BE49-F238E27FC236}">
                <a16:creationId xmlns:a16="http://schemas.microsoft.com/office/drawing/2014/main" id="{DE8298CF-94A5-47E4-99B7-EC7C848DC789}"/>
              </a:ext>
            </a:extLst>
          </p:cNvPr>
          <p:cNvSpPr txBox="1">
            <a:spLocks noChangeArrowheads="1"/>
          </p:cNvSpPr>
          <p:nvPr/>
        </p:nvSpPr>
        <p:spPr bwMode="auto">
          <a:xfrm>
            <a:off x="5029200" y="3344862"/>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49" name="Text Box 5">
            <a:hlinkClick r:id="rId2" action="ppaction://hlinksldjump"/>
            <a:extLst>
              <a:ext uri="{FF2B5EF4-FFF2-40B4-BE49-F238E27FC236}">
                <a16:creationId xmlns:a16="http://schemas.microsoft.com/office/drawing/2014/main" id="{7C713BCB-89F6-4A22-845F-AF8792F6F3DA}"/>
              </a:ext>
            </a:extLst>
          </p:cNvPr>
          <p:cNvSpPr txBox="1">
            <a:spLocks noChangeArrowheads="1"/>
          </p:cNvSpPr>
          <p:nvPr/>
        </p:nvSpPr>
        <p:spPr bwMode="auto">
          <a:xfrm>
            <a:off x="5759450" y="4046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0" name="Text Box 6">
            <a:hlinkClick r:id="rId3" action="ppaction://hlinksldjump"/>
            <a:extLst>
              <a:ext uri="{FF2B5EF4-FFF2-40B4-BE49-F238E27FC236}">
                <a16:creationId xmlns:a16="http://schemas.microsoft.com/office/drawing/2014/main" id="{7DFF6E8E-66D4-4E97-B715-AAE8FF40A2BC}"/>
              </a:ext>
            </a:extLst>
          </p:cNvPr>
          <p:cNvSpPr txBox="1">
            <a:spLocks noChangeArrowheads="1"/>
          </p:cNvSpPr>
          <p:nvPr/>
        </p:nvSpPr>
        <p:spPr bwMode="auto">
          <a:xfrm>
            <a:off x="3016250" y="4808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1" name="AutoShape 7">
            <a:hlinkClick r:id="" action="ppaction://hlinkshowjump?jump=previousslide" highlightClick="1"/>
            <a:extLst>
              <a:ext uri="{FF2B5EF4-FFF2-40B4-BE49-F238E27FC236}">
                <a16:creationId xmlns:a16="http://schemas.microsoft.com/office/drawing/2014/main" id="{519BAF22-35D3-4B80-888E-F918EA76449A}"/>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slide(fromTop)">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strips(upRight)">
                                      <p:cBhvr>
                                        <p:cTn id="12" dur="500"/>
                                        <p:tgtEl>
                                          <p:spTgt spid="57346"/>
                                        </p:tgtEl>
                                      </p:cBhvr>
                                    </p:animEffec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57348"/>
                                        </p:tgtEl>
                                        <p:attrNameLst>
                                          <p:attrName>style.visibility</p:attrName>
                                        </p:attrNameLst>
                                      </p:cBhvr>
                                      <p:to>
                                        <p:strVal val="visible"/>
                                      </p:to>
                                    </p:set>
                                    <p:anim calcmode="lin" valueType="num">
                                      <p:cBhvr>
                                        <p:cTn id="16" dur="500" fill="hold"/>
                                        <p:tgtEl>
                                          <p:spTgt spid="57348"/>
                                        </p:tgtEl>
                                        <p:attrNameLst>
                                          <p:attrName>ppt_w</p:attrName>
                                        </p:attrNameLst>
                                      </p:cBhvr>
                                      <p:tavLst>
                                        <p:tav tm="0">
                                          <p:val>
                                            <p:fltVal val="0"/>
                                          </p:val>
                                        </p:tav>
                                        <p:tav tm="100000">
                                          <p:val>
                                            <p:strVal val="#ppt_w"/>
                                          </p:val>
                                        </p:tav>
                                      </p:tavLst>
                                    </p:anim>
                                    <p:anim calcmode="lin" valueType="num">
                                      <p:cBhvr>
                                        <p:cTn id="17" dur="500" fill="hold"/>
                                        <p:tgtEl>
                                          <p:spTgt spid="57348"/>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57349"/>
                                        </p:tgtEl>
                                        <p:attrNameLst>
                                          <p:attrName>style.visibility</p:attrName>
                                        </p:attrNameLst>
                                      </p:cBhvr>
                                      <p:to>
                                        <p:strVal val="visible"/>
                                      </p:to>
                                    </p:set>
                                    <p:anim calcmode="lin" valueType="num">
                                      <p:cBhvr>
                                        <p:cTn id="21" dur="500" fill="hold"/>
                                        <p:tgtEl>
                                          <p:spTgt spid="57349"/>
                                        </p:tgtEl>
                                        <p:attrNameLst>
                                          <p:attrName>ppt_w</p:attrName>
                                        </p:attrNameLst>
                                      </p:cBhvr>
                                      <p:tavLst>
                                        <p:tav tm="0">
                                          <p:val>
                                            <p:fltVal val="0"/>
                                          </p:val>
                                        </p:tav>
                                        <p:tav tm="100000">
                                          <p:val>
                                            <p:strVal val="#ppt_w"/>
                                          </p:val>
                                        </p:tav>
                                      </p:tavLst>
                                    </p:anim>
                                    <p:anim calcmode="lin" valueType="num">
                                      <p:cBhvr>
                                        <p:cTn id="22" dur="500" fill="hold"/>
                                        <p:tgtEl>
                                          <p:spTgt spid="57349"/>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57350"/>
                                        </p:tgtEl>
                                        <p:attrNameLst>
                                          <p:attrName>style.visibility</p:attrName>
                                        </p:attrNameLst>
                                      </p:cBhvr>
                                      <p:to>
                                        <p:strVal val="visible"/>
                                      </p:to>
                                    </p:set>
                                    <p:anim calcmode="lin" valueType="num">
                                      <p:cBhvr>
                                        <p:cTn id="26" dur="500" fill="hold"/>
                                        <p:tgtEl>
                                          <p:spTgt spid="57350"/>
                                        </p:tgtEl>
                                        <p:attrNameLst>
                                          <p:attrName>ppt_w</p:attrName>
                                        </p:attrNameLst>
                                      </p:cBhvr>
                                      <p:tavLst>
                                        <p:tav tm="0">
                                          <p:val>
                                            <p:fltVal val="0"/>
                                          </p:val>
                                        </p:tav>
                                        <p:tav tm="100000">
                                          <p:val>
                                            <p:strVal val="#ppt_w"/>
                                          </p:val>
                                        </p:tav>
                                      </p:tavLst>
                                    </p:anim>
                                    <p:anim calcmode="lin" valueType="num">
                                      <p:cBhvr>
                                        <p:cTn id="27" dur="500" fill="hold"/>
                                        <p:tgtEl>
                                          <p:spTgt spid="57350"/>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000"/>
                            </p:stCondLst>
                            <p:childTnLst>
                              <p:par>
                                <p:cTn id="29" presetID="2" presetClass="entr" presetSubtype="6"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 calcmode="lin" valueType="num">
                                      <p:cBhvr additive="base">
                                        <p:cTn id="31" dur="500" fill="hold"/>
                                        <p:tgtEl>
                                          <p:spTgt spid="57351"/>
                                        </p:tgtEl>
                                        <p:attrNameLst>
                                          <p:attrName>ppt_x</p:attrName>
                                        </p:attrNameLst>
                                      </p:cBhvr>
                                      <p:tavLst>
                                        <p:tav tm="0">
                                          <p:val>
                                            <p:strVal val="1+#ppt_w/2"/>
                                          </p:val>
                                        </p:tav>
                                        <p:tav tm="100000">
                                          <p:val>
                                            <p:strVal val="#ppt_x"/>
                                          </p:val>
                                        </p:tav>
                                      </p:tavLst>
                                    </p:anim>
                                    <p:anim calcmode="lin" valueType="num">
                                      <p:cBhvr additive="base">
                                        <p:cTn id="32" dur="500" fill="hold"/>
                                        <p:tgtEl>
                                          <p:spTgt spid="57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6660A96A-F170-48CF-A7AE-56EE21CA8E8A}"/>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642938" y="1452563"/>
            <a:ext cx="8105408" cy="4253645"/>
          </a:xfrm>
        </p:spPr>
        <p:txBody>
          <a:bodyPr/>
          <a:lstStyle/>
          <a:p>
            <a:pPr indent="200025" eaLnBrk="1" hangingPunct="1">
              <a:buFont typeface="Arial" panose="020B0604020202020204" pitchFamily="34" charset="0"/>
              <a:buChar char="•"/>
              <a:defRPr/>
            </a:pPr>
            <a:r>
              <a:rPr lang="en-US" altLang="zh-CN" dirty="0">
                <a:solidFill>
                  <a:srgbClr val="00B0F0"/>
                </a:solidFill>
              </a:rPr>
              <a:t> </a:t>
            </a:r>
            <a:r>
              <a:rPr lang="zh-CN" altLang="en-US" dirty="0">
                <a:solidFill>
                  <a:srgbClr val="00B0F0"/>
                </a:solidFill>
              </a:rPr>
              <a:t>静态查找</a:t>
            </a:r>
            <a:endParaRPr lang="en-US" altLang="zh-CN" dirty="0">
              <a:solidFill>
                <a:srgbClr val="00B0F0"/>
              </a:solidFill>
            </a:endParaRPr>
          </a:p>
          <a:p>
            <a:pPr indent="0" eaLnBrk="1" hangingPunct="1">
              <a:buFontTx/>
              <a:buNone/>
              <a:defRPr/>
            </a:pPr>
            <a:r>
              <a:rPr lang="en-US" altLang="zh-CN" dirty="0"/>
              <a:t>   — </a:t>
            </a:r>
            <a:r>
              <a:rPr lang="zh-CN" altLang="en-US" dirty="0"/>
              <a:t>查找并提取数据元素属性信息</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不会改变</a:t>
            </a:r>
            <a:endParaRPr lang="en-US" altLang="zh-CN" dirty="0">
              <a:solidFill>
                <a:srgbClr val="FF0000"/>
              </a:solidFill>
            </a:endParaRPr>
          </a:p>
          <a:p>
            <a:pPr marL="800100" indent="-457200" eaLnBrk="1" hangingPunct="1">
              <a:buFont typeface="Arial" panose="020B0604020202020204" pitchFamily="34" charset="0"/>
              <a:buChar char="•"/>
              <a:defRPr/>
            </a:pPr>
            <a:r>
              <a:rPr lang="zh-CN" altLang="en-US" dirty="0">
                <a:solidFill>
                  <a:srgbClr val="00B0F0"/>
                </a:solidFill>
              </a:rPr>
              <a:t>动态查找</a:t>
            </a:r>
            <a:endParaRPr lang="en-US" altLang="zh-CN" dirty="0">
              <a:solidFill>
                <a:srgbClr val="00B0F0"/>
              </a:solidFill>
            </a:endParaRPr>
          </a:p>
          <a:p>
            <a:pPr indent="0" eaLnBrk="1" hangingPunct="1">
              <a:buFontTx/>
              <a:buNone/>
              <a:defRPr/>
            </a:pPr>
            <a:r>
              <a:rPr lang="en-US" altLang="zh-CN" dirty="0"/>
              <a:t>   — </a:t>
            </a:r>
            <a:r>
              <a:rPr lang="zh-CN" altLang="en-US" dirty="0"/>
              <a:t>查找</a:t>
            </a:r>
            <a:r>
              <a:rPr lang="en-US" altLang="zh-CN" dirty="0"/>
              <a:t>+</a:t>
            </a:r>
            <a:r>
              <a:rPr lang="zh-CN" altLang="en-US" dirty="0"/>
              <a:t>插入或删除元素</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可能改变</a:t>
            </a:r>
            <a:r>
              <a:rPr lang="zh-CN" altLang="en-US" dirty="0"/>
              <a:t>，可以插入新的记录，也可以删除原有记录。</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CE5088B-5201-4BAE-9250-DB27A25D2786}"/>
              </a:ext>
            </a:extLst>
          </p:cNvPr>
          <p:cNvSpPr>
            <a:spLocks noChangeArrowheads="1"/>
          </p:cNvSpPr>
          <p:nvPr/>
        </p:nvSpPr>
        <p:spPr bwMode="auto">
          <a:xfrm>
            <a:off x="533400" y="685800"/>
            <a:ext cx="8058616"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右子树为空树则只需重接它的左子树</a:t>
            </a:r>
          </a:p>
        </p:txBody>
      </p:sp>
      <p:sp>
        <p:nvSpPr>
          <p:cNvPr id="58371" name="Rectangle 3">
            <a:extLst>
              <a:ext uri="{FF2B5EF4-FFF2-40B4-BE49-F238E27FC236}">
                <a16:creationId xmlns:a16="http://schemas.microsoft.com/office/drawing/2014/main" id="{A3E92BD2-6294-4B5D-A453-630AC8054E69}"/>
              </a:ext>
            </a:extLst>
          </p:cNvPr>
          <p:cNvSpPr>
            <a:spLocks noChangeArrowheads="1"/>
          </p:cNvSpPr>
          <p:nvPr/>
        </p:nvSpPr>
        <p:spPr bwMode="auto">
          <a:xfrm>
            <a:off x="1447800" y="1736725"/>
            <a:ext cx="6208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8372" name="Rectangle 4">
            <a:extLst>
              <a:ext uri="{FF2B5EF4-FFF2-40B4-BE49-F238E27FC236}">
                <a16:creationId xmlns:a16="http://schemas.microsoft.com/office/drawing/2014/main" id="{8DF185DF-C44F-4336-A5FA-357FA0E74740}"/>
              </a:ext>
            </a:extLst>
          </p:cNvPr>
          <p:cNvSpPr>
            <a:spLocks noChangeArrowheads="1"/>
          </p:cNvSpPr>
          <p:nvPr/>
        </p:nvSpPr>
        <p:spPr bwMode="auto">
          <a:xfrm>
            <a:off x="28956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3" name="Rectangle 5">
            <a:extLst>
              <a:ext uri="{FF2B5EF4-FFF2-40B4-BE49-F238E27FC236}">
                <a16:creationId xmlns:a16="http://schemas.microsoft.com/office/drawing/2014/main" id="{C5051194-046A-4CD4-8BAA-8471F9F17CFB}"/>
              </a:ext>
            </a:extLst>
          </p:cNvPr>
          <p:cNvSpPr>
            <a:spLocks noChangeArrowheads="1"/>
          </p:cNvSpPr>
          <p:nvPr/>
        </p:nvSpPr>
        <p:spPr bwMode="auto">
          <a:xfrm>
            <a:off x="6248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4" name="Rectangle 6">
            <a:extLst>
              <a:ext uri="{FF2B5EF4-FFF2-40B4-BE49-F238E27FC236}">
                <a16:creationId xmlns:a16="http://schemas.microsoft.com/office/drawing/2014/main" id="{3AE9EAAE-D320-4ECA-A8F6-CFFB236BE468}"/>
              </a:ext>
            </a:extLst>
          </p:cNvPr>
          <p:cNvSpPr>
            <a:spLocks noChangeArrowheads="1"/>
          </p:cNvSpPr>
          <p:nvPr/>
        </p:nvSpPr>
        <p:spPr bwMode="auto">
          <a:xfrm>
            <a:off x="32766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5" name="Line 7">
            <a:extLst>
              <a:ext uri="{FF2B5EF4-FFF2-40B4-BE49-F238E27FC236}">
                <a16:creationId xmlns:a16="http://schemas.microsoft.com/office/drawing/2014/main" id="{37A004FC-6D09-4C78-A758-6D6FA9849E5B}"/>
              </a:ext>
            </a:extLst>
          </p:cNvPr>
          <p:cNvSpPr>
            <a:spLocks noChangeShapeType="1"/>
          </p:cNvSpPr>
          <p:nvPr/>
        </p:nvSpPr>
        <p:spPr bwMode="auto">
          <a:xfrm>
            <a:off x="36576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6" name="Oval 8">
            <a:extLst>
              <a:ext uri="{FF2B5EF4-FFF2-40B4-BE49-F238E27FC236}">
                <a16:creationId xmlns:a16="http://schemas.microsoft.com/office/drawing/2014/main" id="{0D4310CC-94DC-4FC9-BC13-2FD6DF44D4FB}"/>
              </a:ext>
            </a:extLst>
          </p:cNvPr>
          <p:cNvSpPr>
            <a:spLocks noChangeArrowheads="1"/>
          </p:cNvSpPr>
          <p:nvPr/>
        </p:nvSpPr>
        <p:spPr bwMode="auto">
          <a:xfrm>
            <a:off x="1905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7" name="Rectangle 9">
            <a:extLst>
              <a:ext uri="{FF2B5EF4-FFF2-40B4-BE49-F238E27FC236}">
                <a16:creationId xmlns:a16="http://schemas.microsoft.com/office/drawing/2014/main" id="{45200A18-B856-4307-8F88-4A8E1ACB6FD5}"/>
              </a:ext>
            </a:extLst>
          </p:cNvPr>
          <p:cNvSpPr>
            <a:spLocks noChangeArrowheads="1"/>
          </p:cNvSpPr>
          <p:nvPr/>
        </p:nvSpPr>
        <p:spPr bwMode="auto">
          <a:xfrm>
            <a:off x="5486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8" name="Line 10">
            <a:extLst>
              <a:ext uri="{FF2B5EF4-FFF2-40B4-BE49-F238E27FC236}">
                <a16:creationId xmlns:a16="http://schemas.microsoft.com/office/drawing/2014/main" id="{A79EC132-F3BB-4B5A-A4AF-7C4C57E40EAD}"/>
              </a:ext>
            </a:extLst>
          </p:cNvPr>
          <p:cNvSpPr>
            <a:spLocks noChangeShapeType="1"/>
          </p:cNvSpPr>
          <p:nvPr/>
        </p:nvSpPr>
        <p:spPr bwMode="auto">
          <a:xfrm>
            <a:off x="5867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9" name="Oval 11">
            <a:extLst>
              <a:ext uri="{FF2B5EF4-FFF2-40B4-BE49-F238E27FC236}">
                <a16:creationId xmlns:a16="http://schemas.microsoft.com/office/drawing/2014/main" id="{1E47636F-71FF-4708-B981-11DAF6FB41AC}"/>
              </a:ext>
            </a:extLst>
          </p:cNvPr>
          <p:cNvSpPr>
            <a:spLocks noChangeArrowheads="1"/>
          </p:cNvSpPr>
          <p:nvPr/>
        </p:nvSpPr>
        <p:spPr bwMode="auto">
          <a:xfrm>
            <a:off x="1219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0" name="Line 12">
            <a:extLst>
              <a:ext uri="{FF2B5EF4-FFF2-40B4-BE49-F238E27FC236}">
                <a16:creationId xmlns:a16="http://schemas.microsoft.com/office/drawing/2014/main" id="{367CAD88-FD12-427A-B46D-9116F8FD93CD}"/>
              </a:ext>
            </a:extLst>
          </p:cNvPr>
          <p:cNvSpPr>
            <a:spLocks noChangeShapeType="1"/>
          </p:cNvSpPr>
          <p:nvPr/>
        </p:nvSpPr>
        <p:spPr bwMode="auto">
          <a:xfrm flipH="1">
            <a:off x="914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1" name="Line 13">
            <a:extLst>
              <a:ext uri="{FF2B5EF4-FFF2-40B4-BE49-F238E27FC236}">
                <a16:creationId xmlns:a16="http://schemas.microsoft.com/office/drawing/2014/main" id="{AFF7277D-D457-4255-81F7-C742EEE9C11F}"/>
              </a:ext>
            </a:extLst>
          </p:cNvPr>
          <p:cNvSpPr>
            <a:spLocks noChangeShapeType="1"/>
          </p:cNvSpPr>
          <p:nvPr/>
        </p:nvSpPr>
        <p:spPr bwMode="auto">
          <a:xfrm>
            <a:off x="1676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2" name="Line 14">
            <a:extLst>
              <a:ext uri="{FF2B5EF4-FFF2-40B4-BE49-F238E27FC236}">
                <a16:creationId xmlns:a16="http://schemas.microsoft.com/office/drawing/2014/main" id="{1401AA1E-C399-486F-AD07-1487770AAA25}"/>
              </a:ext>
            </a:extLst>
          </p:cNvPr>
          <p:cNvSpPr>
            <a:spLocks noChangeShapeType="1"/>
          </p:cNvSpPr>
          <p:nvPr/>
        </p:nvSpPr>
        <p:spPr bwMode="auto">
          <a:xfrm flipH="1">
            <a:off x="1600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3" name="Line 15">
            <a:extLst>
              <a:ext uri="{FF2B5EF4-FFF2-40B4-BE49-F238E27FC236}">
                <a16:creationId xmlns:a16="http://schemas.microsoft.com/office/drawing/2014/main" id="{D0D6C7AB-85AC-47C1-90D4-AF0206213FD4}"/>
              </a:ext>
            </a:extLst>
          </p:cNvPr>
          <p:cNvSpPr>
            <a:spLocks noChangeShapeType="1"/>
          </p:cNvSpPr>
          <p:nvPr/>
        </p:nvSpPr>
        <p:spPr bwMode="auto">
          <a:xfrm flipH="1">
            <a:off x="23622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4" name="Oval 16">
            <a:extLst>
              <a:ext uri="{FF2B5EF4-FFF2-40B4-BE49-F238E27FC236}">
                <a16:creationId xmlns:a16="http://schemas.microsoft.com/office/drawing/2014/main" id="{3363A1B4-69A0-4BAF-B2B2-A29742713638}"/>
              </a:ext>
            </a:extLst>
          </p:cNvPr>
          <p:cNvSpPr>
            <a:spLocks noChangeArrowheads="1"/>
          </p:cNvSpPr>
          <p:nvPr/>
        </p:nvSpPr>
        <p:spPr bwMode="auto">
          <a:xfrm>
            <a:off x="6858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5" name="Oval 17">
            <a:extLst>
              <a:ext uri="{FF2B5EF4-FFF2-40B4-BE49-F238E27FC236}">
                <a16:creationId xmlns:a16="http://schemas.microsoft.com/office/drawing/2014/main" id="{DE901FE8-65D1-4D84-A34A-39F212EDC26C}"/>
              </a:ext>
            </a:extLst>
          </p:cNvPr>
          <p:cNvSpPr>
            <a:spLocks noChangeArrowheads="1"/>
          </p:cNvSpPr>
          <p:nvPr/>
        </p:nvSpPr>
        <p:spPr bwMode="auto">
          <a:xfrm>
            <a:off x="6172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6" name="Line 18">
            <a:extLst>
              <a:ext uri="{FF2B5EF4-FFF2-40B4-BE49-F238E27FC236}">
                <a16:creationId xmlns:a16="http://schemas.microsoft.com/office/drawing/2014/main" id="{D824E7F4-A843-4FC2-83D8-40EE0F1DBF7A}"/>
              </a:ext>
            </a:extLst>
          </p:cNvPr>
          <p:cNvSpPr>
            <a:spLocks noChangeShapeType="1"/>
          </p:cNvSpPr>
          <p:nvPr/>
        </p:nvSpPr>
        <p:spPr bwMode="auto">
          <a:xfrm flipH="1">
            <a:off x="5867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7" name="Line 19">
            <a:extLst>
              <a:ext uri="{FF2B5EF4-FFF2-40B4-BE49-F238E27FC236}">
                <a16:creationId xmlns:a16="http://schemas.microsoft.com/office/drawing/2014/main" id="{88234418-1A11-425B-9789-8FCF262C9D14}"/>
              </a:ext>
            </a:extLst>
          </p:cNvPr>
          <p:cNvSpPr>
            <a:spLocks noChangeShapeType="1"/>
          </p:cNvSpPr>
          <p:nvPr/>
        </p:nvSpPr>
        <p:spPr bwMode="auto">
          <a:xfrm>
            <a:off x="6629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8" name="Line 20">
            <a:extLst>
              <a:ext uri="{FF2B5EF4-FFF2-40B4-BE49-F238E27FC236}">
                <a16:creationId xmlns:a16="http://schemas.microsoft.com/office/drawing/2014/main" id="{E828130D-A981-40EF-8A10-3D926385413F}"/>
              </a:ext>
            </a:extLst>
          </p:cNvPr>
          <p:cNvSpPr>
            <a:spLocks noChangeShapeType="1"/>
          </p:cNvSpPr>
          <p:nvPr/>
        </p:nvSpPr>
        <p:spPr bwMode="auto">
          <a:xfrm flipH="1">
            <a:off x="6553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9" name="Line 21">
            <a:extLst>
              <a:ext uri="{FF2B5EF4-FFF2-40B4-BE49-F238E27FC236}">
                <a16:creationId xmlns:a16="http://schemas.microsoft.com/office/drawing/2014/main" id="{49F99EE3-BC60-4F8D-9FDC-4B23A613B916}"/>
              </a:ext>
            </a:extLst>
          </p:cNvPr>
          <p:cNvSpPr>
            <a:spLocks noChangeShapeType="1"/>
          </p:cNvSpPr>
          <p:nvPr/>
        </p:nvSpPr>
        <p:spPr bwMode="auto">
          <a:xfrm>
            <a:off x="6400800" y="3657600"/>
            <a:ext cx="609600" cy="6096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0" name="Line 22">
            <a:extLst>
              <a:ext uri="{FF2B5EF4-FFF2-40B4-BE49-F238E27FC236}">
                <a16:creationId xmlns:a16="http://schemas.microsoft.com/office/drawing/2014/main" id="{6ABEF8D8-0C7C-49EB-AAFD-F2B755B998BA}"/>
              </a:ext>
            </a:extLst>
          </p:cNvPr>
          <p:cNvSpPr>
            <a:spLocks noChangeShapeType="1"/>
          </p:cNvSpPr>
          <p:nvPr/>
        </p:nvSpPr>
        <p:spPr bwMode="auto">
          <a:xfrm flipH="1">
            <a:off x="1600200" y="3657600"/>
            <a:ext cx="1447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1" name="Line 23">
            <a:extLst>
              <a:ext uri="{FF2B5EF4-FFF2-40B4-BE49-F238E27FC236}">
                <a16:creationId xmlns:a16="http://schemas.microsoft.com/office/drawing/2014/main" id="{8711A637-40E7-471B-8EAE-6AA5B0C77A0F}"/>
              </a:ext>
            </a:extLst>
          </p:cNvPr>
          <p:cNvSpPr>
            <a:spLocks noChangeShapeType="1"/>
          </p:cNvSpPr>
          <p:nvPr/>
        </p:nvSpPr>
        <p:spPr bwMode="auto">
          <a:xfrm>
            <a:off x="6400800" y="3657600"/>
            <a:ext cx="1524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2" name="Text Box 24">
            <a:extLst>
              <a:ext uri="{FF2B5EF4-FFF2-40B4-BE49-F238E27FC236}">
                <a16:creationId xmlns:a16="http://schemas.microsoft.com/office/drawing/2014/main" id="{34A0BAFF-219F-4B60-A496-C1AB3225EBC3}"/>
              </a:ext>
            </a:extLst>
          </p:cNvPr>
          <p:cNvSpPr txBox="1">
            <a:spLocks noChangeArrowheads="1"/>
          </p:cNvSpPr>
          <p:nvPr/>
        </p:nvSpPr>
        <p:spPr bwMode="auto">
          <a:xfrm>
            <a:off x="24828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3" name="Text Box 25">
            <a:extLst>
              <a:ext uri="{FF2B5EF4-FFF2-40B4-BE49-F238E27FC236}">
                <a16:creationId xmlns:a16="http://schemas.microsoft.com/office/drawing/2014/main" id="{F01770F1-DC52-49C9-B922-E8FD013A9D15}"/>
              </a:ext>
            </a:extLst>
          </p:cNvPr>
          <p:cNvSpPr txBox="1">
            <a:spLocks noChangeArrowheads="1"/>
          </p:cNvSpPr>
          <p:nvPr/>
        </p:nvSpPr>
        <p:spPr bwMode="auto">
          <a:xfrm>
            <a:off x="6750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4" name="AutoShape 26">
            <a:hlinkClick r:id="" action="ppaction://hlinkshowjump?jump=lastslideviewed" highlightClick="1"/>
            <a:extLst>
              <a:ext uri="{FF2B5EF4-FFF2-40B4-BE49-F238E27FC236}">
                <a16:creationId xmlns:a16="http://schemas.microsoft.com/office/drawing/2014/main" id="{C5B5BD71-F9C6-49A5-A21A-9B7D2E31A45F}"/>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8374"/>
                                        </p:tgtEl>
                                        <p:attrNameLst>
                                          <p:attrName>style.visibility</p:attrName>
                                        </p:attrNameLst>
                                      </p:cBhvr>
                                      <p:to>
                                        <p:strVal val="visible"/>
                                      </p:to>
                                    </p:set>
                                    <p:animEffect transition="in" filter="wipe(left)">
                                      <p:cBhvr>
                                        <p:cTn id="21" dur="500"/>
                                        <p:tgtEl>
                                          <p:spTgt spid="5837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8375"/>
                                        </p:tgtEl>
                                        <p:attrNameLst>
                                          <p:attrName>style.visibility</p:attrName>
                                        </p:attrNameLst>
                                      </p:cBhvr>
                                      <p:to>
                                        <p:strVal val="visible"/>
                                      </p:to>
                                    </p:set>
                                    <p:animEffect transition="in" filter="wipe(left)">
                                      <p:cBhvr>
                                        <p:cTn id="25" dur="500"/>
                                        <p:tgtEl>
                                          <p:spTgt spid="58375"/>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8383"/>
                                        </p:tgtEl>
                                        <p:attrNameLst>
                                          <p:attrName>style.visibility</p:attrName>
                                        </p:attrNameLst>
                                      </p:cBhvr>
                                      <p:to>
                                        <p:strVal val="visible"/>
                                      </p:to>
                                    </p:set>
                                    <p:animEffect transition="in" filter="wipe(up)">
                                      <p:cBhvr>
                                        <p:cTn id="29" dur="500"/>
                                        <p:tgtEl>
                                          <p:spTgt spid="58383"/>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8394"/>
                                        </p:tgtEl>
                                        <p:attrNameLst>
                                          <p:attrName>style.visibility</p:attrName>
                                        </p:attrNameLst>
                                      </p:cBhvr>
                                      <p:to>
                                        <p:strVal val="visible"/>
                                      </p:to>
                                    </p:set>
                                    <p:anim calcmode="lin" valueType="num">
                                      <p:cBhvr additive="base">
                                        <p:cTn id="33" dur="500" fill="hold"/>
                                        <p:tgtEl>
                                          <p:spTgt spid="58394"/>
                                        </p:tgtEl>
                                        <p:attrNameLst>
                                          <p:attrName>ppt_x</p:attrName>
                                        </p:attrNameLst>
                                      </p:cBhvr>
                                      <p:tavLst>
                                        <p:tav tm="0">
                                          <p:val>
                                            <p:strVal val="1+#ppt_w/2"/>
                                          </p:val>
                                        </p:tav>
                                        <p:tav tm="100000">
                                          <p:val>
                                            <p:strVal val="#ppt_x"/>
                                          </p:val>
                                        </p:tav>
                                      </p:tavLst>
                                    </p:anim>
                                    <p:anim calcmode="lin" valueType="num">
                                      <p:cBhvr additive="base">
                                        <p:cTn id="34" dur="500" fill="hold"/>
                                        <p:tgtEl>
                                          <p:spTgt spid="5839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8376"/>
                                        </p:tgtEl>
                                        <p:attrNameLst>
                                          <p:attrName>style.visibility</p:attrName>
                                        </p:attrNameLst>
                                      </p:cBhvr>
                                      <p:to>
                                        <p:strVal val="visible"/>
                                      </p:to>
                                    </p:set>
                                    <p:animEffect transition="in" filter="wipe(up)">
                                      <p:cBhvr>
                                        <p:cTn id="38" dur="500"/>
                                        <p:tgtEl>
                                          <p:spTgt spid="58376"/>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8382"/>
                                        </p:tgtEl>
                                        <p:attrNameLst>
                                          <p:attrName>style.visibility</p:attrName>
                                        </p:attrNameLst>
                                      </p:cBhvr>
                                      <p:to>
                                        <p:strVal val="visible"/>
                                      </p:to>
                                    </p:set>
                                    <p:animEffect transition="in" filter="wipe(up)">
                                      <p:cBhvr>
                                        <p:cTn id="42" dur="500"/>
                                        <p:tgtEl>
                                          <p:spTgt spid="58382"/>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8379"/>
                                        </p:tgtEl>
                                        <p:attrNameLst>
                                          <p:attrName>style.visibility</p:attrName>
                                        </p:attrNameLst>
                                      </p:cBhvr>
                                      <p:to>
                                        <p:strVal val="visible"/>
                                      </p:to>
                                    </p:set>
                                    <p:animEffect transition="in" filter="wipe(up)">
                                      <p:cBhvr>
                                        <p:cTn id="46" dur="500"/>
                                        <p:tgtEl>
                                          <p:spTgt spid="58379"/>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8380"/>
                                        </p:tgtEl>
                                        <p:attrNameLst>
                                          <p:attrName>style.visibility</p:attrName>
                                        </p:attrNameLst>
                                      </p:cBhvr>
                                      <p:to>
                                        <p:strVal val="visible"/>
                                      </p:to>
                                    </p:set>
                                    <p:animEffect transition="in" filter="wipe(up)">
                                      <p:cBhvr>
                                        <p:cTn id="50" dur="500"/>
                                        <p:tgtEl>
                                          <p:spTgt spid="58380"/>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8381"/>
                                        </p:tgtEl>
                                        <p:attrNameLst>
                                          <p:attrName>style.visibility</p:attrName>
                                        </p:attrNameLst>
                                      </p:cBhvr>
                                      <p:to>
                                        <p:strVal val="visible"/>
                                      </p:to>
                                    </p:set>
                                    <p:animEffect transition="in" filter="wipe(up)">
                                      <p:cBhvr>
                                        <p:cTn id="54" dur="500"/>
                                        <p:tgtEl>
                                          <p:spTgt spid="5838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8392"/>
                                        </p:tgtEl>
                                        <p:attrNameLst>
                                          <p:attrName>style.visibility</p:attrName>
                                        </p:attrNameLst>
                                      </p:cBhvr>
                                      <p:to>
                                        <p:strVal val="visible"/>
                                      </p:to>
                                    </p:set>
                                    <p:animEffect transition="in" filter="slide(fromLeft)">
                                      <p:cBhvr>
                                        <p:cTn id="59" dur="500"/>
                                        <p:tgtEl>
                                          <p:spTgt spid="583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8390"/>
                                        </p:tgtEl>
                                        <p:attrNameLst>
                                          <p:attrName>style.visibility</p:attrName>
                                        </p:attrNameLst>
                                      </p:cBhvr>
                                      <p:to>
                                        <p:strVal val="visible"/>
                                      </p:to>
                                    </p:set>
                                    <p:animEffect transition="in" filter="wipe(up)">
                                      <p:cBhvr>
                                        <p:cTn id="64" dur="500"/>
                                        <p:tgtEl>
                                          <p:spTgt spid="5839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8373"/>
                                        </p:tgtEl>
                                        <p:attrNameLst>
                                          <p:attrName>style.visibility</p:attrName>
                                        </p:attrNameLst>
                                      </p:cBhvr>
                                      <p:to>
                                        <p:strVal val="visible"/>
                                      </p:to>
                                    </p:set>
                                    <p:animEffect transition="in" filter="wipe(right)">
                                      <p:cBhvr>
                                        <p:cTn id="69" dur="500"/>
                                        <p:tgtEl>
                                          <p:spTgt spid="58373"/>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8377"/>
                                        </p:tgtEl>
                                        <p:attrNameLst>
                                          <p:attrName>style.visibility</p:attrName>
                                        </p:attrNameLst>
                                      </p:cBhvr>
                                      <p:to>
                                        <p:strVal val="visible"/>
                                      </p:to>
                                    </p:set>
                                    <p:animEffect transition="in" filter="wipe(right)">
                                      <p:cBhvr>
                                        <p:cTn id="73" dur="500"/>
                                        <p:tgtEl>
                                          <p:spTgt spid="58377"/>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8378"/>
                                        </p:tgtEl>
                                        <p:attrNameLst>
                                          <p:attrName>style.visibility</p:attrName>
                                        </p:attrNameLst>
                                      </p:cBhvr>
                                      <p:to>
                                        <p:strVal val="visible"/>
                                      </p:to>
                                    </p:set>
                                    <p:animEffect transition="in" filter="wipe(right)">
                                      <p:cBhvr>
                                        <p:cTn id="77" dur="500"/>
                                        <p:tgtEl>
                                          <p:spTgt spid="58378"/>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8389"/>
                                        </p:tgtEl>
                                        <p:attrNameLst>
                                          <p:attrName>style.visibility</p:attrName>
                                        </p:attrNameLst>
                                      </p:cBhvr>
                                      <p:to>
                                        <p:strVal val="visible"/>
                                      </p:to>
                                    </p:set>
                                    <p:animEffect transition="in" filter="wipe(up)">
                                      <p:cBhvr>
                                        <p:cTn id="81" dur="500"/>
                                        <p:tgtEl>
                                          <p:spTgt spid="58389"/>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8384"/>
                                        </p:tgtEl>
                                        <p:attrNameLst>
                                          <p:attrName>style.visibility</p:attrName>
                                        </p:attrNameLst>
                                      </p:cBhvr>
                                      <p:to>
                                        <p:strVal val="visible"/>
                                      </p:to>
                                    </p:set>
                                    <p:animEffect transition="in" filter="wipe(up)">
                                      <p:cBhvr>
                                        <p:cTn id="85" dur="500"/>
                                        <p:tgtEl>
                                          <p:spTgt spid="58384"/>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8388"/>
                                        </p:tgtEl>
                                        <p:attrNameLst>
                                          <p:attrName>style.visibility</p:attrName>
                                        </p:attrNameLst>
                                      </p:cBhvr>
                                      <p:to>
                                        <p:strVal val="visible"/>
                                      </p:to>
                                    </p:set>
                                    <p:animEffect transition="in" filter="wipe(up)">
                                      <p:cBhvr>
                                        <p:cTn id="89" dur="500"/>
                                        <p:tgtEl>
                                          <p:spTgt spid="58388"/>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8385"/>
                                        </p:tgtEl>
                                        <p:attrNameLst>
                                          <p:attrName>style.visibility</p:attrName>
                                        </p:attrNameLst>
                                      </p:cBhvr>
                                      <p:to>
                                        <p:strVal val="visible"/>
                                      </p:to>
                                    </p:set>
                                    <p:animEffect transition="in" filter="wipe(up)">
                                      <p:cBhvr>
                                        <p:cTn id="93" dur="500"/>
                                        <p:tgtEl>
                                          <p:spTgt spid="58385"/>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8386"/>
                                        </p:tgtEl>
                                        <p:attrNameLst>
                                          <p:attrName>style.visibility</p:attrName>
                                        </p:attrNameLst>
                                      </p:cBhvr>
                                      <p:to>
                                        <p:strVal val="visible"/>
                                      </p:to>
                                    </p:set>
                                    <p:animEffect transition="in" filter="wipe(up)">
                                      <p:cBhvr>
                                        <p:cTn id="97" dur="500"/>
                                        <p:tgtEl>
                                          <p:spTgt spid="58386"/>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8387"/>
                                        </p:tgtEl>
                                        <p:attrNameLst>
                                          <p:attrName>style.visibility</p:attrName>
                                        </p:attrNameLst>
                                      </p:cBhvr>
                                      <p:to>
                                        <p:strVal val="visible"/>
                                      </p:to>
                                    </p:set>
                                    <p:animEffect transition="in" filter="wipe(up)">
                                      <p:cBhvr>
                                        <p:cTn id="101" dur="500"/>
                                        <p:tgtEl>
                                          <p:spTgt spid="5838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8393"/>
                                        </p:tgtEl>
                                        <p:attrNameLst>
                                          <p:attrName>style.visibility</p:attrName>
                                        </p:attrNameLst>
                                      </p:cBhvr>
                                      <p:to>
                                        <p:strVal val="visible"/>
                                      </p:to>
                                    </p:set>
                                    <p:animEffect transition="in" filter="slide(fromRight)">
                                      <p:cBhvr>
                                        <p:cTn id="106" dur="500"/>
                                        <p:tgtEl>
                                          <p:spTgt spid="5839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8391"/>
                                        </p:tgtEl>
                                        <p:attrNameLst>
                                          <p:attrName>style.visibility</p:attrName>
                                        </p:attrNameLst>
                                      </p:cBhvr>
                                      <p:to>
                                        <p:strVal val="visible"/>
                                      </p:to>
                                    </p:set>
                                    <p:animEffect transition="in" filter="wipe(up)">
                                      <p:cBhvr>
                                        <p:cTn id="111" dur="500"/>
                                        <p:tgtEl>
                                          <p:spTgt spid="58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92" grpId="0" autoUpdateAnimBg="0"/>
      <p:bldP spid="5839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B4C2A0A-7E51-449F-8121-4A78AA33E3AB}"/>
              </a:ext>
            </a:extLst>
          </p:cNvPr>
          <p:cNvSpPr>
            <a:spLocks noChangeArrowheads="1"/>
          </p:cNvSpPr>
          <p:nvPr/>
        </p:nvSpPr>
        <p:spPr bwMode="auto">
          <a:xfrm>
            <a:off x="838200" y="457200"/>
            <a:ext cx="7481535"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左子树为空树只需重接它的右子树</a:t>
            </a:r>
          </a:p>
        </p:txBody>
      </p:sp>
      <p:sp>
        <p:nvSpPr>
          <p:cNvPr id="59395" name="Rectangle 3">
            <a:extLst>
              <a:ext uri="{FF2B5EF4-FFF2-40B4-BE49-F238E27FC236}">
                <a16:creationId xmlns:a16="http://schemas.microsoft.com/office/drawing/2014/main" id="{823ABC8E-0288-4263-9B1D-2627561FCD4A}"/>
              </a:ext>
            </a:extLst>
          </p:cNvPr>
          <p:cNvSpPr>
            <a:spLocks noChangeArrowheads="1"/>
          </p:cNvSpPr>
          <p:nvPr/>
        </p:nvSpPr>
        <p:spPr bwMode="auto">
          <a:xfrm>
            <a:off x="1447800" y="1508125"/>
            <a:ext cx="6237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9396" name="Rectangle 4">
            <a:extLst>
              <a:ext uri="{FF2B5EF4-FFF2-40B4-BE49-F238E27FC236}">
                <a16:creationId xmlns:a16="http://schemas.microsoft.com/office/drawing/2014/main" id="{817108F3-DD60-472B-855B-F203557D2486}"/>
              </a:ext>
            </a:extLst>
          </p:cNvPr>
          <p:cNvSpPr>
            <a:spLocks noChangeArrowheads="1"/>
          </p:cNvSpPr>
          <p:nvPr/>
        </p:nvSpPr>
        <p:spPr bwMode="auto">
          <a:xfrm>
            <a:off x="22098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7" name="Rectangle 5">
            <a:extLst>
              <a:ext uri="{FF2B5EF4-FFF2-40B4-BE49-F238E27FC236}">
                <a16:creationId xmlns:a16="http://schemas.microsoft.com/office/drawing/2014/main" id="{4D6B2CCF-82C1-47AD-BA0B-F016D04CAAA7}"/>
              </a:ext>
            </a:extLst>
          </p:cNvPr>
          <p:cNvSpPr>
            <a:spLocks noChangeArrowheads="1"/>
          </p:cNvSpPr>
          <p:nvPr/>
        </p:nvSpPr>
        <p:spPr bwMode="auto">
          <a:xfrm>
            <a:off x="5867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8" name="Rectangle 6">
            <a:extLst>
              <a:ext uri="{FF2B5EF4-FFF2-40B4-BE49-F238E27FC236}">
                <a16:creationId xmlns:a16="http://schemas.microsoft.com/office/drawing/2014/main" id="{864FB55B-7603-42B5-85CB-16F60A372658}"/>
              </a:ext>
            </a:extLst>
          </p:cNvPr>
          <p:cNvSpPr>
            <a:spLocks noChangeArrowheads="1"/>
          </p:cNvSpPr>
          <p:nvPr/>
        </p:nvSpPr>
        <p:spPr bwMode="auto">
          <a:xfrm>
            <a:off x="25908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9" name="Line 7">
            <a:extLst>
              <a:ext uri="{FF2B5EF4-FFF2-40B4-BE49-F238E27FC236}">
                <a16:creationId xmlns:a16="http://schemas.microsoft.com/office/drawing/2014/main" id="{EE20511E-DBDF-4727-9385-443D66829261}"/>
              </a:ext>
            </a:extLst>
          </p:cNvPr>
          <p:cNvSpPr>
            <a:spLocks noChangeShapeType="1"/>
          </p:cNvSpPr>
          <p:nvPr/>
        </p:nvSpPr>
        <p:spPr bwMode="auto">
          <a:xfrm>
            <a:off x="29718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0" name="Oval 8">
            <a:extLst>
              <a:ext uri="{FF2B5EF4-FFF2-40B4-BE49-F238E27FC236}">
                <a16:creationId xmlns:a16="http://schemas.microsoft.com/office/drawing/2014/main" id="{C5FF659B-4A22-4D62-83CA-237A0F358BB8}"/>
              </a:ext>
            </a:extLst>
          </p:cNvPr>
          <p:cNvSpPr>
            <a:spLocks noChangeArrowheads="1"/>
          </p:cNvSpPr>
          <p:nvPr/>
        </p:nvSpPr>
        <p:spPr bwMode="auto">
          <a:xfrm>
            <a:off x="1219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1" name="Rectangle 9">
            <a:extLst>
              <a:ext uri="{FF2B5EF4-FFF2-40B4-BE49-F238E27FC236}">
                <a16:creationId xmlns:a16="http://schemas.microsoft.com/office/drawing/2014/main" id="{40DA5B84-71CC-49E8-91B2-F04ADD86F991}"/>
              </a:ext>
            </a:extLst>
          </p:cNvPr>
          <p:cNvSpPr>
            <a:spLocks noChangeArrowheads="1"/>
          </p:cNvSpPr>
          <p:nvPr/>
        </p:nvSpPr>
        <p:spPr bwMode="auto">
          <a:xfrm>
            <a:off x="5105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2" name="Line 10">
            <a:extLst>
              <a:ext uri="{FF2B5EF4-FFF2-40B4-BE49-F238E27FC236}">
                <a16:creationId xmlns:a16="http://schemas.microsoft.com/office/drawing/2014/main" id="{6E988653-4A59-4F3A-B81D-A6C4656FA9A5}"/>
              </a:ext>
            </a:extLst>
          </p:cNvPr>
          <p:cNvSpPr>
            <a:spLocks noChangeShapeType="1"/>
          </p:cNvSpPr>
          <p:nvPr/>
        </p:nvSpPr>
        <p:spPr bwMode="auto">
          <a:xfrm>
            <a:off x="5486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3" name="Oval 11">
            <a:extLst>
              <a:ext uri="{FF2B5EF4-FFF2-40B4-BE49-F238E27FC236}">
                <a16:creationId xmlns:a16="http://schemas.microsoft.com/office/drawing/2014/main" id="{1598E45B-CBBA-44B3-9EAA-7473E0C654C7}"/>
              </a:ext>
            </a:extLst>
          </p:cNvPr>
          <p:cNvSpPr>
            <a:spLocks noChangeArrowheads="1"/>
          </p:cNvSpPr>
          <p:nvPr/>
        </p:nvSpPr>
        <p:spPr bwMode="auto">
          <a:xfrm>
            <a:off x="1981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4" name="Line 12">
            <a:extLst>
              <a:ext uri="{FF2B5EF4-FFF2-40B4-BE49-F238E27FC236}">
                <a16:creationId xmlns:a16="http://schemas.microsoft.com/office/drawing/2014/main" id="{01F2CC1C-0BE8-44F8-8399-2E80B86FBFA2}"/>
              </a:ext>
            </a:extLst>
          </p:cNvPr>
          <p:cNvSpPr>
            <a:spLocks noChangeShapeType="1"/>
          </p:cNvSpPr>
          <p:nvPr/>
        </p:nvSpPr>
        <p:spPr bwMode="auto">
          <a:xfrm flipH="1">
            <a:off x="1676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5" name="Line 13">
            <a:extLst>
              <a:ext uri="{FF2B5EF4-FFF2-40B4-BE49-F238E27FC236}">
                <a16:creationId xmlns:a16="http://schemas.microsoft.com/office/drawing/2014/main" id="{94580B2B-521D-4BAB-9F8E-0A9E9B2D5300}"/>
              </a:ext>
            </a:extLst>
          </p:cNvPr>
          <p:cNvSpPr>
            <a:spLocks noChangeShapeType="1"/>
          </p:cNvSpPr>
          <p:nvPr/>
        </p:nvSpPr>
        <p:spPr bwMode="auto">
          <a:xfrm>
            <a:off x="2438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6" name="Line 14">
            <a:extLst>
              <a:ext uri="{FF2B5EF4-FFF2-40B4-BE49-F238E27FC236}">
                <a16:creationId xmlns:a16="http://schemas.microsoft.com/office/drawing/2014/main" id="{263C50AB-47D3-4449-901C-EBD6D279080E}"/>
              </a:ext>
            </a:extLst>
          </p:cNvPr>
          <p:cNvSpPr>
            <a:spLocks noChangeShapeType="1"/>
          </p:cNvSpPr>
          <p:nvPr/>
        </p:nvSpPr>
        <p:spPr bwMode="auto">
          <a:xfrm>
            <a:off x="1676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7" name="Line 15">
            <a:extLst>
              <a:ext uri="{FF2B5EF4-FFF2-40B4-BE49-F238E27FC236}">
                <a16:creationId xmlns:a16="http://schemas.microsoft.com/office/drawing/2014/main" id="{392AE35F-CB4A-4550-8FDE-1E0E67B72FB6}"/>
              </a:ext>
            </a:extLst>
          </p:cNvPr>
          <p:cNvSpPr>
            <a:spLocks noChangeShapeType="1"/>
          </p:cNvSpPr>
          <p:nvPr/>
        </p:nvSpPr>
        <p:spPr bwMode="auto">
          <a:xfrm flipH="1">
            <a:off x="16764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8" name="Oval 16">
            <a:extLst>
              <a:ext uri="{FF2B5EF4-FFF2-40B4-BE49-F238E27FC236}">
                <a16:creationId xmlns:a16="http://schemas.microsoft.com/office/drawing/2014/main" id="{A25AEF3E-0C2A-4548-A38E-52ADA4F7465F}"/>
              </a:ext>
            </a:extLst>
          </p:cNvPr>
          <p:cNvSpPr>
            <a:spLocks noChangeArrowheads="1"/>
          </p:cNvSpPr>
          <p:nvPr/>
        </p:nvSpPr>
        <p:spPr bwMode="auto">
          <a:xfrm>
            <a:off x="6553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9" name="Oval 17">
            <a:extLst>
              <a:ext uri="{FF2B5EF4-FFF2-40B4-BE49-F238E27FC236}">
                <a16:creationId xmlns:a16="http://schemas.microsoft.com/office/drawing/2014/main" id="{7220E2D8-9352-4BF5-B17F-AF546ADB53D6}"/>
              </a:ext>
            </a:extLst>
          </p:cNvPr>
          <p:cNvSpPr>
            <a:spLocks noChangeArrowheads="1"/>
          </p:cNvSpPr>
          <p:nvPr/>
        </p:nvSpPr>
        <p:spPr bwMode="auto">
          <a:xfrm>
            <a:off x="7315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0" name="Line 18">
            <a:extLst>
              <a:ext uri="{FF2B5EF4-FFF2-40B4-BE49-F238E27FC236}">
                <a16:creationId xmlns:a16="http://schemas.microsoft.com/office/drawing/2014/main" id="{1EB393B3-6300-4C6F-8584-329BF06D300A}"/>
              </a:ext>
            </a:extLst>
          </p:cNvPr>
          <p:cNvSpPr>
            <a:spLocks noChangeShapeType="1"/>
          </p:cNvSpPr>
          <p:nvPr/>
        </p:nvSpPr>
        <p:spPr bwMode="auto">
          <a:xfrm flipH="1">
            <a:off x="7010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1" name="Line 19">
            <a:extLst>
              <a:ext uri="{FF2B5EF4-FFF2-40B4-BE49-F238E27FC236}">
                <a16:creationId xmlns:a16="http://schemas.microsoft.com/office/drawing/2014/main" id="{95C16207-FD26-4EC9-8131-E9B363D935CA}"/>
              </a:ext>
            </a:extLst>
          </p:cNvPr>
          <p:cNvSpPr>
            <a:spLocks noChangeShapeType="1"/>
          </p:cNvSpPr>
          <p:nvPr/>
        </p:nvSpPr>
        <p:spPr bwMode="auto">
          <a:xfrm>
            <a:off x="7772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2" name="Line 20">
            <a:extLst>
              <a:ext uri="{FF2B5EF4-FFF2-40B4-BE49-F238E27FC236}">
                <a16:creationId xmlns:a16="http://schemas.microsoft.com/office/drawing/2014/main" id="{FBA433D9-6BBC-4703-8563-EF8B66B0F168}"/>
              </a:ext>
            </a:extLst>
          </p:cNvPr>
          <p:cNvSpPr>
            <a:spLocks noChangeShapeType="1"/>
          </p:cNvSpPr>
          <p:nvPr/>
        </p:nvSpPr>
        <p:spPr bwMode="auto">
          <a:xfrm>
            <a:off x="7010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3" name="Line 21">
            <a:extLst>
              <a:ext uri="{FF2B5EF4-FFF2-40B4-BE49-F238E27FC236}">
                <a16:creationId xmlns:a16="http://schemas.microsoft.com/office/drawing/2014/main" id="{4720B26F-2C97-428C-A5A4-6462BAD7B108}"/>
              </a:ext>
            </a:extLst>
          </p:cNvPr>
          <p:cNvSpPr>
            <a:spLocks noChangeShapeType="1"/>
          </p:cNvSpPr>
          <p:nvPr/>
        </p:nvSpPr>
        <p:spPr bwMode="auto">
          <a:xfrm>
            <a:off x="60198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4" name="Line 22">
            <a:extLst>
              <a:ext uri="{FF2B5EF4-FFF2-40B4-BE49-F238E27FC236}">
                <a16:creationId xmlns:a16="http://schemas.microsoft.com/office/drawing/2014/main" id="{05E48515-5820-46B4-8717-9557E67FDEA6}"/>
              </a:ext>
            </a:extLst>
          </p:cNvPr>
          <p:cNvSpPr>
            <a:spLocks noChangeShapeType="1"/>
          </p:cNvSpPr>
          <p:nvPr/>
        </p:nvSpPr>
        <p:spPr bwMode="auto">
          <a:xfrm flipH="1">
            <a:off x="2057400" y="3657600"/>
            <a:ext cx="304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5" name="Line 23">
            <a:extLst>
              <a:ext uri="{FF2B5EF4-FFF2-40B4-BE49-F238E27FC236}">
                <a16:creationId xmlns:a16="http://schemas.microsoft.com/office/drawing/2014/main" id="{A48215CA-D85C-4819-B7C3-774EC256D7CB}"/>
              </a:ext>
            </a:extLst>
          </p:cNvPr>
          <p:cNvSpPr>
            <a:spLocks noChangeShapeType="1"/>
          </p:cNvSpPr>
          <p:nvPr/>
        </p:nvSpPr>
        <p:spPr bwMode="auto">
          <a:xfrm>
            <a:off x="6019800" y="3657600"/>
            <a:ext cx="13716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6" name="Text Box 24">
            <a:extLst>
              <a:ext uri="{FF2B5EF4-FFF2-40B4-BE49-F238E27FC236}">
                <a16:creationId xmlns:a16="http://schemas.microsoft.com/office/drawing/2014/main" id="{3626110D-BE08-4CDA-8897-25998D0B4A06}"/>
              </a:ext>
            </a:extLst>
          </p:cNvPr>
          <p:cNvSpPr txBox="1">
            <a:spLocks noChangeArrowheads="1"/>
          </p:cNvSpPr>
          <p:nvPr/>
        </p:nvSpPr>
        <p:spPr bwMode="auto">
          <a:xfrm>
            <a:off x="17970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7" name="Text Box 25">
            <a:extLst>
              <a:ext uri="{FF2B5EF4-FFF2-40B4-BE49-F238E27FC236}">
                <a16:creationId xmlns:a16="http://schemas.microsoft.com/office/drawing/2014/main" id="{5BF90233-3212-4A02-976F-91273CE62738}"/>
              </a:ext>
            </a:extLst>
          </p:cNvPr>
          <p:cNvSpPr txBox="1">
            <a:spLocks noChangeArrowheads="1"/>
          </p:cNvSpPr>
          <p:nvPr/>
        </p:nvSpPr>
        <p:spPr bwMode="auto">
          <a:xfrm>
            <a:off x="6369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8" name="AutoShape 26">
            <a:hlinkClick r:id="" action="ppaction://hlinkshowjump?jump=lastslideviewed" highlightClick="1"/>
            <a:extLst>
              <a:ext uri="{FF2B5EF4-FFF2-40B4-BE49-F238E27FC236}">
                <a16:creationId xmlns:a16="http://schemas.microsoft.com/office/drawing/2014/main" id="{4CD4C46B-23CD-4B55-AA6C-9051891C5B10}"/>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9395"/>
                                        </p:tgtEl>
                                        <p:attrNameLst>
                                          <p:attrName>style.visibility</p:attrName>
                                        </p:attrNameLst>
                                      </p:cBhvr>
                                      <p:to>
                                        <p:strVal val="visible"/>
                                      </p:to>
                                    </p:set>
                                    <p:animEffect transition="in" filter="wipe(left)">
                                      <p:cBhvr>
                                        <p:cTn id="12" dur="3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9398"/>
                                        </p:tgtEl>
                                        <p:attrNameLst>
                                          <p:attrName>style.visibility</p:attrName>
                                        </p:attrNameLst>
                                      </p:cBhvr>
                                      <p:to>
                                        <p:strVal val="visible"/>
                                      </p:to>
                                    </p:set>
                                    <p:animEffect transition="in" filter="wipe(left)">
                                      <p:cBhvr>
                                        <p:cTn id="21" dur="500"/>
                                        <p:tgtEl>
                                          <p:spTgt spid="59398"/>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9399"/>
                                        </p:tgtEl>
                                        <p:attrNameLst>
                                          <p:attrName>style.visibility</p:attrName>
                                        </p:attrNameLst>
                                      </p:cBhvr>
                                      <p:to>
                                        <p:strVal val="visible"/>
                                      </p:to>
                                    </p:set>
                                    <p:animEffect transition="in" filter="wipe(left)">
                                      <p:cBhvr>
                                        <p:cTn id="25" dur="500"/>
                                        <p:tgtEl>
                                          <p:spTgt spid="59399"/>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9407"/>
                                        </p:tgtEl>
                                        <p:attrNameLst>
                                          <p:attrName>style.visibility</p:attrName>
                                        </p:attrNameLst>
                                      </p:cBhvr>
                                      <p:to>
                                        <p:strVal val="visible"/>
                                      </p:to>
                                    </p:set>
                                    <p:animEffect transition="in" filter="wipe(up)">
                                      <p:cBhvr>
                                        <p:cTn id="29" dur="500"/>
                                        <p:tgtEl>
                                          <p:spTgt spid="59407"/>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9418"/>
                                        </p:tgtEl>
                                        <p:attrNameLst>
                                          <p:attrName>style.visibility</p:attrName>
                                        </p:attrNameLst>
                                      </p:cBhvr>
                                      <p:to>
                                        <p:strVal val="visible"/>
                                      </p:to>
                                    </p:set>
                                    <p:anim calcmode="lin" valueType="num">
                                      <p:cBhvr additive="base">
                                        <p:cTn id="33" dur="500" fill="hold"/>
                                        <p:tgtEl>
                                          <p:spTgt spid="59418"/>
                                        </p:tgtEl>
                                        <p:attrNameLst>
                                          <p:attrName>ppt_x</p:attrName>
                                        </p:attrNameLst>
                                      </p:cBhvr>
                                      <p:tavLst>
                                        <p:tav tm="0">
                                          <p:val>
                                            <p:strVal val="1+#ppt_w/2"/>
                                          </p:val>
                                        </p:tav>
                                        <p:tav tm="100000">
                                          <p:val>
                                            <p:strVal val="#ppt_x"/>
                                          </p:val>
                                        </p:tav>
                                      </p:tavLst>
                                    </p:anim>
                                    <p:anim calcmode="lin" valueType="num">
                                      <p:cBhvr additive="base">
                                        <p:cTn id="34" dur="500" fill="hold"/>
                                        <p:tgtEl>
                                          <p:spTgt spid="59418"/>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9400"/>
                                        </p:tgtEl>
                                        <p:attrNameLst>
                                          <p:attrName>style.visibility</p:attrName>
                                        </p:attrNameLst>
                                      </p:cBhvr>
                                      <p:to>
                                        <p:strVal val="visible"/>
                                      </p:to>
                                    </p:set>
                                    <p:animEffect transition="in" filter="wipe(up)">
                                      <p:cBhvr>
                                        <p:cTn id="38" dur="500"/>
                                        <p:tgtEl>
                                          <p:spTgt spid="59400"/>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9406"/>
                                        </p:tgtEl>
                                        <p:attrNameLst>
                                          <p:attrName>style.visibility</p:attrName>
                                        </p:attrNameLst>
                                      </p:cBhvr>
                                      <p:to>
                                        <p:strVal val="visible"/>
                                      </p:to>
                                    </p:set>
                                    <p:animEffect transition="in" filter="wipe(up)">
                                      <p:cBhvr>
                                        <p:cTn id="42" dur="500"/>
                                        <p:tgtEl>
                                          <p:spTgt spid="59406"/>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9403"/>
                                        </p:tgtEl>
                                        <p:attrNameLst>
                                          <p:attrName>style.visibility</p:attrName>
                                        </p:attrNameLst>
                                      </p:cBhvr>
                                      <p:to>
                                        <p:strVal val="visible"/>
                                      </p:to>
                                    </p:set>
                                    <p:animEffect transition="in" filter="wipe(up)">
                                      <p:cBhvr>
                                        <p:cTn id="46" dur="500"/>
                                        <p:tgtEl>
                                          <p:spTgt spid="59403"/>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9404"/>
                                        </p:tgtEl>
                                        <p:attrNameLst>
                                          <p:attrName>style.visibility</p:attrName>
                                        </p:attrNameLst>
                                      </p:cBhvr>
                                      <p:to>
                                        <p:strVal val="visible"/>
                                      </p:to>
                                    </p:set>
                                    <p:animEffect transition="in" filter="wipe(up)">
                                      <p:cBhvr>
                                        <p:cTn id="50" dur="500"/>
                                        <p:tgtEl>
                                          <p:spTgt spid="59404"/>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9405"/>
                                        </p:tgtEl>
                                        <p:attrNameLst>
                                          <p:attrName>style.visibility</p:attrName>
                                        </p:attrNameLst>
                                      </p:cBhvr>
                                      <p:to>
                                        <p:strVal val="visible"/>
                                      </p:to>
                                    </p:set>
                                    <p:animEffect transition="in" filter="wipe(up)">
                                      <p:cBhvr>
                                        <p:cTn id="54" dur="500"/>
                                        <p:tgtEl>
                                          <p:spTgt spid="5940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9416"/>
                                        </p:tgtEl>
                                        <p:attrNameLst>
                                          <p:attrName>style.visibility</p:attrName>
                                        </p:attrNameLst>
                                      </p:cBhvr>
                                      <p:to>
                                        <p:strVal val="visible"/>
                                      </p:to>
                                    </p:set>
                                    <p:animEffect transition="in" filter="slide(fromLeft)">
                                      <p:cBhvr>
                                        <p:cTn id="59" dur="500"/>
                                        <p:tgtEl>
                                          <p:spTgt spid="594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9414"/>
                                        </p:tgtEl>
                                        <p:attrNameLst>
                                          <p:attrName>style.visibility</p:attrName>
                                        </p:attrNameLst>
                                      </p:cBhvr>
                                      <p:to>
                                        <p:strVal val="visible"/>
                                      </p:to>
                                    </p:set>
                                    <p:animEffect transition="in" filter="wipe(up)">
                                      <p:cBhvr>
                                        <p:cTn id="64" dur="500"/>
                                        <p:tgtEl>
                                          <p:spTgt spid="594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9397"/>
                                        </p:tgtEl>
                                        <p:attrNameLst>
                                          <p:attrName>style.visibility</p:attrName>
                                        </p:attrNameLst>
                                      </p:cBhvr>
                                      <p:to>
                                        <p:strVal val="visible"/>
                                      </p:to>
                                    </p:set>
                                    <p:animEffect transition="in" filter="wipe(right)">
                                      <p:cBhvr>
                                        <p:cTn id="69" dur="500"/>
                                        <p:tgtEl>
                                          <p:spTgt spid="59397"/>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9401"/>
                                        </p:tgtEl>
                                        <p:attrNameLst>
                                          <p:attrName>style.visibility</p:attrName>
                                        </p:attrNameLst>
                                      </p:cBhvr>
                                      <p:to>
                                        <p:strVal val="visible"/>
                                      </p:to>
                                    </p:set>
                                    <p:animEffect transition="in" filter="wipe(right)">
                                      <p:cBhvr>
                                        <p:cTn id="73" dur="500"/>
                                        <p:tgtEl>
                                          <p:spTgt spid="59401"/>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9402"/>
                                        </p:tgtEl>
                                        <p:attrNameLst>
                                          <p:attrName>style.visibility</p:attrName>
                                        </p:attrNameLst>
                                      </p:cBhvr>
                                      <p:to>
                                        <p:strVal val="visible"/>
                                      </p:to>
                                    </p:set>
                                    <p:animEffect transition="in" filter="wipe(right)">
                                      <p:cBhvr>
                                        <p:cTn id="77" dur="500"/>
                                        <p:tgtEl>
                                          <p:spTgt spid="59402"/>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9413"/>
                                        </p:tgtEl>
                                        <p:attrNameLst>
                                          <p:attrName>style.visibility</p:attrName>
                                        </p:attrNameLst>
                                      </p:cBhvr>
                                      <p:to>
                                        <p:strVal val="visible"/>
                                      </p:to>
                                    </p:set>
                                    <p:animEffect transition="in" filter="wipe(up)">
                                      <p:cBhvr>
                                        <p:cTn id="81" dur="500"/>
                                        <p:tgtEl>
                                          <p:spTgt spid="59413"/>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9408"/>
                                        </p:tgtEl>
                                        <p:attrNameLst>
                                          <p:attrName>style.visibility</p:attrName>
                                        </p:attrNameLst>
                                      </p:cBhvr>
                                      <p:to>
                                        <p:strVal val="visible"/>
                                      </p:to>
                                    </p:set>
                                    <p:animEffect transition="in" filter="wipe(up)">
                                      <p:cBhvr>
                                        <p:cTn id="85" dur="500"/>
                                        <p:tgtEl>
                                          <p:spTgt spid="59408"/>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9412"/>
                                        </p:tgtEl>
                                        <p:attrNameLst>
                                          <p:attrName>style.visibility</p:attrName>
                                        </p:attrNameLst>
                                      </p:cBhvr>
                                      <p:to>
                                        <p:strVal val="visible"/>
                                      </p:to>
                                    </p:set>
                                    <p:animEffect transition="in" filter="wipe(up)">
                                      <p:cBhvr>
                                        <p:cTn id="89" dur="500"/>
                                        <p:tgtEl>
                                          <p:spTgt spid="59412"/>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9409"/>
                                        </p:tgtEl>
                                        <p:attrNameLst>
                                          <p:attrName>style.visibility</p:attrName>
                                        </p:attrNameLst>
                                      </p:cBhvr>
                                      <p:to>
                                        <p:strVal val="visible"/>
                                      </p:to>
                                    </p:set>
                                    <p:animEffect transition="in" filter="wipe(up)">
                                      <p:cBhvr>
                                        <p:cTn id="93" dur="500"/>
                                        <p:tgtEl>
                                          <p:spTgt spid="59409"/>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9410"/>
                                        </p:tgtEl>
                                        <p:attrNameLst>
                                          <p:attrName>style.visibility</p:attrName>
                                        </p:attrNameLst>
                                      </p:cBhvr>
                                      <p:to>
                                        <p:strVal val="visible"/>
                                      </p:to>
                                    </p:set>
                                    <p:animEffect transition="in" filter="wipe(up)">
                                      <p:cBhvr>
                                        <p:cTn id="97" dur="500"/>
                                        <p:tgtEl>
                                          <p:spTgt spid="59410"/>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9411"/>
                                        </p:tgtEl>
                                        <p:attrNameLst>
                                          <p:attrName>style.visibility</p:attrName>
                                        </p:attrNameLst>
                                      </p:cBhvr>
                                      <p:to>
                                        <p:strVal val="visible"/>
                                      </p:to>
                                    </p:set>
                                    <p:animEffect transition="in" filter="wipe(up)">
                                      <p:cBhvr>
                                        <p:cTn id="101" dur="500"/>
                                        <p:tgtEl>
                                          <p:spTgt spid="5941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9417"/>
                                        </p:tgtEl>
                                        <p:attrNameLst>
                                          <p:attrName>style.visibility</p:attrName>
                                        </p:attrNameLst>
                                      </p:cBhvr>
                                      <p:to>
                                        <p:strVal val="visible"/>
                                      </p:to>
                                    </p:set>
                                    <p:animEffect transition="in" filter="slide(fromRight)">
                                      <p:cBhvr>
                                        <p:cTn id="106" dur="500"/>
                                        <p:tgtEl>
                                          <p:spTgt spid="5941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9415"/>
                                        </p:tgtEl>
                                        <p:attrNameLst>
                                          <p:attrName>style.visibility</p:attrName>
                                        </p:attrNameLst>
                                      </p:cBhvr>
                                      <p:to>
                                        <p:strVal val="visible"/>
                                      </p:to>
                                    </p:set>
                                    <p:animEffect transition="in" filter="wipe(up)">
                                      <p:cBhvr>
                                        <p:cTn id="111" dur="500"/>
                                        <p:tgtEl>
                                          <p:spTgt spid="5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416" grpId="0" autoUpdateAnimBg="0"/>
      <p:bldP spid="5941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EEC1B82A-607E-4AF9-8B01-A597A85DB58C}"/>
              </a:ext>
            </a:extLst>
          </p:cNvPr>
          <p:cNvSpPr txBox="1">
            <a:spLocks noChangeArrowheads="1"/>
          </p:cNvSpPr>
          <p:nvPr/>
        </p:nvSpPr>
        <p:spPr bwMode="auto">
          <a:xfrm>
            <a:off x="1143000" y="970975"/>
            <a:ext cx="6925294" cy="188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s = p-&gt;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while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 s;  s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s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指向被删结点的前驱</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60419" name="Rectangle 3">
            <a:extLst>
              <a:ext uri="{FF2B5EF4-FFF2-40B4-BE49-F238E27FC236}">
                <a16:creationId xmlns:a16="http://schemas.microsoft.com/office/drawing/2014/main" id="{08BBDE26-D45B-4596-B8BF-7E8B07FD9414}"/>
              </a:ext>
            </a:extLst>
          </p:cNvPr>
          <p:cNvSpPr>
            <a:spLocks noChangeArrowheads="1"/>
          </p:cNvSpPr>
          <p:nvPr/>
        </p:nvSpPr>
        <p:spPr bwMode="auto">
          <a:xfrm>
            <a:off x="1143000" y="304800"/>
            <a:ext cx="3387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左右子树均不空</a:t>
            </a:r>
          </a:p>
        </p:txBody>
      </p:sp>
      <p:sp>
        <p:nvSpPr>
          <p:cNvPr id="60420" name="Rectangle 4">
            <a:extLst>
              <a:ext uri="{FF2B5EF4-FFF2-40B4-BE49-F238E27FC236}">
                <a16:creationId xmlns:a16="http://schemas.microsoft.com/office/drawing/2014/main" id="{AC3B1414-8626-4A9F-8FE0-AF82E658C43A}"/>
              </a:ext>
            </a:extLst>
          </p:cNvPr>
          <p:cNvSpPr>
            <a:spLocks noChangeArrowheads="1"/>
          </p:cNvSpPr>
          <p:nvPr/>
        </p:nvSpPr>
        <p:spPr bwMode="auto">
          <a:xfrm>
            <a:off x="1371600" y="3059810"/>
            <a:ext cx="5952270" cy="372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p-&gt;data = s-&gt;data;</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p )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b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b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1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的右子树</a:t>
            </a:r>
            <a:endPar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的左子树</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free(s);</a:t>
            </a:r>
          </a:p>
        </p:txBody>
      </p:sp>
      <p:sp>
        <p:nvSpPr>
          <p:cNvPr id="60421" name="Oval 5">
            <a:extLst>
              <a:ext uri="{FF2B5EF4-FFF2-40B4-BE49-F238E27FC236}">
                <a16:creationId xmlns:a16="http://schemas.microsoft.com/office/drawing/2014/main" id="{EDDC98D3-BDFC-4201-8B77-4ABEB6C57FB2}"/>
              </a:ext>
            </a:extLst>
          </p:cNvPr>
          <p:cNvSpPr>
            <a:spLocks noChangeArrowheads="1"/>
          </p:cNvSpPr>
          <p:nvPr/>
        </p:nvSpPr>
        <p:spPr bwMode="auto">
          <a:xfrm>
            <a:off x="7924800" y="5334000"/>
            <a:ext cx="381000" cy="38100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2" name="Line 6">
            <a:extLst>
              <a:ext uri="{FF2B5EF4-FFF2-40B4-BE49-F238E27FC236}">
                <a16:creationId xmlns:a16="http://schemas.microsoft.com/office/drawing/2014/main" id="{F50564D2-120C-4652-9B55-E75824490149}"/>
              </a:ext>
            </a:extLst>
          </p:cNvPr>
          <p:cNvSpPr>
            <a:spLocks noChangeShapeType="1"/>
          </p:cNvSpPr>
          <p:nvPr/>
        </p:nvSpPr>
        <p:spPr bwMode="auto">
          <a:xfrm>
            <a:off x="8077200" y="4800600"/>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3" name="Text Box 7">
            <a:extLst>
              <a:ext uri="{FF2B5EF4-FFF2-40B4-BE49-F238E27FC236}">
                <a16:creationId xmlns:a16="http://schemas.microsoft.com/office/drawing/2014/main" id="{7314D3E2-BE03-4550-B105-F306021786FB}"/>
              </a:ext>
            </a:extLst>
          </p:cNvPr>
          <p:cNvSpPr txBox="1">
            <a:spLocks noChangeArrowheads="1"/>
          </p:cNvSpPr>
          <p:nvPr/>
        </p:nvSpPr>
        <p:spPr bwMode="auto">
          <a:xfrm>
            <a:off x="8115300" y="4525963"/>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4" name="Line 8">
            <a:extLst>
              <a:ext uri="{FF2B5EF4-FFF2-40B4-BE49-F238E27FC236}">
                <a16:creationId xmlns:a16="http://schemas.microsoft.com/office/drawing/2014/main" id="{A0F7B312-5903-4D80-BBFA-4A7EFEF4E3B6}"/>
              </a:ext>
            </a:extLst>
          </p:cNvPr>
          <p:cNvSpPr>
            <a:spLocks noChangeShapeType="1"/>
          </p:cNvSpPr>
          <p:nvPr/>
        </p:nvSpPr>
        <p:spPr bwMode="auto">
          <a:xfrm flipH="1">
            <a:off x="7696200" y="5638800"/>
            <a:ext cx="304800" cy="304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5" name="Oval 9">
            <a:extLst>
              <a:ext uri="{FF2B5EF4-FFF2-40B4-BE49-F238E27FC236}">
                <a16:creationId xmlns:a16="http://schemas.microsoft.com/office/drawing/2014/main" id="{2F159BF4-BB78-40FB-AF97-893492F663FD}"/>
              </a:ext>
            </a:extLst>
          </p:cNvPr>
          <p:cNvSpPr>
            <a:spLocks noChangeArrowheads="1"/>
          </p:cNvSpPr>
          <p:nvPr/>
        </p:nvSpPr>
        <p:spPr bwMode="auto">
          <a:xfrm>
            <a:off x="7391400" y="5867400"/>
            <a:ext cx="381000" cy="3810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6" name="Line 10">
            <a:extLst>
              <a:ext uri="{FF2B5EF4-FFF2-40B4-BE49-F238E27FC236}">
                <a16:creationId xmlns:a16="http://schemas.microsoft.com/office/drawing/2014/main" id="{85B391FD-FC44-4A64-8411-E42260C50973}"/>
              </a:ext>
            </a:extLst>
          </p:cNvPr>
          <p:cNvSpPr>
            <a:spLocks noChangeShapeType="1"/>
          </p:cNvSpPr>
          <p:nvPr/>
        </p:nvSpPr>
        <p:spPr bwMode="auto">
          <a:xfrm flipH="1">
            <a:off x="7086600" y="617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7" name="Text Box 11">
            <a:extLst>
              <a:ext uri="{FF2B5EF4-FFF2-40B4-BE49-F238E27FC236}">
                <a16:creationId xmlns:a16="http://schemas.microsoft.com/office/drawing/2014/main" id="{A2BD4155-E48B-4D88-A467-2B4CB8BB4E9C}"/>
              </a:ext>
            </a:extLst>
          </p:cNvPr>
          <p:cNvSpPr txBox="1">
            <a:spLocks noChangeArrowheads="1"/>
          </p:cNvSpPr>
          <p:nvPr/>
        </p:nvSpPr>
        <p:spPr bwMode="auto">
          <a:xfrm>
            <a:off x="7620000" y="4506913"/>
            <a:ext cx="663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8" name="Line 12">
            <a:extLst>
              <a:ext uri="{FF2B5EF4-FFF2-40B4-BE49-F238E27FC236}">
                <a16:creationId xmlns:a16="http://schemas.microsoft.com/office/drawing/2014/main" id="{135E33FF-9088-448C-9CDF-1EB7B3E31E11}"/>
              </a:ext>
            </a:extLst>
          </p:cNvPr>
          <p:cNvSpPr>
            <a:spLocks noChangeShapeType="1"/>
          </p:cNvSpPr>
          <p:nvPr/>
        </p:nvSpPr>
        <p:spPr bwMode="auto">
          <a:xfrm flipH="1">
            <a:off x="7086600" y="5638800"/>
            <a:ext cx="914400" cy="9144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9" name="Text Box 13">
            <a:extLst>
              <a:ext uri="{FF2B5EF4-FFF2-40B4-BE49-F238E27FC236}">
                <a16:creationId xmlns:a16="http://schemas.microsoft.com/office/drawing/2014/main" id="{A711FEFC-0B1E-486C-9A95-E54B5FCEADF9}"/>
              </a:ext>
            </a:extLst>
          </p:cNvPr>
          <p:cNvSpPr txBox="1">
            <a:spLocks noChangeArrowheads="1"/>
          </p:cNvSpPr>
          <p:nvPr/>
        </p:nvSpPr>
        <p:spPr bwMode="auto">
          <a:xfrm>
            <a:off x="7562850" y="5302250"/>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30" name="AutoShape 14">
            <a:hlinkClick r:id="" action="ppaction://hlinkshowjump?jump=lastslideviewed" highlightClick="1"/>
            <a:extLst>
              <a:ext uri="{FF2B5EF4-FFF2-40B4-BE49-F238E27FC236}">
                <a16:creationId xmlns:a16="http://schemas.microsoft.com/office/drawing/2014/main" id="{40FAAED1-6894-4F6A-8E72-C0C840757D71}"/>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418"/>
                                        </p:tgtEl>
                                        <p:attrNameLst>
                                          <p:attrName>style.visibility</p:attrName>
                                        </p:attrNameLst>
                                      </p:cBhvr>
                                      <p:to>
                                        <p:strVal val="visible"/>
                                      </p:to>
                                    </p:set>
                                    <p:animEffect transition="in" filter="strips(downRight)">
                                      <p:cBhvr>
                                        <p:cTn id="13" dur="500"/>
                                        <p:tgtEl>
                                          <p:spTgt spid="60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0420"/>
                                        </p:tgtEl>
                                        <p:attrNameLst>
                                          <p:attrName>style.visibility</p:attrName>
                                        </p:attrNameLst>
                                      </p:cBhvr>
                                      <p:to>
                                        <p:strVal val="visible"/>
                                      </p:to>
                                    </p:set>
                                    <p:animEffect transition="in" filter="strips(downRight)">
                                      <p:cBhvr>
                                        <p:cTn id="18" dur="500"/>
                                        <p:tgtEl>
                                          <p:spTgt spid="604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wipe(up)">
                                      <p:cBhvr>
                                        <p:cTn id="23" dur="500"/>
                                        <p:tgtEl>
                                          <p:spTgt spid="60421"/>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wipe(up)">
                                      <p:cBhvr>
                                        <p:cTn id="27" dur="500"/>
                                        <p:tgtEl>
                                          <p:spTgt spid="60424"/>
                                        </p:tgtEl>
                                      </p:cBhvr>
                                    </p:animEffect>
                                  </p:childTnLst>
                                </p:cTn>
                              </p:par>
                            </p:childTnLst>
                          </p:cTn>
                        </p:par>
                        <p:par>
                          <p:cTn id="28" fill="hold" nodeType="afterGroup">
                            <p:stCondLst>
                              <p:cond delay="1000"/>
                            </p:stCondLst>
                            <p:childTnLst>
                              <p:par>
                                <p:cTn id="29" presetID="22" presetClass="entr" presetSubtype="1" fill="hold" nodeType="afterEffect">
                                  <p:stCondLst>
                                    <p:cond delay="0"/>
                                  </p:stCondLst>
                                  <p:childTnLst>
                                    <p:set>
                                      <p:cBhvr>
                                        <p:cTn id="30" dur="1" fill="hold">
                                          <p:stCondLst>
                                            <p:cond delay="0"/>
                                          </p:stCondLst>
                                        </p:cTn>
                                        <p:tgtEl>
                                          <p:spTgt spid="60425"/>
                                        </p:tgtEl>
                                        <p:attrNameLst>
                                          <p:attrName>style.visibility</p:attrName>
                                        </p:attrNameLst>
                                      </p:cBhvr>
                                      <p:to>
                                        <p:strVal val="visible"/>
                                      </p:to>
                                    </p:set>
                                    <p:animEffect transition="in" filter="wipe(up)">
                                      <p:cBhvr>
                                        <p:cTn id="31" dur="500"/>
                                        <p:tgtEl>
                                          <p:spTgt spid="60425"/>
                                        </p:tgtEl>
                                      </p:cBhvr>
                                    </p:animEffect>
                                  </p:childTnLst>
                                </p:cTn>
                              </p:par>
                            </p:childTnLst>
                          </p:cTn>
                        </p:par>
                        <p:par>
                          <p:cTn id="32" fill="hold" nodeType="afterGroup">
                            <p:stCondLst>
                              <p:cond delay="1500"/>
                            </p:stCondLst>
                            <p:childTnLst>
                              <p:par>
                                <p:cTn id="33" presetID="2" presetClass="entr" presetSubtype="6" fill="hold" nodeType="afterEffect">
                                  <p:stCondLst>
                                    <p:cond delay="0"/>
                                  </p:stCondLst>
                                  <p:childTnLst>
                                    <p:set>
                                      <p:cBhvr>
                                        <p:cTn id="34" dur="1" fill="hold">
                                          <p:stCondLst>
                                            <p:cond delay="0"/>
                                          </p:stCondLst>
                                        </p:cTn>
                                        <p:tgtEl>
                                          <p:spTgt spid="60430"/>
                                        </p:tgtEl>
                                        <p:attrNameLst>
                                          <p:attrName>style.visibility</p:attrName>
                                        </p:attrNameLst>
                                      </p:cBhvr>
                                      <p:to>
                                        <p:strVal val="visible"/>
                                      </p:to>
                                    </p:set>
                                    <p:anim calcmode="lin" valueType="num">
                                      <p:cBhvr additive="base">
                                        <p:cTn id="35" dur="500" fill="hold"/>
                                        <p:tgtEl>
                                          <p:spTgt spid="60430"/>
                                        </p:tgtEl>
                                        <p:attrNameLst>
                                          <p:attrName>ppt_x</p:attrName>
                                        </p:attrNameLst>
                                      </p:cBhvr>
                                      <p:tavLst>
                                        <p:tav tm="0">
                                          <p:val>
                                            <p:strVal val="1+#ppt_w/2"/>
                                          </p:val>
                                        </p:tav>
                                        <p:tav tm="100000">
                                          <p:val>
                                            <p:strVal val="#ppt_x"/>
                                          </p:val>
                                        </p:tav>
                                      </p:tavLst>
                                    </p:anim>
                                    <p:anim calcmode="lin" valueType="num">
                                      <p:cBhvr additive="base">
                                        <p:cTn id="36" dur="500" fill="hold"/>
                                        <p:tgtEl>
                                          <p:spTgt spid="60430"/>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000"/>
                            </p:stCondLst>
                            <p:childTnLst>
                              <p:par>
                                <p:cTn id="38" presetID="22" presetClass="entr" presetSubtype="1" fill="hold" nodeType="afterEffect">
                                  <p:stCondLst>
                                    <p:cond delay="0"/>
                                  </p:stCondLst>
                                  <p:childTnLst>
                                    <p:set>
                                      <p:cBhvr>
                                        <p:cTn id="39" dur="1" fill="hold">
                                          <p:stCondLst>
                                            <p:cond delay="0"/>
                                          </p:stCondLst>
                                        </p:cTn>
                                        <p:tgtEl>
                                          <p:spTgt spid="60426"/>
                                        </p:tgtEl>
                                        <p:attrNameLst>
                                          <p:attrName>style.visibility</p:attrName>
                                        </p:attrNameLst>
                                      </p:cBhvr>
                                      <p:to>
                                        <p:strVal val="visible"/>
                                      </p:to>
                                    </p:set>
                                    <p:animEffect transition="in" filter="wipe(up)">
                                      <p:cBhvr>
                                        <p:cTn id="40" dur="500"/>
                                        <p:tgtEl>
                                          <p:spTgt spid="60426"/>
                                        </p:tgtEl>
                                      </p:cBhvr>
                                    </p:animEffect>
                                  </p:childTnLst>
                                </p:cTn>
                              </p:par>
                            </p:childTnLst>
                          </p:cTn>
                        </p:par>
                        <p:par>
                          <p:cTn id="41" fill="hold" nodeType="afterGroup">
                            <p:stCondLst>
                              <p:cond delay="2500"/>
                            </p:stCondLst>
                            <p:childTnLst>
                              <p:par>
                                <p:cTn id="42" presetID="22" presetClass="entr" presetSubtype="1" fill="hold" nodeType="afterEffect">
                                  <p:stCondLst>
                                    <p:cond delay="0"/>
                                  </p:stCondLst>
                                  <p:childTnLst>
                                    <p:set>
                                      <p:cBhvr>
                                        <p:cTn id="43" dur="1" fill="hold">
                                          <p:stCondLst>
                                            <p:cond delay="0"/>
                                          </p:stCondLst>
                                        </p:cTn>
                                        <p:tgtEl>
                                          <p:spTgt spid="60422"/>
                                        </p:tgtEl>
                                        <p:attrNameLst>
                                          <p:attrName>style.visibility</p:attrName>
                                        </p:attrNameLst>
                                      </p:cBhvr>
                                      <p:to>
                                        <p:strVal val="visible"/>
                                      </p:to>
                                    </p:set>
                                    <p:animEffect transition="in" filter="wipe(up)">
                                      <p:cBhvr>
                                        <p:cTn id="44" dur="500"/>
                                        <p:tgtEl>
                                          <p:spTgt spid="604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0423"/>
                                        </p:tgtEl>
                                        <p:attrNameLst>
                                          <p:attrName>style.visibility</p:attrName>
                                        </p:attrNameLst>
                                      </p:cBhvr>
                                      <p:to>
                                        <p:strVal val="visible"/>
                                      </p:to>
                                    </p:set>
                                    <p:animEffect transition="in" filter="wipe(up)">
                                      <p:cBhvr>
                                        <p:cTn id="49" dur="500"/>
                                        <p:tgtEl>
                                          <p:spTgt spid="6042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0427"/>
                                        </p:tgtEl>
                                        <p:attrNameLst>
                                          <p:attrName>style.visibility</p:attrName>
                                        </p:attrNameLst>
                                      </p:cBhvr>
                                      <p:to>
                                        <p:strVal val="visible"/>
                                      </p:to>
                                    </p:set>
                                    <p:animEffect transition="in" filter="wipe(up)">
                                      <p:cBhvr>
                                        <p:cTn id="54" dur="500"/>
                                        <p:tgtEl>
                                          <p:spTgt spid="604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429"/>
                                        </p:tgtEl>
                                        <p:attrNameLst>
                                          <p:attrName>style.visibility</p:attrName>
                                        </p:attrNameLst>
                                      </p:cBhvr>
                                      <p:to>
                                        <p:strVal val="visible"/>
                                      </p:to>
                                    </p:set>
                                    <p:animEffect transition="in" filter="slide(fromLeft)">
                                      <p:cBhvr>
                                        <p:cTn id="59" dur="500"/>
                                        <p:tgtEl>
                                          <p:spTgt spid="604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60428"/>
                                        </p:tgtEl>
                                        <p:attrNameLst>
                                          <p:attrName>style.visibility</p:attrName>
                                        </p:attrNameLst>
                                      </p:cBhvr>
                                      <p:to>
                                        <p:strVal val="visible"/>
                                      </p:to>
                                    </p:set>
                                    <p:animEffect transition="in" filter="wipe(up)">
                                      <p:cBhvr>
                                        <p:cTn id="64" dur="5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3" grpId="0" autoUpdateAnimBg="0"/>
      <p:bldP spid="60427" grpId="0" autoUpdateAnimBg="0"/>
      <p:bldP spid="6042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52110711-8FB8-4280-B723-08717E0DD13D}"/>
              </a:ext>
            </a:extLst>
          </p:cNvPr>
          <p:cNvSpPr txBox="1">
            <a:spLocks noChangeArrowheads="1"/>
          </p:cNvSpPr>
          <p:nvPr/>
        </p:nvSpPr>
        <p:spPr bwMode="auto">
          <a:xfrm>
            <a:off x="800100" y="512885"/>
            <a:ext cx="497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i="0" u="none" strike="noStrike" kern="1200" cap="none" spc="0" normalizeH="0" baseline="0" noProof="0" dirty="0">
                <a:ln>
                  <a:noFill/>
                </a:ln>
                <a:solidFill>
                  <a:srgbClr val="FF00FF"/>
                </a:solidFill>
                <a:effectLst/>
                <a:uLnTx/>
                <a:uFillTx/>
                <a:latin typeface="+mj-ea"/>
                <a:ea typeface="+mj-ea"/>
                <a:cs typeface="+mn-cs"/>
              </a:rPr>
              <a:t>5</a:t>
            </a:r>
            <a:r>
              <a:rPr kumimoji="1" lang="zh-CN" altLang="en-US" sz="4400" i="0" u="none" strike="noStrike" kern="1200" cap="none" spc="0" normalizeH="0" baseline="0" noProof="0" dirty="0">
                <a:ln>
                  <a:noFill/>
                </a:ln>
                <a:solidFill>
                  <a:srgbClr val="FF00FF"/>
                </a:solidFill>
                <a:effectLst/>
                <a:uLnTx/>
                <a:uFillTx/>
                <a:latin typeface="+mj-ea"/>
                <a:ea typeface="+mj-ea"/>
                <a:cs typeface="+mn-cs"/>
              </a:rPr>
              <a:t>．查找性能的分析</a:t>
            </a:r>
            <a:endParaRPr kumimoji="1" lang="zh-CN" altLang="en-US" sz="2400" i="0" u="none" strike="noStrike" kern="1200" cap="none" spc="0" normalizeH="0" baseline="0" noProof="0" dirty="0">
              <a:ln>
                <a:noFill/>
              </a:ln>
              <a:solidFill>
                <a:srgbClr val="660066"/>
              </a:solidFill>
              <a:effectLst/>
              <a:uLnTx/>
              <a:uFillTx/>
              <a:latin typeface="+mj-ea"/>
              <a:ea typeface="+mj-ea"/>
              <a:cs typeface="+mn-cs"/>
            </a:endParaRPr>
          </a:p>
        </p:txBody>
      </p:sp>
      <p:sp>
        <p:nvSpPr>
          <p:cNvPr id="61443" name="Text Box 3">
            <a:extLst>
              <a:ext uri="{FF2B5EF4-FFF2-40B4-BE49-F238E27FC236}">
                <a16:creationId xmlns:a16="http://schemas.microsoft.com/office/drawing/2014/main" id="{89F45C5C-F048-4A1F-A877-A1156557A9E1}"/>
              </a:ext>
            </a:extLst>
          </p:cNvPr>
          <p:cNvSpPr txBox="1">
            <a:spLocks noChangeArrowheads="1"/>
          </p:cNvSpPr>
          <p:nvPr/>
        </p:nvSpPr>
        <p:spPr bwMode="auto">
          <a:xfrm>
            <a:off x="936381" y="1274885"/>
            <a:ext cx="7565781" cy="462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对于每一棵二叉排序树，均可按照定义来求它的 </a:t>
            </a:r>
            <a:r>
              <a:rPr kumimoji="1" lang="en-US" altLang="zh-CN" sz="3600" b="1" i="1" u="none" strike="noStrike" kern="1200" cap="none" spc="0" normalizeH="0" baseline="0" noProof="0" dirty="0">
                <a:ln>
                  <a:noFill/>
                </a:ln>
                <a:solidFill>
                  <a:schemeClr val="accent5">
                    <a:lumMod val="25000"/>
                  </a:schemeClr>
                </a:solidFill>
                <a:effectLst/>
                <a:uLnTx/>
                <a:uFillTx/>
                <a:latin typeface="+mj-ea"/>
                <a:ea typeface="+mj-ea"/>
                <a:cs typeface="+mn-cs"/>
              </a:rPr>
              <a:t>ASL</a:t>
            </a:r>
            <a:r>
              <a:rPr kumimoji="1" lang="en-US" altLang="zh-CN" sz="3600" b="1" i="1"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值。</a:t>
            </a:r>
            <a:br>
              <a:rPr kumimoji="1" lang="en-US" altLang="zh-CN" sz="3600" b="0" i="0" u="none" strike="noStrike" kern="1200" cap="none" spc="0" normalizeH="0" baseline="0" noProof="0" dirty="0">
                <a:ln>
                  <a:noFill/>
                </a:ln>
                <a:effectLst/>
                <a:uLnTx/>
                <a:uFillTx/>
                <a:latin typeface="+mj-ea"/>
                <a:ea typeface="+mj-ea"/>
                <a:cs typeface="+mn-cs"/>
              </a:rPr>
            </a:br>
            <a:r>
              <a:rPr kumimoji="1" lang="en-US" altLang="zh-CN" sz="36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显然，由值相同的 </a:t>
            </a:r>
            <a:r>
              <a:rPr kumimoji="1" lang="en-US" altLang="zh-CN" sz="3600" b="1" i="1" u="none" strike="noStrike" kern="1200" cap="none" spc="0" normalizeH="0" baseline="0" noProof="0" dirty="0">
                <a:ln>
                  <a:noFill/>
                </a:ln>
                <a:effectLst/>
                <a:uLnTx/>
                <a:uFillTx/>
                <a:latin typeface="+mj-ea"/>
                <a:ea typeface="+mj-ea"/>
                <a:cs typeface="+mn-cs"/>
              </a:rPr>
              <a:t>n </a:t>
            </a:r>
            <a:r>
              <a:rPr kumimoji="1" lang="zh-CN" altLang="en-US" sz="3600" b="0" i="0" u="none" strike="noStrike" kern="1200" cap="none" spc="0" normalizeH="0" baseline="0" noProof="0" dirty="0">
                <a:ln>
                  <a:noFill/>
                </a:ln>
                <a:effectLst/>
                <a:uLnTx/>
                <a:uFillTx/>
                <a:latin typeface="+mj-ea"/>
                <a:ea typeface="+mj-ea"/>
                <a:cs typeface="+mn-cs"/>
              </a:rPr>
              <a:t>个关键字，构造所得的不同形态的各棵二叉排序树的平均查找长 度的值不同</a:t>
            </a:r>
            <a:r>
              <a:rPr kumimoji="1" lang="en-US" altLang="zh-CN" sz="3600" b="0" i="0" u="none" strike="noStrike" kern="1200" cap="none" spc="0" normalizeH="0" baseline="0" noProof="0" dirty="0">
                <a:ln>
                  <a:noFill/>
                </a:ln>
                <a:effectLst/>
                <a:uLnTx/>
                <a:uFillTx/>
                <a:latin typeface="+mj-ea"/>
                <a:ea typeface="+mj-ea"/>
                <a:cs typeface="+mn-cs"/>
              </a:rPr>
              <a:t>——</a:t>
            </a:r>
            <a:r>
              <a:rPr kumimoji="1" lang="zh-CN" altLang="en-US" sz="3600" b="0" i="0" u="none" strike="noStrike" kern="1200" cap="none" spc="0" normalizeH="0" baseline="0" noProof="0" dirty="0">
                <a:ln>
                  <a:noFill/>
                </a:ln>
                <a:effectLst/>
                <a:uLnTx/>
                <a:uFillTx/>
                <a:latin typeface="+mj-ea"/>
                <a:ea typeface="+mj-ea"/>
                <a:cs typeface="+mn-cs"/>
              </a:rPr>
              <a:t>甚至可能差别很大！</a:t>
            </a:r>
            <a:endParaRPr kumimoji="1" lang="zh-CN" altLang="en-US" sz="20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Top)">
                                      <p:cBhvr>
                                        <p:cTn id="7" dur="5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61443"/>
                                        </p:tgtEl>
                                        <p:attrNameLst>
                                          <p:attrName>style.visibility</p:attrName>
                                        </p:attrNameLst>
                                      </p:cBhvr>
                                      <p:to>
                                        <p:strVal val="visible"/>
                                      </p:to>
                                    </p:set>
                                    <p:animEffect transition="in" filter="strips(downRight)">
                                      <p:cBhvr>
                                        <p:cTn id="12" dur="3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7B145814-C878-4E9F-AB1C-1C35E3CBD543}"/>
              </a:ext>
            </a:extLst>
          </p:cNvPr>
          <p:cNvSpPr txBox="1">
            <a:spLocks noChangeArrowheads="1"/>
          </p:cNvSpPr>
          <p:nvPr/>
        </p:nvSpPr>
        <p:spPr bwMode="auto">
          <a:xfrm>
            <a:off x="457200" y="3985756"/>
            <a:ext cx="62484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endParaRPr kumimoji="1" lang="zh-CN" altLang="en-US" b="0" i="0" u="none" strike="noStrike" kern="1200" cap="none" spc="0" normalizeH="0" baseline="0" noProof="0" dirty="0">
              <a:ln>
                <a:noFill/>
              </a:ln>
              <a:solidFill>
                <a:srgbClr val="CC3300"/>
              </a:solidFill>
              <a:effectLst/>
              <a:uLnTx/>
              <a:uFillTx/>
              <a:latin typeface="+mj-ea"/>
              <a:ea typeface="+mj-ea"/>
              <a:cs typeface="+mn-cs"/>
            </a:endParaRPr>
          </a:p>
        </p:txBody>
      </p:sp>
      <p:sp>
        <p:nvSpPr>
          <p:cNvPr id="62467" name="Text Box 3">
            <a:extLst>
              <a:ext uri="{FF2B5EF4-FFF2-40B4-BE49-F238E27FC236}">
                <a16:creationId xmlns:a16="http://schemas.microsoft.com/office/drawing/2014/main" id="{71F71319-BE6F-4C14-9F39-6F0F3C2E6439}"/>
              </a:ext>
            </a:extLst>
          </p:cNvPr>
          <p:cNvSpPr txBox="1">
            <a:spLocks noChangeArrowheads="1"/>
          </p:cNvSpPr>
          <p:nvPr/>
        </p:nvSpPr>
        <p:spPr bwMode="auto">
          <a:xfrm>
            <a:off x="594281" y="1037313"/>
            <a:ext cx="61722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p>
        </p:txBody>
      </p:sp>
      <p:sp>
        <p:nvSpPr>
          <p:cNvPr id="62468" name="Text Box 4">
            <a:extLst>
              <a:ext uri="{FF2B5EF4-FFF2-40B4-BE49-F238E27FC236}">
                <a16:creationId xmlns:a16="http://schemas.microsoft.com/office/drawing/2014/main" id="{1DBFD1BF-F334-4FCA-88AA-0E32F401A864}"/>
              </a:ext>
            </a:extLst>
          </p:cNvPr>
          <p:cNvSpPr txBox="1">
            <a:spLocks noChangeArrowheads="1"/>
          </p:cNvSpPr>
          <p:nvPr/>
        </p:nvSpPr>
        <p:spPr bwMode="auto">
          <a:xfrm>
            <a:off x="1122484" y="367625"/>
            <a:ext cx="1111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62469" name="Oval 5">
            <a:extLst>
              <a:ext uri="{FF2B5EF4-FFF2-40B4-BE49-F238E27FC236}">
                <a16:creationId xmlns:a16="http://schemas.microsoft.com/office/drawing/2014/main" id="{8597C96E-BAD6-4FF1-BF80-FEC465AFD5C2}"/>
              </a:ext>
            </a:extLst>
          </p:cNvPr>
          <p:cNvSpPr>
            <a:spLocks noChangeArrowheads="1"/>
          </p:cNvSpPr>
          <p:nvPr/>
        </p:nvSpPr>
        <p:spPr bwMode="auto">
          <a:xfrm>
            <a:off x="6896100" y="13421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0" name="Oval 6">
            <a:extLst>
              <a:ext uri="{FF2B5EF4-FFF2-40B4-BE49-F238E27FC236}">
                <a16:creationId xmlns:a16="http://schemas.microsoft.com/office/drawing/2014/main" id="{D9D7DB73-3D9D-488F-A749-D4240B78DEDC}"/>
              </a:ext>
            </a:extLst>
          </p:cNvPr>
          <p:cNvSpPr>
            <a:spLocks noChangeArrowheads="1"/>
          </p:cNvSpPr>
          <p:nvPr/>
        </p:nvSpPr>
        <p:spPr bwMode="auto">
          <a:xfrm>
            <a:off x="6362700" y="884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1" name="Oval 7">
            <a:extLst>
              <a:ext uri="{FF2B5EF4-FFF2-40B4-BE49-F238E27FC236}">
                <a16:creationId xmlns:a16="http://schemas.microsoft.com/office/drawing/2014/main" id="{736613DB-F7B0-444E-9BF7-2228C8BB67AC}"/>
              </a:ext>
            </a:extLst>
          </p:cNvPr>
          <p:cNvSpPr>
            <a:spLocks noChangeArrowheads="1"/>
          </p:cNvSpPr>
          <p:nvPr/>
        </p:nvSpPr>
        <p:spPr bwMode="auto">
          <a:xfrm>
            <a:off x="7353300" y="17993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2" name="Oval 8">
            <a:extLst>
              <a:ext uri="{FF2B5EF4-FFF2-40B4-BE49-F238E27FC236}">
                <a16:creationId xmlns:a16="http://schemas.microsoft.com/office/drawing/2014/main" id="{EEAC3EDC-9695-44ED-B146-04788C5E625C}"/>
              </a:ext>
            </a:extLst>
          </p:cNvPr>
          <p:cNvSpPr>
            <a:spLocks noChangeArrowheads="1"/>
          </p:cNvSpPr>
          <p:nvPr/>
        </p:nvSpPr>
        <p:spPr bwMode="auto">
          <a:xfrm>
            <a:off x="7886700" y="22565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3" name="Oval 9">
            <a:extLst>
              <a:ext uri="{FF2B5EF4-FFF2-40B4-BE49-F238E27FC236}">
                <a16:creationId xmlns:a16="http://schemas.microsoft.com/office/drawing/2014/main" id="{AA004F36-02D5-495E-AE57-C683CF6096E4}"/>
              </a:ext>
            </a:extLst>
          </p:cNvPr>
          <p:cNvSpPr>
            <a:spLocks noChangeArrowheads="1"/>
          </p:cNvSpPr>
          <p:nvPr/>
        </p:nvSpPr>
        <p:spPr bwMode="auto">
          <a:xfrm>
            <a:off x="8420100" y="2789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4" name="Line 10">
            <a:extLst>
              <a:ext uri="{FF2B5EF4-FFF2-40B4-BE49-F238E27FC236}">
                <a16:creationId xmlns:a16="http://schemas.microsoft.com/office/drawing/2014/main" id="{EC5DDD62-98E2-4FF4-88BD-3AC92FD9F22E}"/>
              </a:ext>
            </a:extLst>
          </p:cNvPr>
          <p:cNvSpPr>
            <a:spLocks noChangeShapeType="1"/>
          </p:cNvSpPr>
          <p:nvPr/>
        </p:nvSpPr>
        <p:spPr bwMode="auto">
          <a:xfrm>
            <a:off x="6667500" y="11897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5" name="Line 11">
            <a:extLst>
              <a:ext uri="{FF2B5EF4-FFF2-40B4-BE49-F238E27FC236}">
                <a16:creationId xmlns:a16="http://schemas.microsoft.com/office/drawing/2014/main" id="{590548A7-4094-4A1D-BDB3-808775E8458F}"/>
              </a:ext>
            </a:extLst>
          </p:cNvPr>
          <p:cNvSpPr>
            <a:spLocks noChangeShapeType="1"/>
          </p:cNvSpPr>
          <p:nvPr/>
        </p:nvSpPr>
        <p:spPr bwMode="auto">
          <a:xfrm>
            <a:off x="7200900" y="16469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6" name="Line 12">
            <a:extLst>
              <a:ext uri="{FF2B5EF4-FFF2-40B4-BE49-F238E27FC236}">
                <a16:creationId xmlns:a16="http://schemas.microsoft.com/office/drawing/2014/main" id="{364A70D8-53B1-4E02-9391-3B1D902AF28E}"/>
              </a:ext>
            </a:extLst>
          </p:cNvPr>
          <p:cNvSpPr>
            <a:spLocks noChangeShapeType="1"/>
          </p:cNvSpPr>
          <p:nvPr/>
        </p:nvSpPr>
        <p:spPr bwMode="auto">
          <a:xfrm>
            <a:off x="7734300" y="21041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7" name="Line 13">
            <a:extLst>
              <a:ext uri="{FF2B5EF4-FFF2-40B4-BE49-F238E27FC236}">
                <a16:creationId xmlns:a16="http://schemas.microsoft.com/office/drawing/2014/main" id="{AEB80A1A-9D8E-472D-9878-F7FB996D8158}"/>
              </a:ext>
            </a:extLst>
          </p:cNvPr>
          <p:cNvSpPr>
            <a:spLocks noChangeShapeType="1"/>
          </p:cNvSpPr>
          <p:nvPr/>
        </p:nvSpPr>
        <p:spPr bwMode="auto">
          <a:xfrm>
            <a:off x="8191500" y="25613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8" name="Oval 14">
            <a:extLst>
              <a:ext uri="{FF2B5EF4-FFF2-40B4-BE49-F238E27FC236}">
                <a16:creationId xmlns:a16="http://schemas.microsoft.com/office/drawing/2014/main" id="{02782A7A-38C2-4E03-BFA2-405742D84180}"/>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9" name="Oval 15">
            <a:extLst>
              <a:ext uri="{FF2B5EF4-FFF2-40B4-BE49-F238E27FC236}">
                <a16:creationId xmlns:a16="http://schemas.microsoft.com/office/drawing/2014/main" id="{67E25C4E-19E8-4092-A037-5C9B23011641}"/>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0" name="Oval 16">
            <a:extLst>
              <a:ext uri="{FF2B5EF4-FFF2-40B4-BE49-F238E27FC236}">
                <a16:creationId xmlns:a16="http://schemas.microsoft.com/office/drawing/2014/main" id="{26772D84-10B9-45A0-B31C-7046FF3C57C7}"/>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1" name="Oval 17">
            <a:extLst>
              <a:ext uri="{FF2B5EF4-FFF2-40B4-BE49-F238E27FC236}">
                <a16:creationId xmlns:a16="http://schemas.microsoft.com/office/drawing/2014/main" id="{498CC457-C4C1-4180-8AC7-C4AC0022CA30}"/>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2" name="Oval 18">
            <a:extLst>
              <a:ext uri="{FF2B5EF4-FFF2-40B4-BE49-F238E27FC236}">
                <a16:creationId xmlns:a16="http://schemas.microsoft.com/office/drawing/2014/main" id="{18A2CF3D-F0EB-43D0-BA8A-11B871EF104D}"/>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3" name="Line 19">
            <a:extLst>
              <a:ext uri="{FF2B5EF4-FFF2-40B4-BE49-F238E27FC236}">
                <a16:creationId xmlns:a16="http://schemas.microsoft.com/office/drawing/2014/main" id="{8728AFFE-2EB3-4077-BC33-896C3206EF1B}"/>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4" name="Line 20">
            <a:extLst>
              <a:ext uri="{FF2B5EF4-FFF2-40B4-BE49-F238E27FC236}">
                <a16:creationId xmlns:a16="http://schemas.microsoft.com/office/drawing/2014/main" id="{F6631B6F-8CE6-417C-AE73-7CC080BC2BD3}"/>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5" name="Line 21">
            <a:extLst>
              <a:ext uri="{FF2B5EF4-FFF2-40B4-BE49-F238E27FC236}">
                <a16:creationId xmlns:a16="http://schemas.microsoft.com/office/drawing/2014/main" id="{3F6E0C01-8CD7-4025-8FC6-09B986355FDA}"/>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6" name="Line 22">
            <a:extLst>
              <a:ext uri="{FF2B5EF4-FFF2-40B4-BE49-F238E27FC236}">
                <a16:creationId xmlns:a16="http://schemas.microsoft.com/office/drawing/2014/main" id="{096E9D81-689F-45BA-B07D-471FA45C2F93}"/>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7" name="Rectangle 23">
            <a:extLst>
              <a:ext uri="{FF2B5EF4-FFF2-40B4-BE49-F238E27FC236}">
                <a16:creationId xmlns:a16="http://schemas.microsoft.com/office/drawing/2014/main" id="{E46869AD-9DD3-4A05-889E-6E1101309129}"/>
              </a:ext>
            </a:extLst>
          </p:cNvPr>
          <p:cNvSpPr>
            <a:spLocks noChangeArrowheads="1"/>
          </p:cNvSpPr>
          <p:nvPr/>
        </p:nvSpPr>
        <p:spPr bwMode="auto">
          <a:xfrm>
            <a:off x="1020544" y="2104113"/>
            <a:ext cx="557075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1+2+3+4+5</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3</a:t>
            </a:r>
          </a:p>
        </p:txBody>
      </p:sp>
      <p:sp>
        <p:nvSpPr>
          <p:cNvPr id="62488" name="Rectangle 24">
            <a:extLst>
              <a:ext uri="{FF2B5EF4-FFF2-40B4-BE49-F238E27FC236}">
                <a16:creationId xmlns:a16="http://schemas.microsoft.com/office/drawing/2014/main" id="{B8ED8C6B-E2B8-43DE-93CF-172FF90B9D81}"/>
              </a:ext>
            </a:extLst>
          </p:cNvPr>
          <p:cNvSpPr>
            <a:spLocks noChangeArrowheads="1"/>
          </p:cNvSpPr>
          <p:nvPr/>
        </p:nvSpPr>
        <p:spPr bwMode="auto">
          <a:xfrm>
            <a:off x="766763" y="4996106"/>
            <a:ext cx="582723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1+2+3+2+3</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2.2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Effect transition="in" filter="blinds(vertical)">
                                      <p:cBhvr>
                                        <p:cTn id="13" dur="500"/>
                                        <p:tgtEl>
                                          <p:spTgt spid="624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2470"/>
                                        </p:tgtEl>
                                        <p:attrNameLst>
                                          <p:attrName>style.visibility</p:attrName>
                                        </p:attrNameLst>
                                      </p:cBhvr>
                                      <p:to>
                                        <p:strVal val="visible"/>
                                      </p:to>
                                    </p:set>
                                    <p:animEffect transition="in" filter="wipe(up)">
                                      <p:cBhvr>
                                        <p:cTn id="18" dur="500"/>
                                        <p:tgtEl>
                                          <p:spTgt spid="624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2474"/>
                                        </p:tgtEl>
                                        <p:attrNameLst>
                                          <p:attrName>style.visibility</p:attrName>
                                        </p:attrNameLst>
                                      </p:cBhvr>
                                      <p:to>
                                        <p:strVal val="visible"/>
                                      </p:to>
                                    </p:set>
                                    <p:animEffect transition="in" filter="wipe(up)">
                                      <p:cBhvr>
                                        <p:cTn id="23" dur="500"/>
                                        <p:tgtEl>
                                          <p:spTgt spid="62474"/>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2469"/>
                                        </p:tgtEl>
                                        <p:attrNameLst>
                                          <p:attrName>style.visibility</p:attrName>
                                        </p:attrNameLst>
                                      </p:cBhvr>
                                      <p:to>
                                        <p:strVal val="visible"/>
                                      </p:to>
                                    </p:set>
                                    <p:animEffect transition="in" filter="wipe(up)">
                                      <p:cBhvr>
                                        <p:cTn id="27" dur="500"/>
                                        <p:tgtEl>
                                          <p:spTgt spid="624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2475"/>
                                        </p:tgtEl>
                                        <p:attrNameLst>
                                          <p:attrName>style.visibility</p:attrName>
                                        </p:attrNameLst>
                                      </p:cBhvr>
                                      <p:to>
                                        <p:strVal val="visible"/>
                                      </p:to>
                                    </p:set>
                                    <p:animEffect transition="in" filter="wipe(up)">
                                      <p:cBhvr>
                                        <p:cTn id="32" dur="500"/>
                                        <p:tgtEl>
                                          <p:spTgt spid="62475"/>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2471"/>
                                        </p:tgtEl>
                                        <p:attrNameLst>
                                          <p:attrName>style.visibility</p:attrName>
                                        </p:attrNameLst>
                                      </p:cBhvr>
                                      <p:to>
                                        <p:strVal val="visible"/>
                                      </p:to>
                                    </p:set>
                                    <p:animEffect transition="in" filter="wipe(up)">
                                      <p:cBhvr>
                                        <p:cTn id="36" dur="500"/>
                                        <p:tgtEl>
                                          <p:spTgt spid="624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62476"/>
                                        </p:tgtEl>
                                        <p:attrNameLst>
                                          <p:attrName>style.visibility</p:attrName>
                                        </p:attrNameLst>
                                      </p:cBhvr>
                                      <p:to>
                                        <p:strVal val="visible"/>
                                      </p:to>
                                    </p:set>
                                    <p:animEffect transition="in" filter="wipe(up)">
                                      <p:cBhvr>
                                        <p:cTn id="41" dur="500"/>
                                        <p:tgtEl>
                                          <p:spTgt spid="62476"/>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62472"/>
                                        </p:tgtEl>
                                        <p:attrNameLst>
                                          <p:attrName>style.visibility</p:attrName>
                                        </p:attrNameLst>
                                      </p:cBhvr>
                                      <p:to>
                                        <p:strVal val="visible"/>
                                      </p:to>
                                    </p:set>
                                    <p:animEffect transition="in" filter="wipe(up)">
                                      <p:cBhvr>
                                        <p:cTn id="45" dur="500"/>
                                        <p:tgtEl>
                                          <p:spTgt spid="624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62477"/>
                                        </p:tgtEl>
                                        <p:attrNameLst>
                                          <p:attrName>style.visibility</p:attrName>
                                        </p:attrNameLst>
                                      </p:cBhvr>
                                      <p:to>
                                        <p:strVal val="visible"/>
                                      </p:to>
                                    </p:set>
                                    <p:animEffect transition="in" filter="wipe(up)">
                                      <p:cBhvr>
                                        <p:cTn id="50" dur="500"/>
                                        <p:tgtEl>
                                          <p:spTgt spid="62477"/>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2473"/>
                                        </p:tgtEl>
                                        <p:attrNameLst>
                                          <p:attrName>style.visibility</p:attrName>
                                        </p:attrNameLst>
                                      </p:cBhvr>
                                      <p:to>
                                        <p:strVal val="visible"/>
                                      </p:to>
                                    </p:set>
                                    <p:animEffect transition="in" filter="wipe(up)">
                                      <p:cBhvr>
                                        <p:cTn id="54" dur="500"/>
                                        <p:tgtEl>
                                          <p:spTgt spid="624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62487"/>
                                        </p:tgtEl>
                                        <p:attrNameLst>
                                          <p:attrName>style.visibility</p:attrName>
                                        </p:attrNameLst>
                                      </p:cBhvr>
                                      <p:to>
                                        <p:strVal val="visible"/>
                                      </p:to>
                                    </p:set>
                                    <p:animEffect transition="in" filter="wipe(left)">
                                      <p:cBhvr>
                                        <p:cTn id="59" dur="300"/>
                                        <p:tgtEl>
                                          <p:spTgt spid="6248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62466"/>
                                        </p:tgtEl>
                                        <p:attrNameLst>
                                          <p:attrName>style.visibility</p:attrName>
                                        </p:attrNameLst>
                                      </p:cBhvr>
                                      <p:to>
                                        <p:strVal val="visible"/>
                                      </p:to>
                                    </p:set>
                                    <p:animEffect transition="in" filter="blinds(vertical)">
                                      <p:cBhvr>
                                        <p:cTn id="64" dur="500"/>
                                        <p:tgtEl>
                                          <p:spTgt spid="6246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2478"/>
                                        </p:tgtEl>
                                        <p:attrNameLst>
                                          <p:attrName>style.visibility</p:attrName>
                                        </p:attrNameLst>
                                      </p:cBhvr>
                                      <p:to>
                                        <p:strVal val="visible"/>
                                      </p:to>
                                    </p:set>
                                    <p:animEffect transition="in" filter="wipe(up)">
                                      <p:cBhvr>
                                        <p:cTn id="69" dur="500"/>
                                        <p:tgtEl>
                                          <p:spTgt spid="6247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62483"/>
                                        </p:tgtEl>
                                        <p:attrNameLst>
                                          <p:attrName>style.visibility</p:attrName>
                                        </p:attrNameLst>
                                      </p:cBhvr>
                                      <p:to>
                                        <p:strVal val="visible"/>
                                      </p:to>
                                    </p:set>
                                    <p:animEffect transition="in" filter="wipe(up)">
                                      <p:cBhvr>
                                        <p:cTn id="74" dur="500"/>
                                        <p:tgtEl>
                                          <p:spTgt spid="62483"/>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62481"/>
                                        </p:tgtEl>
                                        <p:attrNameLst>
                                          <p:attrName>style.visibility</p:attrName>
                                        </p:attrNameLst>
                                      </p:cBhvr>
                                      <p:to>
                                        <p:strVal val="visible"/>
                                      </p:to>
                                    </p:set>
                                    <p:animEffect transition="in" filter="wipe(up)">
                                      <p:cBhvr>
                                        <p:cTn id="78" dur="500"/>
                                        <p:tgtEl>
                                          <p:spTgt spid="6248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62485"/>
                                        </p:tgtEl>
                                        <p:attrNameLst>
                                          <p:attrName>style.visibility</p:attrName>
                                        </p:attrNameLst>
                                      </p:cBhvr>
                                      <p:to>
                                        <p:strVal val="visible"/>
                                      </p:to>
                                    </p:set>
                                    <p:animEffect transition="in" filter="wipe(up)">
                                      <p:cBhvr>
                                        <p:cTn id="83" dur="500"/>
                                        <p:tgtEl>
                                          <p:spTgt spid="62485"/>
                                        </p:tgtEl>
                                      </p:cBhvr>
                                    </p:animEffect>
                                  </p:childTnLst>
                                </p:cTn>
                              </p:par>
                            </p:childTnLst>
                          </p:cTn>
                        </p:par>
                        <p:par>
                          <p:cTn id="84" fill="hold" nodeType="afterGroup">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62482"/>
                                        </p:tgtEl>
                                        <p:attrNameLst>
                                          <p:attrName>style.visibility</p:attrName>
                                        </p:attrNameLst>
                                      </p:cBhvr>
                                      <p:to>
                                        <p:strVal val="visible"/>
                                      </p:to>
                                    </p:set>
                                    <p:animEffect transition="in" filter="wipe(up)">
                                      <p:cBhvr>
                                        <p:cTn id="87" dur="500"/>
                                        <p:tgtEl>
                                          <p:spTgt spid="6248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62484"/>
                                        </p:tgtEl>
                                        <p:attrNameLst>
                                          <p:attrName>style.visibility</p:attrName>
                                        </p:attrNameLst>
                                      </p:cBhvr>
                                      <p:to>
                                        <p:strVal val="visible"/>
                                      </p:to>
                                    </p:set>
                                    <p:animEffect transition="in" filter="wipe(up)">
                                      <p:cBhvr>
                                        <p:cTn id="92" dur="500"/>
                                        <p:tgtEl>
                                          <p:spTgt spid="62484"/>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62479"/>
                                        </p:tgtEl>
                                        <p:attrNameLst>
                                          <p:attrName>style.visibility</p:attrName>
                                        </p:attrNameLst>
                                      </p:cBhvr>
                                      <p:to>
                                        <p:strVal val="visible"/>
                                      </p:to>
                                    </p:set>
                                    <p:animEffect transition="in" filter="wipe(up)">
                                      <p:cBhvr>
                                        <p:cTn id="96" dur="500"/>
                                        <p:tgtEl>
                                          <p:spTgt spid="6247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62486"/>
                                        </p:tgtEl>
                                        <p:attrNameLst>
                                          <p:attrName>style.visibility</p:attrName>
                                        </p:attrNameLst>
                                      </p:cBhvr>
                                      <p:to>
                                        <p:strVal val="visible"/>
                                      </p:to>
                                    </p:set>
                                    <p:animEffect transition="in" filter="wipe(up)">
                                      <p:cBhvr>
                                        <p:cTn id="101" dur="500"/>
                                        <p:tgtEl>
                                          <p:spTgt spid="62486"/>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62480"/>
                                        </p:tgtEl>
                                        <p:attrNameLst>
                                          <p:attrName>style.visibility</p:attrName>
                                        </p:attrNameLst>
                                      </p:cBhvr>
                                      <p:to>
                                        <p:strVal val="visible"/>
                                      </p:to>
                                    </p:set>
                                    <p:animEffect transition="in" filter="wipe(up)">
                                      <p:cBhvr>
                                        <p:cTn id="105" dur="500"/>
                                        <p:tgtEl>
                                          <p:spTgt spid="6248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62488"/>
                                        </p:tgtEl>
                                        <p:attrNameLst>
                                          <p:attrName>style.visibility</p:attrName>
                                        </p:attrNameLst>
                                      </p:cBhvr>
                                      <p:to>
                                        <p:strVal val="visible"/>
                                      </p:to>
                                    </p:set>
                                    <p:animEffect transition="in" filter="wipe(left)">
                                      <p:cBhvr>
                                        <p:cTn id="110" dur="300"/>
                                        <p:tgtEl>
                                          <p:spTgt spid="62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nimBg="1" autoUpdateAnimBg="0"/>
      <p:bldP spid="62470" grpId="0" animBg="1" autoUpdateAnimBg="0"/>
      <p:bldP spid="62471" grpId="0" animBg="1" autoUpdateAnimBg="0"/>
      <p:bldP spid="62472" grpId="0" animBg="1" autoUpdateAnimBg="0"/>
      <p:bldP spid="62473" grpId="0" animBg="1" autoUpdateAnimBg="0"/>
      <p:bldP spid="62478" grpId="0" animBg="1" autoUpdateAnimBg="0"/>
      <p:bldP spid="62479" grpId="0" animBg="1" autoUpdateAnimBg="0"/>
      <p:bldP spid="62480" grpId="0" animBg="1" autoUpdateAnimBg="0"/>
      <p:bldP spid="62481" grpId="0" animBg="1" autoUpdateAnimBg="0"/>
      <p:bldP spid="62482" grpId="0" animBg="1" autoUpdateAnimBg="0"/>
      <p:bldP spid="62487" grpId="0" autoUpdateAnimBg="0"/>
      <p:bldP spid="624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354D7AA-EF1F-4AFA-86CA-28426ADAB937}"/>
              </a:ext>
            </a:extLst>
          </p:cNvPr>
          <p:cNvSpPr>
            <a:spLocks noGrp="1" noChangeArrowheads="1"/>
          </p:cNvSpPr>
          <p:nvPr>
            <p:ph type="title"/>
          </p:nvPr>
        </p:nvSpPr>
        <p:spPr/>
        <p:txBody>
          <a:bodyPr/>
          <a:lstStyle/>
          <a:p>
            <a:pPr eaLnBrk="1" hangingPunct="1"/>
            <a:r>
              <a:rPr lang="zh-CN" altLang="en-US" sz="3600"/>
              <a:t>查找的性能</a:t>
            </a:r>
          </a:p>
        </p:txBody>
      </p:sp>
      <p:sp>
        <p:nvSpPr>
          <p:cNvPr id="6" name="内容占位符 5">
            <a:extLst>
              <a:ext uri="{FF2B5EF4-FFF2-40B4-BE49-F238E27FC236}">
                <a16:creationId xmlns:a16="http://schemas.microsoft.com/office/drawing/2014/main" id="{181DCF17-E945-4C66-B31B-1F77C0F337E9}"/>
              </a:ext>
            </a:extLst>
          </p:cNvPr>
          <p:cNvSpPr>
            <a:spLocks noGrp="1"/>
          </p:cNvSpPr>
          <p:nvPr>
            <p:ph idx="1"/>
          </p:nvPr>
        </p:nvSpPr>
        <p:spPr>
          <a:xfrm>
            <a:off x="642938" y="1505315"/>
            <a:ext cx="7772400" cy="4830397"/>
          </a:xfrm>
        </p:spPr>
        <p:txBody>
          <a:bodyPr/>
          <a:lstStyle/>
          <a:p>
            <a:pPr marL="0" indent="0">
              <a:buNone/>
            </a:pPr>
            <a:r>
              <a:rPr lang="zh-CN" altLang="en-US" dirty="0"/>
              <a:t>平均查找长度</a:t>
            </a:r>
            <a:r>
              <a:rPr lang="en-US" altLang="zh-CN" dirty="0"/>
              <a:t>(Average search length)</a:t>
            </a:r>
          </a:p>
          <a:p>
            <a:pPr lvl="1"/>
            <a:r>
              <a:rPr lang="zh-CN" altLang="en-US" dirty="0"/>
              <a:t>给定值与关键字进行比较的次数的期望值</a:t>
            </a:r>
            <a:br>
              <a:rPr lang="en-US" altLang="zh-CN" dirty="0"/>
            </a:br>
            <a:r>
              <a:rPr lang="zh-CN" altLang="en-US" dirty="0"/>
              <a:t>称为查找算法的平均比较长度，简记</a:t>
            </a:r>
            <a:r>
              <a:rPr lang="en-US" altLang="zh-CN" dirty="0"/>
              <a:t>ASL</a:t>
            </a:r>
            <a:r>
              <a:rPr lang="zh-CN" altLang="en-US" dirty="0"/>
              <a:t>。</a:t>
            </a:r>
            <a:endParaRPr lang="en-US" altLang="zh-CN" dirty="0"/>
          </a:p>
          <a:p>
            <a:pPr lvl="1"/>
            <a:r>
              <a:rPr lang="zh-CN" altLang="en-US" dirty="0"/>
              <a:t>计算公式：</a:t>
            </a:r>
            <a:endParaRPr lang="en-US" altLang="zh-CN" dirty="0"/>
          </a:p>
          <a:p>
            <a:pPr lvl="2"/>
            <a:r>
              <a:rPr lang="zh-CN" altLang="en-US" dirty="0"/>
              <a:t>假设第</a:t>
            </a:r>
            <a:r>
              <a:rPr lang="en-US" altLang="zh-CN" dirty="0" err="1">
                <a:solidFill>
                  <a:schemeClr val="accent5">
                    <a:lumMod val="25000"/>
                  </a:schemeClr>
                </a:solidFill>
              </a:rPr>
              <a:t>i</a:t>
            </a:r>
            <a:r>
              <a:rPr lang="zh-CN" altLang="en-US" dirty="0"/>
              <a:t>个记录被查找的概率为</a:t>
            </a:r>
            <a:r>
              <a:rPr lang="en-US" altLang="zh-CN" dirty="0">
                <a:solidFill>
                  <a:schemeClr val="accent5">
                    <a:lumMod val="25000"/>
                  </a:schemeClr>
                </a:solidFill>
              </a:rPr>
              <a:t>p</a:t>
            </a:r>
            <a:r>
              <a:rPr lang="en-US" altLang="zh-CN" baseline="-25000" dirty="0">
                <a:solidFill>
                  <a:schemeClr val="accent5">
                    <a:lumMod val="25000"/>
                  </a:schemeClr>
                </a:solidFill>
              </a:rPr>
              <a:t>i</a:t>
            </a:r>
            <a:r>
              <a:rPr lang="zh-CN" altLang="en-US" dirty="0"/>
              <a:t>。</a:t>
            </a:r>
            <a:endParaRPr lang="en-US" altLang="zh-CN" dirty="0"/>
          </a:p>
          <a:p>
            <a:pPr lvl="2"/>
            <a:r>
              <a:rPr lang="en-US" altLang="zh-CN" dirty="0">
                <a:solidFill>
                  <a:schemeClr val="accent5">
                    <a:lumMod val="25000"/>
                  </a:schemeClr>
                </a:solidFill>
              </a:rPr>
              <a:t>c</a:t>
            </a:r>
            <a:r>
              <a:rPr lang="en-US" altLang="zh-CN" baseline="-25000" dirty="0">
                <a:solidFill>
                  <a:schemeClr val="accent5">
                    <a:lumMod val="25000"/>
                  </a:schemeClr>
                </a:solidFill>
              </a:rPr>
              <a:t>i</a:t>
            </a:r>
            <a:r>
              <a:rPr lang="zh-CN" altLang="en-US" dirty="0"/>
              <a:t>为查找第</a:t>
            </a:r>
            <a:r>
              <a:rPr lang="en-US" altLang="zh-CN" dirty="0" err="1">
                <a:solidFill>
                  <a:schemeClr val="accent5">
                    <a:lumMod val="25000"/>
                  </a:schemeClr>
                </a:solidFill>
              </a:rPr>
              <a:t>i</a:t>
            </a:r>
            <a:r>
              <a:rPr lang="zh-CN" altLang="en-US" dirty="0"/>
              <a:t>个记录时所需要的比较次数。</a:t>
            </a:r>
            <a:endParaRPr lang="en-US" altLang="zh-CN" dirty="0"/>
          </a:p>
          <a:p>
            <a:pPr lvl="2"/>
            <a:r>
              <a:rPr lang="en-US" altLang="zh-CN" sz="3200" dirty="0">
                <a:solidFill>
                  <a:schemeClr val="accent5">
                    <a:lumMod val="25000"/>
                  </a:schemeClr>
                </a:solidFill>
              </a:rPr>
              <a:t>ASL = </a:t>
            </a:r>
            <a:r>
              <a:rPr lang="en-US" altLang="zh-CN" sz="3200" dirty="0" err="1">
                <a:solidFill>
                  <a:schemeClr val="accent5">
                    <a:lumMod val="25000"/>
                  </a:schemeClr>
                </a:solidFill>
              </a:rPr>
              <a:t>sum</a:t>
            </a:r>
            <a:r>
              <a:rPr lang="en-US" altLang="zh-CN" sz="3200" baseline="-25000" dirty="0" err="1">
                <a:solidFill>
                  <a:schemeClr val="accent5">
                    <a:lumMod val="25000"/>
                  </a:schemeClr>
                </a:solidFill>
              </a:rPr>
              <a:t>i</a:t>
            </a:r>
            <a:r>
              <a:rPr lang="en-US" altLang="zh-CN" sz="3200" baseline="-25000" dirty="0">
                <a:solidFill>
                  <a:schemeClr val="accent5">
                    <a:lumMod val="25000"/>
                  </a:schemeClr>
                </a:solidFill>
              </a:rPr>
              <a:t> </a:t>
            </a:r>
            <a:r>
              <a:rPr lang="en-US" altLang="zh-CN" sz="3200" dirty="0" err="1">
                <a:solidFill>
                  <a:schemeClr val="accent5">
                    <a:lumMod val="25000"/>
                  </a:schemeClr>
                </a:solidFill>
              </a:rPr>
              <a:t>p</a:t>
            </a:r>
            <a:r>
              <a:rPr lang="en-US" altLang="zh-CN" sz="3200" baseline="-25000" dirty="0" err="1">
                <a:solidFill>
                  <a:schemeClr val="accent5">
                    <a:lumMod val="25000"/>
                  </a:schemeClr>
                </a:solidFill>
              </a:rPr>
              <a:t>i</a:t>
            </a:r>
            <a:r>
              <a:rPr lang="en-US" altLang="zh-CN" sz="3200" dirty="0" err="1">
                <a:solidFill>
                  <a:schemeClr val="accent5">
                    <a:lumMod val="25000"/>
                  </a:schemeClr>
                </a:solidFill>
              </a:rPr>
              <a:t>c</a:t>
            </a:r>
            <a:r>
              <a:rPr lang="en-US" altLang="zh-CN" sz="3200" baseline="-25000" dirty="0" err="1">
                <a:solidFill>
                  <a:schemeClr val="accent5">
                    <a:lumMod val="25000"/>
                  </a:schemeClr>
                </a:solidFill>
              </a:rPr>
              <a:t>i</a:t>
            </a:r>
            <a:endParaRPr lang="en-US" altLang="zh-CN" baseline="-25000" dirty="0">
              <a:solidFill>
                <a:schemeClr val="accent5">
                  <a:lumMod val="25000"/>
                </a:schemeClr>
              </a:solidFill>
            </a:endParaRPr>
          </a:p>
          <a:p>
            <a:pPr lvl="2"/>
            <a:r>
              <a:rPr lang="zh-CN" altLang="en-US" dirty="0"/>
              <a:t>在等概率情况下</a:t>
            </a:r>
            <a:endParaRPr lang="en-US" altLang="zh-CN" dirty="0"/>
          </a:p>
          <a:p>
            <a:pPr lvl="3"/>
            <a:r>
              <a:rPr lang="en-US" altLang="zh-CN" sz="2800" dirty="0">
                <a:solidFill>
                  <a:schemeClr val="accent5">
                    <a:lumMod val="25000"/>
                  </a:schemeClr>
                </a:solidFill>
              </a:rPr>
              <a:t>ASL= 1/n * </a:t>
            </a:r>
            <a:r>
              <a:rPr lang="en-US" altLang="zh-CN" sz="2800" dirty="0" err="1">
                <a:solidFill>
                  <a:schemeClr val="accent5">
                    <a:lumMod val="25000"/>
                  </a:schemeClr>
                </a:solidFill>
              </a:rPr>
              <a:t>sum</a:t>
            </a:r>
            <a:r>
              <a:rPr lang="en-US" altLang="zh-CN" sz="2800" baseline="-25000" dirty="0" err="1">
                <a:solidFill>
                  <a:schemeClr val="accent5">
                    <a:lumMod val="25000"/>
                  </a:schemeClr>
                </a:solidFill>
              </a:rPr>
              <a:t>i</a:t>
            </a:r>
            <a:r>
              <a:rPr lang="en-US" altLang="zh-CN" sz="2800" dirty="0">
                <a:solidFill>
                  <a:schemeClr val="accent5">
                    <a:lumMod val="25000"/>
                  </a:schemeClr>
                </a:solidFill>
              </a:rPr>
              <a:t> c</a:t>
            </a:r>
            <a:r>
              <a:rPr lang="en-US" altLang="zh-CN" sz="2800" baseline="-25000" dirty="0">
                <a:solidFill>
                  <a:schemeClr val="accent5">
                    <a:lumMod val="25000"/>
                  </a:schemeClr>
                </a:solidFill>
              </a:rPr>
              <a:t>i</a:t>
            </a:r>
            <a:r>
              <a:rPr lang="en-US" altLang="zh-CN" sz="2800" dirty="0">
                <a:solidFill>
                  <a:schemeClr val="accent5">
                    <a:lumMod val="25000"/>
                  </a:schemeClr>
                </a:solidFill>
              </a:rPr>
              <a:t>  </a:t>
            </a:r>
          </a:p>
          <a:p>
            <a:pPr marL="1371600" lvl="3" indent="0">
              <a:buNone/>
            </a:pPr>
            <a:endParaRPr lang="zh-Hans-HK"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21EEC83-C0A8-43AA-ABA3-CFC9A4BA1B5A}"/>
              </a:ext>
            </a:extLst>
          </p:cNvPr>
          <p:cNvSpPr>
            <a:spLocks noGrp="1" noChangeArrowheads="1"/>
          </p:cNvSpPr>
          <p:nvPr>
            <p:ph type="body" idx="1"/>
          </p:nvPr>
        </p:nvSpPr>
        <p:spPr>
          <a:xfrm>
            <a:off x="642938" y="393700"/>
            <a:ext cx="7627937" cy="2093913"/>
          </a:xfrm>
        </p:spPr>
        <p:txBody>
          <a:bodyPr/>
          <a:lstStyle/>
          <a:p>
            <a:pPr eaLnBrk="1" hangingPunct="1"/>
            <a:r>
              <a:rPr lang="en-US" altLang="zh-CN" dirty="0">
                <a:solidFill>
                  <a:schemeClr val="tx1">
                    <a:lumMod val="60000"/>
                    <a:lumOff val="40000"/>
                  </a:schemeClr>
                </a:solidFill>
              </a:rPr>
              <a:t>9.1 </a:t>
            </a:r>
            <a:r>
              <a:rPr lang="zh-CN" altLang="en-US" dirty="0">
                <a:solidFill>
                  <a:schemeClr val="tx1">
                    <a:lumMod val="60000"/>
                    <a:lumOff val="40000"/>
                  </a:schemeClr>
                </a:solidFill>
              </a:rPr>
              <a:t>顺序查找</a:t>
            </a:r>
          </a:p>
          <a:p>
            <a:pPr lvl="1" eaLnBrk="1" hangingPunct="1"/>
            <a:r>
              <a:rPr lang="zh-CN" altLang="en-US" dirty="0"/>
              <a:t>查找过程：从表的一端开始逐个进行记录的关键字和给定值的比较</a:t>
            </a:r>
          </a:p>
          <a:p>
            <a:pPr lvl="1" eaLnBrk="1" hangingPunct="1"/>
            <a:r>
              <a:rPr lang="zh-CN" altLang="en-US" dirty="0"/>
              <a:t>算法描述</a:t>
            </a:r>
          </a:p>
        </p:txBody>
      </p:sp>
      <p:grpSp>
        <p:nvGrpSpPr>
          <p:cNvPr id="11286" name="Group 22">
            <a:extLst>
              <a:ext uri="{FF2B5EF4-FFF2-40B4-BE49-F238E27FC236}">
                <a16:creationId xmlns:a16="http://schemas.microsoft.com/office/drawing/2014/main" id="{B972C2B8-6005-4E3E-B78F-1CD762FE7192}"/>
              </a:ext>
            </a:extLst>
          </p:cNvPr>
          <p:cNvGrpSpPr>
            <a:grpSpLocks/>
          </p:cNvGrpSpPr>
          <p:nvPr/>
        </p:nvGrpSpPr>
        <p:grpSpPr bwMode="auto">
          <a:xfrm>
            <a:off x="7780338" y="3462338"/>
            <a:ext cx="254000" cy="619125"/>
            <a:chOff x="975" y="1167"/>
            <a:chExt cx="160" cy="390"/>
          </a:xfrm>
        </p:grpSpPr>
        <p:sp>
          <p:nvSpPr>
            <p:cNvPr id="2" name="Line 23">
              <a:extLst>
                <a:ext uri="{FF2B5EF4-FFF2-40B4-BE49-F238E27FC236}">
                  <a16:creationId xmlns:a16="http://schemas.microsoft.com/office/drawing/2014/main" id="{A83D9BD1-1B19-433D-AF5E-9E3547D68A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4" name="Text Box 24">
              <a:extLst>
                <a:ext uri="{FF2B5EF4-FFF2-40B4-BE49-F238E27FC236}">
                  <a16:creationId xmlns:a16="http://schemas.microsoft.com/office/drawing/2014/main" id="{B6F8A748-B704-4F42-A631-8EF6719D04E2}"/>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297" name="Group 33">
            <a:extLst>
              <a:ext uri="{FF2B5EF4-FFF2-40B4-BE49-F238E27FC236}">
                <a16:creationId xmlns:a16="http://schemas.microsoft.com/office/drawing/2014/main" id="{65805DB2-A62B-47F5-8625-B87852449E0A}"/>
              </a:ext>
            </a:extLst>
          </p:cNvPr>
          <p:cNvGrpSpPr>
            <a:grpSpLocks/>
          </p:cNvGrpSpPr>
          <p:nvPr/>
        </p:nvGrpSpPr>
        <p:grpSpPr bwMode="auto">
          <a:xfrm>
            <a:off x="998538" y="2243138"/>
            <a:ext cx="7272337" cy="1182687"/>
            <a:chOff x="384" y="2112"/>
            <a:chExt cx="4581" cy="745"/>
          </a:xfrm>
        </p:grpSpPr>
        <p:sp>
          <p:nvSpPr>
            <p:cNvPr id="11288" name="Text Box 9">
              <a:extLst>
                <a:ext uri="{FF2B5EF4-FFF2-40B4-BE49-F238E27FC236}">
                  <a16:creationId xmlns:a16="http://schemas.microsoft.com/office/drawing/2014/main" id="{2F98BD32-9729-4DE8-83AA-90E38EE2D6F4}"/>
                </a:ext>
              </a:extLst>
            </p:cNvPr>
            <p:cNvSpPr txBox="1">
              <a:spLocks noChangeArrowheads="1"/>
            </p:cNvSpPr>
            <p:nvPr/>
          </p:nvSpPr>
          <p:spPr bwMode="auto">
            <a:xfrm>
              <a:off x="384" y="2448"/>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例 </a:t>
              </a:r>
            </a:p>
          </p:txBody>
        </p:sp>
        <p:sp>
          <p:nvSpPr>
            <p:cNvPr id="11289" name="Text Box 10">
              <a:extLst>
                <a:ext uri="{FF2B5EF4-FFF2-40B4-BE49-F238E27FC236}">
                  <a16:creationId xmlns:a16="http://schemas.microsoft.com/office/drawing/2014/main" id="{FDC765C0-CBBD-4918-ABE7-924593C30196}"/>
                </a:ext>
              </a:extLst>
            </p:cNvPr>
            <p:cNvSpPr txBox="1">
              <a:spLocks noChangeArrowheads="1"/>
            </p:cNvSpPr>
            <p:nvPr/>
          </p:nvSpPr>
          <p:spPr bwMode="auto">
            <a:xfrm>
              <a:off x="720" y="2381"/>
              <a:ext cx="424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0      1       2       3       4       5       6        7        8       9      10     11</a:t>
              </a:r>
            </a:p>
          </p:txBody>
        </p:sp>
        <p:sp>
          <p:nvSpPr>
            <p:cNvPr id="11290" name="Rectangle 11">
              <a:extLst>
                <a:ext uri="{FF2B5EF4-FFF2-40B4-BE49-F238E27FC236}">
                  <a16:creationId xmlns:a16="http://schemas.microsoft.com/office/drawing/2014/main" id="{4F5769C1-42B3-480B-895C-666638FE427B}"/>
                </a:ext>
              </a:extLst>
            </p:cNvPr>
            <p:cNvSpPr>
              <a:spLocks noChangeArrowheads="1"/>
            </p:cNvSpPr>
            <p:nvPr/>
          </p:nvSpPr>
          <p:spPr bwMode="auto">
            <a:xfrm>
              <a:off x="672" y="2602"/>
              <a:ext cx="4274"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1291" name="Line 12">
              <a:extLst>
                <a:ext uri="{FF2B5EF4-FFF2-40B4-BE49-F238E27FC236}">
                  <a16:creationId xmlns:a16="http://schemas.microsoft.com/office/drawing/2014/main" id="{DDB245DA-8A3E-4B50-B4BE-6B40A5107A59}"/>
                </a:ext>
              </a:extLst>
            </p:cNvPr>
            <p:cNvSpPr>
              <a:spLocks noChangeShapeType="1"/>
            </p:cNvSpPr>
            <p:nvPr/>
          </p:nvSpPr>
          <p:spPr bwMode="auto">
            <a:xfrm>
              <a:off x="133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2" name="Line 13">
              <a:extLst>
                <a:ext uri="{FF2B5EF4-FFF2-40B4-BE49-F238E27FC236}">
                  <a16:creationId xmlns:a16="http://schemas.microsoft.com/office/drawing/2014/main" id="{8AF8B7CC-959E-459A-823A-D466B4995678}"/>
                </a:ext>
              </a:extLst>
            </p:cNvPr>
            <p:cNvSpPr>
              <a:spLocks noChangeShapeType="1"/>
            </p:cNvSpPr>
            <p:nvPr/>
          </p:nvSpPr>
          <p:spPr bwMode="auto">
            <a:xfrm>
              <a:off x="169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3" name="Line 14">
              <a:extLst>
                <a:ext uri="{FF2B5EF4-FFF2-40B4-BE49-F238E27FC236}">
                  <a16:creationId xmlns:a16="http://schemas.microsoft.com/office/drawing/2014/main" id="{D4B7273E-03E1-4F4C-8E20-0243C3FA0E76}"/>
                </a:ext>
              </a:extLst>
            </p:cNvPr>
            <p:cNvSpPr>
              <a:spLocks noChangeShapeType="1"/>
            </p:cNvSpPr>
            <p:nvPr/>
          </p:nvSpPr>
          <p:spPr bwMode="auto">
            <a:xfrm>
              <a:off x="206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4" name="Line 15">
              <a:extLst>
                <a:ext uri="{FF2B5EF4-FFF2-40B4-BE49-F238E27FC236}">
                  <a16:creationId xmlns:a16="http://schemas.microsoft.com/office/drawing/2014/main" id="{B6982016-C8A7-4082-BB53-8D6BC30239CA}"/>
                </a:ext>
              </a:extLst>
            </p:cNvPr>
            <p:cNvSpPr>
              <a:spLocks noChangeShapeType="1"/>
            </p:cNvSpPr>
            <p:nvPr/>
          </p:nvSpPr>
          <p:spPr bwMode="auto">
            <a:xfrm>
              <a:off x="242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5" name="Line 16">
              <a:extLst>
                <a:ext uri="{FF2B5EF4-FFF2-40B4-BE49-F238E27FC236}">
                  <a16:creationId xmlns:a16="http://schemas.microsoft.com/office/drawing/2014/main" id="{3AB58E42-62DD-4D4E-8C52-F78D731FDE79}"/>
                </a:ext>
              </a:extLst>
            </p:cNvPr>
            <p:cNvSpPr>
              <a:spLocks noChangeShapeType="1"/>
            </p:cNvSpPr>
            <p:nvPr/>
          </p:nvSpPr>
          <p:spPr bwMode="auto">
            <a:xfrm>
              <a:off x="279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6" name="Line 17">
              <a:extLst>
                <a:ext uri="{FF2B5EF4-FFF2-40B4-BE49-F238E27FC236}">
                  <a16:creationId xmlns:a16="http://schemas.microsoft.com/office/drawing/2014/main" id="{27D6BC2C-B0B7-4238-AE8E-364C2D8322CA}"/>
                </a:ext>
              </a:extLst>
            </p:cNvPr>
            <p:cNvSpPr>
              <a:spLocks noChangeShapeType="1"/>
            </p:cNvSpPr>
            <p:nvPr/>
          </p:nvSpPr>
          <p:spPr bwMode="auto">
            <a:xfrm>
              <a:off x="315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 name="Line 18">
              <a:extLst>
                <a:ext uri="{FF2B5EF4-FFF2-40B4-BE49-F238E27FC236}">
                  <a16:creationId xmlns:a16="http://schemas.microsoft.com/office/drawing/2014/main" id="{6A7978A7-11B1-459D-B6FA-9DA1E8C7B374}"/>
                </a:ext>
              </a:extLst>
            </p:cNvPr>
            <p:cNvSpPr>
              <a:spLocks noChangeShapeType="1"/>
            </p:cNvSpPr>
            <p:nvPr/>
          </p:nvSpPr>
          <p:spPr bwMode="auto">
            <a:xfrm>
              <a:off x="351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 name="Line 19">
              <a:extLst>
                <a:ext uri="{FF2B5EF4-FFF2-40B4-BE49-F238E27FC236}">
                  <a16:creationId xmlns:a16="http://schemas.microsoft.com/office/drawing/2014/main" id="{85BB850A-82C7-42AA-9C24-ED39989B6692}"/>
                </a:ext>
              </a:extLst>
            </p:cNvPr>
            <p:cNvSpPr>
              <a:spLocks noChangeShapeType="1"/>
            </p:cNvSpPr>
            <p:nvPr/>
          </p:nvSpPr>
          <p:spPr bwMode="auto">
            <a:xfrm>
              <a:off x="388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Line 20">
              <a:extLst>
                <a:ext uri="{FF2B5EF4-FFF2-40B4-BE49-F238E27FC236}">
                  <a16:creationId xmlns:a16="http://schemas.microsoft.com/office/drawing/2014/main" id="{248024FF-ADB0-4303-9DAC-59414C934358}"/>
                </a:ext>
              </a:extLst>
            </p:cNvPr>
            <p:cNvSpPr>
              <a:spLocks noChangeShapeType="1"/>
            </p:cNvSpPr>
            <p:nvPr/>
          </p:nvSpPr>
          <p:spPr bwMode="auto">
            <a:xfrm>
              <a:off x="424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Line 21">
              <a:extLst>
                <a:ext uri="{FF2B5EF4-FFF2-40B4-BE49-F238E27FC236}">
                  <a16:creationId xmlns:a16="http://schemas.microsoft.com/office/drawing/2014/main" id="{D1700F13-2EB2-4E44-86C7-D31FB325E8E2}"/>
                </a:ext>
              </a:extLst>
            </p:cNvPr>
            <p:cNvSpPr>
              <a:spLocks noChangeShapeType="1"/>
            </p:cNvSpPr>
            <p:nvPr/>
          </p:nvSpPr>
          <p:spPr bwMode="auto">
            <a:xfrm>
              <a:off x="461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1" name="AutoShape 31">
              <a:extLst>
                <a:ext uri="{FF2B5EF4-FFF2-40B4-BE49-F238E27FC236}">
                  <a16:creationId xmlns:a16="http://schemas.microsoft.com/office/drawing/2014/main" id="{014BC8AC-FF5B-40B1-BCE0-DA7D324724A5}"/>
                </a:ext>
              </a:extLst>
            </p:cNvPr>
            <p:cNvSpPr>
              <a:spLocks noChangeArrowheads="1"/>
            </p:cNvSpPr>
            <p:nvPr/>
          </p:nvSpPr>
          <p:spPr bwMode="auto">
            <a:xfrm>
              <a:off x="3101" y="2112"/>
              <a:ext cx="1022" cy="233"/>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64</a:t>
              </a:r>
            </a:p>
          </p:txBody>
        </p:sp>
        <p:sp>
          <p:nvSpPr>
            <p:cNvPr id="11302" name="Line 32">
              <a:extLst>
                <a:ext uri="{FF2B5EF4-FFF2-40B4-BE49-F238E27FC236}">
                  <a16:creationId xmlns:a16="http://schemas.microsoft.com/office/drawing/2014/main" id="{E72276AE-4D69-4A2C-A5EC-5847DC51B685}"/>
                </a:ext>
              </a:extLst>
            </p:cNvPr>
            <p:cNvSpPr>
              <a:spLocks noChangeShapeType="1"/>
            </p:cNvSpPr>
            <p:nvPr/>
          </p:nvSpPr>
          <p:spPr bwMode="auto">
            <a:xfrm>
              <a:off x="1008" y="25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1298" name="Text Box 34">
            <a:extLst>
              <a:ext uri="{FF2B5EF4-FFF2-40B4-BE49-F238E27FC236}">
                <a16:creationId xmlns:a16="http://schemas.microsoft.com/office/drawing/2014/main" id="{BE53E7AB-AD7D-4100-B926-FFFCCD18A0DE}"/>
              </a:ext>
            </a:extLst>
          </p:cNvPr>
          <p:cNvSpPr txBox="1">
            <a:spLocks noChangeArrowheads="1"/>
          </p:cNvSpPr>
          <p:nvPr/>
        </p:nvSpPr>
        <p:spPr bwMode="auto">
          <a:xfrm>
            <a:off x="1531938" y="30051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64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AutoShape 35">
            <a:extLst>
              <a:ext uri="{FF2B5EF4-FFF2-40B4-BE49-F238E27FC236}">
                <a16:creationId xmlns:a16="http://schemas.microsoft.com/office/drawing/2014/main" id="{6ED09C7E-E5E4-4760-A353-60302415310A}"/>
              </a:ext>
            </a:extLst>
          </p:cNvPr>
          <p:cNvSpPr>
            <a:spLocks noChangeArrowheads="1"/>
          </p:cNvSpPr>
          <p:nvPr/>
        </p:nvSpPr>
        <p:spPr bwMode="auto">
          <a:xfrm>
            <a:off x="1074128" y="4048126"/>
            <a:ext cx="914400" cy="609600"/>
          </a:xfrm>
          <a:prstGeom prst="cloudCallout">
            <a:avLst>
              <a:gd name="adj1" fmla="val 16746"/>
              <a:gd name="adj2" fmla="val -16296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监视哨</a:t>
            </a:r>
            <a:endPar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1300" name="Group 36">
            <a:extLst>
              <a:ext uri="{FF2B5EF4-FFF2-40B4-BE49-F238E27FC236}">
                <a16:creationId xmlns:a16="http://schemas.microsoft.com/office/drawing/2014/main" id="{D97096D5-B4FB-4703-A3F3-1BF68D55C9D9}"/>
              </a:ext>
            </a:extLst>
          </p:cNvPr>
          <p:cNvGrpSpPr>
            <a:grpSpLocks/>
          </p:cNvGrpSpPr>
          <p:nvPr/>
        </p:nvGrpSpPr>
        <p:grpSpPr bwMode="auto">
          <a:xfrm>
            <a:off x="5418138" y="3462338"/>
            <a:ext cx="254000" cy="619125"/>
            <a:chOff x="975" y="1167"/>
            <a:chExt cx="160" cy="390"/>
          </a:xfrm>
        </p:grpSpPr>
        <p:sp>
          <p:nvSpPr>
            <p:cNvPr id="7" name="Line 37">
              <a:extLst>
                <a:ext uri="{FF2B5EF4-FFF2-40B4-BE49-F238E27FC236}">
                  <a16:creationId xmlns:a16="http://schemas.microsoft.com/office/drawing/2014/main" id="{8A84EF6B-E0EF-4B98-892A-38B6A245636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7" name="Text Box 38">
              <a:extLst>
                <a:ext uri="{FF2B5EF4-FFF2-40B4-BE49-F238E27FC236}">
                  <a16:creationId xmlns:a16="http://schemas.microsoft.com/office/drawing/2014/main" id="{B5B5F1D4-8FA2-4FC2-8E01-7B64FE7F255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3" name="Group 39">
            <a:extLst>
              <a:ext uri="{FF2B5EF4-FFF2-40B4-BE49-F238E27FC236}">
                <a16:creationId xmlns:a16="http://schemas.microsoft.com/office/drawing/2014/main" id="{0025EB0E-0421-4534-BAD4-45CF086C33B2}"/>
              </a:ext>
            </a:extLst>
          </p:cNvPr>
          <p:cNvGrpSpPr>
            <a:grpSpLocks/>
          </p:cNvGrpSpPr>
          <p:nvPr/>
        </p:nvGrpSpPr>
        <p:grpSpPr bwMode="auto">
          <a:xfrm>
            <a:off x="6008688" y="3462338"/>
            <a:ext cx="254000" cy="619125"/>
            <a:chOff x="975" y="1167"/>
            <a:chExt cx="160" cy="390"/>
          </a:xfrm>
        </p:grpSpPr>
        <p:sp>
          <p:nvSpPr>
            <p:cNvPr id="11284" name="Line 40">
              <a:extLst>
                <a:ext uri="{FF2B5EF4-FFF2-40B4-BE49-F238E27FC236}">
                  <a16:creationId xmlns:a16="http://schemas.microsoft.com/office/drawing/2014/main" id="{DFA7F401-91E7-493B-9E80-9093ED64950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5" name="Text Box 41">
              <a:extLst>
                <a:ext uri="{FF2B5EF4-FFF2-40B4-BE49-F238E27FC236}">
                  <a16:creationId xmlns:a16="http://schemas.microsoft.com/office/drawing/2014/main" id="{66EC5C94-A731-453D-B439-25EE28AEDEEB}"/>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6" name="Group 42">
            <a:extLst>
              <a:ext uri="{FF2B5EF4-FFF2-40B4-BE49-F238E27FC236}">
                <a16:creationId xmlns:a16="http://schemas.microsoft.com/office/drawing/2014/main" id="{5FBF08F0-FEFD-4418-98A1-EF68A98DD3A5}"/>
              </a:ext>
            </a:extLst>
          </p:cNvPr>
          <p:cNvGrpSpPr>
            <a:grpSpLocks/>
          </p:cNvGrpSpPr>
          <p:nvPr/>
        </p:nvGrpSpPr>
        <p:grpSpPr bwMode="auto">
          <a:xfrm>
            <a:off x="6599238" y="3462338"/>
            <a:ext cx="254000" cy="619125"/>
            <a:chOff x="975" y="1167"/>
            <a:chExt cx="160" cy="390"/>
          </a:xfrm>
        </p:grpSpPr>
        <p:sp>
          <p:nvSpPr>
            <p:cNvPr id="11282" name="Line 43">
              <a:extLst>
                <a:ext uri="{FF2B5EF4-FFF2-40B4-BE49-F238E27FC236}">
                  <a16:creationId xmlns:a16="http://schemas.microsoft.com/office/drawing/2014/main" id="{60725559-546E-4CEC-B997-66D47D5CF40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3" name="Text Box 44">
              <a:extLst>
                <a:ext uri="{FF2B5EF4-FFF2-40B4-BE49-F238E27FC236}">
                  <a16:creationId xmlns:a16="http://schemas.microsoft.com/office/drawing/2014/main" id="{51D552DB-F1E4-4D5E-B45D-8865EC15806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9" name="Group 45">
            <a:extLst>
              <a:ext uri="{FF2B5EF4-FFF2-40B4-BE49-F238E27FC236}">
                <a16:creationId xmlns:a16="http://schemas.microsoft.com/office/drawing/2014/main" id="{7A9BB116-E679-4833-9516-9D543067B3CA}"/>
              </a:ext>
            </a:extLst>
          </p:cNvPr>
          <p:cNvGrpSpPr>
            <a:grpSpLocks/>
          </p:cNvGrpSpPr>
          <p:nvPr/>
        </p:nvGrpSpPr>
        <p:grpSpPr bwMode="auto">
          <a:xfrm>
            <a:off x="7189788" y="3462338"/>
            <a:ext cx="254000" cy="619125"/>
            <a:chOff x="975" y="1167"/>
            <a:chExt cx="160" cy="390"/>
          </a:xfrm>
        </p:grpSpPr>
        <p:sp>
          <p:nvSpPr>
            <p:cNvPr id="11280" name="Line 46">
              <a:extLst>
                <a:ext uri="{FF2B5EF4-FFF2-40B4-BE49-F238E27FC236}">
                  <a16:creationId xmlns:a16="http://schemas.microsoft.com/office/drawing/2014/main" id="{DA1D7D86-9AC1-4895-A8C0-1F2C5A3FA16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1" name="Text Box 47">
              <a:extLst>
                <a:ext uri="{FF2B5EF4-FFF2-40B4-BE49-F238E27FC236}">
                  <a16:creationId xmlns:a16="http://schemas.microsoft.com/office/drawing/2014/main" id="{B1E97009-AFFE-4222-95CD-3F38ABCCFC5D}"/>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sp>
        <p:nvSpPr>
          <p:cNvPr id="11312" name="Text Box 48">
            <a:extLst>
              <a:ext uri="{FF2B5EF4-FFF2-40B4-BE49-F238E27FC236}">
                <a16:creationId xmlns:a16="http://schemas.microsoft.com/office/drawing/2014/main" id="{4D8E16CD-6A06-4866-8677-A6587DAF0635}"/>
              </a:ext>
            </a:extLst>
          </p:cNvPr>
          <p:cNvSpPr txBox="1">
            <a:spLocks noChangeArrowheads="1"/>
          </p:cNvSpPr>
          <p:nvPr/>
        </p:nvSpPr>
        <p:spPr bwMode="auto">
          <a:xfrm>
            <a:off x="7070725" y="4194175"/>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1313" name="Text Box 49">
            <a:extLst>
              <a:ext uri="{FF2B5EF4-FFF2-40B4-BE49-F238E27FC236}">
                <a16:creationId xmlns:a16="http://schemas.microsoft.com/office/drawing/2014/main" id="{44573087-EE06-443B-901A-F5F24F091B89}"/>
              </a:ext>
            </a:extLst>
          </p:cNvPr>
          <p:cNvSpPr txBox="1">
            <a:spLocks noChangeArrowheads="1"/>
          </p:cNvSpPr>
          <p:nvPr/>
        </p:nvSpPr>
        <p:spPr bwMode="auto">
          <a:xfrm>
            <a:off x="2474913" y="4352926"/>
            <a:ext cx="28368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查找失败</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p>
        </p:txBody>
      </p:sp>
      <mc:AlternateContent xmlns:mc="http://schemas.openxmlformats.org/markup-compatibility/2006" xmlns:a14="http://schemas.microsoft.com/office/drawing/2010/main">
        <mc:Choice Requires="a14">
          <p:sp>
            <p:nvSpPr>
              <p:cNvPr id="41" name="Object 5">
                <a:extLst>
                  <a:ext uri="{FF2B5EF4-FFF2-40B4-BE49-F238E27FC236}">
                    <a16:creationId xmlns:a16="http://schemas.microsoft.com/office/drawing/2014/main" id="{22E6B91D-5434-4035-93EE-0DDCFE4F8B69}"/>
                  </a:ext>
                </a:extLst>
              </p:cNvPr>
              <p:cNvSpPr txBox="1"/>
              <p:nvPr/>
            </p:nvSpPr>
            <p:spPr bwMode="auto">
              <a:xfrm>
                <a:off x="5532561" y="5043853"/>
                <a:ext cx="3467100" cy="115631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Hans-HK" altLang="en-US" i="1" smtClean="0">
                          <a:solidFill>
                            <a:schemeClr val="tx1"/>
                          </a:solidFill>
                          <a:latin typeface="Cambria Math" panose="02040503050406030204" pitchFamily="18" charset="0"/>
                        </a:rPr>
                        <m:t>概率相等</m:t>
                      </m:r>
                      <m:sSub>
                        <m:sSubPr>
                          <m:ctrlPr>
                            <a:rPr lang="zh-Hans-HK" altLang="en-US" i="1" smtClean="0">
                              <a:solidFill>
                                <a:schemeClr val="accent5">
                                  <a:lumMod val="25000"/>
                                </a:schemeClr>
                              </a:solidFill>
                              <a:latin typeface="Cambria Math" panose="02040503050406030204" pitchFamily="18" charset="0"/>
                            </a:rPr>
                          </m:ctrlPr>
                        </m:sSubPr>
                        <m:e>
                          <m:r>
                            <a:rPr lang="zh-Hans-HK" altLang="en-US" i="1">
                              <a:solidFill>
                                <a:schemeClr val="accent5">
                                  <a:lumMod val="25000"/>
                                </a:schemeClr>
                              </a:solidFill>
                              <a:latin typeface="Cambria Math" panose="02040503050406030204" pitchFamily="18" charset="0"/>
                            </a:rPr>
                            <m:t>𝑝</m:t>
                          </m:r>
                        </m:e>
                        <m:sub>
                          <m:r>
                            <a:rPr lang="zh-Hans-HK" altLang="en-US" i="1">
                              <a:solidFill>
                                <a:schemeClr val="accent5">
                                  <a:lumMod val="25000"/>
                                </a:schemeClr>
                              </a:solidFill>
                              <a:latin typeface="Cambria Math" panose="02040503050406030204" pitchFamily="18" charset="0"/>
                            </a:rPr>
                            <m:t>𝑖</m:t>
                          </m:r>
                        </m:sub>
                      </m:sSub>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oMath>
                    <m:oMath xmlns:m="http://schemas.openxmlformats.org/officeDocument/2006/math">
                      <m:r>
                        <a:rPr lang="zh-Hans-HK" altLang="en-US" i="1">
                          <a:solidFill>
                            <a:schemeClr val="accent5">
                              <a:lumMod val="25000"/>
                            </a:schemeClr>
                          </a:solidFill>
                          <a:latin typeface="Cambria Math" panose="02040503050406030204" pitchFamily="18" charset="0"/>
                        </a:rPr>
                        <m:t>则</m:t>
                      </m:r>
                      <m:r>
                        <a:rPr lang="zh-Hans-HK" altLang="en-US" i="1">
                          <a:solidFill>
                            <a:schemeClr val="accent5">
                              <a:lumMod val="25000"/>
                            </a:schemeClr>
                          </a:solidFill>
                          <a:latin typeface="Cambria Math" panose="02040503050406030204" pitchFamily="18" charset="0"/>
                        </a:rPr>
                        <m:t>𝐴𝑆𝐿</m:t>
                      </m:r>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m:t>
                          </m:r>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oMath>
                  </m:oMathPara>
                </a14:m>
                <a:endParaRPr lang="zh-Hans-HK" altLang="en-US" dirty="0">
                  <a:solidFill>
                    <a:schemeClr val="tx1"/>
                  </a:solidFill>
                </a:endParaRPr>
              </a:p>
            </p:txBody>
          </p:sp>
        </mc:Choice>
        <mc:Fallback xmlns="">
          <p:sp>
            <p:nvSpPr>
              <p:cNvPr id="41" name="Object 5">
                <a:extLst>
                  <a:ext uri="{FF2B5EF4-FFF2-40B4-BE49-F238E27FC236}">
                    <a16:creationId xmlns:a16="http://schemas.microsoft.com/office/drawing/2014/main" id="{22E6B91D-5434-4035-93EE-0DDCFE4F8B69}"/>
                  </a:ext>
                </a:extLst>
              </p:cNvPr>
              <p:cNvSpPr txBox="1">
                <a:spLocks noRot="1" noChangeAspect="1" noMove="1" noResize="1" noEditPoints="1" noAdjustHandles="1" noChangeArrowheads="1" noChangeShapeType="1" noTextEdit="1"/>
              </p:cNvSpPr>
              <p:nvPr/>
            </p:nvSpPr>
            <p:spPr bwMode="auto">
              <a:xfrm>
                <a:off x="5532561" y="5043853"/>
                <a:ext cx="3467100" cy="1156310"/>
              </a:xfrm>
              <a:prstGeom prst="rect">
                <a:avLst/>
              </a:prstGeom>
              <a:blipFill>
                <a:blip r:embed="rId4"/>
                <a:stretch>
                  <a:fillRect/>
                </a:stretch>
              </a:blipFill>
              <a:ln>
                <a:noFill/>
              </a:ln>
              <a:effectLst/>
              <a:extLst/>
            </p:spPr>
            <p:txBody>
              <a:bodyPr/>
              <a:lstStyle/>
              <a:p>
                <a:r>
                  <a:rPr lang="zh-Hans-HK"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11297"/>
                                        </p:tgtEl>
                                        <p:attrNameLst>
                                          <p:attrName>style.visibility</p:attrName>
                                        </p:attrNameLst>
                                      </p:cBhvr>
                                      <p:to>
                                        <p:strVal val="visible"/>
                                      </p:to>
                                    </p:set>
                                    <p:animEffect transition="in" filter="box(out)">
                                      <p:cBhvr>
                                        <p:cTn id="25" dur="500"/>
                                        <p:tgtEl>
                                          <p:spTgt spid="11297"/>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1298">
                                            <p:txEl>
                                              <p:pRg st="0" end="0"/>
                                            </p:txEl>
                                          </p:spTgt>
                                        </p:tgtEl>
                                        <p:attrNameLst>
                                          <p:attrName>style.visibility</p:attrName>
                                        </p:attrNameLst>
                                      </p:cBhvr>
                                      <p:to>
                                        <p:strVal val="visible"/>
                                      </p:to>
                                    </p:set>
                                    <p:animEffect transition="in" filter="box(out)">
                                      <p:cBhvr>
                                        <p:cTn id="30" dur="500"/>
                                        <p:tgtEl>
                                          <p:spTgt spid="11298">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299"/>
                                        </p:tgtEl>
                                        <p:attrNameLst>
                                          <p:attrName>style.visibility</p:attrName>
                                        </p:attrNameLst>
                                      </p:cBhvr>
                                      <p:to>
                                        <p:strVal val="visible"/>
                                      </p:to>
                                    </p:set>
                                    <p:animEffect transition="in" filter="box(out)">
                                      <p:cBhvr>
                                        <p:cTn id="35" dur="500"/>
                                        <p:tgtEl>
                                          <p:spTgt spid="11299"/>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1286"/>
                                        </p:tgtEl>
                                        <p:attrNameLst>
                                          <p:attrName>style.visibility</p:attrName>
                                        </p:attrNameLst>
                                      </p:cBhvr>
                                      <p:to>
                                        <p:strVal val="visible"/>
                                      </p:to>
                                    </p:set>
                                  </p:childTnLst>
                                  <p:subTnLst>
                                    <p:set>
                                      <p:cBhvr override="childStyle">
                                        <p:cTn dur="1" fill="hold" display="0" masterRel="nextClick" afterEffect="1"/>
                                        <p:tgtEl>
                                          <p:spTgt spid="11286"/>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1309"/>
                                        </p:tgtEl>
                                        <p:attrNameLst>
                                          <p:attrName>style.visibility</p:attrName>
                                        </p:attrNameLst>
                                      </p:cBhvr>
                                      <p:to>
                                        <p:strVal val="visible"/>
                                      </p:to>
                                    </p:set>
                                  </p:childTnLst>
                                  <p:subTnLst>
                                    <p:set>
                                      <p:cBhvr override="childStyle">
                                        <p:cTn dur="1" fill="hold" display="0" masterRel="nextClick" afterEffect="1"/>
                                        <p:tgtEl>
                                          <p:spTgt spid="11309"/>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1306"/>
                                        </p:tgtEl>
                                        <p:attrNameLst>
                                          <p:attrName>style.visibility</p:attrName>
                                        </p:attrNameLst>
                                      </p:cBhvr>
                                      <p:to>
                                        <p:strVal val="visible"/>
                                      </p:to>
                                    </p:set>
                                  </p:childTnLst>
                                  <p:subTnLst>
                                    <p:set>
                                      <p:cBhvr override="childStyle">
                                        <p:cTn dur="1" fill="hold" display="0" masterRel="nextClick" afterEffect="1"/>
                                        <p:tgtEl>
                                          <p:spTgt spid="11306"/>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1303"/>
                                        </p:tgtEl>
                                        <p:attrNameLst>
                                          <p:attrName>style.visibility</p:attrName>
                                        </p:attrNameLst>
                                      </p:cBhvr>
                                      <p:to>
                                        <p:strVal val="visible"/>
                                      </p:to>
                                    </p:set>
                                  </p:childTnLst>
                                  <p:subTnLst>
                                    <p:set>
                                      <p:cBhvr override="childStyle">
                                        <p:cTn dur="1" fill="hold" display="0" masterRel="nextClick" afterEffect="1"/>
                                        <p:tgtEl>
                                          <p:spTgt spid="11303"/>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1300"/>
                                        </p:tgtEl>
                                        <p:attrNameLst>
                                          <p:attrName>style.visibility</p:attrName>
                                        </p:attrNameLst>
                                      </p:cBhvr>
                                      <p:to>
                                        <p:strVal val="visible"/>
                                      </p:to>
                                    </p:set>
                                  </p:childTnLst>
                                  <p:subTnLst>
                                    <p:set>
                                      <p:cBhvr override="childStyle">
                                        <p:cTn dur="1" fill="hold" display="0" masterRel="nextClick" afterEffect="1"/>
                                        <p:tgtEl>
                                          <p:spTgt spid="11300"/>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1312">
                                            <p:txEl>
                                              <p:pRg st="0" end="0"/>
                                            </p:txEl>
                                          </p:spTgt>
                                        </p:tgtEl>
                                        <p:attrNameLst>
                                          <p:attrName>style.visibility</p:attrName>
                                        </p:attrNameLst>
                                      </p:cBhvr>
                                      <p:to>
                                        <p:strVal val="visible"/>
                                      </p:to>
                                    </p:set>
                                    <p:animEffect transition="in" filter="box(out)">
                                      <p:cBhvr>
                                        <p:cTn id="60" dur="500"/>
                                        <p:tgtEl>
                                          <p:spTgt spid="11312">
                                            <p:txEl>
                                              <p:pRg st="0" end="0"/>
                                            </p:txEl>
                                          </p:spTgt>
                                        </p:tgtEl>
                                      </p:cBhvr>
                                    </p:animEffect>
                                  </p:childTnLst>
                                  <p:subTnLst>
                                    <p:set>
                                      <p:cBhvr override="childStyle">
                                        <p:cTn dur="1" fill="hold" display="0" masterRel="nextClick" afterEffect="1"/>
                                        <p:tgtEl>
                                          <p:spTgt spid="11312">
                                            <p:txEl>
                                              <p:pRg st="0" end="0"/>
                                            </p:txEl>
                                          </p:spTgt>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313">
                                            <p:txEl>
                                              <p:pRg st="0" end="0"/>
                                            </p:txEl>
                                          </p:spTgt>
                                        </p:tgtEl>
                                        <p:attrNameLst>
                                          <p:attrName>style.visibility</p:attrName>
                                        </p:attrNameLst>
                                      </p:cBhvr>
                                      <p:to>
                                        <p:strVal val="visible"/>
                                      </p:to>
                                    </p:set>
                                    <p:animEffect transition="in" filter="box(out)">
                                      <p:cBhvr>
                                        <p:cTn id="65" dur="500"/>
                                        <p:tgtEl>
                                          <p:spTgt spid="11313">
                                            <p:txEl>
                                              <p:pRg st="0" end="0"/>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1313">
                                            <p:txEl>
                                              <p:pRg st="1" end="1"/>
                                            </p:txEl>
                                          </p:spTgt>
                                        </p:tgtEl>
                                        <p:attrNameLst>
                                          <p:attrName>style.visibility</p:attrName>
                                        </p:attrNameLst>
                                      </p:cBhvr>
                                      <p:to>
                                        <p:strVal val="visible"/>
                                      </p:to>
                                    </p:set>
                                    <p:animEffect transition="in" filter="box(out)">
                                      <p:cBhvr>
                                        <p:cTn id="70" dur="500"/>
                                        <p:tgtEl>
                                          <p:spTgt spid="11313">
                                            <p:txEl>
                                              <p:pRg st="1" end="1"/>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1313">
                                            <p:txEl>
                                              <p:pRg st="2" end="2"/>
                                            </p:txEl>
                                          </p:spTgt>
                                        </p:tgtEl>
                                        <p:attrNameLst>
                                          <p:attrName>style.visibility</p:attrName>
                                        </p:attrNameLst>
                                      </p:cBhvr>
                                      <p:to>
                                        <p:strVal val="visible"/>
                                      </p:to>
                                    </p:set>
                                    <p:animEffect transition="in" filter="box(out)">
                                      <p:cBhvr>
                                        <p:cTn id="75" dur="500"/>
                                        <p:tgtEl>
                                          <p:spTgt spid="11313">
                                            <p:txEl>
                                              <p:pRg st="2" end="2"/>
                                            </p:txEl>
                                          </p:spTgt>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1313">
                                            <p:txEl>
                                              <p:pRg st="3" end="3"/>
                                            </p:txEl>
                                          </p:spTgt>
                                        </p:tgtEl>
                                        <p:attrNameLst>
                                          <p:attrName>style.visibility</p:attrName>
                                        </p:attrNameLst>
                                      </p:cBhvr>
                                      <p:to>
                                        <p:strVal val="visible"/>
                                      </p:to>
                                    </p:set>
                                    <p:animEffect transition="in" filter="box(out)">
                                      <p:cBhvr>
                                        <p:cTn id="80" dur="500"/>
                                        <p:tgtEl>
                                          <p:spTgt spid="11313">
                                            <p:txEl>
                                              <p:pRg st="3" end="3"/>
                                            </p:txEl>
                                          </p:spTgt>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1313">
                                            <p:txEl>
                                              <p:pRg st="4" end="4"/>
                                            </p:txEl>
                                          </p:spTgt>
                                        </p:tgtEl>
                                        <p:attrNameLst>
                                          <p:attrName>style.visibility</p:attrName>
                                        </p:attrNameLst>
                                      </p:cBhvr>
                                      <p:to>
                                        <p:strVal val="visible"/>
                                      </p:to>
                                    </p:set>
                                    <p:animEffect transition="in" filter="box(out)">
                                      <p:cBhvr>
                                        <p:cTn id="85" dur="500"/>
                                        <p:tgtEl>
                                          <p:spTgt spid="11313">
                                            <p:txEl>
                                              <p:pRg st="4" end="4"/>
                                            </p:txEl>
                                          </p:spTgt>
                                        </p:tgtEl>
                                      </p:cBhvr>
                                    </p:animEffec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11313">
                                            <p:txEl>
                                              <p:pRg st="5" end="5"/>
                                            </p:txEl>
                                          </p:spTgt>
                                        </p:tgtEl>
                                        <p:attrNameLst>
                                          <p:attrName>style.visibility</p:attrName>
                                        </p:attrNameLst>
                                      </p:cBhvr>
                                      <p:to>
                                        <p:strVal val="visible"/>
                                      </p:to>
                                    </p:set>
                                    <p:animEffect transition="in" filter="box(out)">
                                      <p:cBhvr>
                                        <p:cTn id="90" dur="500"/>
                                        <p:tgtEl>
                                          <p:spTgt spid="11313">
                                            <p:txEl>
                                              <p:pRg st="5" end="5"/>
                                            </p:txEl>
                                          </p:spTgt>
                                        </p:tgtEl>
                                      </p:cBhvr>
                                    </p:animEffect>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11313">
                                            <p:txEl>
                                              <p:pRg st="6" end="6"/>
                                            </p:txEl>
                                          </p:spTgt>
                                        </p:tgtEl>
                                        <p:attrNameLst>
                                          <p:attrName>style.visibility</p:attrName>
                                        </p:attrNameLst>
                                      </p:cBhvr>
                                      <p:to>
                                        <p:strVal val="visible"/>
                                      </p:to>
                                    </p:set>
                                    <p:animEffect transition="in" filter="box(out)">
                                      <p:cBhvr>
                                        <p:cTn id="95" dur="500"/>
                                        <p:tgtEl>
                                          <p:spTgt spid="11313">
                                            <p:txEl>
                                              <p:pRg st="6" end="6"/>
                                            </p:txEl>
                                          </p:spTgt>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bldLvl="5" autoUpdateAnimBg="0"/>
      <p:bldP spid="11298" grpId="0" build="p" autoUpdateAnimBg="0"/>
      <p:bldP spid="11299" grpId="0" animBg="1" autoUpdateAnimBg="0"/>
      <p:bldP spid="11312" grpId="0" build="p" autoUpdateAnimBg="0"/>
      <p:bldP spid="11313" grpId="0" build="p" autoUpdateAnimBg="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96479B-473C-4F38-A2B9-7F541AB6CA38}"/>
              </a:ext>
            </a:extLst>
          </p:cNvPr>
          <p:cNvSpPr>
            <a:spLocks noGrp="1" noChangeArrowheads="1"/>
          </p:cNvSpPr>
          <p:nvPr>
            <p:ph type="body" idx="1"/>
          </p:nvPr>
        </p:nvSpPr>
        <p:spPr>
          <a:xfrm>
            <a:off x="642938" y="641838"/>
            <a:ext cx="8501062" cy="6216162"/>
          </a:xfrm>
        </p:spPr>
        <p:txBody>
          <a:bodyPr/>
          <a:lstStyle/>
          <a:p>
            <a:pPr eaLnBrk="1" hangingPunct="1"/>
            <a:r>
              <a:rPr lang="en-US" altLang="zh-CN" dirty="0">
                <a:solidFill>
                  <a:schemeClr val="tx2"/>
                </a:solidFill>
              </a:rPr>
              <a:t>9.2 </a:t>
            </a:r>
            <a:r>
              <a:rPr lang="zh-CN" altLang="en-US" dirty="0">
                <a:solidFill>
                  <a:schemeClr val="tx2"/>
                </a:solidFill>
              </a:rPr>
              <a:t>折半查找</a:t>
            </a:r>
          </a:p>
          <a:p>
            <a:pPr lvl="1" eaLnBrk="1" hangingPunct="1"/>
            <a:r>
              <a:rPr lang="zh-CN" altLang="en-US" dirty="0"/>
              <a:t>查找过程：每次将待查记录所在区间缩小一半</a:t>
            </a:r>
          </a:p>
          <a:p>
            <a:pPr lvl="1" eaLnBrk="1" hangingPunct="1"/>
            <a:r>
              <a:rPr lang="zh-CN" altLang="en-US" dirty="0"/>
              <a:t>适用条件：采用</a:t>
            </a:r>
            <a:r>
              <a:rPr lang="zh-CN" altLang="en-US" dirty="0">
                <a:solidFill>
                  <a:srgbClr val="FF0000"/>
                </a:solidFill>
              </a:rPr>
              <a:t>顺序存储</a:t>
            </a:r>
            <a:r>
              <a:rPr lang="zh-CN" altLang="en-US" dirty="0"/>
              <a:t>结构的</a:t>
            </a:r>
            <a:r>
              <a:rPr lang="zh-CN" altLang="en-US" dirty="0">
                <a:solidFill>
                  <a:srgbClr val="FF0000"/>
                </a:solidFill>
              </a:rPr>
              <a:t>关键字有序</a:t>
            </a:r>
            <a:r>
              <a:rPr lang="zh-CN" altLang="en-US" dirty="0"/>
              <a:t>表</a:t>
            </a:r>
          </a:p>
          <a:p>
            <a:pPr lvl="1" eaLnBrk="1" hangingPunct="1"/>
            <a:r>
              <a:rPr lang="zh-CN" altLang="en-US" dirty="0">
                <a:solidFill>
                  <a:schemeClr val="tx2"/>
                </a:solidFill>
              </a:rPr>
              <a:t>算法实现</a:t>
            </a:r>
          </a:p>
          <a:p>
            <a:pPr lvl="2" eaLnBrk="1" hangingPunct="1"/>
            <a:r>
              <a:rPr lang="zh-CN" altLang="en-US" dirty="0"/>
              <a:t>设表长为</a:t>
            </a:r>
            <a:r>
              <a:rPr lang="en-US" altLang="zh-CN" dirty="0">
                <a:solidFill>
                  <a:schemeClr val="accent5">
                    <a:lumMod val="25000"/>
                  </a:schemeClr>
                </a:solidFill>
              </a:rPr>
              <a:t>n</a:t>
            </a:r>
            <a:r>
              <a:rPr lang="zh-CN" altLang="en-US" dirty="0"/>
              <a:t>，</a:t>
            </a:r>
            <a:r>
              <a:rPr lang="en-US" altLang="zh-CN" dirty="0">
                <a:solidFill>
                  <a:schemeClr val="accent5">
                    <a:lumMod val="25000"/>
                  </a:schemeClr>
                </a:solidFill>
              </a:rPr>
              <a:t>low</a:t>
            </a:r>
            <a:r>
              <a:rPr lang="zh-CN" altLang="en-US" dirty="0"/>
              <a:t>、</a:t>
            </a:r>
            <a:r>
              <a:rPr lang="en-US" altLang="zh-CN" dirty="0">
                <a:solidFill>
                  <a:schemeClr val="accent5">
                    <a:lumMod val="25000"/>
                  </a:schemeClr>
                </a:solidFill>
              </a:rPr>
              <a:t>high</a:t>
            </a:r>
            <a:r>
              <a:rPr lang="zh-CN" altLang="zh-CN" dirty="0"/>
              <a:t>和</a:t>
            </a:r>
            <a:r>
              <a:rPr lang="en-US" altLang="zh-CN" dirty="0">
                <a:solidFill>
                  <a:schemeClr val="accent5">
                    <a:lumMod val="25000"/>
                  </a:schemeClr>
                </a:solidFill>
              </a:rPr>
              <a:t>mid</a:t>
            </a:r>
            <a:r>
              <a:rPr lang="zh-CN" altLang="zh-CN" dirty="0"/>
              <a:t>分别指向待查元素所在区间的上界、下界和中点</a:t>
            </a:r>
            <a:r>
              <a:rPr lang="zh-CN" altLang="en-US" dirty="0"/>
              <a:t>，</a:t>
            </a:r>
            <a:r>
              <a:rPr lang="en-US" altLang="zh-CN" dirty="0">
                <a:solidFill>
                  <a:schemeClr val="accent5">
                    <a:lumMod val="25000"/>
                  </a:schemeClr>
                </a:solidFill>
              </a:rPr>
              <a:t>k</a:t>
            </a:r>
            <a:r>
              <a:rPr lang="zh-CN" altLang="zh-CN" dirty="0"/>
              <a:t>为给定值</a:t>
            </a:r>
          </a:p>
          <a:p>
            <a:pPr lvl="2" eaLnBrk="1" hangingPunct="1"/>
            <a:r>
              <a:rPr lang="zh-CN" altLang="zh-CN" dirty="0"/>
              <a:t>初始时，令</a:t>
            </a:r>
            <a:r>
              <a:rPr lang="en-US" altLang="zh-CN" dirty="0">
                <a:solidFill>
                  <a:schemeClr val="accent5">
                    <a:lumMod val="25000"/>
                  </a:schemeClr>
                </a:solidFill>
              </a:rPr>
              <a:t>low=1,high=n</a:t>
            </a:r>
          </a:p>
          <a:p>
            <a:pPr lvl="2" eaLnBrk="1" hangingPunct="1"/>
            <a:r>
              <a:rPr lang="zh-CN" altLang="en-US" dirty="0"/>
              <a:t>取</a:t>
            </a:r>
            <a:r>
              <a:rPr lang="en-US" altLang="zh-CN" dirty="0">
                <a:solidFill>
                  <a:schemeClr val="accent5">
                    <a:lumMod val="25000"/>
                  </a:schemeClr>
                </a:solidFill>
              </a:rPr>
              <a:t>mid=</a:t>
            </a:r>
            <a:r>
              <a:rPr lang="en-US" altLang="zh-CN" dirty="0">
                <a:solidFill>
                  <a:schemeClr val="accent5">
                    <a:lumMod val="25000"/>
                  </a:schemeClr>
                </a:solidFill>
                <a:sym typeface="Symbol" panose="05050102010706020507" pitchFamily="18" charset="2"/>
              </a:rPr>
              <a:t>(</a:t>
            </a:r>
            <a:r>
              <a:rPr lang="en-US" altLang="zh-CN" dirty="0" err="1">
                <a:solidFill>
                  <a:schemeClr val="accent5">
                    <a:lumMod val="25000"/>
                  </a:schemeClr>
                </a:solidFill>
                <a:sym typeface="Symbol" panose="05050102010706020507" pitchFamily="18" charset="2"/>
              </a:rPr>
              <a:t>low+high</a:t>
            </a:r>
            <a:r>
              <a:rPr lang="en-US" altLang="zh-CN" dirty="0">
                <a:solidFill>
                  <a:schemeClr val="accent5">
                    <a:lumMod val="25000"/>
                  </a:schemeClr>
                </a:solidFill>
                <a:sym typeface="Symbol" panose="05050102010706020507" pitchFamily="18" charset="2"/>
              </a:rPr>
              <a:t>)/2</a:t>
            </a:r>
            <a:r>
              <a:rPr lang="zh-CN" altLang="en-US" dirty="0">
                <a:sym typeface="Symbol" panose="05050102010706020507" pitchFamily="18" charset="2"/>
              </a:rPr>
              <a:t>，</a:t>
            </a:r>
            <a:r>
              <a:rPr lang="zh-CN" altLang="zh-CN" dirty="0">
                <a:sym typeface="Symbol" panose="05050102010706020507" pitchFamily="18" charset="2"/>
              </a:rPr>
              <a:t>让</a:t>
            </a:r>
            <a:r>
              <a:rPr lang="en-US" altLang="zh-CN" dirty="0">
                <a:sym typeface="Symbol" panose="05050102010706020507" pitchFamily="18" charset="2"/>
              </a:rPr>
              <a:t>k</a:t>
            </a:r>
            <a:r>
              <a:rPr lang="zh-CN" altLang="zh-CN" dirty="0">
                <a:sym typeface="Symbol" panose="05050102010706020507" pitchFamily="18" charset="2"/>
              </a:rPr>
              <a:t>与</a:t>
            </a:r>
            <a:r>
              <a:rPr lang="en-US" altLang="zh-CN" dirty="0">
                <a:sym typeface="Symbol" panose="05050102010706020507" pitchFamily="18" charset="2"/>
              </a:rPr>
              <a:t>mid</a:t>
            </a:r>
            <a:r>
              <a:rPr lang="zh-CN" altLang="zh-CN" dirty="0">
                <a:sym typeface="Symbol" panose="05050102010706020507" pitchFamily="18" charset="2"/>
              </a:rPr>
              <a:t>指向的记录比较</a:t>
            </a:r>
          </a:p>
          <a:p>
            <a:pPr lvl="3" eaLnBrk="1" hangingPunct="1"/>
            <a:r>
              <a:rPr lang="zh-CN" altLang="en-US" dirty="0"/>
              <a:t>若</a:t>
            </a:r>
            <a:r>
              <a:rPr lang="en-US" altLang="zh-CN" dirty="0">
                <a:solidFill>
                  <a:schemeClr val="accent5">
                    <a:lumMod val="25000"/>
                  </a:schemeClr>
                </a:solidFill>
              </a:rPr>
              <a:t>k==r[mid].key</a:t>
            </a:r>
            <a:r>
              <a:rPr lang="zh-CN" altLang="en-US" dirty="0"/>
              <a:t>，</a:t>
            </a:r>
            <a:r>
              <a:rPr lang="zh-CN" altLang="zh-CN" dirty="0"/>
              <a:t>查找成功</a:t>
            </a:r>
          </a:p>
          <a:p>
            <a:pPr lvl="3" eaLnBrk="1" hangingPunct="1"/>
            <a:r>
              <a:rPr lang="zh-CN" altLang="zh-CN" dirty="0"/>
              <a:t>若</a:t>
            </a:r>
            <a:r>
              <a:rPr lang="en-US" altLang="zh-CN" dirty="0">
                <a:solidFill>
                  <a:schemeClr val="accent5">
                    <a:lumMod val="25000"/>
                  </a:schemeClr>
                </a:solidFill>
              </a:rPr>
              <a:t>k&lt;r[mid].key</a:t>
            </a:r>
            <a:r>
              <a:rPr lang="zh-CN" altLang="en-US" dirty="0"/>
              <a:t>，</a:t>
            </a:r>
            <a:r>
              <a:rPr lang="zh-CN" altLang="zh-CN" dirty="0"/>
              <a:t>则</a:t>
            </a:r>
            <a:r>
              <a:rPr lang="en-US" altLang="zh-CN" dirty="0">
                <a:solidFill>
                  <a:schemeClr val="accent5">
                    <a:lumMod val="25000"/>
                  </a:schemeClr>
                </a:solidFill>
              </a:rPr>
              <a:t>high=mid-1</a:t>
            </a:r>
          </a:p>
          <a:p>
            <a:pPr lvl="3" eaLnBrk="1" hangingPunct="1"/>
            <a:r>
              <a:rPr lang="zh-CN" altLang="zh-CN" dirty="0"/>
              <a:t>若</a:t>
            </a:r>
            <a:r>
              <a:rPr lang="en-US" altLang="zh-CN" dirty="0">
                <a:solidFill>
                  <a:schemeClr val="accent5">
                    <a:lumMod val="25000"/>
                  </a:schemeClr>
                </a:solidFill>
              </a:rPr>
              <a:t>k&gt;r[mid].key</a:t>
            </a:r>
            <a:r>
              <a:rPr lang="zh-CN" altLang="en-US" dirty="0"/>
              <a:t>，</a:t>
            </a:r>
            <a:r>
              <a:rPr lang="zh-CN" altLang="zh-CN" dirty="0"/>
              <a:t>则</a:t>
            </a:r>
            <a:r>
              <a:rPr lang="en-US" altLang="zh-CN" dirty="0">
                <a:solidFill>
                  <a:schemeClr val="accent5">
                    <a:lumMod val="25000"/>
                  </a:schemeClr>
                </a:solidFill>
              </a:rPr>
              <a:t>low=mid+1</a:t>
            </a:r>
          </a:p>
          <a:p>
            <a:pPr lvl="2" eaLnBrk="1" hangingPunct="1"/>
            <a:r>
              <a:rPr lang="zh-CN" altLang="en-US" dirty="0"/>
              <a:t>重复上述操作，直至</a:t>
            </a:r>
            <a:r>
              <a:rPr lang="en-US" altLang="zh-CN" dirty="0">
                <a:solidFill>
                  <a:schemeClr val="accent5">
                    <a:lumMod val="25000"/>
                  </a:schemeClr>
                </a:solidFill>
              </a:rPr>
              <a:t>low&gt;high</a:t>
            </a:r>
            <a:r>
              <a:rPr lang="zh-CN" altLang="zh-CN" dirty="0"/>
              <a:t>时，查找失败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4">
                                            <p:txEl>
                                              <p:pRg st="5" end="5"/>
                                            </p:txEl>
                                          </p:spTgt>
                                        </p:tgtEl>
                                        <p:attrNameLst>
                                          <p:attrName>style.visibility</p:attrName>
                                        </p:attrNameLst>
                                      </p:cBhvr>
                                      <p:to>
                                        <p:strVal val="visible"/>
                                      </p:to>
                                    </p:set>
                                    <p:anim calcmode="lin" valueType="num">
                                      <p:cBhvr additive="base">
                                        <p:cTn id="37" dur="500" fill="hold"/>
                                        <p:tgtEl>
                                          <p:spTgt spid="133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4">
                                            <p:txEl>
                                              <p:pRg st="6" end="6"/>
                                            </p:txEl>
                                          </p:spTgt>
                                        </p:tgtEl>
                                        <p:attrNameLst>
                                          <p:attrName>style.visibility</p:attrName>
                                        </p:attrNameLst>
                                      </p:cBhvr>
                                      <p:to>
                                        <p:strVal val="visible"/>
                                      </p:to>
                                    </p:set>
                                    <p:anim calcmode="lin" valueType="num">
                                      <p:cBhvr additive="base">
                                        <p:cTn id="43" dur="500" fill="hold"/>
                                        <p:tgtEl>
                                          <p:spTgt spid="133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31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4">
                                            <p:txEl>
                                              <p:pRg st="7" end="7"/>
                                            </p:txEl>
                                          </p:spTgt>
                                        </p:tgtEl>
                                        <p:attrNameLst>
                                          <p:attrName>style.visibility</p:attrName>
                                        </p:attrNameLst>
                                      </p:cBhvr>
                                      <p:to>
                                        <p:strVal val="visible"/>
                                      </p:to>
                                    </p:set>
                                    <p:anim calcmode="lin" valueType="num">
                                      <p:cBhvr additive="base">
                                        <p:cTn id="49" dur="500" fill="hold"/>
                                        <p:tgtEl>
                                          <p:spTgt spid="133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31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314">
                                            <p:txEl>
                                              <p:pRg st="8" end="8"/>
                                            </p:txEl>
                                          </p:spTgt>
                                        </p:tgtEl>
                                        <p:attrNameLst>
                                          <p:attrName>style.visibility</p:attrName>
                                        </p:attrNameLst>
                                      </p:cBhvr>
                                      <p:to>
                                        <p:strVal val="visible"/>
                                      </p:to>
                                    </p:set>
                                    <p:anim calcmode="lin" valueType="num">
                                      <p:cBhvr additive="base">
                                        <p:cTn id="55" dur="500" fill="hold"/>
                                        <p:tgtEl>
                                          <p:spTgt spid="133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4">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314">
                                            <p:txEl>
                                              <p:pRg st="9" end="9"/>
                                            </p:txEl>
                                          </p:spTgt>
                                        </p:tgtEl>
                                        <p:attrNameLst>
                                          <p:attrName>style.visibility</p:attrName>
                                        </p:attrNameLst>
                                      </p:cBhvr>
                                      <p:to>
                                        <p:strVal val="visible"/>
                                      </p:to>
                                    </p:set>
                                    <p:anim calcmode="lin" valueType="num">
                                      <p:cBhvr additive="base">
                                        <p:cTn id="61" dur="500" fill="hold"/>
                                        <p:tgtEl>
                                          <p:spTgt spid="133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31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314">
                                            <p:txEl>
                                              <p:pRg st="10" end="10"/>
                                            </p:txEl>
                                          </p:spTgt>
                                        </p:tgtEl>
                                        <p:attrNameLst>
                                          <p:attrName>style.visibility</p:attrName>
                                        </p:attrNameLst>
                                      </p:cBhvr>
                                      <p:to>
                                        <p:strVal val="visible"/>
                                      </p:to>
                                    </p:set>
                                    <p:anim calcmode="lin" valueType="num">
                                      <p:cBhvr additive="base">
                                        <p:cTn id="67" dur="500" fill="hold"/>
                                        <p:tgtEl>
                                          <p:spTgt spid="1331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314">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6398785-F864-4234-A8CB-F218BA85ABA9}"/>
              </a:ext>
            </a:extLst>
          </p:cNvPr>
          <p:cNvSpPr>
            <a:spLocks noGrp="1" noChangeArrowheads="1"/>
          </p:cNvSpPr>
          <p:nvPr>
            <p:ph type="body" idx="1"/>
          </p:nvPr>
        </p:nvSpPr>
        <p:spPr>
          <a:xfrm>
            <a:off x="642938" y="393700"/>
            <a:ext cx="8501062" cy="415925"/>
          </a:xfrm>
        </p:spPr>
        <p:txBody>
          <a:bodyPr/>
          <a:lstStyle/>
          <a:p>
            <a:pPr lvl="1" eaLnBrk="1" hangingPunct="1"/>
            <a:r>
              <a:rPr lang="zh-CN" altLang="en-US" dirty="0">
                <a:solidFill>
                  <a:schemeClr val="tx2"/>
                </a:solidFill>
              </a:rPr>
              <a:t>算法描述</a:t>
            </a:r>
          </a:p>
        </p:txBody>
      </p:sp>
      <p:grpSp>
        <p:nvGrpSpPr>
          <p:cNvPr id="14415" name="Group 79">
            <a:extLst>
              <a:ext uri="{FF2B5EF4-FFF2-40B4-BE49-F238E27FC236}">
                <a16:creationId xmlns:a16="http://schemas.microsoft.com/office/drawing/2014/main" id="{2307D69A-95FC-4D43-B768-524C4F8288B4}"/>
              </a:ext>
            </a:extLst>
          </p:cNvPr>
          <p:cNvGrpSpPr>
            <a:grpSpLocks/>
          </p:cNvGrpSpPr>
          <p:nvPr/>
        </p:nvGrpSpPr>
        <p:grpSpPr bwMode="auto">
          <a:xfrm>
            <a:off x="1525588" y="2624138"/>
            <a:ext cx="6432550" cy="625475"/>
            <a:chOff x="961" y="1653"/>
            <a:chExt cx="4052" cy="394"/>
          </a:xfrm>
        </p:grpSpPr>
        <p:grpSp>
          <p:nvGrpSpPr>
            <p:cNvPr id="16455" name="Group 18">
              <a:extLst>
                <a:ext uri="{FF2B5EF4-FFF2-40B4-BE49-F238E27FC236}">
                  <a16:creationId xmlns:a16="http://schemas.microsoft.com/office/drawing/2014/main" id="{F9F5F17A-CFA2-4D3D-B8DE-183B4FEDF248}"/>
                </a:ext>
              </a:extLst>
            </p:cNvPr>
            <p:cNvGrpSpPr>
              <a:grpSpLocks/>
            </p:cNvGrpSpPr>
            <p:nvPr/>
          </p:nvGrpSpPr>
          <p:grpSpPr bwMode="auto">
            <a:xfrm>
              <a:off x="961" y="1657"/>
              <a:ext cx="356" cy="390"/>
              <a:chOff x="975" y="1167"/>
              <a:chExt cx="356" cy="390"/>
            </a:xfrm>
          </p:grpSpPr>
          <p:sp>
            <p:nvSpPr>
              <p:cNvPr id="16459" name="Line 19">
                <a:extLst>
                  <a:ext uri="{FF2B5EF4-FFF2-40B4-BE49-F238E27FC236}">
                    <a16:creationId xmlns:a16="http://schemas.microsoft.com/office/drawing/2014/main" id="{43C9070C-C194-45BF-A07D-ACF157A31CD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60" name="Text Box 20">
                <a:extLst>
                  <a:ext uri="{FF2B5EF4-FFF2-40B4-BE49-F238E27FC236}">
                    <a16:creationId xmlns:a16="http://schemas.microsoft.com/office/drawing/2014/main" id="{A92AB19A-52F7-41FC-9C31-662331B8F72E}"/>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56" name="Group 21">
              <a:extLst>
                <a:ext uri="{FF2B5EF4-FFF2-40B4-BE49-F238E27FC236}">
                  <a16:creationId xmlns:a16="http://schemas.microsoft.com/office/drawing/2014/main" id="{EDB95562-6DE1-4A50-9C91-E5720EBF6C2D}"/>
                </a:ext>
              </a:extLst>
            </p:cNvPr>
            <p:cNvGrpSpPr>
              <a:grpSpLocks/>
            </p:cNvGrpSpPr>
            <p:nvPr/>
          </p:nvGrpSpPr>
          <p:grpSpPr bwMode="auto">
            <a:xfrm>
              <a:off x="4613" y="1653"/>
              <a:ext cx="400" cy="390"/>
              <a:chOff x="975" y="1167"/>
              <a:chExt cx="400" cy="390"/>
            </a:xfrm>
          </p:grpSpPr>
          <p:sp>
            <p:nvSpPr>
              <p:cNvPr id="16457" name="Line 22">
                <a:extLst>
                  <a:ext uri="{FF2B5EF4-FFF2-40B4-BE49-F238E27FC236}">
                    <a16:creationId xmlns:a16="http://schemas.microsoft.com/office/drawing/2014/main" id="{379913EA-5042-411A-B28C-6EE449C7F59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8" name="Text Box 23">
                <a:extLst>
                  <a:ext uri="{FF2B5EF4-FFF2-40B4-BE49-F238E27FC236}">
                    <a16:creationId xmlns:a16="http://schemas.microsoft.com/office/drawing/2014/main" id="{23CEF3B4-2254-400D-A72B-07DD376B057B}"/>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4360" name="Group 24">
            <a:extLst>
              <a:ext uri="{FF2B5EF4-FFF2-40B4-BE49-F238E27FC236}">
                <a16:creationId xmlns:a16="http://schemas.microsoft.com/office/drawing/2014/main" id="{76BFB29E-187D-483C-B939-8A3A9CD8C8DA}"/>
              </a:ext>
            </a:extLst>
          </p:cNvPr>
          <p:cNvGrpSpPr>
            <a:grpSpLocks/>
          </p:cNvGrpSpPr>
          <p:nvPr/>
        </p:nvGrpSpPr>
        <p:grpSpPr bwMode="auto">
          <a:xfrm>
            <a:off x="4395788" y="2589213"/>
            <a:ext cx="577850" cy="619125"/>
            <a:chOff x="975" y="1167"/>
            <a:chExt cx="364" cy="390"/>
          </a:xfrm>
        </p:grpSpPr>
        <p:sp>
          <p:nvSpPr>
            <p:cNvPr id="16453" name="Line 25">
              <a:extLst>
                <a:ext uri="{FF2B5EF4-FFF2-40B4-BE49-F238E27FC236}">
                  <a16:creationId xmlns:a16="http://schemas.microsoft.com/office/drawing/2014/main" id="{1DCB2A3B-5B26-4892-BFFB-06341A18ACE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4" name="Text Box 26">
              <a:extLst>
                <a:ext uri="{FF2B5EF4-FFF2-40B4-BE49-F238E27FC236}">
                  <a16:creationId xmlns:a16="http://schemas.microsoft.com/office/drawing/2014/main" id="{6265ADB8-8225-4791-98BC-8BC98D981063}"/>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4414" name="Group 78">
            <a:extLst>
              <a:ext uri="{FF2B5EF4-FFF2-40B4-BE49-F238E27FC236}">
                <a16:creationId xmlns:a16="http://schemas.microsoft.com/office/drawing/2014/main" id="{7DBCBA38-8600-4923-898D-F9274AF05F1E}"/>
              </a:ext>
            </a:extLst>
          </p:cNvPr>
          <p:cNvGrpSpPr>
            <a:grpSpLocks/>
          </p:cNvGrpSpPr>
          <p:nvPr/>
        </p:nvGrpSpPr>
        <p:grpSpPr bwMode="auto">
          <a:xfrm>
            <a:off x="838200" y="1447800"/>
            <a:ext cx="6967538" cy="1182688"/>
            <a:chOff x="528" y="912"/>
            <a:chExt cx="4389" cy="745"/>
          </a:xfrm>
        </p:grpSpPr>
        <p:grpSp>
          <p:nvGrpSpPr>
            <p:cNvPr id="16438" name="Group 4">
              <a:extLst>
                <a:ext uri="{FF2B5EF4-FFF2-40B4-BE49-F238E27FC236}">
                  <a16:creationId xmlns:a16="http://schemas.microsoft.com/office/drawing/2014/main" id="{9E1E6EDA-AC93-474E-9C93-AB406E57BE5D}"/>
                </a:ext>
              </a:extLst>
            </p:cNvPr>
            <p:cNvGrpSpPr>
              <a:grpSpLocks/>
            </p:cNvGrpSpPr>
            <p:nvPr/>
          </p:nvGrpSpPr>
          <p:grpSpPr bwMode="auto">
            <a:xfrm>
              <a:off x="528" y="1181"/>
              <a:ext cx="4389" cy="476"/>
              <a:chOff x="542" y="691"/>
              <a:chExt cx="4389" cy="476"/>
            </a:xfrm>
          </p:grpSpPr>
          <p:sp>
            <p:nvSpPr>
              <p:cNvPr id="16440" name="Text Box 5">
                <a:extLst>
                  <a:ext uri="{FF2B5EF4-FFF2-40B4-BE49-F238E27FC236}">
                    <a16:creationId xmlns:a16="http://schemas.microsoft.com/office/drawing/2014/main" id="{41316A5F-19EA-41B0-9800-0D16A214910E}"/>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6441" name="Text Box 6">
                <a:extLst>
                  <a:ext uri="{FF2B5EF4-FFF2-40B4-BE49-F238E27FC236}">
                    <a16:creationId xmlns:a16="http://schemas.microsoft.com/office/drawing/2014/main" id="{7489CC01-6E55-496D-8AA4-9ED2286B458E}"/>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42" name="Rectangle 7">
                <a:extLst>
                  <a:ext uri="{FF2B5EF4-FFF2-40B4-BE49-F238E27FC236}">
                    <a16:creationId xmlns:a16="http://schemas.microsoft.com/office/drawing/2014/main" id="{46A136A5-4716-452F-86BD-E1D0B1807556}"/>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43" name="Line 8">
                <a:extLst>
                  <a:ext uri="{FF2B5EF4-FFF2-40B4-BE49-F238E27FC236}">
                    <a16:creationId xmlns:a16="http://schemas.microsoft.com/office/drawing/2014/main" id="{45C05CD7-9DA2-4462-BB09-2EA03C07CD00}"/>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4" name="Line 9">
                <a:extLst>
                  <a:ext uri="{FF2B5EF4-FFF2-40B4-BE49-F238E27FC236}">
                    <a16:creationId xmlns:a16="http://schemas.microsoft.com/office/drawing/2014/main" id="{442ADA32-7B61-4243-8D49-7B9C3592720B}"/>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5" name="Line 10">
                <a:extLst>
                  <a:ext uri="{FF2B5EF4-FFF2-40B4-BE49-F238E27FC236}">
                    <a16:creationId xmlns:a16="http://schemas.microsoft.com/office/drawing/2014/main" id="{F7B2A1A7-2983-4E4F-88F9-73D29EDE462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6" name="Line 11">
                <a:extLst>
                  <a:ext uri="{FF2B5EF4-FFF2-40B4-BE49-F238E27FC236}">
                    <a16:creationId xmlns:a16="http://schemas.microsoft.com/office/drawing/2014/main" id="{0381032F-4133-4766-BA86-AC8D394230E7}"/>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7" name="Line 12">
                <a:extLst>
                  <a:ext uri="{FF2B5EF4-FFF2-40B4-BE49-F238E27FC236}">
                    <a16:creationId xmlns:a16="http://schemas.microsoft.com/office/drawing/2014/main" id="{BF885E62-E71A-42FB-8987-CAA34E918F0E}"/>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8" name="Line 13">
                <a:extLst>
                  <a:ext uri="{FF2B5EF4-FFF2-40B4-BE49-F238E27FC236}">
                    <a16:creationId xmlns:a16="http://schemas.microsoft.com/office/drawing/2014/main" id="{2BEAE6CC-B7D7-4B32-A4BA-969736902BBB}"/>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9" name="Line 14">
                <a:extLst>
                  <a:ext uri="{FF2B5EF4-FFF2-40B4-BE49-F238E27FC236}">
                    <a16:creationId xmlns:a16="http://schemas.microsoft.com/office/drawing/2014/main" id="{527F0E91-D748-449E-B283-61D6BF27F401}"/>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0" name="Line 15">
                <a:extLst>
                  <a:ext uri="{FF2B5EF4-FFF2-40B4-BE49-F238E27FC236}">
                    <a16:creationId xmlns:a16="http://schemas.microsoft.com/office/drawing/2014/main" id="{AD36657F-C7BA-419D-B59A-9305A7BD8A0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1" name="Line 16">
                <a:extLst>
                  <a:ext uri="{FF2B5EF4-FFF2-40B4-BE49-F238E27FC236}">
                    <a16:creationId xmlns:a16="http://schemas.microsoft.com/office/drawing/2014/main" id="{E827D855-E6E3-4D64-8B86-39E91246FFE6}"/>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2" name="Line 17">
                <a:extLst>
                  <a:ext uri="{FF2B5EF4-FFF2-40B4-BE49-F238E27FC236}">
                    <a16:creationId xmlns:a16="http://schemas.microsoft.com/office/drawing/2014/main" id="{16EC5934-E4E9-4D68-AE2E-37B51EBF58FD}"/>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6439" name="AutoShape 27">
              <a:extLst>
                <a:ext uri="{FF2B5EF4-FFF2-40B4-BE49-F238E27FC236}">
                  <a16:creationId xmlns:a16="http://schemas.microsoft.com/office/drawing/2014/main" id="{41820A5C-900C-4B4C-9DB7-CDAB92310FCF}"/>
                </a:ext>
              </a:extLst>
            </p:cNvPr>
            <p:cNvSpPr>
              <a:spLocks noChangeArrowheads="1"/>
            </p:cNvSpPr>
            <p:nvPr/>
          </p:nvSpPr>
          <p:spPr bwMode="auto">
            <a:xfrm>
              <a:off x="3053" y="91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21</a:t>
              </a:r>
            </a:p>
          </p:txBody>
        </p:sp>
      </p:grpSp>
      <p:grpSp>
        <p:nvGrpSpPr>
          <p:cNvPr id="14416" name="Group 80">
            <a:extLst>
              <a:ext uri="{FF2B5EF4-FFF2-40B4-BE49-F238E27FC236}">
                <a16:creationId xmlns:a16="http://schemas.microsoft.com/office/drawing/2014/main" id="{36E05180-C75E-447C-A589-5BFE96E9D82D}"/>
              </a:ext>
            </a:extLst>
          </p:cNvPr>
          <p:cNvGrpSpPr>
            <a:grpSpLocks/>
          </p:cNvGrpSpPr>
          <p:nvPr/>
        </p:nvGrpSpPr>
        <p:grpSpPr bwMode="auto">
          <a:xfrm>
            <a:off x="1554163" y="3316288"/>
            <a:ext cx="6280150" cy="1385887"/>
            <a:chOff x="979" y="2089"/>
            <a:chExt cx="3956" cy="873"/>
          </a:xfrm>
        </p:grpSpPr>
        <p:sp>
          <p:nvSpPr>
            <p:cNvPr id="16417" name="Text Box 29">
              <a:extLst>
                <a:ext uri="{FF2B5EF4-FFF2-40B4-BE49-F238E27FC236}">
                  <a16:creationId xmlns:a16="http://schemas.microsoft.com/office/drawing/2014/main" id="{AFD35C22-AD28-4A9A-8FD6-0C782E5B3DBA}"/>
                </a:ext>
              </a:extLst>
            </p:cNvPr>
            <p:cNvSpPr txBox="1">
              <a:spLocks noChangeArrowheads="1"/>
            </p:cNvSpPr>
            <p:nvPr/>
          </p:nvSpPr>
          <p:spPr bwMode="auto">
            <a:xfrm>
              <a:off x="1019" y="2089"/>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18" name="Rectangle 30">
              <a:extLst>
                <a:ext uri="{FF2B5EF4-FFF2-40B4-BE49-F238E27FC236}">
                  <a16:creationId xmlns:a16="http://schemas.microsoft.com/office/drawing/2014/main" id="{39B10639-9790-443F-88F2-BB4840AF3F39}"/>
                </a:ext>
              </a:extLst>
            </p:cNvPr>
            <p:cNvSpPr>
              <a:spLocks noChangeArrowheads="1"/>
            </p:cNvSpPr>
            <p:nvPr/>
          </p:nvSpPr>
          <p:spPr bwMode="auto">
            <a:xfrm>
              <a:off x="1037" y="2310"/>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19" name="Line 31">
              <a:extLst>
                <a:ext uri="{FF2B5EF4-FFF2-40B4-BE49-F238E27FC236}">
                  <a16:creationId xmlns:a16="http://schemas.microsoft.com/office/drawing/2014/main" id="{0D9171CE-B422-416F-A66D-BB7365AF3DEE}"/>
                </a:ext>
              </a:extLst>
            </p:cNvPr>
            <p:cNvSpPr>
              <a:spLocks noChangeShapeType="1"/>
            </p:cNvSpPr>
            <p:nvPr/>
          </p:nvSpPr>
          <p:spPr bwMode="auto">
            <a:xfrm>
              <a:off x="130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0" name="Line 32">
              <a:extLst>
                <a:ext uri="{FF2B5EF4-FFF2-40B4-BE49-F238E27FC236}">
                  <a16:creationId xmlns:a16="http://schemas.microsoft.com/office/drawing/2014/main" id="{1E903AB0-9AD6-4FC7-95A8-954EFE953150}"/>
                </a:ext>
              </a:extLst>
            </p:cNvPr>
            <p:cNvSpPr>
              <a:spLocks noChangeShapeType="1"/>
            </p:cNvSpPr>
            <p:nvPr/>
          </p:nvSpPr>
          <p:spPr bwMode="auto">
            <a:xfrm>
              <a:off x="166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1" name="Line 33">
              <a:extLst>
                <a:ext uri="{FF2B5EF4-FFF2-40B4-BE49-F238E27FC236}">
                  <a16:creationId xmlns:a16="http://schemas.microsoft.com/office/drawing/2014/main" id="{11A10346-6E84-4EC0-97BF-60F9A72CCF5F}"/>
                </a:ext>
              </a:extLst>
            </p:cNvPr>
            <p:cNvSpPr>
              <a:spLocks noChangeShapeType="1"/>
            </p:cNvSpPr>
            <p:nvPr/>
          </p:nvSpPr>
          <p:spPr bwMode="auto">
            <a:xfrm>
              <a:off x="203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2" name="Line 34">
              <a:extLst>
                <a:ext uri="{FF2B5EF4-FFF2-40B4-BE49-F238E27FC236}">
                  <a16:creationId xmlns:a16="http://schemas.microsoft.com/office/drawing/2014/main" id="{D25138C2-6825-44FC-8474-521F7227FF3D}"/>
                </a:ext>
              </a:extLst>
            </p:cNvPr>
            <p:cNvSpPr>
              <a:spLocks noChangeShapeType="1"/>
            </p:cNvSpPr>
            <p:nvPr/>
          </p:nvSpPr>
          <p:spPr bwMode="auto">
            <a:xfrm>
              <a:off x="239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3" name="Line 35">
              <a:extLst>
                <a:ext uri="{FF2B5EF4-FFF2-40B4-BE49-F238E27FC236}">
                  <a16:creationId xmlns:a16="http://schemas.microsoft.com/office/drawing/2014/main" id="{D7292166-09F0-417D-863C-983F178C5518}"/>
                </a:ext>
              </a:extLst>
            </p:cNvPr>
            <p:cNvSpPr>
              <a:spLocks noChangeShapeType="1"/>
            </p:cNvSpPr>
            <p:nvPr/>
          </p:nvSpPr>
          <p:spPr bwMode="auto">
            <a:xfrm>
              <a:off x="276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4" name="Line 36">
              <a:extLst>
                <a:ext uri="{FF2B5EF4-FFF2-40B4-BE49-F238E27FC236}">
                  <a16:creationId xmlns:a16="http://schemas.microsoft.com/office/drawing/2014/main" id="{3F6A59FD-E616-46FC-9FB5-177FEED47E70}"/>
                </a:ext>
              </a:extLst>
            </p:cNvPr>
            <p:cNvSpPr>
              <a:spLocks noChangeShapeType="1"/>
            </p:cNvSpPr>
            <p:nvPr/>
          </p:nvSpPr>
          <p:spPr bwMode="auto">
            <a:xfrm>
              <a:off x="312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5" name="Line 37">
              <a:extLst>
                <a:ext uri="{FF2B5EF4-FFF2-40B4-BE49-F238E27FC236}">
                  <a16:creationId xmlns:a16="http://schemas.microsoft.com/office/drawing/2014/main" id="{0DB73CD9-C18E-4580-BE0B-E8D3BA862352}"/>
                </a:ext>
              </a:extLst>
            </p:cNvPr>
            <p:cNvSpPr>
              <a:spLocks noChangeShapeType="1"/>
            </p:cNvSpPr>
            <p:nvPr/>
          </p:nvSpPr>
          <p:spPr bwMode="auto">
            <a:xfrm>
              <a:off x="348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6" name="Line 38">
              <a:extLst>
                <a:ext uri="{FF2B5EF4-FFF2-40B4-BE49-F238E27FC236}">
                  <a16:creationId xmlns:a16="http://schemas.microsoft.com/office/drawing/2014/main" id="{CA1C43BA-9DD4-496A-903D-40D1C212F60C}"/>
                </a:ext>
              </a:extLst>
            </p:cNvPr>
            <p:cNvSpPr>
              <a:spLocks noChangeShapeType="1"/>
            </p:cNvSpPr>
            <p:nvPr/>
          </p:nvSpPr>
          <p:spPr bwMode="auto">
            <a:xfrm>
              <a:off x="385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7" name="Line 39">
              <a:extLst>
                <a:ext uri="{FF2B5EF4-FFF2-40B4-BE49-F238E27FC236}">
                  <a16:creationId xmlns:a16="http://schemas.microsoft.com/office/drawing/2014/main" id="{B93B3008-4CBE-4B11-8FBB-44D34CA7FB02}"/>
                </a:ext>
              </a:extLst>
            </p:cNvPr>
            <p:cNvSpPr>
              <a:spLocks noChangeShapeType="1"/>
            </p:cNvSpPr>
            <p:nvPr/>
          </p:nvSpPr>
          <p:spPr bwMode="auto">
            <a:xfrm>
              <a:off x="421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8" name="Line 40">
              <a:extLst>
                <a:ext uri="{FF2B5EF4-FFF2-40B4-BE49-F238E27FC236}">
                  <a16:creationId xmlns:a16="http://schemas.microsoft.com/office/drawing/2014/main" id="{79E9041C-52FB-4A91-8871-AC7D15A0C48E}"/>
                </a:ext>
              </a:extLst>
            </p:cNvPr>
            <p:cNvSpPr>
              <a:spLocks noChangeShapeType="1"/>
            </p:cNvSpPr>
            <p:nvPr/>
          </p:nvSpPr>
          <p:spPr bwMode="auto">
            <a:xfrm>
              <a:off x="458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29" name="Group 41">
              <a:extLst>
                <a:ext uri="{FF2B5EF4-FFF2-40B4-BE49-F238E27FC236}">
                  <a16:creationId xmlns:a16="http://schemas.microsoft.com/office/drawing/2014/main" id="{9961BB10-46A9-43C1-9BA8-DDA2BD765D5E}"/>
                </a:ext>
              </a:extLst>
            </p:cNvPr>
            <p:cNvGrpSpPr>
              <a:grpSpLocks/>
            </p:cNvGrpSpPr>
            <p:nvPr/>
          </p:nvGrpSpPr>
          <p:grpSpPr bwMode="auto">
            <a:xfrm>
              <a:off x="979" y="2565"/>
              <a:ext cx="356" cy="390"/>
              <a:chOff x="975" y="1167"/>
              <a:chExt cx="356" cy="390"/>
            </a:xfrm>
          </p:grpSpPr>
          <p:sp>
            <p:nvSpPr>
              <p:cNvPr id="16436" name="Line 42">
                <a:extLst>
                  <a:ext uri="{FF2B5EF4-FFF2-40B4-BE49-F238E27FC236}">
                    <a16:creationId xmlns:a16="http://schemas.microsoft.com/office/drawing/2014/main" id="{1455B975-DEF3-4530-A642-B1AA4CB564C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7" name="Text Box 43">
                <a:extLst>
                  <a:ext uri="{FF2B5EF4-FFF2-40B4-BE49-F238E27FC236}">
                    <a16:creationId xmlns:a16="http://schemas.microsoft.com/office/drawing/2014/main" id="{AF0B3EB9-6BB4-4EC1-B10C-8AA165F83A9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30" name="Group 44">
              <a:extLst>
                <a:ext uri="{FF2B5EF4-FFF2-40B4-BE49-F238E27FC236}">
                  <a16:creationId xmlns:a16="http://schemas.microsoft.com/office/drawing/2014/main" id="{E39D801F-12F3-4977-9E15-E4FAC81CC4CF}"/>
                </a:ext>
              </a:extLst>
            </p:cNvPr>
            <p:cNvGrpSpPr>
              <a:grpSpLocks/>
            </p:cNvGrpSpPr>
            <p:nvPr/>
          </p:nvGrpSpPr>
          <p:grpSpPr bwMode="auto">
            <a:xfrm>
              <a:off x="2419" y="2572"/>
              <a:ext cx="400" cy="390"/>
              <a:chOff x="975" y="1167"/>
              <a:chExt cx="400" cy="390"/>
            </a:xfrm>
          </p:grpSpPr>
          <p:sp>
            <p:nvSpPr>
              <p:cNvPr id="16434" name="Line 45">
                <a:extLst>
                  <a:ext uri="{FF2B5EF4-FFF2-40B4-BE49-F238E27FC236}">
                    <a16:creationId xmlns:a16="http://schemas.microsoft.com/office/drawing/2014/main" id="{813A4249-F48C-4862-967C-A672E951E7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5" name="Text Box 46">
                <a:extLst>
                  <a:ext uri="{FF2B5EF4-FFF2-40B4-BE49-F238E27FC236}">
                    <a16:creationId xmlns:a16="http://schemas.microsoft.com/office/drawing/2014/main" id="{63DFCC63-7B7F-488F-9BBB-77A5A3056C89}"/>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31" name="Group 47">
              <a:extLst>
                <a:ext uri="{FF2B5EF4-FFF2-40B4-BE49-F238E27FC236}">
                  <a16:creationId xmlns:a16="http://schemas.microsoft.com/office/drawing/2014/main" id="{75CFFD2F-DDBB-47FB-A3F9-02EB0DBFD7B1}"/>
                </a:ext>
              </a:extLst>
            </p:cNvPr>
            <p:cNvGrpSpPr>
              <a:grpSpLocks/>
            </p:cNvGrpSpPr>
            <p:nvPr/>
          </p:nvGrpSpPr>
          <p:grpSpPr bwMode="auto">
            <a:xfrm>
              <a:off x="1709" y="2572"/>
              <a:ext cx="364" cy="390"/>
              <a:chOff x="975" y="1167"/>
              <a:chExt cx="364" cy="390"/>
            </a:xfrm>
          </p:grpSpPr>
          <p:sp>
            <p:nvSpPr>
              <p:cNvPr id="16432" name="Line 48">
                <a:extLst>
                  <a:ext uri="{FF2B5EF4-FFF2-40B4-BE49-F238E27FC236}">
                    <a16:creationId xmlns:a16="http://schemas.microsoft.com/office/drawing/2014/main" id="{0DC46AF3-F5D0-4B9A-9C1A-BE2755F35529}"/>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3" name="Text Box 49">
                <a:extLst>
                  <a:ext uri="{FF2B5EF4-FFF2-40B4-BE49-F238E27FC236}">
                    <a16:creationId xmlns:a16="http://schemas.microsoft.com/office/drawing/2014/main" id="{B65028A4-C313-47A4-8DBC-61E48B995487}"/>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4412" name="Group 76">
            <a:extLst>
              <a:ext uri="{FF2B5EF4-FFF2-40B4-BE49-F238E27FC236}">
                <a16:creationId xmlns:a16="http://schemas.microsoft.com/office/drawing/2014/main" id="{9E55FE1D-F7FE-4FE1-BAE7-2C0E4C7EA92E}"/>
              </a:ext>
            </a:extLst>
          </p:cNvPr>
          <p:cNvGrpSpPr>
            <a:grpSpLocks/>
          </p:cNvGrpSpPr>
          <p:nvPr/>
        </p:nvGrpSpPr>
        <p:grpSpPr bwMode="auto">
          <a:xfrm>
            <a:off x="1628775" y="4651375"/>
            <a:ext cx="6216650" cy="1373188"/>
            <a:chOff x="1026" y="2930"/>
            <a:chExt cx="3916" cy="865"/>
          </a:xfrm>
        </p:grpSpPr>
        <p:sp>
          <p:nvSpPr>
            <p:cNvPr id="16395" name="Text Box 50">
              <a:extLst>
                <a:ext uri="{FF2B5EF4-FFF2-40B4-BE49-F238E27FC236}">
                  <a16:creationId xmlns:a16="http://schemas.microsoft.com/office/drawing/2014/main" id="{ED102DF5-0257-4CDD-AFD5-0C55E0807A82}"/>
                </a:ext>
              </a:extLst>
            </p:cNvPr>
            <p:cNvSpPr txBox="1">
              <a:spLocks noChangeArrowheads="1"/>
            </p:cNvSpPr>
            <p:nvPr/>
          </p:nvSpPr>
          <p:spPr bwMode="auto">
            <a:xfrm>
              <a:off x="1026" y="293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nvGrpSpPr>
            <p:cNvPr id="16396" name="Group 51">
              <a:extLst>
                <a:ext uri="{FF2B5EF4-FFF2-40B4-BE49-F238E27FC236}">
                  <a16:creationId xmlns:a16="http://schemas.microsoft.com/office/drawing/2014/main" id="{9D948926-9638-4731-B9B5-A95122A7A278}"/>
                </a:ext>
              </a:extLst>
            </p:cNvPr>
            <p:cNvGrpSpPr>
              <a:grpSpLocks/>
            </p:cNvGrpSpPr>
            <p:nvPr/>
          </p:nvGrpSpPr>
          <p:grpSpPr bwMode="auto">
            <a:xfrm>
              <a:off x="1044" y="3150"/>
              <a:ext cx="3879" cy="645"/>
              <a:chOff x="1058" y="2660"/>
              <a:chExt cx="3879" cy="645"/>
            </a:xfrm>
          </p:grpSpPr>
          <p:sp>
            <p:nvSpPr>
              <p:cNvPr id="16397" name="Rectangle 52">
                <a:extLst>
                  <a:ext uri="{FF2B5EF4-FFF2-40B4-BE49-F238E27FC236}">
                    <a16:creationId xmlns:a16="http://schemas.microsoft.com/office/drawing/2014/main" id="{1FFE09DF-8081-4308-A4A3-3825023AB34A}"/>
                  </a:ext>
                </a:extLst>
              </p:cNvPr>
              <p:cNvSpPr>
                <a:spLocks noChangeArrowheads="1"/>
              </p:cNvSpPr>
              <p:nvPr/>
            </p:nvSpPr>
            <p:spPr bwMode="auto">
              <a:xfrm>
                <a:off x="1058" y="266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398" name="Line 53">
                <a:extLst>
                  <a:ext uri="{FF2B5EF4-FFF2-40B4-BE49-F238E27FC236}">
                    <a16:creationId xmlns:a16="http://schemas.microsoft.com/office/drawing/2014/main" id="{E1AE4A39-4932-4A45-942C-05AB672AD716}"/>
                  </a:ext>
                </a:extLst>
              </p:cNvPr>
              <p:cNvSpPr>
                <a:spLocks noChangeShapeType="1"/>
              </p:cNvSpPr>
              <p:nvPr/>
            </p:nvSpPr>
            <p:spPr bwMode="auto">
              <a:xfrm>
                <a:off x="132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399" name="Line 54">
                <a:extLst>
                  <a:ext uri="{FF2B5EF4-FFF2-40B4-BE49-F238E27FC236}">
                    <a16:creationId xmlns:a16="http://schemas.microsoft.com/office/drawing/2014/main" id="{72D5BD25-C0C5-4B31-8F6A-639D7BD04B2C}"/>
                  </a:ext>
                </a:extLst>
              </p:cNvPr>
              <p:cNvSpPr>
                <a:spLocks noChangeShapeType="1"/>
              </p:cNvSpPr>
              <p:nvPr/>
            </p:nvSpPr>
            <p:spPr bwMode="auto">
              <a:xfrm>
                <a:off x="168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0" name="Line 55">
                <a:extLst>
                  <a:ext uri="{FF2B5EF4-FFF2-40B4-BE49-F238E27FC236}">
                    <a16:creationId xmlns:a16="http://schemas.microsoft.com/office/drawing/2014/main" id="{2095FE37-34E1-40F7-B3FD-3B51AE5C6A59}"/>
                  </a:ext>
                </a:extLst>
              </p:cNvPr>
              <p:cNvSpPr>
                <a:spLocks noChangeShapeType="1"/>
              </p:cNvSpPr>
              <p:nvPr/>
            </p:nvSpPr>
            <p:spPr bwMode="auto">
              <a:xfrm>
                <a:off x="205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1" name="Line 56">
                <a:extLst>
                  <a:ext uri="{FF2B5EF4-FFF2-40B4-BE49-F238E27FC236}">
                    <a16:creationId xmlns:a16="http://schemas.microsoft.com/office/drawing/2014/main" id="{5620B52D-EE87-4623-A7C8-07600FF9EF6B}"/>
                  </a:ext>
                </a:extLst>
              </p:cNvPr>
              <p:cNvSpPr>
                <a:spLocks noChangeShapeType="1"/>
              </p:cNvSpPr>
              <p:nvPr/>
            </p:nvSpPr>
            <p:spPr bwMode="auto">
              <a:xfrm>
                <a:off x="241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2" name="Line 57">
                <a:extLst>
                  <a:ext uri="{FF2B5EF4-FFF2-40B4-BE49-F238E27FC236}">
                    <a16:creationId xmlns:a16="http://schemas.microsoft.com/office/drawing/2014/main" id="{1238EDAE-C986-4BC6-AF96-22510616FE66}"/>
                  </a:ext>
                </a:extLst>
              </p:cNvPr>
              <p:cNvSpPr>
                <a:spLocks noChangeShapeType="1"/>
              </p:cNvSpPr>
              <p:nvPr/>
            </p:nvSpPr>
            <p:spPr bwMode="auto">
              <a:xfrm>
                <a:off x="278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3" name="Line 58">
                <a:extLst>
                  <a:ext uri="{FF2B5EF4-FFF2-40B4-BE49-F238E27FC236}">
                    <a16:creationId xmlns:a16="http://schemas.microsoft.com/office/drawing/2014/main" id="{06712AAA-7EEC-4E0F-A7C0-94C3D8FBA770}"/>
                  </a:ext>
                </a:extLst>
              </p:cNvPr>
              <p:cNvSpPr>
                <a:spLocks noChangeShapeType="1"/>
              </p:cNvSpPr>
              <p:nvPr/>
            </p:nvSpPr>
            <p:spPr bwMode="auto">
              <a:xfrm>
                <a:off x="314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4" name="Line 59">
                <a:extLst>
                  <a:ext uri="{FF2B5EF4-FFF2-40B4-BE49-F238E27FC236}">
                    <a16:creationId xmlns:a16="http://schemas.microsoft.com/office/drawing/2014/main" id="{9F018B23-72B2-4E2C-A385-18155A1153A7}"/>
                  </a:ext>
                </a:extLst>
              </p:cNvPr>
              <p:cNvSpPr>
                <a:spLocks noChangeShapeType="1"/>
              </p:cNvSpPr>
              <p:nvPr/>
            </p:nvSpPr>
            <p:spPr bwMode="auto">
              <a:xfrm>
                <a:off x="350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5" name="Line 60">
                <a:extLst>
                  <a:ext uri="{FF2B5EF4-FFF2-40B4-BE49-F238E27FC236}">
                    <a16:creationId xmlns:a16="http://schemas.microsoft.com/office/drawing/2014/main" id="{8ADFF370-5CDB-4346-A40B-F95D33856C50}"/>
                  </a:ext>
                </a:extLst>
              </p:cNvPr>
              <p:cNvSpPr>
                <a:spLocks noChangeShapeType="1"/>
              </p:cNvSpPr>
              <p:nvPr/>
            </p:nvSpPr>
            <p:spPr bwMode="auto">
              <a:xfrm>
                <a:off x="387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6" name="Line 61">
                <a:extLst>
                  <a:ext uri="{FF2B5EF4-FFF2-40B4-BE49-F238E27FC236}">
                    <a16:creationId xmlns:a16="http://schemas.microsoft.com/office/drawing/2014/main" id="{74486A45-6A82-49E2-8B9B-0C50ADFF9B78}"/>
                  </a:ext>
                </a:extLst>
              </p:cNvPr>
              <p:cNvSpPr>
                <a:spLocks noChangeShapeType="1"/>
              </p:cNvSpPr>
              <p:nvPr/>
            </p:nvSpPr>
            <p:spPr bwMode="auto">
              <a:xfrm>
                <a:off x="423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7" name="Line 62">
                <a:extLst>
                  <a:ext uri="{FF2B5EF4-FFF2-40B4-BE49-F238E27FC236}">
                    <a16:creationId xmlns:a16="http://schemas.microsoft.com/office/drawing/2014/main" id="{1F741FF4-0243-4A19-8075-E4ED90F3C6BB}"/>
                  </a:ext>
                </a:extLst>
              </p:cNvPr>
              <p:cNvSpPr>
                <a:spLocks noChangeShapeType="1"/>
              </p:cNvSpPr>
              <p:nvPr/>
            </p:nvSpPr>
            <p:spPr bwMode="auto">
              <a:xfrm>
                <a:off x="460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08" name="Group 63">
                <a:extLst>
                  <a:ext uri="{FF2B5EF4-FFF2-40B4-BE49-F238E27FC236}">
                    <a16:creationId xmlns:a16="http://schemas.microsoft.com/office/drawing/2014/main" id="{92BF60A2-94E1-4C6F-A9EC-68999EE137F6}"/>
                  </a:ext>
                </a:extLst>
              </p:cNvPr>
              <p:cNvGrpSpPr>
                <a:grpSpLocks/>
              </p:cNvGrpSpPr>
              <p:nvPr/>
            </p:nvGrpSpPr>
            <p:grpSpPr bwMode="auto">
              <a:xfrm>
                <a:off x="1932" y="2912"/>
                <a:ext cx="356" cy="393"/>
                <a:chOff x="975" y="1164"/>
                <a:chExt cx="356" cy="393"/>
              </a:xfrm>
            </p:grpSpPr>
            <p:sp>
              <p:nvSpPr>
                <p:cNvPr id="16415" name="Line 64">
                  <a:extLst>
                    <a:ext uri="{FF2B5EF4-FFF2-40B4-BE49-F238E27FC236}">
                      <a16:creationId xmlns:a16="http://schemas.microsoft.com/office/drawing/2014/main" id="{46AC8756-9A69-432F-B81E-789FF0D0AA15}"/>
                    </a:ext>
                  </a:extLst>
                </p:cNvPr>
                <p:cNvSpPr>
                  <a:spLocks noChangeShapeType="1"/>
                </p:cNvSpPr>
                <p:nvPr/>
              </p:nvSpPr>
              <p:spPr bwMode="auto">
                <a:xfrm flipV="1">
                  <a:off x="1199" y="1164"/>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6" name="Text Box 65">
                  <a:extLst>
                    <a:ext uri="{FF2B5EF4-FFF2-40B4-BE49-F238E27FC236}">
                      <a16:creationId xmlns:a16="http://schemas.microsoft.com/office/drawing/2014/main" id="{98A2013F-59FE-4C7E-B080-69A1B2FE8F25}"/>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09" name="Group 66">
                <a:extLst>
                  <a:ext uri="{FF2B5EF4-FFF2-40B4-BE49-F238E27FC236}">
                    <a16:creationId xmlns:a16="http://schemas.microsoft.com/office/drawing/2014/main" id="{0C8D8295-393C-470E-8EA2-997015913B6F}"/>
                  </a:ext>
                </a:extLst>
              </p:cNvPr>
              <p:cNvGrpSpPr>
                <a:grpSpLocks/>
              </p:cNvGrpSpPr>
              <p:nvPr/>
            </p:nvGrpSpPr>
            <p:grpSpPr bwMode="auto">
              <a:xfrm>
                <a:off x="2507" y="2912"/>
                <a:ext cx="400" cy="390"/>
                <a:chOff x="975" y="1167"/>
                <a:chExt cx="400" cy="390"/>
              </a:xfrm>
            </p:grpSpPr>
            <p:sp>
              <p:nvSpPr>
                <p:cNvPr id="16413" name="Line 67">
                  <a:extLst>
                    <a:ext uri="{FF2B5EF4-FFF2-40B4-BE49-F238E27FC236}">
                      <a16:creationId xmlns:a16="http://schemas.microsoft.com/office/drawing/2014/main" id="{93FB1171-DB62-42C7-B229-42AD637356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4" name="Text Box 68">
                  <a:extLst>
                    <a:ext uri="{FF2B5EF4-FFF2-40B4-BE49-F238E27FC236}">
                      <a16:creationId xmlns:a16="http://schemas.microsoft.com/office/drawing/2014/main" id="{67A00516-3E69-41AE-89E6-B0EB485FDD84}"/>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10" name="Group 69">
                <a:extLst>
                  <a:ext uri="{FF2B5EF4-FFF2-40B4-BE49-F238E27FC236}">
                    <a16:creationId xmlns:a16="http://schemas.microsoft.com/office/drawing/2014/main" id="{E5538177-7EC2-427A-8905-C5121A9D1EC9}"/>
                  </a:ext>
                </a:extLst>
              </p:cNvPr>
              <p:cNvGrpSpPr>
                <a:grpSpLocks/>
              </p:cNvGrpSpPr>
              <p:nvPr/>
            </p:nvGrpSpPr>
            <p:grpSpPr bwMode="auto">
              <a:xfrm>
                <a:off x="2185" y="2912"/>
                <a:ext cx="364" cy="390"/>
                <a:chOff x="975" y="1167"/>
                <a:chExt cx="364" cy="390"/>
              </a:xfrm>
            </p:grpSpPr>
            <p:sp>
              <p:nvSpPr>
                <p:cNvPr id="16411" name="Line 70">
                  <a:extLst>
                    <a:ext uri="{FF2B5EF4-FFF2-40B4-BE49-F238E27FC236}">
                      <a16:creationId xmlns:a16="http://schemas.microsoft.com/office/drawing/2014/main" id="{1F5E2478-ADE0-4D31-ACFB-6CF158B5AF5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2" name="Text Box 71">
                  <a:extLst>
                    <a:ext uri="{FF2B5EF4-FFF2-40B4-BE49-F238E27FC236}">
                      <a16:creationId xmlns:a16="http://schemas.microsoft.com/office/drawing/2014/main" id="{42D3E9DB-94B5-4F6A-A53B-13267BDF0F42}"/>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4414"/>
                                        </p:tgtEl>
                                        <p:attrNameLst>
                                          <p:attrName>style.visibility</p:attrName>
                                        </p:attrNameLst>
                                      </p:cBhvr>
                                      <p:to>
                                        <p:strVal val="visible"/>
                                      </p:to>
                                    </p:set>
                                    <p:animEffect transition="in" filter="box(out)">
                                      <p:cBhvr>
                                        <p:cTn id="13" dur="500"/>
                                        <p:tgtEl>
                                          <p:spTgt spid="1441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14415"/>
                                        </p:tgtEl>
                                        <p:attrNameLst>
                                          <p:attrName>style.visibility</p:attrName>
                                        </p:attrNameLst>
                                      </p:cBhvr>
                                      <p:to>
                                        <p:strVal val="visible"/>
                                      </p:to>
                                    </p:set>
                                    <p:animEffect transition="in" filter="box(out)">
                                      <p:cBhvr>
                                        <p:cTn id="18" dur="500"/>
                                        <p:tgtEl>
                                          <p:spTgt spid="1441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4360"/>
                                        </p:tgtEl>
                                        <p:attrNameLst>
                                          <p:attrName>style.visibility</p:attrName>
                                        </p:attrNameLst>
                                      </p:cBhvr>
                                      <p:to>
                                        <p:strVal val="visible"/>
                                      </p:to>
                                    </p:set>
                                    <p:animEffect transition="in" filter="box(out)">
                                      <p:cBhvr>
                                        <p:cTn id="23" dur="500"/>
                                        <p:tgtEl>
                                          <p:spTgt spid="1436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4416"/>
                                        </p:tgtEl>
                                        <p:attrNameLst>
                                          <p:attrName>style.visibility</p:attrName>
                                        </p:attrNameLst>
                                      </p:cBhvr>
                                      <p:to>
                                        <p:strVal val="visible"/>
                                      </p:to>
                                    </p:set>
                                    <p:animEffect transition="in" filter="box(out)">
                                      <p:cBhvr>
                                        <p:cTn id="28" dur="500"/>
                                        <p:tgtEl>
                                          <p:spTgt spid="1441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4412"/>
                                        </p:tgtEl>
                                        <p:attrNameLst>
                                          <p:attrName>style.visibility</p:attrName>
                                        </p:attrNameLst>
                                      </p:cBhvr>
                                      <p:to>
                                        <p:strVal val="visible"/>
                                      </p:to>
                                    </p:set>
                                    <p:animEffect transition="in" filter="box(out)">
                                      <p:cBhvr>
                                        <p:cTn id="33" dur="500"/>
                                        <p:tgtEl>
                                          <p:spTgt spid="14412"/>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a:extLst>
              <a:ext uri="{FF2B5EF4-FFF2-40B4-BE49-F238E27FC236}">
                <a16:creationId xmlns:a16="http://schemas.microsoft.com/office/drawing/2014/main" id="{E1E8E5FA-3F8A-4E78-82AA-D81A0B942687}"/>
              </a:ext>
            </a:extLst>
          </p:cNvPr>
          <p:cNvGrpSpPr>
            <a:grpSpLocks/>
          </p:cNvGrpSpPr>
          <p:nvPr/>
        </p:nvGrpSpPr>
        <p:grpSpPr bwMode="auto">
          <a:xfrm>
            <a:off x="825500" y="406400"/>
            <a:ext cx="7119938" cy="1801813"/>
            <a:chOff x="542" y="422"/>
            <a:chExt cx="4485" cy="1135"/>
          </a:xfrm>
        </p:grpSpPr>
        <p:grpSp>
          <p:nvGrpSpPr>
            <p:cNvPr id="17476" name="Group 3">
              <a:extLst>
                <a:ext uri="{FF2B5EF4-FFF2-40B4-BE49-F238E27FC236}">
                  <a16:creationId xmlns:a16="http://schemas.microsoft.com/office/drawing/2014/main" id="{854528F5-6F69-401E-BF16-52114D97D107}"/>
                </a:ext>
              </a:extLst>
            </p:cNvPr>
            <p:cNvGrpSpPr>
              <a:grpSpLocks/>
            </p:cNvGrpSpPr>
            <p:nvPr/>
          </p:nvGrpSpPr>
          <p:grpSpPr bwMode="auto">
            <a:xfrm>
              <a:off x="542" y="691"/>
              <a:ext cx="4389" cy="476"/>
              <a:chOff x="542" y="691"/>
              <a:chExt cx="4389" cy="476"/>
            </a:xfrm>
          </p:grpSpPr>
          <p:sp>
            <p:nvSpPr>
              <p:cNvPr id="17487" name="Text Box 4">
                <a:extLst>
                  <a:ext uri="{FF2B5EF4-FFF2-40B4-BE49-F238E27FC236}">
                    <a16:creationId xmlns:a16="http://schemas.microsoft.com/office/drawing/2014/main" id="{321401AF-86F2-4B2F-BABE-93CC1552CBF5}"/>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7488" name="Text Box 5">
                <a:extLst>
                  <a:ext uri="{FF2B5EF4-FFF2-40B4-BE49-F238E27FC236}">
                    <a16:creationId xmlns:a16="http://schemas.microsoft.com/office/drawing/2014/main" id="{E5736ADC-331A-467A-875C-063687FCAC6C}"/>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89" name="Rectangle 6">
                <a:extLst>
                  <a:ext uri="{FF2B5EF4-FFF2-40B4-BE49-F238E27FC236}">
                    <a16:creationId xmlns:a16="http://schemas.microsoft.com/office/drawing/2014/main" id="{7CD3AE13-5462-4EA3-BA52-5A8CBC749162}"/>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90" name="Line 7">
                <a:extLst>
                  <a:ext uri="{FF2B5EF4-FFF2-40B4-BE49-F238E27FC236}">
                    <a16:creationId xmlns:a16="http://schemas.microsoft.com/office/drawing/2014/main" id="{48AD11FA-E0A9-44B8-BB43-3450B34CDBD7}"/>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1" name="Line 8">
                <a:extLst>
                  <a:ext uri="{FF2B5EF4-FFF2-40B4-BE49-F238E27FC236}">
                    <a16:creationId xmlns:a16="http://schemas.microsoft.com/office/drawing/2014/main" id="{D64DE9E1-30B7-4EB9-92FC-FF567BA4A749}"/>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2" name="Line 9">
                <a:extLst>
                  <a:ext uri="{FF2B5EF4-FFF2-40B4-BE49-F238E27FC236}">
                    <a16:creationId xmlns:a16="http://schemas.microsoft.com/office/drawing/2014/main" id="{229235AB-33CA-4AD9-9298-2BB5D7E741D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3" name="Line 10">
                <a:extLst>
                  <a:ext uri="{FF2B5EF4-FFF2-40B4-BE49-F238E27FC236}">
                    <a16:creationId xmlns:a16="http://schemas.microsoft.com/office/drawing/2014/main" id="{C6AE026D-634D-40C1-A8CA-4E034A1218C3}"/>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4" name="Line 11">
                <a:extLst>
                  <a:ext uri="{FF2B5EF4-FFF2-40B4-BE49-F238E27FC236}">
                    <a16:creationId xmlns:a16="http://schemas.microsoft.com/office/drawing/2014/main" id="{6D8C49A8-1AF0-4810-B25A-A06A3E710369}"/>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5" name="Line 12">
                <a:extLst>
                  <a:ext uri="{FF2B5EF4-FFF2-40B4-BE49-F238E27FC236}">
                    <a16:creationId xmlns:a16="http://schemas.microsoft.com/office/drawing/2014/main" id="{F6409C2F-4B5D-42E7-B1DB-6B5C3AA1535D}"/>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6" name="Line 13">
                <a:extLst>
                  <a:ext uri="{FF2B5EF4-FFF2-40B4-BE49-F238E27FC236}">
                    <a16:creationId xmlns:a16="http://schemas.microsoft.com/office/drawing/2014/main" id="{DEFFBB6E-F1F4-4CA1-A258-D09553CCDECF}"/>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7" name="Line 14">
                <a:extLst>
                  <a:ext uri="{FF2B5EF4-FFF2-40B4-BE49-F238E27FC236}">
                    <a16:creationId xmlns:a16="http://schemas.microsoft.com/office/drawing/2014/main" id="{A955D9E6-D0D2-461B-B64B-BE6D83B9C3A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8" name="Line 15">
                <a:extLst>
                  <a:ext uri="{FF2B5EF4-FFF2-40B4-BE49-F238E27FC236}">
                    <a16:creationId xmlns:a16="http://schemas.microsoft.com/office/drawing/2014/main" id="{73C5EEEF-85CD-497D-9B6F-582E32128D0A}"/>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9" name="Line 16">
                <a:extLst>
                  <a:ext uri="{FF2B5EF4-FFF2-40B4-BE49-F238E27FC236}">
                    <a16:creationId xmlns:a16="http://schemas.microsoft.com/office/drawing/2014/main" id="{57AF3963-F454-4049-94F1-8C3686BA6D30}"/>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7" name="Group 17">
              <a:extLst>
                <a:ext uri="{FF2B5EF4-FFF2-40B4-BE49-F238E27FC236}">
                  <a16:creationId xmlns:a16="http://schemas.microsoft.com/office/drawing/2014/main" id="{B45397BA-DA85-4D99-A51A-DBA3C6A39ED2}"/>
                </a:ext>
              </a:extLst>
            </p:cNvPr>
            <p:cNvGrpSpPr>
              <a:grpSpLocks/>
            </p:cNvGrpSpPr>
            <p:nvPr/>
          </p:nvGrpSpPr>
          <p:grpSpPr bwMode="auto">
            <a:xfrm>
              <a:off x="975" y="1167"/>
              <a:ext cx="356" cy="390"/>
              <a:chOff x="975" y="1167"/>
              <a:chExt cx="356" cy="390"/>
            </a:xfrm>
          </p:grpSpPr>
          <p:sp>
            <p:nvSpPr>
              <p:cNvPr id="17485" name="Line 18">
                <a:extLst>
                  <a:ext uri="{FF2B5EF4-FFF2-40B4-BE49-F238E27FC236}">
                    <a16:creationId xmlns:a16="http://schemas.microsoft.com/office/drawing/2014/main" id="{AEF366BB-A07F-4CAF-97B4-B25F8F416E8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6" name="Text Box 19">
                <a:extLst>
                  <a:ext uri="{FF2B5EF4-FFF2-40B4-BE49-F238E27FC236}">
                    <a16:creationId xmlns:a16="http://schemas.microsoft.com/office/drawing/2014/main" id="{261D46D3-C838-4BDE-8660-2B7EAC905D39}"/>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78" name="Group 20">
              <a:extLst>
                <a:ext uri="{FF2B5EF4-FFF2-40B4-BE49-F238E27FC236}">
                  <a16:creationId xmlns:a16="http://schemas.microsoft.com/office/drawing/2014/main" id="{69DA2A56-8107-4586-86C3-8A4B3E415671}"/>
                </a:ext>
              </a:extLst>
            </p:cNvPr>
            <p:cNvGrpSpPr>
              <a:grpSpLocks/>
            </p:cNvGrpSpPr>
            <p:nvPr/>
          </p:nvGrpSpPr>
          <p:grpSpPr bwMode="auto">
            <a:xfrm>
              <a:off x="4627" y="1163"/>
              <a:ext cx="400" cy="390"/>
              <a:chOff x="975" y="1167"/>
              <a:chExt cx="400" cy="390"/>
            </a:xfrm>
          </p:grpSpPr>
          <p:sp>
            <p:nvSpPr>
              <p:cNvPr id="17483" name="Line 21">
                <a:extLst>
                  <a:ext uri="{FF2B5EF4-FFF2-40B4-BE49-F238E27FC236}">
                    <a16:creationId xmlns:a16="http://schemas.microsoft.com/office/drawing/2014/main" id="{5ACF52BD-4120-424F-9FA1-0949EAE18F32}"/>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4" name="Text Box 22">
                <a:extLst>
                  <a:ext uri="{FF2B5EF4-FFF2-40B4-BE49-F238E27FC236}">
                    <a16:creationId xmlns:a16="http://schemas.microsoft.com/office/drawing/2014/main" id="{5AAED1ED-2A41-4DB3-8366-C0E9E36CA647}"/>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79" name="Group 23">
              <a:extLst>
                <a:ext uri="{FF2B5EF4-FFF2-40B4-BE49-F238E27FC236}">
                  <a16:creationId xmlns:a16="http://schemas.microsoft.com/office/drawing/2014/main" id="{3B16DB54-094A-4C44-97DC-34FE6AD8F274}"/>
                </a:ext>
              </a:extLst>
            </p:cNvPr>
            <p:cNvGrpSpPr>
              <a:grpSpLocks/>
            </p:cNvGrpSpPr>
            <p:nvPr/>
          </p:nvGrpSpPr>
          <p:grpSpPr bwMode="auto">
            <a:xfrm>
              <a:off x="2783" y="1141"/>
              <a:ext cx="364" cy="390"/>
              <a:chOff x="975" y="1167"/>
              <a:chExt cx="364" cy="390"/>
            </a:xfrm>
          </p:grpSpPr>
          <p:sp>
            <p:nvSpPr>
              <p:cNvPr id="17481" name="Line 24">
                <a:extLst>
                  <a:ext uri="{FF2B5EF4-FFF2-40B4-BE49-F238E27FC236}">
                    <a16:creationId xmlns:a16="http://schemas.microsoft.com/office/drawing/2014/main" id="{92CB11E0-D870-4277-A50C-BE56C734049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2" name="Text Box 25">
                <a:extLst>
                  <a:ext uri="{FF2B5EF4-FFF2-40B4-BE49-F238E27FC236}">
                    <a16:creationId xmlns:a16="http://schemas.microsoft.com/office/drawing/2014/main" id="{1AE44A09-4E63-4C34-99F0-F5B24CB6E70C}"/>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sp>
          <p:nvSpPr>
            <p:cNvPr id="17480" name="AutoShape 26">
              <a:extLst>
                <a:ext uri="{FF2B5EF4-FFF2-40B4-BE49-F238E27FC236}">
                  <a16:creationId xmlns:a16="http://schemas.microsoft.com/office/drawing/2014/main" id="{C6DB0CB8-EF59-4B31-BE4E-1D3C25FC7D03}"/>
                </a:ext>
              </a:extLst>
            </p:cNvPr>
            <p:cNvSpPr>
              <a:spLocks noChangeArrowheads="1"/>
            </p:cNvSpPr>
            <p:nvPr/>
          </p:nvSpPr>
          <p:spPr bwMode="auto">
            <a:xfrm>
              <a:off x="3067" y="42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70</a:t>
              </a:r>
            </a:p>
          </p:txBody>
        </p:sp>
      </p:grpSp>
      <p:grpSp>
        <p:nvGrpSpPr>
          <p:cNvPr id="15387" name="Group 27">
            <a:extLst>
              <a:ext uri="{FF2B5EF4-FFF2-40B4-BE49-F238E27FC236}">
                <a16:creationId xmlns:a16="http://schemas.microsoft.com/office/drawing/2014/main" id="{0A776B47-A1F8-4295-94A2-90E39277DE8D}"/>
              </a:ext>
            </a:extLst>
          </p:cNvPr>
          <p:cNvGrpSpPr>
            <a:grpSpLocks/>
          </p:cNvGrpSpPr>
          <p:nvPr/>
        </p:nvGrpSpPr>
        <p:grpSpPr bwMode="auto">
          <a:xfrm>
            <a:off x="1552575" y="2116138"/>
            <a:ext cx="6350000" cy="1368425"/>
            <a:chOff x="933" y="1410"/>
            <a:chExt cx="4000" cy="862"/>
          </a:xfrm>
        </p:grpSpPr>
        <p:sp>
          <p:nvSpPr>
            <p:cNvPr id="17455" name="Text Box 28">
              <a:extLst>
                <a:ext uri="{FF2B5EF4-FFF2-40B4-BE49-F238E27FC236}">
                  <a16:creationId xmlns:a16="http://schemas.microsoft.com/office/drawing/2014/main" id="{A22BDA3E-E6B2-4ADF-91D6-3D923FEC36A8}"/>
                </a:ext>
              </a:extLst>
            </p:cNvPr>
            <p:cNvSpPr txBox="1">
              <a:spLocks noChangeArrowheads="1"/>
            </p:cNvSpPr>
            <p:nvPr/>
          </p:nvSpPr>
          <p:spPr bwMode="auto">
            <a:xfrm>
              <a:off x="933" y="141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56" name="Rectangle 29">
              <a:extLst>
                <a:ext uri="{FF2B5EF4-FFF2-40B4-BE49-F238E27FC236}">
                  <a16:creationId xmlns:a16="http://schemas.microsoft.com/office/drawing/2014/main" id="{DD206501-E1F0-4D7A-94FF-2F48A195260D}"/>
                </a:ext>
              </a:extLst>
            </p:cNvPr>
            <p:cNvSpPr>
              <a:spLocks noChangeArrowheads="1"/>
            </p:cNvSpPr>
            <p:nvPr/>
          </p:nvSpPr>
          <p:spPr bwMode="auto">
            <a:xfrm>
              <a:off x="951" y="163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57" name="Line 30">
              <a:extLst>
                <a:ext uri="{FF2B5EF4-FFF2-40B4-BE49-F238E27FC236}">
                  <a16:creationId xmlns:a16="http://schemas.microsoft.com/office/drawing/2014/main" id="{7F172127-54E2-40C2-B3D9-7D3E04009D27}"/>
                </a:ext>
              </a:extLst>
            </p:cNvPr>
            <p:cNvSpPr>
              <a:spLocks noChangeShapeType="1"/>
            </p:cNvSpPr>
            <p:nvPr/>
          </p:nvSpPr>
          <p:spPr bwMode="auto">
            <a:xfrm>
              <a:off x="121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8" name="Line 31">
              <a:extLst>
                <a:ext uri="{FF2B5EF4-FFF2-40B4-BE49-F238E27FC236}">
                  <a16:creationId xmlns:a16="http://schemas.microsoft.com/office/drawing/2014/main" id="{B16F53F6-2BCD-4A37-9D0E-2F760B084B9D}"/>
                </a:ext>
              </a:extLst>
            </p:cNvPr>
            <p:cNvSpPr>
              <a:spLocks noChangeShapeType="1"/>
            </p:cNvSpPr>
            <p:nvPr/>
          </p:nvSpPr>
          <p:spPr bwMode="auto">
            <a:xfrm>
              <a:off x="158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9" name="Line 32">
              <a:extLst>
                <a:ext uri="{FF2B5EF4-FFF2-40B4-BE49-F238E27FC236}">
                  <a16:creationId xmlns:a16="http://schemas.microsoft.com/office/drawing/2014/main" id="{8985F278-DB48-40EA-A43A-9A7952E51348}"/>
                </a:ext>
              </a:extLst>
            </p:cNvPr>
            <p:cNvSpPr>
              <a:spLocks noChangeShapeType="1"/>
            </p:cNvSpPr>
            <p:nvPr/>
          </p:nvSpPr>
          <p:spPr bwMode="auto">
            <a:xfrm>
              <a:off x="194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0" name="Line 33">
              <a:extLst>
                <a:ext uri="{FF2B5EF4-FFF2-40B4-BE49-F238E27FC236}">
                  <a16:creationId xmlns:a16="http://schemas.microsoft.com/office/drawing/2014/main" id="{E524D1B8-86C3-4764-8759-76BDA4724EF9}"/>
                </a:ext>
              </a:extLst>
            </p:cNvPr>
            <p:cNvSpPr>
              <a:spLocks noChangeShapeType="1"/>
            </p:cNvSpPr>
            <p:nvPr/>
          </p:nvSpPr>
          <p:spPr bwMode="auto">
            <a:xfrm>
              <a:off x="231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1" name="Line 34">
              <a:extLst>
                <a:ext uri="{FF2B5EF4-FFF2-40B4-BE49-F238E27FC236}">
                  <a16:creationId xmlns:a16="http://schemas.microsoft.com/office/drawing/2014/main" id="{C31A3810-9018-40A5-AA6C-61B3AC70CA94}"/>
                </a:ext>
              </a:extLst>
            </p:cNvPr>
            <p:cNvSpPr>
              <a:spLocks noChangeShapeType="1"/>
            </p:cNvSpPr>
            <p:nvPr/>
          </p:nvSpPr>
          <p:spPr bwMode="auto">
            <a:xfrm>
              <a:off x="267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2" name="Line 35">
              <a:extLst>
                <a:ext uri="{FF2B5EF4-FFF2-40B4-BE49-F238E27FC236}">
                  <a16:creationId xmlns:a16="http://schemas.microsoft.com/office/drawing/2014/main" id="{36798590-CE9D-44A2-A319-18B32FD22D2F}"/>
                </a:ext>
              </a:extLst>
            </p:cNvPr>
            <p:cNvSpPr>
              <a:spLocks noChangeShapeType="1"/>
            </p:cNvSpPr>
            <p:nvPr/>
          </p:nvSpPr>
          <p:spPr bwMode="auto">
            <a:xfrm>
              <a:off x="303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3" name="Line 36">
              <a:extLst>
                <a:ext uri="{FF2B5EF4-FFF2-40B4-BE49-F238E27FC236}">
                  <a16:creationId xmlns:a16="http://schemas.microsoft.com/office/drawing/2014/main" id="{1544CC16-5F04-47F3-9EB0-B2784D3D011E}"/>
                </a:ext>
              </a:extLst>
            </p:cNvPr>
            <p:cNvSpPr>
              <a:spLocks noChangeShapeType="1"/>
            </p:cNvSpPr>
            <p:nvPr/>
          </p:nvSpPr>
          <p:spPr bwMode="auto">
            <a:xfrm>
              <a:off x="340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4" name="Line 37">
              <a:extLst>
                <a:ext uri="{FF2B5EF4-FFF2-40B4-BE49-F238E27FC236}">
                  <a16:creationId xmlns:a16="http://schemas.microsoft.com/office/drawing/2014/main" id="{90F963C4-69C6-4AA8-B963-13A4C57B85A5}"/>
                </a:ext>
              </a:extLst>
            </p:cNvPr>
            <p:cNvSpPr>
              <a:spLocks noChangeShapeType="1"/>
            </p:cNvSpPr>
            <p:nvPr/>
          </p:nvSpPr>
          <p:spPr bwMode="auto">
            <a:xfrm>
              <a:off x="376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5" name="Line 38">
              <a:extLst>
                <a:ext uri="{FF2B5EF4-FFF2-40B4-BE49-F238E27FC236}">
                  <a16:creationId xmlns:a16="http://schemas.microsoft.com/office/drawing/2014/main" id="{B44466C2-D212-42DC-BADF-8BA67C349F26}"/>
                </a:ext>
              </a:extLst>
            </p:cNvPr>
            <p:cNvSpPr>
              <a:spLocks noChangeShapeType="1"/>
            </p:cNvSpPr>
            <p:nvPr/>
          </p:nvSpPr>
          <p:spPr bwMode="auto">
            <a:xfrm>
              <a:off x="413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6" name="Line 39">
              <a:extLst>
                <a:ext uri="{FF2B5EF4-FFF2-40B4-BE49-F238E27FC236}">
                  <a16:creationId xmlns:a16="http://schemas.microsoft.com/office/drawing/2014/main" id="{04B6CECA-8652-495A-BA08-E15618790649}"/>
                </a:ext>
              </a:extLst>
            </p:cNvPr>
            <p:cNvSpPr>
              <a:spLocks noChangeShapeType="1"/>
            </p:cNvSpPr>
            <p:nvPr/>
          </p:nvSpPr>
          <p:spPr bwMode="auto">
            <a:xfrm>
              <a:off x="449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67" name="Group 40">
              <a:extLst>
                <a:ext uri="{FF2B5EF4-FFF2-40B4-BE49-F238E27FC236}">
                  <a16:creationId xmlns:a16="http://schemas.microsoft.com/office/drawing/2014/main" id="{581FDABE-E8AA-406D-B27F-53C656B12918}"/>
                </a:ext>
              </a:extLst>
            </p:cNvPr>
            <p:cNvGrpSpPr>
              <a:grpSpLocks/>
            </p:cNvGrpSpPr>
            <p:nvPr/>
          </p:nvGrpSpPr>
          <p:grpSpPr bwMode="auto">
            <a:xfrm>
              <a:off x="3060" y="1875"/>
              <a:ext cx="356" cy="390"/>
              <a:chOff x="975" y="1167"/>
              <a:chExt cx="356" cy="390"/>
            </a:xfrm>
          </p:grpSpPr>
          <p:sp>
            <p:nvSpPr>
              <p:cNvPr id="17474" name="Line 41">
                <a:extLst>
                  <a:ext uri="{FF2B5EF4-FFF2-40B4-BE49-F238E27FC236}">
                    <a16:creationId xmlns:a16="http://schemas.microsoft.com/office/drawing/2014/main" id="{0CD0FE14-45D7-40FC-8AC8-AB72DFF0CB57}"/>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5" name="Text Box 42">
                <a:extLst>
                  <a:ext uri="{FF2B5EF4-FFF2-40B4-BE49-F238E27FC236}">
                    <a16:creationId xmlns:a16="http://schemas.microsoft.com/office/drawing/2014/main" id="{3DECD45B-BF0E-441C-977C-30EB50934B30}"/>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68" name="Group 43">
              <a:extLst>
                <a:ext uri="{FF2B5EF4-FFF2-40B4-BE49-F238E27FC236}">
                  <a16:creationId xmlns:a16="http://schemas.microsoft.com/office/drawing/2014/main" id="{A2FFFBD7-9D5B-416D-AF9F-7C709A7289FC}"/>
                </a:ext>
              </a:extLst>
            </p:cNvPr>
            <p:cNvGrpSpPr>
              <a:grpSpLocks/>
            </p:cNvGrpSpPr>
            <p:nvPr/>
          </p:nvGrpSpPr>
          <p:grpSpPr bwMode="auto">
            <a:xfrm>
              <a:off x="4533" y="1882"/>
              <a:ext cx="400" cy="390"/>
              <a:chOff x="975" y="1167"/>
              <a:chExt cx="400" cy="390"/>
            </a:xfrm>
          </p:grpSpPr>
          <p:sp>
            <p:nvSpPr>
              <p:cNvPr id="17472" name="Line 44">
                <a:extLst>
                  <a:ext uri="{FF2B5EF4-FFF2-40B4-BE49-F238E27FC236}">
                    <a16:creationId xmlns:a16="http://schemas.microsoft.com/office/drawing/2014/main" id="{6B23B49F-7E21-441A-B966-D97C6B9FEE28}"/>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3" name="Text Box 45">
                <a:extLst>
                  <a:ext uri="{FF2B5EF4-FFF2-40B4-BE49-F238E27FC236}">
                    <a16:creationId xmlns:a16="http://schemas.microsoft.com/office/drawing/2014/main" id="{69049512-97DD-42EC-A5D8-5A41922D3A86}"/>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69" name="Group 46">
              <a:extLst>
                <a:ext uri="{FF2B5EF4-FFF2-40B4-BE49-F238E27FC236}">
                  <a16:creationId xmlns:a16="http://schemas.microsoft.com/office/drawing/2014/main" id="{6AA8926B-3D31-4579-9D63-40DD7557094D}"/>
                </a:ext>
              </a:extLst>
            </p:cNvPr>
            <p:cNvGrpSpPr>
              <a:grpSpLocks/>
            </p:cNvGrpSpPr>
            <p:nvPr/>
          </p:nvGrpSpPr>
          <p:grpSpPr bwMode="auto">
            <a:xfrm>
              <a:off x="3835" y="1882"/>
              <a:ext cx="364" cy="390"/>
              <a:chOff x="975" y="1167"/>
              <a:chExt cx="364" cy="390"/>
            </a:xfrm>
          </p:grpSpPr>
          <p:sp>
            <p:nvSpPr>
              <p:cNvPr id="17470" name="Line 47">
                <a:extLst>
                  <a:ext uri="{FF2B5EF4-FFF2-40B4-BE49-F238E27FC236}">
                    <a16:creationId xmlns:a16="http://schemas.microsoft.com/office/drawing/2014/main" id="{50B26473-AA4E-4C06-9C66-7CF8F7DF931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1" name="Text Box 48">
                <a:extLst>
                  <a:ext uri="{FF2B5EF4-FFF2-40B4-BE49-F238E27FC236}">
                    <a16:creationId xmlns:a16="http://schemas.microsoft.com/office/drawing/2014/main" id="{538EC670-4000-4D80-80D3-D5E02DC166B8}"/>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5409" name="Group 49">
            <a:extLst>
              <a:ext uri="{FF2B5EF4-FFF2-40B4-BE49-F238E27FC236}">
                <a16:creationId xmlns:a16="http://schemas.microsoft.com/office/drawing/2014/main" id="{99A866D6-D9A7-4E3C-97C7-49A62A37EEF8}"/>
              </a:ext>
            </a:extLst>
          </p:cNvPr>
          <p:cNvGrpSpPr>
            <a:grpSpLocks/>
          </p:cNvGrpSpPr>
          <p:nvPr/>
        </p:nvGrpSpPr>
        <p:grpSpPr bwMode="auto">
          <a:xfrm>
            <a:off x="1633538" y="4826000"/>
            <a:ext cx="6216650" cy="1651000"/>
            <a:chOff x="1040" y="2784"/>
            <a:chExt cx="3916" cy="1040"/>
          </a:xfrm>
        </p:grpSpPr>
        <p:sp>
          <p:nvSpPr>
            <p:cNvPr id="17435" name="Text Box 50">
              <a:extLst>
                <a:ext uri="{FF2B5EF4-FFF2-40B4-BE49-F238E27FC236}">
                  <a16:creationId xmlns:a16="http://schemas.microsoft.com/office/drawing/2014/main" id="{CF7E894E-170E-4988-8868-364DF3A08981}"/>
                </a:ext>
              </a:extLst>
            </p:cNvPr>
            <p:cNvSpPr txBox="1">
              <a:spLocks noChangeArrowheads="1"/>
            </p:cNvSpPr>
            <p:nvPr/>
          </p:nvSpPr>
          <p:spPr bwMode="auto">
            <a:xfrm>
              <a:off x="1040" y="2784"/>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36" name="Rectangle 51">
              <a:extLst>
                <a:ext uri="{FF2B5EF4-FFF2-40B4-BE49-F238E27FC236}">
                  <a16:creationId xmlns:a16="http://schemas.microsoft.com/office/drawing/2014/main" id="{86F6F24D-60A6-41EB-B90C-48ED02D58E93}"/>
                </a:ext>
              </a:extLst>
            </p:cNvPr>
            <p:cNvSpPr>
              <a:spLocks noChangeArrowheads="1"/>
            </p:cNvSpPr>
            <p:nvPr/>
          </p:nvSpPr>
          <p:spPr bwMode="auto">
            <a:xfrm>
              <a:off x="1058" y="3005"/>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37" name="Line 52">
              <a:extLst>
                <a:ext uri="{FF2B5EF4-FFF2-40B4-BE49-F238E27FC236}">
                  <a16:creationId xmlns:a16="http://schemas.microsoft.com/office/drawing/2014/main" id="{2FF82383-6D3B-4B9A-B2CB-311C2BB9667B}"/>
                </a:ext>
              </a:extLst>
            </p:cNvPr>
            <p:cNvSpPr>
              <a:spLocks noChangeShapeType="1"/>
            </p:cNvSpPr>
            <p:nvPr/>
          </p:nvSpPr>
          <p:spPr bwMode="auto">
            <a:xfrm>
              <a:off x="132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8" name="Line 53">
              <a:extLst>
                <a:ext uri="{FF2B5EF4-FFF2-40B4-BE49-F238E27FC236}">
                  <a16:creationId xmlns:a16="http://schemas.microsoft.com/office/drawing/2014/main" id="{F8CE5D12-B6E2-43BB-A559-0670F2F0D5EC}"/>
                </a:ext>
              </a:extLst>
            </p:cNvPr>
            <p:cNvSpPr>
              <a:spLocks noChangeShapeType="1"/>
            </p:cNvSpPr>
            <p:nvPr/>
          </p:nvSpPr>
          <p:spPr bwMode="auto">
            <a:xfrm>
              <a:off x="168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9" name="Line 54">
              <a:extLst>
                <a:ext uri="{FF2B5EF4-FFF2-40B4-BE49-F238E27FC236}">
                  <a16:creationId xmlns:a16="http://schemas.microsoft.com/office/drawing/2014/main" id="{2C5CEAFC-8974-4100-BA20-1D3E860B50DF}"/>
                </a:ext>
              </a:extLst>
            </p:cNvPr>
            <p:cNvSpPr>
              <a:spLocks noChangeShapeType="1"/>
            </p:cNvSpPr>
            <p:nvPr/>
          </p:nvSpPr>
          <p:spPr bwMode="auto">
            <a:xfrm>
              <a:off x="205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0" name="Line 55">
              <a:extLst>
                <a:ext uri="{FF2B5EF4-FFF2-40B4-BE49-F238E27FC236}">
                  <a16:creationId xmlns:a16="http://schemas.microsoft.com/office/drawing/2014/main" id="{167CCDBF-AA31-403A-ADFC-F5F4E02DFF72}"/>
                </a:ext>
              </a:extLst>
            </p:cNvPr>
            <p:cNvSpPr>
              <a:spLocks noChangeShapeType="1"/>
            </p:cNvSpPr>
            <p:nvPr/>
          </p:nvSpPr>
          <p:spPr bwMode="auto">
            <a:xfrm>
              <a:off x="241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1" name="Line 56">
              <a:extLst>
                <a:ext uri="{FF2B5EF4-FFF2-40B4-BE49-F238E27FC236}">
                  <a16:creationId xmlns:a16="http://schemas.microsoft.com/office/drawing/2014/main" id="{B7553333-F2EC-427B-91ED-D0BE5F7B4D95}"/>
                </a:ext>
              </a:extLst>
            </p:cNvPr>
            <p:cNvSpPr>
              <a:spLocks noChangeShapeType="1"/>
            </p:cNvSpPr>
            <p:nvPr/>
          </p:nvSpPr>
          <p:spPr bwMode="auto">
            <a:xfrm>
              <a:off x="278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2" name="Line 57">
              <a:extLst>
                <a:ext uri="{FF2B5EF4-FFF2-40B4-BE49-F238E27FC236}">
                  <a16:creationId xmlns:a16="http://schemas.microsoft.com/office/drawing/2014/main" id="{F9E02077-F16C-414C-B21D-01B2DD4D4835}"/>
                </a:ext>
              </a:extLst>
            </p:cNvPr>
            <p:cNvSpPr>
              <a:spLocks noChangeShapeType="1"/>
            </p:cNvSpPr>
            <p:nvPr/>
          </p:nvSpPr>
          <p:spPr bwMode="auto">
            <a:xfrm>
              <a:off x="314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3" name="Line 58">
              <a:extLst>
                <a:ext uri="{FF2B5EF4-FFF2-40B4-BE49-F238E27FC236}">
                  <a16:creationId xmlns:a16="http://schemas.microsoft.com/office/drawing/2014/main" id="{D9528066-8827-4CDE-A08D-EDDBBD5159A9}"/>
                </a:ext>
              </a:extLst>
            </p:cNvPr>
            <p:cNvSpPr>
              <a:spLocks noChangeShapeType="1"/>
            </p:cNvSpPr>
            <p:nvPr/>
          </p:nvSpPr>
          <p:spPr bwMode="auto">
            <a:xfrm>
              <a:off x="350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4" name="Line 59">
              <a:extLst>
                <a:ext uri="{FF2B5EF4-FFF2-40B4-BE49-F238E27FC236}">
                  <a16:creationId xmlns:a16="http://schemas.microsoft.com/office/drawing/2014/main" id="{7EB76BEC-3999-4858-8BE3-72B672B3767D}"/>
                </a:ext>
              </a:extLst>
            </p:cNvPr>
            <p:cNvSpPr>
              <a:spLocks noChangeShapeType="1"/>
            </p:cNvSpPr>
            <p:nvPr/>
          </p:nvSpPr>
          <p:spPr bwMode="auto">
            <a:xfrm>
              <a:off x="387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5" name="Line 60">
              <a:extLst>
                <a:ext uri="{FF2B5EF4-FFF2-40B4-BE49-F238E27FC236}">
                  <a16:creationId xmlns:a16="http://schemas.microsoft.com/office/drawing/2014/main" id="{C1AC5814-0F87-44F2-A9D5-3DA4D306AB9F}"/>
                </a:ext>
              </a:extLst>
            </p:cNvPr>
            <p:cNvSpPr>
              <a:spLocks noChangeShapeType="1"/>
            </p:cNvSpPr>
            <p:nvPr/>
          </p:nvSpPr>
          <p:spPr bwMode="auto">
            <a:xfrm>
              <a:off x="423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6" name="Line 61">
              <a:extLst>
                <a:ext uri="{FF2B5EF4-FFF2-40B4-BE49-F238E27FC236}">
                  <a16:creationId xmlns:a16="http://schemas.microsoft.com/office/drawing/2014/main" id="{2688A31E-63A0-4081-BAAC-F16EBD8C6C34}"/>
                </a:ext>
              </a:extLst>
            </p:cNvPr>
            <p:cNvSpPr>
              <a:spLocks noChangeShapeType="1"/>
            </p:cNvSpPr>
            <p:nvPr/>
          </p:nvSpPr>
          <p:spPr bwMode="auto">
            <a:xfrm>
              <a:off x="460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47" name="Group 62">
              <a:extLst>
                <a:ext uri="{FF2B5EF4-FFF2-40B4-BE49-F238E27FC236}">
                  <a16:creationId xmlns:a16="http://schemas.microsoft.com/office/drawing/2014/main" id="{B28D87B3-2AB5-4A04-82AA-657E93751AE2}"/>
                </a:ext>
              </a:extLst>
            </p:cNvPr>
            <p:cNvGrpSpPr>
              <a:grpSpLocks/>
            </p:cNvGrpSpPr>
            <p:nvPr/>
          </p:nvGrpSpPr>
          <p:grpSpPr bwMode="auto">
            <a:xfrm>
              <a:off x="3400" y="3249"/>
              <a:ext cx="356" cy="390"/>
              <a:chOff x="975" y="1167"/>
              <a:chExt cx="356" cy="390"/>
            </a:xfrm>
          </p:grpSpPr>
          <p:sp>
            <p:nvSpPr>
              <p:cNvPr id="17453" name="Line 63">
                <a:extLst>
                  <a:ext uri="{FF2B5EF4-FFF2-40B4-BE49-F238E27FC236}">
                    <a16:creationId xmlns:a16="http://schemas.microsoft.com/office/drawing/2014/main" id="{A95905C0-DA26-4120-AC66-A0E0181D0B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4" name="Text Box 64">
                <a:extLst>
                  <a:ext uri="{FF2B5EF4-FFF2-40B4-BE49-F238E27FC236}">
                    <a16:creationId xmlns:a16="http://schemas.microsoft.com/office/drawing/2014/main" id="{0D69A621-53FD-4D9A-B0F2-FA9D18F3977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48" name="Group 65">
              <a:extLst>
                <a:ext uri="{FF2B5EF4-FFF2-40B4-BE49-F238E27FC236}">
                  <a16:creationId xmlns:a16="http://schemas.microsoft.com/office/drawing/2014/main" id="{EAB98F0B-D8E6-49BC-A7D6-959EF5EDD825}"/>
                </a:ext>
              </a:extLst>
            </p:cNvPr>
            <p:cNvGrpSpPr>
              <a:grpSpLocks/>
            </p:cNvGrpSpPr>
            <p:nvPr/>
          </p:nvGrpSpPr>
          <p:grpSpPr bwMode="auto">
            <a:xfrm>
              <a:off x="3673" y="3256"/>
              <a:ext cx="400" cy="390"/>
              <a:chOff x="975" y="1167"/>
              <a:chExt cx="400" cy="390"/>
            </a:xfrm>
          </p:grpSpPr>
          <p:sp>
            <p:nvSpPr>
              <p:cNvPr id="17451" name="Line 66">
                <a:extLst>
                  <a:ext uri="{FF2B5EF4-FFF2-40B4-BE49-F238E27FC236}">
                    <a16:creationId xmlns:a16="http://schemas.microsoft.com/office/drawing/2014/main" id="{4A8DB518-31A7-47E5-B3C9-CA2BAE56D2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2" name="Text Box 67">
                <a:extLst>
                  <a:ext uri="{FF2B5EF4-FFF2-40B4-BE49-F238E27FC236}">
                    <a16:creationId xmlns:a16="http://schemas.microsoft.com/office/drawing/2014/main" id="{99EC0EA3-386E-4DAD-B4E3-C4EAB926CE55}"/>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sp>
          <p:nvSpPr>
            <p:cNvPr id="17449" name="Line 68">
              <a:extLst>
                <a:ext uri="{FF2B5EF4-FFF2-40B4-BE49-F238E27FC236}">
                  <a16:creationId xmlns:a16="http://schemas.microsoft.com/office/drawing/2014/main" id="{8D2A0323-D64F-455F-AA2D-7405A1F2548C}"/>
                </a:ext>
              </a:extLst>
            </p:cNvPr>
            <p:cNvSpPr>
              <a:spLocks noChangeShapeType="1"/>
            </p:cNvSpPr>
            <p:nvPr/>
          </p:nvSpPr>
          <p:spPr bwMode="auto">
            <a:xfrm flipV="1">
              <a:off x="3688" y="3234"/>
              <a:ext cx="1" cy="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0" name="Text Box 69">
              <a:extLst>
                <a:ext uri="{FF2B5EF4-FFF2-40B4-BE49-F238E27FC236}">
                  <a16:creationId xmlns:a16="http://schemas.microsoft.com/office/drawing/2014/main" id="{55BCD228-8073-47DE-BAA1-1F13DA6D16D2}"/>
                </a:ext>
              </a:extLst>
            </p:cNvPr>
            <p:cNvSpPr txBox="1">
              <a:spLocks noChangeArrowheads="1"/>
            </p:cNvSpPr>
            <p:nvPr/>
          </p:nvSpPr>
          <p:spPr bwMode="auto">
            <a:xfrm>
              <a:off x="3509" y="3574"/>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5430" name="Group 70">
            <a:extLst>
              <a:ext uri="{FF2B5EF4-FFF2-40B4-BE49-F238E27FC236}">
                <a16:creationId xmlns:a16="http://schemas.microsoft.com/office/drawing/2014/main" id="{B47FC444-78EC-4257-A6B9-4FB105466C23}"/>
              </a:ext>
            </a:extLst>
          </p:cNvPr>
          <p:cNvGrpSpPr>
            <a:grpSpLocks/>
          </p:cNvGrpSpPr>
          <p:nvPr/>
        </p:nvGrpSpPr>
        <p:grpSpPr bwMode="auto">
          <a:xfrm>
            <a:off x="1593850" y="3460750"/>
            <a:ext cx="6216650" cy="1368425"/>
            <a:chOff x="974" y="2406"/>
            <a:chExt cx="3916" cy="862"/>
          </a:xfrm>
        </p:grpSpPr>
        <p:sp>
          <p:nvSpPr>
            <p:cNvPr id="17414" name="Text Box 71">
              <a:extLst>
                <a:ext uri="{FF2B5EF4-FFF2-40B4-BE49-F238E27FC236}">
                  <a16:creationId xmlns:a16="http://schemas.microsoft.com/office/drawing/2014/main" id="{1DA2BD76-7B9E-4FF7-A3C1-1303C4DE7EFF}"/>
                </a:ext>
              </a:extLst>
            </p:cNvPr>
            <p:cNvSpPr txBox="1">
              <a:spLocks noChangeArrowheads="1"/>
            </p:cNvSpPr>
            <p:nvPr/>
          </p:nvSpPr>
          <p:spPr bwMode="auto">
            <a:xfrm>
              <a:off x="974" y="240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15" name="Rectangle 72">
              <a:extLst>
                <a:ext uri="{FF2B5EF4-FFF2-40B4-BE49-F238E27FC236}">
                  <a16:creationId xmlns:a16="http://schemas.microsoft.com/office/drawing/2014/main" id="{23213B42-EF7B-4ED2-9434-2A76D9E18302}"/>
                </a:ext>
              </a:extLst>
            </p:cNvPr>
            <p:cNvSpPr>
              <a:spLocks noChangeArrowheads="1"/>
            </p:cNvSpPr>
            <p:nvPr/>
          </p:nvSpPr>
          <p:spPr bwMode="auto">
            <a:xfrm>
              <a:off x="992" y="262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16" name="Line 73">
              <a:extLst>
                <a:ext uri="{FF2B5EF4-FFF2-40B4-BE49-F238E27FC236}">
                  <a16:creationId xmlns:a16="http://schemas.microsoft.com/office/drawing/2014/main" id="{2893EAA6-07B9-4A46-92B8-631318D54655}"/>
                </a:ext>
              </a:extLst>
            </p:cNvPr>
            <p:cNvSpPr>
              <a:spLocks noChangeShapeType="1"/>
            </p:cNvSpPr>
            <p:nvPr/>
          </p:nvSpPr>
          <p:spPr bwMode="auto">
            <a:xfrm>
              <a:off x="125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7" name="Line 74">
              <a:extLst>
                <a:ext uri="{FF2B5EF4-FFF2-40B4-BE49-F238E27FC236}">
                  <a16:creationId xmlns:a16="http://schemas.microsoft.com/office/drawing/2014/main" id="{A187FE44-FD99-44E5-84CB-65C4F1460D2D}"/>
                </a:ext>
              </a:extLst>
            </p:cNvPr>
            <p:cNvSpPr>
              <a:spLocks noChangeShapeType="1"/>
            </p:cNvSpPr>
            <p:nvPr/>
          </p:nvSpPr>
          <p:spPr bwMode="auto">
            <a:xfrm>
              <a:off x="162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8" name="Line 75">
              <a:extLst>
                <a:ext uri="{FF2B5EF4-FFF2-40B4-BE49-F238E27FC236}">
                  <a16:creationId xmlns:a16="http://schemas.microsoft.com/office/drawing/2014/main" id="{4068951E-90AA-4D23-9E90-6AF3A5EB2EE6}"/>
                </a:ext>
              </a:extLst>
            </p:cNvPr>
            <p:cNvSpPr>
              <a:spLocks noChangeShapeType="1"/>
            </p:cNvSpPr>
            <p:nvPr/>
          </p:nvSpPr>
          <p:spPr bwMode="auto">
            <a:xfrm>
              <a:off x="198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9" name="Line 76">
              <a:extLst>
                <a:ext uri="{FF2B5EF4-FFF2-40B4-BE49-F238E27FC236}">
                  <a16:creationId xmlns:a16="http://schemas.microsoft.com/office/drawing/2014/main" id="{B99E6F23-5C05-42CC-8939-1E8AE54D671B}"/>
                </a:ext>
              </a:extLst>
            </p:cNvPr>
            <p:cNvSpPr>
              <a:spLocks noChangeShapeType="1"/>
            </p:cNvSpPr>
            <p:nvPr/>
          </p:nvSpPr>
          <p:spPr bwMode="auto">
            <a:xfrm>
              <a:off x="235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0" name="Line 77">
              <a:extLst>
                <a:ext uri="{FF2B5EF4-FFF2-40B4-BE49-F238E27FC236}">
                  <a16:creationId xmlns:a16="http://schemas.microsoft.com/office/drawing/2014/main" id="{CE45B87C-3512-4882-87F6-A2DE06B8C3C6}"/>
                </a:ext>
              </a:extLst>
            </p:cNvPr>
            <p:cNvSpPr>
              <a:spLocks noChangeShapeType="1"/>
            </p:cNvSpPr>
            <p:nvPr/>
          </p:nvSpPr>
          <p:spPr bwMode="auto">
            <a:xfrm>
              <a:off x="271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1" name="Line 78">
              <a:extLst>
                <a:ext uri="{FF2B5EF4-FFF2-40B4-BE49-F238E27FC236}">
                  <a16:creationId xmlns:a16="http://schemas.microsoft.com/office/drawing/2014/main" id="{2D77C3D1-FFBB-40D3-AF9E-BE02DBFAF900}"/>
                </a:ext>
              </a:extLst>
            </p:cNvPr>
            <p:cNvSpPr>
              <a:spLocks noChangeShapeType="1"/>
            </p:cNvSpPr>
            <p:nvPr/>
          </p:nvSpPr>
          <p:spPr bwMode="auto">
            <a:xfrm>
              <a:off x="307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2" name="Line 79">
              <a:extLst>
                <a:ext uri="{FF2B5EF4-FFF2-40B4-BE49-F238E27FC236}">
                  <a16:creationId xmlns:a16="http://schemas.microsoft.com/office/drawing/2014/main" id="{9DAACD90-4A3E-4C45-8137-EAA7434BE3EE}"/>
                </a:ext>
              </a:extLst>
            </p:cNvPr>
            <p:cNvSpPr>
              <a:spLocks noChangeShapeType="1"/>
            </p:cNvSpPr>
            <p:nvPr/>
          </p:nvSpPr>
          <p:spPr bwMode="auto">
            <a:xfrm>
              <a:off x="344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3" name="Line 80">
              <a:extLst>
                <a:ext uri="{FF2B5EF4-FFF2-40B4-BE49-F238E27FC236}">
                  <a16:creationId xmlns:a16="http://schemas.microsoft.com/office/drawing/2014/main" id="{C371E12A-9E39-46F8-B190-8A0BF4BE1A7C}"/>
                </a:ext>
              </a:extLst>
            </p:cNvPr>
            <p:cNvSpPr>
              <a:spLocks noChangeShapeType="1"/>
            </p:cNvSpPr>
            <p:nvPr/>
          </p:nvSpPr>
          <p:spPr bwMode="auto">
            <a:xfrm>
              <a:off x="380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4" name="Line 81">
              <a:extLst>
                <a:ext uri="{FF2B5EF4-FFF2-40B4-BE49-F238E27FC236}">
                  <a16:creationId xmlns:a16="http://schemas.microsoft.com/office/drawing/2014/main" id="{97045C53-8D6D-4124-A934-28A1F2776E56}"/>
                </a:ext>
              </a:extLst>
            </p:cNvPr>
            <p:cNvSpPr>
              <a:spLocks noChangeShapeType="1"/>
            </p:cNvSpPr>
            <p:nvPr/>
          </p:nvSpPr>
          <p:spPr bwMode="auto">
            <a:xfrm>
              <a:off x="417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5" name="Line 82">
              <a:extLst>
                <a:ext uri="{FF2B5EF4-FFF2-40B4-BE49-F238E27FC236}">
                  <a16:creationId xmlns:a16="http://schemas.microsoft.com/office/drawing/2014/main" id="{5F35438D-CD69-485B-BBBA-6EF440BBE6D0}"/>
                </a:ext>
              </a:extLst>
            </p:cNvPr>
            <p:cNvSpPr>
              <a:spLocks noChangeShapeType="1"/>
            </p:cNvSpPr>
            <p:nvPr/>
          </p:nvSpPr>
          <p:spPr bwMode="auto">
            <a:xfrm>
              <a:off x="453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26" name="Group 83">
              <a:extLst>
                <a:ext uri="{FF2B5EF4-FFF2-40B4-BE49-F238E27FC236}">
                  <a16:creationId xmlns:a16="http://schemas.microsoft.com/office/drawing/2014/main" id="{BF6C4B06-644B-4B2C-8502-A288EB81C099}"/>
                </a:ext>
              </a:extLst>
            </p:cNvPr>
            <p:cNvGrpSpPr>
              <a:grpSpLocks/>
            </p:cNvGrpSpPr>
            <p:nvPr/>
          </p:nvGrpSpPr>
          <p:grpSpPr bwMode="auto">
            <a:xfrm>
              <a:off x="3001" y="2860"/>
              <a:ext cx="356" cy="390"/>
              <a:chOff x="975" y="1167"/>
              <a:chExt cx="356" cy="390"/>
            </a:xfrm>
          </p:grpSpPr>
          <p:sp>
            <p:nvSpPr>
              <p:cNvPr id="17433" name="Line 84">
                <a:extLst>
                  <a:ext uri="{FF2B5EF4-FFF2-40B4-BE49-F238E27FC236}">
                    <a16:creationId xmlns:a16="http://schemas.microsoft.com/office/drawing/2014/main" id="{B3FF3A21-F437-4D9E-BF97-548FD56ECC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4" name="Text Box 85">
                <a:extLst>
                  <a:ext uri="{FF2B5EF4-FFF2-40B4-BE49-F238E27FC236}">
                    <a16:creationId xmlns:a16="http://schemas.microsoft.com/office/drawing/2014/main" id="{C731BC0C-F511-47B4-BD7A-333735EF71FD}"/>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27" name="Group 86">
              <a:extLst>
                <a:ext uri="{FF2B5EF4-FFF2-40B4-BE49-F238E27FC236}">
                  <a16:creationId xmlns:a16="http://schemas.microsoft.com/office/drawing/2014/main" id="{D6C20829-4D8A-45EC-94E5-BF6D99E8969C}"/>
                </a:ext>
              </a:extLst>
            </p:cNvPr>
            <p:cNvGrpSpPr>
              <a:grpSpLocks/>
            </p:cNvGrpSpPr>
            <p:nvPr/>
          </p:nvGrpSpPr>
          <p:grpSpPr bwMode="auto">
            <a:xfrm>
              <a:off x="3607" y="2878"/>
              <a:ext cx="400" cy="390"/>
              <a:chOff x="975" y="1167"/>
              <a:chExt cx="400" cy="390"/>
            </a:xfrm>
          </p:grpSpPr>
          <p:sp>
            <p:nvSpPr>
              <p:cNvPr id="17431" name="Line 87">
                <a:extLst>
                  <a:ext uri="{FF2B5EF4-FFF2-40B4-BE49-F238E27FC236}">
                    <a16:creationId xmlns:a16="http://schemas.microsoft.com/office/drawing/2014/main" id="{48671237-D413-4F1D-93A9-8C1D2B79FE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2" name="Text Box 88">
                <a:extLst>
                  <a:ext uri="{FF2B5EF4-FFF2-40B4-BE49-F238E27FC236}">
                    <a16:creationId xmlns:a16="http://schemas.microsoft.com/office/drawing/2014/main" id="{A7EEF85F-C922-4654-98FF-4F5A01383098}"/>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28" name="Group 89">
              <a:extLst>
                <a:ext uri="{FF2B5EF4-FFF2-40B4-BE49-F238E27FC236}">
                  <a16:creationId xmlns:a16="http://schemas.microsoft.com/office/drawing/2014/main" id="{07EAAE5A-97E4-43FD-8A71-B4253709524B}"/>
                </a:ext>
              </a:extLst>
            </p:cNvPr>
            <p:cNvGrpSpPr>
              <a:grpSpLocks/>
            </p:cNvGrpSpPr>
            <p:nvPr/>
          </p:nvGrpSpPr>
          <p:grpSpPr bwMode="auto">
            <a:xfrm>
              <a:off x="3276" y="2856"/>
              <a:ext cx="364" cy="390"/>
              <a:chOff x="975" y="1167"/>
              <a:chExt cx="364" cy="390"/>
            </a:xfrm>
          </p:grpSpPr>
          <p:sp>
            <p:nvSpPr>
              <p:cNvPr id="17429" name="Line 90">
                <a:extLst>
                  <a:ext uri="{FF2B5EF4-FFF2-40B4-BE49-F238E27FC236}">
                    <a16:creationId xmlns:a16="http://schemas.microsoft.com/office/drawing/2014/main" id="{C8987F05-21EF-42B0-B646-C7FA5927C94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0" name="Text Box 91">
                <a:extLst>
                  <a:ext uri="{FF2B5EF4-FFF2-40B4-BE49-F238E27FC236}">
                    <a16:creationId xmlns:a16="http://schemas.microsoft.com/office/drawing/2014/main" id="{4D7EEFFF-A276-4BE6-BF75-2B10E3E33894}"/>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87"/>
                                        </p:tgtEl>
                                        <p:attrNameLst>
                                          <p:attrName>style.visibility</p:attrName>
                                        </p:attrNameLst>
                                      </p:cBhvr>
                                      <p:to>
                                        <p:strVal val="visible"/>
                                      </p:to>
                                    </p:set>
                                    <p:anim calcmode="lin" valueType="num">
                                      <p:cBhvr additive="base">
                                        <p:cTn id="13" dur="500" fill="hold"/>
                                        <p:tgtEl>
                                          <p:spTgt spid="15387"/>
                                        </p:tgtEl>
                                        <p:attrNameLst>
                                          <p:attrName>ppt_x</p:attrName>
                                        </p:attrNameLst>
                                      </p:cBhvr>
                                      <p:tavLst>
                                        <p:tav tm="0">
                                          <p:val>
                                            <p:strVal val="0-#ppt_w/2"/>
                                          </p:val>
                                        </p:tav>
                                        <p:tav tm="100000">
                                          <p:val>
                                            <p:strVal val="#ppt_x"/>
                                          </p:val>
                                        </p:tav>
                                      </p:tavLst>
                                    </p:anim>
                                    <p:anim calcmode="lin" valueType="num">
                                      <p:cBhvr additive="base">
                                        <p:cTn id="14" dur="500" fill="hold"/>
                                        <p:tgtEl>
                                          <p:spTgt spid="153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430"/>
                                        </p:tgtEl>
                                        <p:attrNameLst>
                                          <p:attrName>style.visibility</p:attrName>
                                        </p:attrNameLst>
                                      </p:cBhvr>
                                      <p:to>
                                        <p:strVal val="visible"/>
                                      </p:to>
                                    </p:set>
                                    <p:anim calcmode="lin" valueType="num">
                                      <p:cBhvr additive="base">
                                        <p:cTn id="19" dur="500" fill="hold"/>
                                        <p:tgtEl>
                                          <p:spTgt spid="15430"/>
                                        </p:tgtEl>
                                        <p:attrNameLst>
                                          <p:attrName>ppt_x</p:attrName>
                                        </p:attrNameLst>
                                      </p:cBhvr>
                                      <p:tavLst>
                                        <p:tav tm="0">
                                          <p:val>
                                            <p:strVal val="0-#ppt_w/2"/>
                                          </p:val>
                                        </p:tav>
                                        <p:tav tm="100000">
                                          <p:val>
                                            <p:strVal val="#ppt_x"/>
                                          </p:val>
                                        </p:tav>
                                      </p:tavLst>
                                    </p:anim>
                                    <p:anim calcmode="lin" valueType="num">
                                      <p:cBhvr additive="base">
                                        <p:cTn id="20" dur="500" fill="hold"/>
                                        <p:tgtEl>
                                          <p:spTgt spid="154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409"/>
                                        </p:tgtEl>
                                        <p:attrNameLst>
                                          <p:attrName>style.visibility</p:attrName>
                                        </p:attrNameLst>
                                      </p:cBhvr>
                                      <p:to>
                                        <p:strVal val="visible"/>
                                      </p:to>
                                    </p:set>
                                    <p:anim calcmode="lin" valueType="num">
                                      <p:cBhvr additive="base">
                                        <p:cTn id="25" dur="500" fill="hold"/>
                                        <p:tgtEl>
                                          <p:spTgt spid="15409"/>
                                        </p:tgtEl>
                                        <p:attrNameLst>
                                          <p:attrName>ppt_x</p:attrName>
                                        </p:attrNameLst>
                                      </p:cBhvr>
                                      <p:tavLst>
                                        <p:tav tm="0">
                                          <p:val>
                                            <p:strVal val="0-#ppt_w/2"/>
                                          </p:val>
                                        </p:tav>
                                        <p:tav tm="100000">
                                          <p:val>
                                            <p:strVal val="#ppt_x"/>
                                          </p:val>
                                        </p:tav>
                                      </p:tavLst>
                                    </p:anim>
                                    <p:anim calcmode="lin" valueType="num">
                                      <p:cBhvr additive="base">
                                        <p:cTn id="26" dur="500" fill="hold"/>
                                        <p:tgtEl>
                                          <p:spTgt spid="154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3055</Words>
  <Application>Microsoft Office PowerPoint</Application>
  <PresentationFormat>全屏显示(4:3)</PresentationFormat>
  <Paragraphs>524</Paragraphs>
  <Slides>44</Slides>
  <Notes>18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58" baseType="lpstr">
      <vt:lpstr>隶书</vt:lpstr>
      <vt:lpstr>幼圆</vt:lpstr>
      <vt:lpstr>Arial</vt:lpstr>
      <vt:lpstr>Calibri</vt:lpstr>
      <vt:lpstr>Calibri Light</vt:lpstr>
      <vt:lpstr>Cambria</vt:lpstr>
      <vt:lpstr>Cambria Math</vt:lpstr>
      <vt:lpstr>Impact</vt:lpstr>
      <vt:lpstr>Times New Roman</vt:lpstr>
      <vt:lpstr>Wingdings</vt:lpstr>
      <vt:lpstr>Office 主题​​</vt:lpstr>
      <vt:lpstr>caiyun</vt:lpstr>
      <vt:lpstr>公式</vt:lpstr>
      <vt:lpstr>包装程序外壳对象</vt:lpstr>
      <vt:lpstr>第九章 查找（1）  静态查找    二分查找 二叉查找树</vt:lpstr>
      <vt:lpstr>PowerPoint 演示文稿</vt:lpstr>
      <vt:lpstr>查找的分类</vt:lpstr>
      <vt:lpstr>查找的分类</vt:lpstr>
      <vt:lpstr>查找的性能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查找  静态查找</dc:title>
  <dc:creator>knight davion</dc:creator>
  <cp:lastModifiedBy>恺 金</cp:lastModifiedBy>
  <cp:revision>64</cp:revision>
  <dcterms:created xsi:type="dcterms:W3CDTF">2020-08-23T09:20:35Z</dcterms:created>
  <dcterms:modified xsi:type="dcterms:W3CDTF">2023-12-04T05:19:42Z</dcterms:modified>
</cp:coreProperties>
</file>