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1" r:id="rId2"/>
    <p:sldId id="262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F79D1-48E4-4C8D-9C18-6A7548197789}" type="datetimeFigureOut">
              <a:rPr lang="en-US" smtClean="0"/>
              <a:t>2/1/25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B6F64-71E0-4B28-B8FF-7E0C34221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16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5508d013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5508d013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9dd9f5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9dd9f5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9dd9f5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9dd9f5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9dd9f5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9dd9f5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5095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9dd9f5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9dd9f5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2058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9dd9f5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9dd9f5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6015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578791" y="1309005"/>
            <a:ext cx="7034400" cy="36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667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493400" y="4931805"/>
            <a:ext cx="52052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26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2407372" y="2319867"/>
            <a:ext cx="8832800" cy="15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2407372" y="3860468"/>
            <a:ext cx="8832800" cy="6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2400">
                <a:solidFill>
                  <a:schemeClr val="lt1"/>
                </a:solidFill>
              </a:defRPr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23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6663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950967" y="731533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2"/>
          </p:nvPr>
        </p:nvSpPr>
        <p:spPr>
          <a:xfrm>
            <a:off x="1225400" y="2296233"/>
            <a:ext cx="25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3" hasCustomPrompt="1"/>
          </p:nvPr>
        </p:nvSpPr>
        <p:spPr>
          <a:xfrm>
            <a:off x="1225409" y="1488119"/>
            <a:ext cx="1667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1225415" y="3071320"/>
            <a:ext cx="277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4"/>
          </p:nvPr>
        </p:nvSpPr>
        <p:spPr>
          <a:xfrm>
            <a:off x="4708680" y="2296233"/>
            <a:ext cx="25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5" hasCustomPrompt="1"/>
          </p:nvPr>
        </p:nvSpPr>
        <p:spPr>
          <a:xfrm>
            <a:off x="4708675" y="1488119"/>
            <a:ext cx="1667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6"/>
          </p:nvPr>
        </p:nvSpPr>
        <p:spPr>
          <a:xfrm>
            <a:off x="4708681" y="3071320"/>
            <a:ext cx="277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7"/>
          </p:nvPr>
        </p:nvSpPr>
        <p:spPr>
          <a:xfrm>
            <a:off x="8191924" y="2296233"/>
            <a:ext cx="25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8" hasCustomPrompt="1"/>
          </p:nvPr>
        </p:nvSpPr>
        <p:spPr>
          <a:xfrm>
            <a:off x="8191941" y="1488119"/>
            <a:ext cx="1667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9"/>
          </p:nvPr>
        </p:nvSpPr>
        <p:spPr>
          <a:xfrm>
            <a:off x="8191948" y="3071301"/>
            <a:ext cx="277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13"/>
          </p:nvPr>
        </p:nvSpPr>
        <p:spPr>
          <a:xfrm>
            <a:off x="1225400" y="4660556"/>
            <a:ext cx="25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14" hasCustomPrompt="1"/>
          </p:nvPr>
        </p:nvSpPr>
        <p:spPr>
          <a:xfrm>
            <a:off x="1225409" y="3856776"/>
            <a:ext cx="1667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5"/>
          </p:nvPr>
        </p:nvSpPr>
        <p:spPr>
          <a:xfrm>
            <a:off x="1225415" y="5442089"/>
            <a:ext cx="277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6"/>
          </p:nvPr>
        </p:nvSpPr>
        <p:spPr>
          <a:xfrm>
            <a:off x="4708681" y="4660560"/>
            <a:ext cx="25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17" hasCustomPrompt="1"/>
          </p:nvPr>
        </p:nvSpPr>
        <p:spPr>
          <a:xfrm>
            <a:off x="4708675" y="3856776"/>
            <a:ext cx="1667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8"/>
          </p:nvPr>
        </p:nvSpPr>
        <p:spPr>
          <a:xfrm>
            <a:off x="4708681" y="5442088"/>
            <a:ext cx="277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9"/>
          </p:nvPr>
        </p:nvSpPr>
        <p:spPr>
          <a:xfrm>
            <a:off x="8191924" y="4660553"/>
            <a:ext cx="25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20" hasCustomPrompt="1"/>
          </p:nvPr>
        </p:nvSpPr>
        <p:spPr>
          <a:xfrm>
            <a:off x="8191941" y="3856776"/>
            <a:ext cx="1667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21"/>
          </p:nvPr>
        </p:nvSpPr>
        <p:spPr>
          <a:xfrm>
            <a:off x="8191948" y="5442088"/>
            <a:ext cx="277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9" name="Google Shape;69;p13"/>
          <p:cNvCxnSpPr/>
          <p:nvPr/>
        </p:nvCxnSpPr>
        <p:spPr>
          <a:xfrm>
            <a:off x="955133" y="1488133"/>
            <a:ext cx="0" cy="549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00056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988933" y="2581445"/>
            <a:ext cx="5254000" cy="20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5988935" y="4608496"/>
            <a:ext cx="52540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2" hasCustomPrompt="1"/>
          </p:nvPr>
        </p:nvSpPr>
        <p:spPr>
          <a:xfrm>
            <a:off x="7767915" y="1325500"/>
            <a:ext cx="1696000" cy="13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270281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526545" y="3009433"/>
            <a:ext cx="5142400" cy="20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>
            <a:off x="3526545" y="5036496"/>
            <a:ext cx="51424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title" idx="2" hasCustomPrompt="1"/>
          </p:nvPr>
        </p:nvSpPr>
        <p:spPr>
          <a:xfrm>
            <a:off x="5218545" y="1283233"/>
            <a:ext cx="1758400" cy="13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282545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951957" y="3005055"/>
            <a:ext cx="5254000" cy="20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1"/>
          </p:nvPr>
        </p:nvSpPr>
        <p:spPr>
          <a:xfrm>
            <a:off x="951957" y="5032105"/>
            <a:ext cx="52540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title" idx="2" hasCustomPrompt="1"/>
          </p:nvPr>
        </p:nvSpPr>
        <p:spPr>
          <a:xfrm>
            <a:off x="2730937" y="1325500"/>
            <a:ext cx="1696000" cy="13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319687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2774195" y="4414367"/>
            <a:ext cx="56716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ubTitle" idx="1"/>
          </p:nvPr>
        </p:nvSpPr>
        <p:spPr>
          <a:xfrm>
            <a:off x="2774195" y="1720967"/>
            <a:ext cx="6644000" cy="26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7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8046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-17200"/>
            <a:ext cx="6096000" cy="687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6634299" y="719333"/>
            <a:ext cx="4609200" cy="1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667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1"/>
          </p:nvPr>
        </p:nvSpPr>
        <p:spPr>
          <a:xfrm>
            <a:off x="6634300" y="2839567"/>
            <a:ext cx="4609200" cy="32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89" name="Google Shape;89;p18"/>
          <p:cNvCxnSpPr/>
          <p:nvPr/>
        </p:nvCxnSpPr>
        <p:spPr>
          <a:xfrm>
            <a:off x="6780581" y="2839567"/>
            <a:ext cx="5765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424557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subTitle" idx="1"/>
          </p:nvPr>
        </p:nvSpPr>
        <p:spPr>
          <a:xfrm>
            <a:off x="1382619" y="1825995"/>
            <a:ext cx="34084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ubTitle" idx="2"/>
          </p:nvPr>
        </p:nvSpPr>
        <p:spPr>
          <a:xfrm>
            <a:off x="1378944" y="3759096"/>
            <a:ext cx="34084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ubTitle" idx="3"/>
          </p:nvPr>
        </p:nvSpPr>
        <p:spPr>
          <a:xfrm>
            <a:off x="1382639" y="2247048"/>
            <a:ext cx="3412800" cy="1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ubTitle" idx="4"/>
          </p:nvPr>
        </p:nvSpPr>
        <p:spPr>
          <a:xfrm>
            <a:off x="1376767" y="4184076"/>
            <a:ext cx="3412800" cy="1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/>
          <p:nvPr/>
        </p:nvSpPr>
        <p:spPr>
          <a:xfrm>
            <a:off x="7602800" y="719333"/>
            <a:ext cx="4589200" cy="6132800"/>
          </a:xfrm>
          <a:prstGeom prst="rect">
            <a:avLst/>
          </a:prstGeom>
          <a:solidFill>
            <a:srgbClr val="C1A480">
              <a:alpha val="53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96" name="Google Shape;96;p19"/>
          <p:cNvCxnSpPr/>
          <p:nvPr/>
        </p:nvCxnSpPr>
        <p:spPr>
          <a:xfrm>
            <a:off x="-25800" y="705600"/>
            <a:ext cx="666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801255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950967" y="1625533"/>
            <a:ext cx="5120400" cy="45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950967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2"/>
          </p:nvPr>
        </p:nvSpPr>
        <p:spPr>
          <a:xfrm>
            <a:off x="6120567" y="2520244"/>
            <a:ext cx="5120400" cy="3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cxnSp>
        <p:nvCxnSpPr>
          <p:cNvPr id="101" name="Google Shape;101;p20"/>
          <p:cNvCxnSpPr/>
          <p:nvPr/>
        </p:nvCxnSpPr>
        <p:spPr>
          <a:xfrm>
            <a:off x="11252200" y="-25400"/>
            <a:ext cx="0" cy="6223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385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526545" y="2678867"/>
            <a:ext cx="5142400" cy="201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333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526545" y="4705929"/>
            <a:ext cx="51424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218545" y="1422933"/>
            <a:ext cx="1758400" cy="13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779296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 hasCustomPrompt="1"/>
          </p:nvPr>
        </p:nvSpPr>
        <p:spPr>
          <a:xfrm>
            <a:off x="950967" y="4902843"/>
            <a:ext cx="2542400" cy="6148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04" name="Google Shape;104;p21"/>
          <p:cNvSpPr txBox="1">
            <a:spLocks noGrp="1"/>
          </p:cNvSpPr>
          <p:nvPr>
            <p:ph type="title" idx="2" hasCustomPrompt="1"/>
          </p:nvPr>
        </p:nvSpPr>
        <p:spPr>
          <a:xfrm>
            <a:off x="4822071" y="4902843"/>
            <a:ext cx="2542400" cy="6148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05" name="Google Shape;105;p21"/>
          <p:cNvSpPr txBox="1">
            <a:spLocks noGrp="1"/>
          </p:cNvSpPr>
          <p:nvPr>
            <p:ph type="title" idx="3" hasCustomPrompt="1"/>
          </p:nvPr>
        </p:nvSpPr>
        <p:spPr>
          <a:xfrm>
            <a:off x="8698472" y="4902843"/>
            <a:ext cx="2542400" cy="6148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06" name="Google Shape;106;p21"/>
          <p:cNvSpPr txBox="1">
            <a:spLocks noGrp="1"/>
          </p:cNvSpPr>
          <p:nvPr>
            <p:ph type="title" idx="4"/>
          </p:nvPr>
        </p:nvSpPr>
        <p:spPr>
          <a:xfrm>
            <a:off x="950967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ubTitle" idx="1"/>
          </p:nvPr>
        </p:nvSpPr>
        <p:spPr>
          <a:xfrm>
            <a:off x="950967" y="3893191"/>
            <a:ext cx="25424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ubTitle" idx="5"/>
          </p:nvPr>
        </p:nvSpPr>
        <p:spPr>
          <a:xfrm>
            <a:off x="4822071" y="3893191"/>
            <a:ext cx="25424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subTitle" idx="6"/>
          </p:nvPr>
        </p:nvSpPr>
        <p:spPr>
          <a:xfrm>
            <a:off x="8698472" y="3893191"/>
            <a:ext cx="25424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ubTitle" idx="7"/>
          </p:nvPr>
        </p:nvSpPr>
        <p:spPr>
          <a:xfrm>
            <a:off x="950967" y="3461776"/>
            <a:ext cx="25424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ubTitle" idx="8"/>
          </p:nvPr>
        </p:nvSpPr>
        <p:spPr>
          <a:xfrm>
            <a:off x="4822071" y="3461776"/>
            <a:ext cx="25424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ubTitle" idx="9"/>
          </p:nvPr>
        </p:nvSpPr>
        <p:spPr>
          <a:xfrm>
            <a:off x="8698472" y="3461776"/>
            <a:ext cx="25424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cxnSp>
        <p:nvCxnSpPr>
          <p:cNvPr id="113" name="Google Shape;113;p21"/>
          <p:cNvCxnSpPr/>
          <p:nvPr/>
        </p:nvCxnSpPr>
        <p:spPr>
          <a:xfrm>
            <a:off x="4152000" y="2030733"/>
            <a:ext cx="0" cy="481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21"/>
          <p:cNvCxnSpPr/>
          <p:nvPr/>
        </p:nvCxnSpPr>
        <p:spPr>
          <a:xfrm>
            <a:off x="8024133" y="2030733"/>
            <a:ext cx="0" cy="481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220058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950967" y="731533"/>
            <a:ext cx="10290000" cy="63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7" name="Google Shape;117;p22"/>
          <p:cNvCxnSpPr/>
          <p:nvPr/>
        </p:nvCxnSpPr>
        <p:spPr>
          <a:xfrm>
            <a:off x="8600" y="355649"/>
            <a:ext cx="352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792965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950967" y="731533"/>
            <a:ext cx="10290000" cy="63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20" name="Google Shape;120;p23"/>
          <p:cNvGrpSpPr/>
          <p:nvPr/>
        </p:nvGrpSpPr>
        <p:grpSpPr>
          <a:xfrm>
            <a:off x="951001" y="392450"/>
            <a:ext cx="10290440" cy="6094837"/>
            <a:chOff x="1077725" y="1006750"/>
            <a:chExt cx="6763500" cy="2730825"/>
          </a:xfrm>
        </p:grpSpPr>
        <p:cxnSp>
          <p:nvCxnSpPr>
            <p:cNvPr id="121" name="Google Shape;121;p23"/>
            <p:cNvCxnSpPr/>
            <p:nvPr/>
          </p:nvCxnSpPr>
          <p:spPr>
            <a:xfrm>
              <a:off x="1077725" y="1006750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23"/>
            <p:cNvCxnSpPr/>
            <p:nvPr/>
          </p:nvCxnSpPr>
          <p:spPr>
            <a:xfrm>
              <a:off x="1077725" y="3737575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5486313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5023967" y="732100"/>
            <a:ext cx="554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subTitle" idx="1"/>
          </p:nvPr>
        </p:nvSpPr>
        <p:spPr>
          <a:xfrm>
            <a:off x="5023980" y="2675500"/>
            <a:ext cx="24172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subTitle" idx="2"/>
          </p:nvPr>
        </p:nvSpPr>
        <p:spPr>
          <a:xfrm>
            <a:off x="5023980" y="3103300"/>
            <a:ext cx="24172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subTitle" idx="3"/>
          </p:nvPr>
        </p:nvSpPr>
        <p:spPr>
          <a:xfrm>
            <a:off x="8149809" y="2675500"/>
            <a:ext cx="24156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subTitle" idx="4"/>
          </p:nvPr>
        </p:nvSpPr>
        <p:spPr>
          <a:xfrm>
            <a:off x="8149809" y="3103301"/>
            <a:ext cx="2415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subTitle" idx="5"/>
          </p:nvPr>
        </p:nvSpPr>
        <p:spPr>
          <a:xfrm>
            <a:off x="5023980" y="4564533"/>
            <a:ext cx="24156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subTitle" idx="6"/>
          </p:nvPr>
        </p:nvSpPr>
        <p:spPr>
          <a:xfrm>
            <a:off x="5023980" y="4992336"/>
            <a:ext cx="2415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subTitle" idx="7"/>
          </p:nvPr>
        </p:nvSpPr>
        <p:spPr>
          <a:xfrm>
            <a:off x="8149809" y="4564533"/>
            <a:ext cx="24140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ubTitle" idx="8"/>
          </p:nvPr>
        </p:nvSpPr>
        <p:spPr>
          <a:xfrm>
            <a:off x="8149809" y="4992332"/>
            <a:ext cx="24140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/>
          <p:nvPr/>
        </p:nvSpPr>
        <p:spPr>
          <a:xfrm flipH="1">
            <a:off x="-25633" y="719333"/>
            <a:ext cx="3638000" cy="613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34" name="Google Shape;134;p24"/>
          <p:cNvCxnSpPr/>
          <p:nvPr/>
        </p:nvCxnSpPr>
        <p:spPr>
          <a:xfrm rot="10800000">
            <a:off x="5523200" y="347049"/>
            <a:ext cx="666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535644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950967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title" idx="2"/>
          </p:nvPr>
        </p:nvSpPr>
        <p:spPr>
          <a:xfrm>
            <a:off x="2180905" y="1773439"/>
            <a:ext cx="3919600" cy="4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subTitle" idx="1"/>
          </p:nvPr>
        </p:nvSpPr>
        <p:spPr>
          <a:xfrm>
            <a:off x="2180905" y="2204840"/>
            <a:ext cx="39196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title" idx="3"/>
          </p:nvPr>
        </p:nvSpPr>
        <p:spPr>
          <a:xfrm>
            <a:off x="2180905" y="4979396"/>
            <a:ext cx="3919600" cy="4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subTitle" idx="4"/>
          </p:nvPr>
        </p:nvSpPr>
        <p:spPr>
          <a:xfrm>
            <a:off x="2180905" y="5410929"/>
            <a:ext cx="39196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title" idx="5"/>
          </p:nvPr>
        </p:nvSpPr>
        <p:spPr>
          <a:xfrm>
            <a:off x="2180905" y="3365168"/>
            <a:ext cx="3919600" cy="4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subTitle" idx="6"/>
          </p:nvPr>
        </p:nvSpPr>
        <p:spPr>
          <a:xfrm>
            <a:off x="2180905" y="3796568"/>
            <a:ext cx="39196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3" name="Google Shape;143;p25"/>
          <p:cNvCxnSpPr/>
          <p:nvPr/>
        </p:nvCxnSpPr>
        <p:spPr>
          <a:xfrm>
            <a:off x="968100" y="1776800"/>
            <a:ext cx="0" cy="523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25"/>
          <p:cNvSpPr/>
          <p:nvPr/>
        </p:nvSpPr>
        <p:spPr>
          <a:xfrm>
            <a:off x="7602800" y="2674600"/>
            <a:ext cx="4589200" cy="417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027482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subTitle" idx="1"/>
          </p:nvPr>
        </p:nvSpPr>
        <p:spPr>
          <a:xfrm>
            <a:off x="1141525" y="2617148"/>
            <a:ext cx="26544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subTitle" idx="2"/>
          </p:nvPr>
        </p:nvSpPr>
        <p:spPr>
          <a:xfrm>
            <a:off x="4760719" y="2617148"/>
            <a:ext cx="265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subTitle" idx="3"/>
          </p:nvPr>
        </p:nvSpPr>
        <p:spPr>
          <a:xfrm>
            <a:off x="8371100" y="2617148"/>
            <a:ext cx="26540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subTitle" idx="4"/>
          </p:nvPr>
        </p:nvSpPr>
        <p:spPr>
          <a:xfrm>
            <a:off x="1141525" y="4937925"/>
            <a:ext cx="26544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subTitle" idx="5"/>
          </p:nvPr>
        </p:nvSpPr>
        <p:spPr>
          <a:xfrm>
            <a:off x="4760719" y="4937923"/>
            <a:ext cx="265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subTitle" idx="6"/>
          </p:nvPr>
        </p:nvSpPr>
        <p:spPr>
          <a:xfrm>
            <a:off x="8371100" y="4937923"/>
            <a:ext cx="26540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951133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subTitle" idx="7"/>
          </p:nvPr>
        </p:nvSpPr>
        <p:spPr>
          <a:xfrm>
            <a:off x="1141925" y="3054687"/>
            <a:ext cx="2653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subTitle" idx="8"/>
          </p:nvPr>
        </p:nvSpPr>
        <p:spPr>
          <a:xfrm>
            <a:off x="4760919" y="3054685"/>
            <a:ext cx="26504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subTitle" idx="9"/>
          </p:nvPr>
        </p:nvSpPr>
        <p:spPr>
          <a:xfrm>
            <a:off x="8371300" y="3054685"/>
            <a:ext cx="2653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subTitle" idx="13"/>
          </p:nvPr>
        </p:nvSpPr>
        <p:spPr>
          <a:xfrm>
            <a:off x="1141925" y="5381448"/>
            <a:ext cx="2653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subTitle" idx="14"/>
          </p:nvPr>
        </p:nvSpPr>
        <p:spPr>
          <a:xfrm>
            <a:off x="4760919" y="5381445"/>
            <a:ext cx="26504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15"/>
          </p:nvPr>
        </p:nvSpPr>
        <p:spPr>
          <a:xfrm>
            <a:off x="8371300" y="5381445"/>
            <a:ext cx="2653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9" name="Google Shape;159;p26"/>
          <p:cNvCxnSpPr/>
          <p:nvPr/>
        </p:nvCxnSpPr>
        <p:spPr>
          <a:xfrm>
            <a:off x="965200" y="-228600"/>
            <a:ext cx="0" cy="421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26"/>
          <p:cNvCxnSpPr/>
          <p:nvPr/>
        </p:nvCxnSpPr>
        <p:spPr>
          <a:xfrm>
            <a:off x="11240800" y="3414285"/>
            <a:ext cx="0" cy="3634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375631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subTitle" idx="1"/>
          </p:nvPr>
        </p:nvSpPr>
        <p:spPr>
          <a:xfrm>
            <a:off x="2129428" y="2198128"/>
            <a:ext cx="346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subTitle" idx="2"/>
          </p:nvPr>
        </p:nvSpPr>
        <p:spPr>
          <a:xfrm>
            <a:off x="7603268" y="2198128"/>
            <a:ext cx="346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subTitle" idx="3"/>
          </p:nvPr>
        </p:nvSpPr>
        <p:spPr>
          <a:xfrm>
            <a:off x="2129428" y="4579100"/>
            <a:ext cx="346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subTitle" idx="4"/>
          </p:nvPr>
        </p:nvSpPr>
        <p:spPr>
          <a:xfrm>
            <a:off x="7603268" y="4579100"/>
            <a:ext cx="346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950967" y="741167"/>
            <a:ext cx="102900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subTitle" idx="5"/>
          </p:nvPr>
        </p:nvSpPr>
        <p:spPr>
          <a:xfrm>
            <a:off x="2129428" y="2638228"/>
            <a:ext cx="34608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subTitle" idx="6"/>
          </p:nvPr>
        </p:nvSpPr>
        <p:spPr>
          <a:xfrm>
            <a:off x="7603268" y="2638228"/>
            <a:ext cx="34608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subTitle" idx="7"/>
          </p:nvPr>
        </p:nvSpPr>
        <p:spPr>
          <a:xfrm>
            <a:off x="7603268" y="5014461"/>
            <a:ext cx="34608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subTitle" idx="8"/>
          </p:nvPr>
        </p:nvSpPr>
        <p:spPr>
          <a:xfrm>
            <a:off x="2129428" y="5014461"/>
            <a:ext cx="34608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39190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subTitle" idx="1"/>
          </p:nvPr>
        </p:nvSpPr>
        <p:spPr>
          <a:xfrm>
            <a:off x="8202965" y="4678732"/>
            <a:ext cx="30320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subTitle" idx="2"/>
          </p:nvPr>
        </p:nvSpPr>
        <p:spPr>
          <a:xfrm>
            <a:off x="4579860" y="2101755"/>
            <a:ext cx="30320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subTitle" idx="3"/>
          </p:nvPr>
        </p:nvSpPr>
        <p:spPr>
          <a:xfrm>
            <a:off x="959684" y="4678732"/>
            <a:ext cx="30320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963167" y="7321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subTitle" idx="4"/>
          </p:nvPr>
        </p:nvSpPr>
        <p:spPr>
          <a:xfrm>
            <a:off x="963168" y="5112989"/>
            <a:ext cx="30360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subTitle" idx="5"/>
          </p:nvPr>
        </p:nvSpPr>
        <p:spPr>
          <a:xfrm>
            <a:off x="4577860" y="2536011"/>
            <a:ext cx="30360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8"/>
          <p:cNvSpPr txBox="1">
            <a:spLocks noGrp="1"/>
          </p:cNvSpPr>
          <p:nvPr>
            <p:ph type="subTitle" idx="6"/>
          </p:nvPr>
        </p:nvSpPr>
        <p:spPr>
          <a:xfrm>
            <a:off x="8205216" y="5112989"/>
            <a:ext cx="30360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9" name="Google Shape;179;p28"/>
          <p:cNvGrpSpPr/>
          <p:nvPr/>
        </p:nvGrpSpPr>
        <p:grpSpPr>
          <a:xfrm>
            <a:off x="0" y="352335"/>
            <a:ext cx="12192000" cy="0"/>
            <a:chOff x="0" y="528738"/>
            <a:chExt cx="9144000" cy="0"/>
          </a:xfrm>
        </p:grpSpPr>
        <p:cxnSp>
          <p:nvCxnSpPr>
            <p:cNvPr id="180" name="Google Shape;180;p28"/>
            <p:cNvCxnSpPr/>
            <p:nvPr/>
          </p:nvCxnSpPr>
          <p:spPr>
            <a:xfrm rot="10800000">
              <a:off x="6298800" y="528738"/>
              <a:ext cx="2845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28"/>
            <p:cNvCxnSpPr/>
            <p:nvPr/>
          </p:nvCxnSpPr>
          <p:spPr>
            <a:xfrm rot="10800000">
              <a:off x="0" y="528738"/>
              <a:ext cx="2845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5898763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/>
          <p:nvPr/>
        </p:nvSpPr>
        <p:spPr>
          <a:xfrm>
            <a:off x="8558100" y="719333"/>
            <a:ext cx="3638000" cy="613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963167" y="7321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subTitle" idx="1"/>
          </p:nvPr>
        </p:nvSpPr>
        <p:spPr>
          <a:xfrm>
            <a:off x="950967" y="1630167"/>
            <a:ext cx="5145200" cy="45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86" name="Google Shape;186;p29"/>
          <p:cNvCxnSpPr/>
          <p:nvPr/>
        </p:nvCxnSpPr>
        <p:spPr>
          <a:xfrm>
            <a:off x="12700" y="6518905"/>
            <a:ext cx="693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574686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>
            <a:spLocks noGrp="1"/>
          </p:cNvSpPr>
          <p:nvPr>
            <p:ph type="ctrTitle"/>
          </p:nvPr>
        </p:nvSpPr>
        <p:spPr>
          <a:xfrm>
            <a:off x="4878900" y="866005"/>
            <a:ext cx="6353600" cy="13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4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89" name="Google Shape;189;p30"/>
          <p:cNvSpPr txBox="1">
            <a:spLocks noGrp="1"/>
          </p:cNvSpPr>
          <p:nvPr>
            <p:ph type="subTitle" idx="1"/>
          </p:nvPr>
        </p:nvSpPr>
        <p:spPr>
          <a:xfrm>
            <a:off x="5859300" y="2009677"/>
            <a:ext cx="4392800" cy="15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90" name="Google Shape;190;p30"/>
          <p:cNvSpPr txBox="1"/>
          <p:nvPr/>
        </p:nvSpPr>
        <p:spPr>
          <a:xfrm>
            <a:off x="5488300" y="5537600"/>
            <a:ext cx="5134800" cy="6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0" rIns="1219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lang="en" sz="1333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1333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and infographics &amp; images by </a:t>
            </a:r>
            <a:r>
              <a:rPr lang="en" sz="1333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91" name="Google Shape;191;p30"/>
          <p:cNvSpPr txBox="1">
            <a:spLocks noGrp="1"/>
          </p:cNvSpPr>
          <p:nvPr>
            <p:ph type="subTitle" idx="2"/>
          </p:nvPr>
        </p:nvSpPr>
        <p:spPr>
          <a:xfrm>
            <a:off x="5582500" y="4940307"/>
            <a:ext cx="4946400" cy="4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777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950967" y="1625533"/>
            <a:ext cx="10265600" cy="45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733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950967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8" name="Google Shape;18;p4"/>
          <p:cNvGrpSpPr/>
          <p:nvPr/>
        </p:nvGrpSpPr>
        <p:grpSpPr>
          <a:xfrm>
            <a:off x="951001" y="392450"/>
            <a:ext cx="10290440" cy="6094837"/>
            <a:chOff x="1077725" y="1006750"/>
            <a:chExt cx="6763500" cy="2730825"/>
          </a:xfrm>
        </p:grpSpPr>
        <p:cxnSp>
          <p:nvCxnSpPr>
            <p:cNvPr id="19" name="Google Shape;19;p4"/>
            <p:cNvCxnSpPr/>
            <p:nvPr/>
          </p:nvCxnSpPr>
          <p:spPr>
            <a:xfrm>
              <a:off x="1077725" y="1006750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4"/>
            <p:cNvCxnSpPr/>
            <p:nvPr/>
          </p:nvCxnSpPr>
          <p:spPr>
            <a:xfrm>
              <a:off x="1077725" y="3737575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0228465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/>
          <p:nvPr/>
        </p:nvSpPr>
        <p:spPr>
          <a:xfrm>
            <a:off x="8558100" y="719333"/>
            <a:ext cx="3638000" cy="613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94" name="Google Shape;194;p31"/>
          <p:cNvCxnSpPr/>
          <p:nvPr/>
        </p:nvCxnSpPr>
        <p:spPr>
          <a:xfrm>
            <a:off x="12700" y="6518905"/>
            <a:ext cx="693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911302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32"/>
          <p:cNvCxnSpPr/>
          <p:nvPr/>
        </p:nvCxnSpPr>
        <p:spPr>
          <a:xfrm>
            <a:off x="11223849" y="1776800"/>
            <a:ext cx="0" cy="523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" name="Google Shape;197;p32"/>
          <p:cNvSpPr/>
          <p:nvPr/>
        </p:nvSpPr>
        <p:spPr>
          <a:xfrm flipH="1">
            <a:off x="-51" y="2674600"/>
            <a:ext cx="4589200" cy="417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055810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33"/>
          <p:cNvGrpSpPr/>
          <p:nvPr/>
        </p:nvGrpSpPr>
        <p:grpSpPr>
          <a:xfrm>
            <a:off x="951001" y="392450"/>
            <a:ext cx="10290440" cy="6094837"/>
            <a:chOff x="1077725" y="1006750"/>
            <a:chExt cx="6763500" cy="2730825"/>
          </a:xfrm>
        </p:grpSpPr>
        <p:cxnSp>
          <p:nvCxnSpPr>
            <p:cNvPr id="200" name="Google Shape;200;p33"/>
            <p:cNvCxnSpPr/>
            <p:nvPr/>
          </p:nvCxnSpPr>
          <p:spPr>
            <a:xfrm>
              <a:off x="1077725" y="1006750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33"/>
            <p:cNvCxnSpPr/>
            <p:nvPr/>
          </p:nvCxnSpPr>
          <p:spPr>
            <a:xfrm>
              <a:off x="1077725" y="3737575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6917654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Google Shape;203;p34"/>
          <p:cNvCxnSpPr/>
          <p:nvPr/>
        </p:nvCxnSpPr>
        <p:spPr>
          <a:xfrm>
            <a:off x="11252200" y="-25400"/>
            <a:ext cx="0" cy="6223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34"/>
          <p:cNvCxnSpPr/>
          <p:nvPr/>
        </p:nvCxnSpPr>
        <p:spPr>
          <a:xfrm>
            <a:off x="968100" y="1652392"/>
            <a:ext cx="0" cy="523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2723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dk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7734967" y="715400"/>
            <a:ext cx="3506000" cy="54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5"/>
          <p:cNvSpPr/>
          <p:nvPr/>
        </p:nvSpPr>
        <p:spPr>
          <a:xfrm>
            <a:off x="950967" y="710500"/>
            <a:ext cx="3506000" cy="54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1077467" y="2667700"/>
            <a:ext cx="31016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2"/>
          </p:nvPr>
        </p:nvSpPr>
        <p:spPr>
          <a:xfrm>
            <a:off x="8012867" y="2667700"/>
            <a:ext cx="31016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1077467" y="3021177"/>
            <a:ext cx="3101600" cy="11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4"/>
          </p:nvPr>
        </p:nvSpPr>
        <p:spPr>
          <a:xfrm>
            <a:off x="8012767" y="3021177"/>
            <a:ext cx="3101600" cy="11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542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950967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6"/>
          <p:cNvCxnSpPr/>
          <p:nvPr/>
        </p:nvCxnSpPr>
        <p:spPr>
          <a:xfrm>
            <a:off x="955133" y="1488133"/>
            <a:ext cx="0" cy="549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564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955128" y="714200"/>
            <a:ext cx="4242000" cy="464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2955867" y="1403200"/>
            <a:ext cx="5145200" cy="1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6095967" y="3429000"/>
            <a:ext cx="4066400" cy="20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7"/>
          <p:cNvCxnSpPr/>
          <p:nvPr/>
        </p:nvCxnSpPr>
        <p:spPr>
          <a:xfrm>
            <a:off x="951001" y="6487287"/>
            <a:ext cx="10290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6722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245972" y="1819367"/>
            <a:ext cx="7706000" cy="32076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8666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644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768633" y="2190033"/>
            <a:ext cx="36836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6768633" y="3048000"/>
            <a:ext cx="3683600" cy="16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-17200" y="6494559"/>
            <a:ext cx="12241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42;p9"/>
          <p:cNvCxnSpPr/>
          <p:nvPr/>
        </p:nvCxnSpPr>
        <p:spPr>
          <a:xfrm>
            <a:off x="6574033" y="346840"/>
            <a:ext cx="5636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6340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956267" y="1859133"/>
            <a:ext cx="3070800" cy="37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lack Ops One"/>
              <a:buNone/>
              <a:defRPr sz="3733">
                <a:solidFill>
                  <a:schemeClr val="lt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103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rcellus"/>
              <a:buNone/>
              <a:defRPr sz="28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35925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>
            <a:spLocks noGrp="1"/>
          </p:cNvSpPr>
          <p:nvPr>
            <p:ph type="subTitle" idx="1"/>
          </p:nvPr>
        </p:nvSpPr>
        <p:spPr>
          <a:xfrm>
            <a:off x="5041513" y="4957605"/>
            <a:ext cx="2100573" cy="63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-US" dirty="0"/>
              <a:t>{date}</a:t>
            </a:r>
          </a:p>
        </p:txBody>
      </p:sp>
      <p:sp>
        <p:nvSpPr>
          <p:cNvPr id="218" name="Google Shape;218;p38"/>
          <p:cNvSpPr txBox="1">
            <a:spLocks noGrp="1"/>
          </p:cNvSpPr>
          <p:nvPr>
            <p:ph type="ctrTitle"/>
          </p:nvPr>
        </p:nvSpPr>
        <p:spPr>
          <a:xfrm>
            <a:off x="2578791" y="1309005"/>
            <a:ext cx="7034400" cy="362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hlink"/>
              </a:buClr>
              <a:buSzPts val="1100"/>
            </a:pPr>
            <a:r>
              <a:rPr lang="en-US" sz="6400" dirty="0">
                <a:solidFill>
                  <a:srgbClr val="FF0000"/>
                </a:solidFill>
              </a:rPr>
              <a:t>{company}</a:t>
            </a:r>
            <a:endParaRPr sz="6400" dirty="0">
              <a:solidFill>
                <a:srgbClr val="FF0000"/>
              </a:solidFill>
            </a:endParaRPr>
          </a:p>
        </p:txBody>
      </p:sp>
      <p:grpSp>
        <p:nvGrpSpPr>
          <p:cNvPr id="219" name="Google Shape;219;p38"/>
          <p:cNvGrpSpPr/>
          <p:nvPr/>
        </p:nvGrpSpPr>
        <p:grpSpPr>
          <a:xfrm>
            <a:off x="1583248" y="1290706"/>
            <a:ext cx="9018000" cy="3641100"/>
            <a:chOff x="1077725" y="1006750"/>
            <a:chExt cx="6763500" cy="2730825"/>
          </a:xfrm>
        </p:grpSpPr>
        <p:cxnSp>
          <p:nvCxnSpPr>
            <p:cNvPr id="220" name="Google Shape;220;p38"/>
            <p:cNvCxnSpPr/>
            <p:nvPr/>
          </p:nvCxnSpPr>
          <p:spPr>
            <a:xfrm>
              <a:off x="1077725" y="1006750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38"/>
            <p:cNvCxnSpPr/>
            <p:nvPr/>
          </p:nvCxnSpPr>
          <p:spPr>
            <a:xfrm>
              <a:off x="1077725" y="3737575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>
            <a:spLocks noGrp="1"/>
          </p:cNvSpPr>
          <p:nvPr>
            <p:ph type="title"/>
          </p:nvPr>
        </p:nvSpPr>
        <p:spPr>
          <a:xfrm>
            <a:off x="6144268" y="625168"/>
            <a:ext cx="4030462" cy="63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Company Information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73AB06-99B5-44D2-8B94-54B06E2C2C6F}"/>
              </a:ext>
            </a:extLst>
          </p:cNvPr>
          <p:cNvSpPr txBox="1"/>
          <p:nvPr/>
        </p:nvSpPr>
        <p:spPr>
          <a:xfrm>
            <a:off x="968170" y="1866605"/>
            <a:ext cx="3364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Company Name: {c}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E36B4B-984E-44BA-B682-B1FDF1C81D22}"/>
              </a:ext>
            </a:extLst>
          </p:cNvPr>
          <p:cNvSpPr txBox="1"/>
          <p:nvPr/>
        </p:nvSpPr>
        <p:spPr>
          <a:xfrm>
            <a:off x="970951" y="2489880"/>
            <a:ext cx="3361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Sector: {s}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856A61-A6C8-4C2E-B261-7C9DBDB0C1C5}"/>
              </a:ext>
            </a:extLst>
          </p:cNvPr>
          <p:cNvSpPr txBox="1"/>
          <p:nvPr/>
        </p:nvSpPr>
        <p:spPr>
          <a:xfrm>
            <a:off x="968170" y="3113155"/>
            <a:ext cx="3361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Industry: {</a:t>
            </a:r>
            <a:r>
              <a:rPr lang="en-US" sz="1200" dirty="0" err="1"/>
              <a:t>i</a:t>
            </a:r>
            <a:r>
              <a:rPr lang="en-US" sz="12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8C7D91-3483-4A24-8B48-A616D8411723}"/>
              </a:ext>
            </a:extLst>
          </p:cNvPr>
          <p:cNvSpPr txBox="1"/>
          <p:nvPr/>
        </p:nvSpPr>
        <p:spPr>
          <a:xfrm>
            <a:off x="968170" y="3736430"/>
            <a:ext cx="3361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Country: {co}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E224A-84EB-4EA7-A700-06833978C6DD}"/>
              </a:ext>
            </a:extLst>
          </p:cNvPr>
          <p:cNvSpPr txBox="1"/>
          <p:nvPr/>
        </p:nvSpPr>
        <p:spPr>
          <a:xfrm>
            <a:off x="968170" y="4359705"/>
            <a:ext cx="3361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City: {ci}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4363BD-38A9-4518-9B44-6038D7B0D8B9}"/>
              </a:ext>
            </a:extLst>
          </p:cNvPr>
          <p:cNvSpPr txBox="1"/>
          <p:nvPr/>
        </p:nvSpPr>
        <p:spPr>
          <a:xfrm>
            <a:off x="968170" y="4982980"/>
            <a:ext cx="3361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Number of employees: {</a:t>
            </a:r>
            <a:r>
              <a:rPr lang="en-US" sz="1200" dirty="0" err="1"/>
              <a:t>ee</a:t>
            </a:r>
            <a:r>
              <a:rPr lang="en-US" sz="1200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F24F34-9C8A-46E6-A6AA-A1077EA6949D}"/>
              </a:ext>
            </a:extLst>
          </p:cNvPr>
          <p:cNvSpPr txBox="1"/>
          <p:nvPr/>
        </p:nvSpPr>
        <p:spPr>
          <a:xfrm>
            <a:off x="968169" y="5606255"/>
            <a:ext cx="3686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Website: {w}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2B6A474-2EFB-4FE4-B4CF-B7F3B7DF144E}"/>
              </a:ext>
            </a:extLst>
          </p:cNvPr>
          <p:cNvSpPr txBox="1">
            <a:spLocks/>
          </p:cNvSpPr>
          <p:nvPr/>
        </p:nvSpPr>
        <p:spPr>
          <a:xfrm>
            <a:off x="5078031" y="1369699"/>
            <a:ext cx="6162936" cy="4995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200" kern="0" dirty="0"/>
              <a:t>{summary}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887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3700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3096113"/>
      </p:ext>
    </p:extLst>
  </p:cSld>
  <p:clrMapOvr>
    <a:masterClrMapping/>
  </p:clrMapOvr>
</p:sld>
</file>

<file path=ppt/theme/theme1.xml><?xml version="1.0" encoding="utf-8"?>
<a:theme xmlns:a="http://schemas.openxmlformats.org/drawingml/2006/main" name="Starting a Company in Korea by Slidesgo">
  <a:themeElements>
    <a:clrScheme name="Simple Light">
      <a:dk1>
        <a:srgbClr val="212121"/>
      </a:dk1>
      <a:lt1>
        <a:srgbClr val="FFFFFF"/>
      </a:lt1>
      <a:dk2>
        <a:srgbClr val="C1A480"/>
      </a:dk2>
      <a:lt2>
        <a:srgbClr val="F3F4ED"/>
      </a:lt2>
      <a:accent1>
        <a:srgbClr val="4E4E4E"/>
      </a:accent1>
      <a:accent2>
        <a:srgbClr val="D3C1A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49</Words>
  <Application>Microsoft Macintosh PowerPoint</Application>
  <PresentationFormat>Widescreen</PresentationFormat>
  <Paragraphs>11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Anaheim</vt:lpstr>
      <vt:lpstr>Arial</vt:lpstr>
      <vt:lpstr>Bebas Neue</vt:lpstr>
      <vt:lpstr>Black Ops One</vt:lpstr>
      <vt:lpstr>Calibri</vt:lpstr>
      <vt:lpstr>Josefin Sans</vt:lpstr>
      <vt:lpstr>Marcellus</vt:lpstr>
      <vt:lpstr>Open Sans</vt:lpstr>
      <vt:lpstr>Roboto Condensed Light</vt:lpstr>
      <vt:lpstr>Starting a Company in Korea by Slidesgo</vt:lpstr>
      <vt:lpstr>{company}</vt:lpstr>
      <vt:lpstr>Company Information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Oleksandr Arsentiev</dc:creator>
  <cp:lastModifiedBy>Zhang, Sen</cp:lastModifiedBy>
  <cp:revision>12</cp:revision>
  <dcterms:created xsi:type="dcterms:W3CDTF">2023-01-06T22:44:10Z</dcterms:created>
  <dcterms:modified xsi:type="dcterms:W3CDTF">2025-02-02T03:36:18Z</dcterms:modified>
</cp:coreProperties>
</file>