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500" r:id="rId5"/>
    <p:sldId id="501" r:id="rId6"/>
    <p:sldId id="537" r:id="rId7"/>
    <p:sldId id="506" r:id="rId8"/>
    <p:sldId id="529" r:id="rId9"/>
    <p:sldId id="509" r:id="rId10"/>
    <p:sldId id="536" r:id="rId11"/>
    <p:sldId id="535" r:id="rId12"/>
    <p:sldId id="518" r:id="rId13"/>
    <p:sldId id="533" r:id="rId14"/>
    <p:sldId id="26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pos="597" userDrawn="1">
          <p15:clr>
            <a:srgbClr val="A4A3A4"/>
          </p15:clr>
        </p15:guide>
        <p15:guide id="4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3F3F"/>
    <a:srgbClr val="990033"/>
    <a:srgbClr val="F2F2F2"/>
    <a:srgbClr val="014067"/>
    <a:srgbClr val="014E7D"/>
    <a:srgbClr val="013657"/>
    <a:srgbClr val="01456F"/>
    <a:srgbClr val="014B79"/>
    <a:srgbClr val="0937C9"/>
    <a:srgbClr val="0027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04A2CBD-D137-4606-A8E0-5A21361C881D}" v="14" dt="2022-07-02T03:20:52.4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79" autoAdjust="0"/>
    <p:restoredTop sz="72388" autoAdjust="0"/>
  </p:normalViewPr>
  <p:slideViewPr>
    <p:cSldViewPr snapToGrid="0" showGuides="1">
      <p:cViewPr varScale="1">
        <p:scale>
          <a:sx n="45" d="100"/>
          <a:sy n="45" d="100"/>
        </p:scale>
        <p:origin x="532" y="44"/>
      </p:cViewPr>
      <p:guideLst>
        <p:guide pos="3840"/>
        <p:guide pos="597"/>
        <p:guide orient="horz" pos="2160"/>
      </p:guideLst>
    </p:cSldViewPr>
  </p:slideViewPr>
  <p:outlineViewPr>
    <p:cViewPr>
      <p:scale>
        <a:sx n="33" d="100"/>
        <a:sy n="33" d="100"/>
      </p:scale>
      <p:origin x="0" y="-192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3" d="100"/>
          <a:sy n="63" d="100"/>
        </p:scale>
        <p:origin x="313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8BEDA40-91A9-49DC-B402-0EBE674AAEA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CBB508-5589-42E7-A433-D119AC0FFB7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2BFC85-49E4-447A-A7E3-16153CB2FE2A}" type="datetimeFigureOut">
              <a:rPr lang="en-IN" smtClean="0"/>
              <a:t>03-07-2022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232ABA-B33A-4B3B-8412-C1773FBF3D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B1832E-3B48-42CB-80A7-CD8E48D52DD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1072A3-100F-40A9-915F-8D2D9E6962D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135371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71B50E-4C60-4F9E-B773-52059170945B}" type="datetimeFigureOut">
              <a:rPr lang="en-IN" smtClean="0"/>
              <a:t>03-07-2022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230CFA-805A-4FD3-B3A0-DAAA5993DA1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98927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230CFA-805A-4FD3-B3A0-DAAA5993DA17}" type="slidenum">
              <a:rPr lang="en-IN" smtClean="0"/>
              <a:t>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148287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与集成性能相比，每个融合模型的质量损失很小，这表明来自其他领域的未标记数据集对于模型融合来说是足够的。此外，当训练数据集包含比蒸馏数据集更多的类时，融合模型与集成模型之间的差距会扩大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230CFA-805A-4FD3-B3A0-DAAA5993DA17}" type="slidenum">
              <a:rPr lang="en-IN" smtClean="0"/>
              <a:t>10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085132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P108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230CFA-805A-4FD3-B3A0-DAAA5993DA17}" type="slidenum">
              <a:rPr lang="en-IN" smtClean="0"/>
              <a:t>11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967637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230CFA-805A-4FD3-B3A0-DAAA5993DA17}" type="slidenum">
              <a:rPr lang="en-IN" smtClean="0"/>
              <a:t>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437968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我们考虑一个带有</a:t>
            </a:r>
            <a:r>
              <a:rPr lang="en-US" altLang="zh-CN" dirty="0"/>
              <a:t>3</a:t>
            </a:r>
            <a:r>
              <a:rPr lang="zh-CN" altLang="en-US" dirty="0"/>
              <a:t>层</a:t>
            </a:r>
            <a:r>
              <a:rPr lang="en-US" altLang="zh-CN" dirty="0"/>
              <a:t>MLP</a:t>
            </a:r>
            <a:r>
              <a:rPr lang="zh-CN" altLang="en-US" dirty="0"/>
              <a:t>的</a:t>
            </a:r>
            <a:r>
              <a:rPr lang="en-US" altLang="zh-CN" dirty="0"/>
              <a:t>3</a:t>
            </a:r>
            <a:r>
              <a:rPr lang="zh-CN" altLang="en-US" dirty="0"/>
              <a:t>类分类任务的玩具示例，并显示输入空间上的决策边界</a:t>
            </a:r>
            <a:r>
              <a:rPr lang="en-US" altLang="zh-CN" dirty="0"/>
              <a:t>(RGB</a:t>
            </a:r>
            <a:r>
              <a:rPr lang="zh-CN" altLang="en-US" dirty="0"/>
              <a:t>信道上的概率</a:t>
            </a:r>
            <a:r>
              <a:rPr lang="en-US" altLang="zh-CN" dirty="0"/>
              <a:t>)</a:t>
            </a:r>
            <a:r>
              <a:rPr lang="zh-CN" altLang="en-US" dirty="0"/>
              <a:t>。左边两张图显示了单独训练的本地模型。右边三幅图评价了聚合模型和全球数据分布</a:t>
            </a:r>
            <a:r>
              <a:rPr lang="en-US" altLang="zh-CN" dirty="0"/>
              <a:t>;</a:t>
            </a:r>
            <a:r>
              <a:rPr lang="zh-CN" altLang="en-US" dirty="0"/>
              <a:t>平均模型导致了很多模糊的决策边界。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230CFA-805A-4FD3-B3A0-DAAA5993DA17}" type="slidenum">
              <a:rPr lang="en-IN" smtClean="0"/>
              <a:t>3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569014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服务端将接收到的模型参数取权值平均后 作为全局模型初始化的参数</a:t>
            </a:r>
            <a:endParaRPr lang="en-US" altLang="zh-CN" dirty="0"/>
          </a:p>
          <a:p>
            <a:r>
              <a:rPr lang="zh-CN" altLang="en-US" dirty="0"/>
              <a:t>再利用未标记的数据或通过生成器生成的数据（例如</a:t>
            </a:r>
            <a:r>
              <a:rPr lang="en-US" altLang="zh-CN" dirty="0"/>
              <a:t>GAN</a:t>
            </a:r>
            <a:r>
              <a:rPr lang="zh-CN" altLang="en-US" dirty="0"/>
              <a:t>）进行集成蒸馏得到这一轮的聚合模型参数。</a:t>
            </a:r>
            <a:endParaRPr lang="en-US" altLang="zh-CN" dirty="0"/>
          </a:p>
          <a:p>
            <a:r>
              <a:rPr lang="en-US" altLang="zh-C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FEDAVG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只使用平均模型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xt,0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，而我们在顶部执行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次服务器端模型融合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第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7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行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-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第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10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行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。</a:t>
            </a:r>
            <a:endParaRPr lang="en-US" altLang="zh-CN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r>
              <a:rPr lang="zh-CN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在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server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端进行蒸馏 所以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server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端需要数据才能进行蒸馏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230CFA-805A-4FD3-B3A0-DAAA5993DA17}" type="slidenum">
              <a:rPr lang="en-IN" smtClean="0"/>
              <a:t>4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971711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f(ˆ</a:t>
                </a:r>
                <a:r>
                  <a:rPr lang="en-US" altLang="zh-CN" dirty="0" err="1"/>
                  <a:t>xkt</a:t>
                </a:r>
                <a:r>
                  <a:rPr lang="en-US" altLang="zh-CN" dirty="0"/>
                  <a:t>, d)</a:t>
                </a:r>
                <a:r>
                  <a:rPr lang="zh-CN" altLang="en-US" dirty="0"/>
                  <a:t>表示在第</a:t>
                </a:r>
                <a:r>
                  <a:rPr lang="en-US" altLang="zh-CN" dirty="0"/>
                  <a:t>t </a:t>
                </a:r>
                <a:r>
                  <a:rPr lang="zh-CN" altLang="en-US" dirty="0"/>
                  <a:t>轮中第</a:t>
                </a:r>
                <a:r>
                  <a:rPr lang="en-US" altLang="zh-CN" dirty="0"/>
                  <a:t>k </a:t>
                </a:r>
                <a:r>
                  <a:rPr lang="zh-CN" altLang="en-US" dirty="0"/>
                  <a:t>个客户端模型在第</a:t>
                </a:r>
                <a:r>
                  <a:rPr lang="en-US" altLang="zh-CN" dirty="0"/>
                  <a:t>d </a:t>
                </a:r>
                <a:r>
                  <a:rPr lang="zh-CN" altLang="en-US" dirty="0"/>
                  <a:t>个</a:t>
                </a:r>
                <a:r>
                  <a:rPr lang="en-US" altLang="zh-CN" dirty="0"/>
                  <a:t>batch</a:t>
                </a:r>
                <a:r>
                  <a:rPr lang="zh-CN" altLang="en-US" dirty="0"/>
                  <a:t>的输出</a:t>
                </a:r>
              </a:p>
              <a:p>
                <a:r>
                  <a:rPr lang="en-US" altLang="zh-CN" sz="12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|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1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CN" sz="12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|</a:t>
                </a:r>
                <a:r>
                  <a:rPr lang="zh-CN" altLang="en-US" sz="12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表示每次抽取的进行聚合的</a:t>
                </a:r>
                <a:r>
                  <a:rPr lang="en-US" altLang="zh-CN" sz="12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client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f(ˆ</a:t>
                </a:r>
                <a:r>
                  <a:rPr lang="en-US" altLang="zh-CN" dirty="0" err="1"/>
                  <a:t>xkt</a:t>
                </a:r>
                <a:r>
                  <a:rPr lang="en-US" altLang="zh-CN" dirty="0"/>
                  <a:t>, d)</a:t>
                </a:r>
                <a:r>
                  <a:rPr lang="zh-CN" altLang="en-US" dirty="0"/>
                  <a:t>表示在第</a:t>
                </a:r>
                <a:r>
                  <a:rPr lang="en-US" altLang="zh-CN" dirty="0"/>
                  <a:t>t </a:t>
                </a:r>
                <a:r>
                  <a:rPr lang="zh-CN" altLang="en-US" dirty="0"/>
                  <a:t>轮中第</a:t>
                </a:r>
                <a:r>
                  <a:rPr lang="en-US" altLang="zh-CN" dirty="0"/>
                  <a:t>k </a:t>
                </a:r>
                <a:r>
                  <a:rPr lang="zh-CN" altLang="en-US" dirty="0"/>
                  <a:t>个客户端模型在第</a:t>
                </a:r>
                <a:r>
                  <a:rPr lang="en-US" altLang="zh-CN" dirty="0"/>
                  <a:t>d </a:t>
                </a:r>
                <a:r>
                  <a:rPr lang="zh-CN" altLang="en-US" dirty="0"/>
                  <a:t>个</a:t>
                </a:r>
                <a:r>
                  <a:rPr lang="en-US" altLang="zh-CN" dirty="0"/>
                  <a:t>batch</a:t>
                </a:r>
                <a:r>
                  <a:rPr lang="zh-CN" altLang="en-US" dirty="0"/>
                  <a:t>的输出</a:t>
                </a:r>
              </a:p>
              <a:p>
                <a:r>
                  <a:rPr lang="en-US" altLang="zh-CN" sz="12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|</a:t>
                </a:r>
                <a:r>
                  <a:rPr lang="en-US" altLang="zh-CN" sz="1200" b="0" i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𝑆_𝑡</a:t>
                </a:r>
                <a:r>
                  <a:rPr lang="en-US" altLang="zh-CN" sz="12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|</a:t>
                </a:r>
                <a:r>
                  <a:rPr lang="zh-CN" altLang="en-US" sz="12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表示每次抽取的进行聚合的</a:t>
                </a:r>
                <a:r>
                  <a:rPr lang="en-US" altLang="zh-CN" sz="12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client</a:t>
                </a:r>
                <a:endParaRPr lang="zh-CN" altLang="en-US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230CFA-805A-4FD3-B3A0-DAAA5993DA17}" type="slidenum">
              <a:rPr lang="en-IN" smtClean="0"/>
              <a:t>5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821531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与同构模型相比，异构模型主要的不同之处在于第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9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，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10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，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11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这三行。这三行的意思对每一种架构的模型都进行一次集成蒸馏。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230CFA-805A-4FD3-B3A0-DAAA5993DA17}" type="slidenum">
              <a:rPr lang="en-IN" smtClean="0"/>
              <a:t>6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693578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230CFA-805A-4FD3-B3A0-DAAA5993DA17}" type="slidenum">
              <a:rPr lang="en-IN" smtClean="0"/>
              <a:t>7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283717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230CFA-805A-4FD3-B3A0-DAAA5993DA17}" type="slidenum">
              <a:rPr lang="en-IN" smtClean="0"/>
              <a:t>8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458705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230CFA-805A-4FD3-B3A0-DAAA5993DA17}" type="slidenum">
              <a:rPr lang="en-IN" smtClean="0"/>
              <a:t>9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635129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73B47EE6-EDE6-4881-B456-B37D9C1ADE3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单击图标添加图片</a:t>
            </a:r>
            <a:endParaRPr lang="en-IN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IN" dirty="0"/>
              <a:t>Click To Edit Master Title Style</a:t>
            </a:r>
            <a:endParaRPr lang="en-US" dirty="0"/>
          </a:p>
        </p:txBody>
      </p:sp>
      <p:sp>
        <p:nvSpPr>
          <p:cNvPr id="3" name="Subtitle 2" title="Subtitle">
            <a:extLst>
              <a:ext uri="{FF2B5EF4-FFF2-40B4-BE49-F238E27FC236}">
                <a16:creationId xmlns:a16="http://schemas.microsoft.com/office/drawing/2014/main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SUBTITLE</a:t>
            </a:r>
            <a:endParaRPr lang="en-IN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00450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7537" userDrawn="1">
          <p15:clr>
            <a:srgbClr val="FBAE40"/>
          </p15:clr>
        </p15:guide>
        <p15:guide id="3" pos="138" userDrawn="1">
          <p15:clr>
            <a:srgbClr val="FBAE40"/>
          </p15:clr>
        </p15:guide>
        <p15:guide id="4" orient="horz" pos="4178" userDrawn="1">
          <p15:clr>
            <a:srgbClr val="FBAE40"/>
          </p15:clr>
        </p15:guide>
        <p15:guide id="5" orient="horz" pos="142" userDrawn="1">
          <p15:clr>
            <a:srgbClr val="FBAE40"/>
          </p15:clr>
        </p15:guide>
        <p15:guide id="6" pos="2457" userDrawn="1">
          <p15:clr>
            <a:srgbClr val="FBAE40"/>
          </p15:clr>
        </p15:guide>
        <p15:guide id="7" pos="43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IN" dirty="0"/>
              <a:t>Click To Edit Master Title Style</a:t>
            </a:r>
            <a:endParaRPr lang="en-US" dirty="0"/>
          </a:p>
        </p:txBody>
      </p:sp>
      <p:sp>
        <p:nvSpPr>
          <p:cNvPr id="3" name="Subtitle 2" title="Subtitle">
            <a:extLst>
              <a:ext uri="{FF2B5EF4-FFF2-40B4-BE49-F238E27FC236}">
                <a16:creationId xmlns:a16="http://schemas.microsoft.com/office/drawing/2014/main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IN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45617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71D0E8AA-902F-440D-9C55-2A391C22396A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7" name="Parallelogram 16">
            <a:extLst>
              <a:ext uri="{FF2B5EF4-FFF2-40B4-BE49-F238E27FC236}">
                <a16:creationId xmlns:a16="http://schemas.microsoft.com/office/drawing/2014/main" id="{7D937721-835D-4D84-94A3-6C79D4639514}"/>
              </a:ext>
            </a:extLst>
          </p:cNvPr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32BB30B-8262-4715-998F-AAF6A81ADF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itle 1" title="Title">
            <a:extLst>
              <a:ext uri="{FF2B5EF4-FFF2-40B4-BE49-F238E27FC236}">
                <a16:creationId xmlns:a16="http://schemas.microsoft.com/office/drawing/2014/main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r>
              <a:rPr lang="en-IN" dirty="0"/>
              <a:t>Click To Edit Master Title Style</a:t>
            </a:r>
            <a:endParaRPr lang="en-US" dirty="0"/>
          </a:p>
        </p:txBody>
      </p:sp>
      <p:sp>
        <p:nvSpPr>
          <p:cNvPr id="101" name="Text Placeholder 2" title="Subtitle">
            <a:extLst>
              <a:ext uri="{FF2B5EF4-FFF2-40B4-BE49-F238E27FC236}">
                <a16:creationId xmlns:a16="http://schemas.microsoft.com/office/drawing/2014/main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A0A0C24-D997-4E78-951F-AFB51C70EFC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E123A0CF-50D6-46EC-8BF6-43E38AFCD588}"/>
              </a:ext>
            </a:extLst>
          </p:cNvPr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B2F1D2E-B631-4CB1-9448-2B50F8C4631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CF69447-82AD-475F-A3AE-3D7FF61DBFE2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arallelogram 23">
            <a:extLst>
              <a:ext uri="{FF2B5EF4-FFF2-40B4-BE49-F238E27FC236}">
                <a16:creationId xmlns:a16="http://schemas.microsoft.com/office/drawing/2014/main" id="{FC8C82F3-94EE-4B4F-A01D-993A41BC00B1}"/>
              </a:ext>
            </a:extLst>
          </p:cNvPr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07865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83">
          <p15:clr>
            <a:srgbClr val="FBAE40"/>
          </p15:clr>
        </p15:guide>
        <p15:guide id="2" pos="3840">
          <p15:clr>
            <a:srgbClr val="FBAE40"/>
          </p15:clr>
        </p15:guide>
        <p15:guide id="3" pos="143">
          <p15:clr>
            <a:srgbClr val="FBAE40"/>
          </p15:clr>
        </p15:guide>
        <p15:guide id="4" orient="horz" pos="4170">
          <p15:clr>
            <a:srgbClr val="FBAE40"/>
          </p15:clr>
        </p15:guide>
        <p15:guide id="5" pos="7537">
          <p15:clr>
            <a:srgbClr val="FBAE40"/>
          </p15:clr>
        </p15:guide>
        <p15:guide id="6" orient="horz" pos="14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0524862" y="112603"/>
            <a:ext cx="1564852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>
                <a:solidFill>
                  <a:schemeClr val="accent6"/>
                </a:solidFill>
                <a:latin typeface="Arial Black" panose="020B0A04020102020204" pitchFamily="34" charset="0"/>
              </a:rPr>
              <a:t>TSMC</a:t>
            </a:r>
            <a:endParaRPr lang="en-IN" sz="3400" b="1" dirty="0">
              <a:solidFill>
                <a:schemeClr val="accent6"/>
              </a:solidFill>
              <a:latin typeface="Arial Black" panose="020B0A04020102020204" pitchFamily="34" charset="0"/>
            </a:endParaRP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IN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 </a:t>
            </a:r>
            <a:endParaRPr lang="en-IN" dirty="0"/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1FAE0C34-9220-45F0-9FC2-9FE7C994E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678" y="1671924"/>
            <a:ext cx="10835122" cy="4505039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4304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0509622" y="97662"/>
            <a:ext cx="1564852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>
                <a:solidFill>
                  <a:schemeClr val="accent6"/>
                </a:solidFill>
                <a:latin typeface="Arial Black" panose="020B0A04020102020204" pitchFamily="34" charset="0"/>
              </a:rPr>
              <a:t>TSMC</a:t>
            </a:r>
            <a:endParaRPr lang="en-IN" sz="3400" b="1" dirty="0">
              <a:solidFill>
                <a:schemeClr val="accent6"/>
              </a:solidFill>
              <a:latin typeface="Arial Black" panose="020B0A04020102020204" pitchFamily="34" charset="0"/>
            </a:endParaRP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IN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 </a:t>
            </a:r>
            <a:endParaRPr lang="en-IN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217F9213-0142-420B-A84D-C5627A0C81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9687" y="1651044"/>
            <a:ext cx="5181600" cy="4525919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8014328B-D576-4B5C-A4AE-CF9831892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651044"/>
            <a:ext cx="5181600" cy="4525919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8131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IN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 </a:t>
            </a:r>
            <a:endParaRPr lang="en-IN" dirty="0"/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82BFF385-445D-4DBB-9773-F99669415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678" y="1681163"/>
            <a:ext cx="538250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lang="en-US" b="1" dirty="0">
                <a:solidFill>
                  <a:schemeClr val="accent6"/>
                </a:solidFill>
              </a:defRPr>
            </a:lvl1pPr>
          </a:lstStyle>
          <a:p>
            <a:pPr marL="228600" lvl="0" indent="-228600"/>
            <a:r>
              <a:rPr lang="zh-CN" altLang="en-US"/>
              <a:t>单击此处编辑母版文本样式</a:t>
            </a:r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311B1CFE-1B35-4B5C-B40A-DC5ADF211B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1CE840E8-D596-479D-AE97-E88F42DC1B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B9A68D25-B19E-4E84-B65D-596EE8382D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678" y="2505075"/>
            <a:ext cx="5391749" cy="3684588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7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0509622" y="97662"/>
            <a:ext cx="1564852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>
                <a:solidFill>
                  <a:schemeClr val="accent6"/>
                </a:solidFill>
                <a:latin typeface="Arial Black" panose="020B0A04020102020204" pitchFamily="34" charset="0"/>
              </a:rPr>
              <a:t>TSMC</a:t>
            </a:r>
            <a:endParaRPr lang="en-IN" sz="3400" b="1" dirty="0">
              <a:solidFill>
                <a:schemeClr val="accent6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22678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IN" dirty="0"/>
              <a:t>Click To Edit Master 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BDEAC3CA-E21C-4A63-BE7D-DCC82055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600">
                <a:solidFill>
                  <a:schemeClr val="accent6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C9A1E80C-1A76-4D3E-92A1-846866867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1316" y="2290713"/>
            <a:ext cx="5803672" cy="4341862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 sz="2400"/>
            </a:lvl1pPr>
            <a:lvl2pPr>
              <a:buClr>
                <a:schemeClr val="accent2"/>
              </a:buClr>
              <a:defRPr sz="2000"/>
            </a:lvl2pPr>
            <a:lvl3pPr>
              <a:buClr>
                <a:schemeClr val="accent2"/>
              </a:buClr>
              <a:defRPr sz="1800"/>
            </a:lvl3pPr>
            <a:lvl4pPr>
              <a:buClr>
                <a:schemeClr val="accent2"/>
              </a:buClr>
              <a:defRPr sz="1600"/>
            </a:lvl4pPr>
            <a:lvl5pPr>
              <a:buClr>
                <a:schemeClr val="accent2"/>
              </a:buCl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2653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IN" dirty="0"/>
              <a:t>Click To Edit Master 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BDEAC3CA-E21C-4A63-BE7D-DCC82055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600">
                <a:solidFill>
                  <a:schemeClr val="accent6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22728E0A-430E-4C6A-BF56-06FA8510F2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49970" y="2271860"/>
            <a:ext cx="5715017" cy="436071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43026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8A0030CD-8C9E-4AA5-8C5D-F9B2EDB7E17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7" name="Diagonal Stripe 26">
              <a:extLst>
                <a:ext uri="{FF2B5EF4-FFF2-40B4-BE49-F238E27FC236}">
                  <a16:creationId xmlns:a16="http://schemas.microsoft.com/office/drawing/2014/main" id="{872EE65E-EE50-4A3E-861E-1D6C241CB8EA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76AD1EF-E06C-4D3C-9693-26844D01C83C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Parallelogram 28">
              <a:extLst>
                <a:ext uri="{FF2B5EF4-FFF2-40B4-BE49-F238E27FC236}">
                  <a16:creationId xmlns:a16="http://schemas.microsoft.com/office/drawing/2014/main" id="{57D44C42-44C0-420A-A125-9B1A979D4F56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30" name="Parallelogram 29">
            <a:extLst>
              <a:ext uri="{FF2B5EF4-FFF2-40B4-BE49-F238E27FC236}">
                <a16:creationId xmlns:a16="http://schemas.microsoft.com/office/drawing/2014/main" id="{406089BB-36DC-4E23-B215-527A8A18FCF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IN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78C43A6-50C6-704E-BADC-6D83BADE731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91439B-965F-3548-AF77-89501B24F60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10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0509622" y="97662"/>
            <a:ext cx="1564852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>
                <a:solidFill>
                  <a:schemeClr val="accent6"/>
                </a:solidFill>
                <a:latin typeface="Arial Black" panose="020B0A04020102020204" pitchFamily="34" charset="0"/>
              </a:rPr>
              <a:t>TSMC</a:t>
            </a:r>
            <a:endParaRPr lang="en-IN" sz="3400" b="1" dirty="0">
              <a:solidFill>
                <a:schemeClr val="accent6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99068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1B2FB48C-0C70-4DBE-B904-A134B6644DD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8" name="Diagonal Stripe 27">
              <a:extLst>
                <a:ext uri="{FF2B5EF4-FFF2-40B4-BE49-F238E27FC236}">
                  <a16:creationId xmlns:a16="http://schemas.microsoft.com/office/drawing/2014/main" id="{4F2E2158-1E6E-4E0D-BDAB-B20041C7361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26D62DB-3A5A-4DA1-BFA4-D9E58676E86A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F5A729A7-3A5C-405C-AE06-180E7529E477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31" name="Parallelogram 30">
            <a:extLst>
              <a:ext uri="{FF2B5EF4-FFF2-40B4-BE49-F238E27FC236}">
                <a16:creationId xmlns:a16="http://schemas.microsoft.com/office/drawing/2014/main" id="{41E23981-B12A-4AC3-A030-337BBBA5E45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IN" dirty="0"/>
          </a:p>
        </p:txBody>
      </p:sp>
      <p:sp>
        <p:nvSpPr>
          <p:cNvPr id="33" name="Title 1" title="Title ">
            <a:extLst>
              <a:ext uri="{FF2B5EF4-FFF2-40B4-BE49-F238E27FC236}">
                <a16:creationId xmlns:a16="http://schemas.microsoft.com/office/drawing/2014/main" id="{59067A2C-FE71-4381-BE51-08DAC5E435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21556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 </a:t>
            </a:r>
            <a:endParaRPr lang="en-IN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B69A007-934D-7A4B-9EFA-82044EF4DC3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A154DC2-98C7-4D4B-A17A-AA4731217F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11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0509622" y="97662"/>
            <a:ext cx="1564852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>
                <a:solidFill>
                  <a:schemeClr val="accent6"/>
                </a:solidFill>
                <a:latin typeface="Arial Black" panose="020B0A04020102020204" pitchFamily="34" charset="0"/>
              </a:rPr>
              <a:t>TSMC</a:t>
            </a:r>
            <a:endParaRPr lang="en-IN" sz="3400" b="1" dirty="0">
              <a:solidFill>
                <a:schemeClr val="accent6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84190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71D0E8AA-902F-440D-9C55-2A391C22396A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7" name="Parallelogram 16">
            <a:extLst>
              <a:ext uri="{FF2B5EF4-FFF2-40B4-BE49-F238E27FC236}">
                <a16:creationId xmlns:a16="http://schemas.microsoft.com/office/drawing/2014/main" id="{7D937721-835D-4D84-94A3-6C79D4639514}"/>
              </a:ext>
            </a:extLst>
          </p:cNvPr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32BB30B-8262-4715-998F-AAF6A81ADF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itle 1" title="Title">
            <a:extLst>
              <a:ext uri="{FF2B5EF4-FFF2-40B4-BE49-F238E27FC236}">
                <a16:creationId xmlns:a16="http://schemas.microsoft.com/office/drawing/2014/main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r>
              <a:rPr lang="en-IN" dirty="0"/>
              <a:t>Click To Edit Master Title Style</a:t>
            </a:r>
            <a:endParaRPr lang="en-US" dirty="0"/>
          </a:p>
        </p:txBody>
      </p:sp>
      <p:sp>
        <p:nvSpPr>
          <p:cNvPr id="101" name="Text Placeholder 2" title="Subtitle">
            <a:extLst>
              <a:ext uri="{FF2B5EF4-FFF2-40B4-BE49-F238E27FC236}">
                <a16:creationId xmlns:a16="http://schemas.microsoft.com/office/drawing/2014/main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A0A0C24-D997-4E78-951F-AFB51C70EFC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E123A0CF-50D6-46EC-8BF6-43E38AFCD588}"/>
              </a:ext>
            </a:extLst>
          </p:cNvPr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B2F1D2E-B631-4CB1-9448-2B50F8C4631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95572AA9-EFAE-4771-B1EE-47E36117377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单击图标添加图片</a:t>
            </a:r>
            <a:endParaRPr lang="en-IN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CF69447-82AD-475F-A3AE-3D7FF61DBFE2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arallelogram 23">
            <a:extLst>
              <a:ext uri="{FF2B5EF4-FFF2-40B4-BE49-F238E27FC236}">
                <a16:creationId xmlns:a16="http://schemas.microsoft.com/office/drawing/2014/main" id="{FC8C82F3-94EE-4B4F-A01D-993A41BC00B1}"/>
              </a:ext>
            </a:extLst>
          </p:cNvPr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239983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83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143" userDrawn="1">
          <p15:clr>
            <a:srgbClr val="FBAE40"/>
          </p15:clr>
        </p15:guide>
        <p15:guide id="4" orient="horz" pos="4170" userDrawn="1">
          <p15:clr>
            <a:srgbClr val="FBAE40"/>
          </p15:clr>
        </p15:guide>
        <p15:guide id="5" pos="7537" userDrawn="1">
          <p15:clr>
            <a:srgbClr val="FBAE40"/>
          </p15:clr>
        </p15:guide>
        <p15:guide id="6" orient="horz" pos="14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 title="Bullet Points">
            <a:extLst>
              <a:ext uri="{FF2B5EF4-FFF2-40B4-BE49-F238E27FC236}">
                <a16:creationId xmlns:a16="http://schemas.microsoft.com/office/drawing/2014/main" id="{BFD7EA17-BE66-4636-9684-F9356258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96915"/>
            <a:ext cx="4942829" cy="29582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IN" dirty="0"/>
          </a:p>
        </p:txBody>
      </p:sp>
      <p:sp>
        <p:nvSpPr>
          <p:cNvPr id="24" name="Right Triangle 23">
            <a:extLst>
              <a:ext uri="{FF2B5EF4-FFF2-40B4-BE49-F238E27FC236}">
                <a16:creationId xmlns:a16="http://schemas.microsoft.com/office/drawing/2014/main" id="{BD6ACE60-499D-41AB-89C4-D537D7C3D22A}"/>
              </a:ext>
            </a:extLst>
          </p:cNvPr>
          <p:cNvSpPr/>
          <p:nvPr userDrawn="1"/>
        </p:nvSpPr>
        <p:spPr>
          <a:xfrm flipH="1" flipV="1">
            <a:off x="1839686" y="-6"/>
            <a:ext cx="10352314" cy="5638806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18C08F43-D42B-4CF1-912F-BC83D72AB415}"/>
              </a:ext>
            </a:extLst>
          </p:cNvPr>
          <p:cNvSpPr/>
          <p:nvPr userDrawn="1"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411C731-2333-41B0-927A-0A48EEC79964}"/>
              </a:ext>
            </a:extLst>
          </p:cNvPr>
          <p:cNvCxnSpPr>
            <a:cxnSpLocks/>
          </p:cNvCxnSpPr>
          <p:nvPr userDrawn="1"/>
        </p:nvCxnSpPr>
        <p:spPr>
          <a:xfrm flipV="1">
            <a:off x="6375400" y="5047077"/>
            <a:ext cx="1524574" cy="1803400"/>
          </a:xfrm>
          <a:prstGeom prst="line">
            <a:avLst/>
          </a:prstGeom>
          <a:ln>
            <a:solidFill>
              <a:srgbClr val="EAB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 title="Subtitle">
            <a:extLst>
              <a:ext uri="{FF2B5EF4-FFF2-40B4-BE49-F238E27FC236}">
                <a16:creationId xmlns:a16="http://schemas.microsoft.com/office/drawing/2014/main" id="{D71EE635-EA0C-4139-8160-AE1EAD13AAE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31379" y="2563477"/>
            <a:ext cx="7342631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SUBTITLE STYLE</a:t>
            </a:r>
          </a:p>
        </p:txBody>
      </p:sp>
      <p:sp>
        <p:nvSpPr>
          <p:cNvPr id="2" name="Title 1" title="Title ">
            <a:extLst>
              <a:ext uri="{FF2B5EF4-FFF2-40B4-BE49-F238E27FC236}">
                <a16:creationId xmlns:a16="http://schemas.microsoft.com/office/drawing/2014/main" id="{20237B57-91C6-4F8B-8AA0-18FA50B0FD1D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31378" y="1308484"/>
            <a:ext cx="7342622" cy="121556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 </a:t>
            </a:r>
            <a:endParaRPr lang="en-IN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FE1FADFB-0A3D-40F7-9B40-368DECD971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604000" y="0"/>
            <a:ext cx="5588000" cy="6872249"/>
          </a:xfrm>
          <a:custGeom>
            <a:avLst/>
            <a:gdLst>
              <a:gd name="connsiteX0" fmla="*/ 3876237 w 5588000"/>
              <a:gd name="connsiteY0" fmla="*/ 5431883 h 6872249"/>
              <a:gd name="connsiteX1" fmla="*/ 4953000 w 5588000"/>
              <a:gd name="connsiteY1" fmla="*/ 5431883 h 6872249"/>
              <a:gd name="connsiteX2" fmla="*/ 3769163 w 5588000"/>
              <a:gd name="connsiteY2" fmla="*/ 6872249 h 6872249"/>
              <a:gd name="connsiteX3" fmla="*/ 2692400 w 5588000"/>
              <a:gd name="connsiteY3" fmla="*/ 6872249 h 6872249"/>
              <a:gd name="connsiteX4" fmla="*/ 2479230 w 5588000"/>
              <a:gd name="connsiteY4" fmla="*/ 2870200 h 6872249"/>
              <a:gd name="connsiteX5" fmla="*/ 3175000 w 5588000"/>
              <a:gd name="connsiteY5" fmla="*/ 2870200 h 6872249"/>
              <a:gd name="connsiteX6" fmla="*/ 1965770 w 5588000"/>
              <a:gd name="connsiteY6" fmla="*/ 4310566 h 6872249"/>
              <a:gd name="connsiteX7" fmla="*/ 1270000 w 5588000"/>
              <a:gd name="connsiteY7" fmla="*/ 4310566 h 6872249"/>
              <a:gd name="connsiteX8" fmla="*/ 5575300 w 5588000"/>
              <a:gd name="connsiteY8" fmla="*/ 139700 h 6872249"/>
              <a:gd name="connsiteX9" fmla="*/ 5575300 w 5588000"/>
              <a:gd name="connsiteY9" fmla="*/ 3238583 h 6872249"/>
              <a:gd name="connsiteX10" fmla="*/ 2571663 w 5588000"/>
              <a:gd name="connsiteY10" fmla="*/ 6858000 h 6872249"/>
              <a:gd name="connsiteX11" fmla="*/ 0 w 5588000"/>
              <a:gd name="connsiteY11" fmla="*/ 6858000 h 6872249"/>
              <a:gd name="connsiteX12" fmla="*/ 4256761 w 5588000"/>
              <a:gd name="connsiteY12" fmla="*/ 0 h 6872249"/>
              <a:gd name="connsiteX13" fmla="*/ 5588000 w 5588000"/>
              <a:gd name="connsiteY13" fmla="*/ 0 h 6872249"/>
              <a:gd name="connsiteX14" fmla="*/ 3274339 w 5588000"/>
              <a:gd name="connsiteY14" fmla="*/ 2755900 h 6872249"/>
              <a:gd name="connsiteX15" fmla="*/ 1943100 w 5588000"/>
              <a:gd name="connsiteY15" fmla="*/ 2755900 h 6872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588000" h="6872249">
                <a:moveTo>
                  <a:pt x="3876237" y="5431883"/>
                </a:moveTo>
                <a:lnTo>
                  <a:pt x="4953000" y="5431883"/>
                </a:lnTo>
                <a:lnTo>
                  <a:pt x="3769163" y="6872249"/>
                </a:lnTo>
                <a:lnTo>
                  <a:pt x="2692400" y="6872249"/>
                </a:lnTo>
                <a:close/>
                <a:moveTo>
                  <a:pt x="2479230" y="2870200"/>
                </a:moveTo>
                <a:lnTo>
                  <a:pt x="3175000" y="2870200"/>
                </a:lnTo>
                <a:lnTo>
                  <a:pt x="1965770" y="4310566"/>
                </a:lnTo>
                <a:lnTo>
                  <a:pt x="1270000" y="4310566"/>
                </a:lnTo>
                <a:close/>
                <a:moveTo>
                  <a:pt x="5575300" y="139700"/>
                </a:moveTo>
                <a:lnTo>
                  <a:pt x="5575300" y="3238583"/>
                </a:lnTo>
                <a:lnTo>
                  <a:pt x="2571663" y="6858000"/>
                </a:lnTo>
                <a:lnTo>
                  <a:pt x="0" y="6858000"/>
                </a:lnTo>
                <a:close/>
                <a:moveTo>
                  <a:pt x="4256761" y="0"/>
                </a:moveTo>
                <a:lnTo>
                  <a:pt x="5588000" y="0"/>
                </a:lnTo>
                <a:lnTo>
                  <a:pt x="3274339" y="2755900"/>
                </a:lnTo>
                <a:lnTo>
                  <a:pt x="1943100" y="27559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单击图标添加图片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DB14A5-A767-774C-85B8-68EF914689F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B9B51B-EAA9-4B4D-A4F6-470CD95DAA7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699F50C-BE38-4BD0-BA84-9B090E1F2B9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422305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ight Triangle 34">
            <a:extLst>
              <a:ext uri="{FF2B5EF4-FFF2-40B4-BE49-F238E27FC236}">
                <a16:creationId xmlns:a16="http://schemas.microsoft.com/office/drawing/2014/main" id="{805F1696-7D6B-4055-94C3-E4C179F63596}"/>
              </a:ext>
            </a:extLst>
          </p:cNvPr>
          <p:cNvSpPr/>
          <p:nvPr userDrawn="1"/>
        </p:nvSpPr>
        <p:spPr>
          <a:xfrm flipH="1" flipV="1">
            <a:off x="1839686" y="-6"/>
            <a:ext cx="10352314" cy="5638806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8B9EC3A9-7039-403A-9414-429521308AE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70177" y="1435100"/>
            <a:ext cx="6021821" cy="5422900"/>
          </a:xfrm>
          <a:custGeom>
            <a:avLst/>
            <a:gdLst>
              <a:gd name="connsiteX0" fmla="*/ 6021821 w 6021821"/>
              <a:gd name="connsiteY0" fmla="*/ 0 h 5422900"/>
              <a:gd name="connsiteX1" fmla="*/ 6021821 w 6021821"/>
              <a:gd name="connsiteY1" fmla="*/ 5422900 h 5422900"/>
              <a:gd name="connsiteX2" fmla="*/ 0 w 6021821"/>
              <a:gd name="connsiteY2" fmla="*/ 5422900 h 542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21821" h="5422900">
                <a:moveTo>
                  <a:pt x="6021821" y="0"/>
                </a:moveTo>
                <a:lnTo>
                  <a:pt x="6021821" y="5422900"/>
                </a:lnTo>
                <a:lnTo>
                  <a:pt x="0" y="54229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rIns="365760" anchor="ctr">
            <a:noAutofit/>
          </a:bodyPr>
          <a:lstStyle>
            <a:lvl1pPr marL="0" indent="0" algn="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单击图标添加图片</a:t>
            </a:r>
            <a:endParaRPr lang="en-IN" dirty="0"/>
          </a:p>
        </p:txBody>
      </p:sp>
      <p:sp>
        <p:nvSpPr>
          <p:cNvPr id="3" name="Content Placeholder 2" title="Bullet Points">
            <a:extLst>
              <a:ext uri="{FF2B5EF4-FFF2-40B4-BE49-F238E27FC236}">
                <a16:creationId xmlns:a16="http://schemas.microsoft.com/office/drawing/2014/main" id="{BFD7EA17-BE66-4636-9684-F9356258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96915"/>
            <a:ext cx="4942829" cy="29582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IN" dirty="0"/>
          </a:p>
        </p:txBody>
      </p: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18C08F43-D42B-4CF1-912F-BC83D72AB415}"/>
              </a:ext>
            </a:extLst>
          </p:cNvPr>
          <p:cNvSpPr/>
          <p:nvPr userDrawn="1"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411C731-2333-41B0-927A-0A48EEC79964}"/>
              </a:ext>
            </a:extLst>
          </p:cNvPr>
          <p:cNvCxnSpPr>
            <a:cxnSpLocks/>
          </p:cNvCxnSpPr>
          <p:nvPr userDrawn="1"/>
        </p:nvCxnSpPr>
        <p:spPr>
          <a:xfrm flipV="1">
            <a:off x="10352314" y="1185452"/>
            <a:ext cx="1839685" cy="163394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 title="Subtitle">
            <a:extLst>
              <a:ext uri="{FF2B5EF4-FFF2-40B4-BE49-F238E27FC236}">
                <a16:creationId xmlns:a16="http://schemas.microsoft.com/office/drawing/2014/main" id="{D71EE635-EA0C-4139-8160-AE1EAD13AAE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31379" y="2563477"/>
            <a:ext cx="7342621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SUBTITLE STYLE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EB154C1-CE47-4220-9832-4FD0868A64A8}"/>
              </a:ext>
            </a:extLst>
          </p:cNvPr>
          <p:cNvSpPr txBox="1"/>
          <p:nvPr userDrawn="1"/>
        </p:nvSpPr>
        <p:spPr>
          <a:xfrm>
            <a:off x="10627148" y="137299"/>
            <a:ext cx="1564852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400" b="1" dirty="0">
                <a:solidFill>
                  <a:schemeClr val="accent1"/>
                </a:solidFill>
                <a:latin typeface="Arial Black" panose="020B0A04020102020204" pitchFamily="34" charset="0"/>
              </a:rPr>
              <a:t>TSMC</a:t>
            </a:r>
            <a:endParaRPr lang="en-IN" sz="3400" b="1" dirty="0">
              <a:solidFill>
                <a:schemeClr val="accent1"/>
              </a:solidFill>
              <a:latin typeface="Arial Black" panose="020B0A04020102020204" pitchFamily="34" charset="0"/>
            </a:endParaRPr>
          </a:p>
        </p:txBody>
      </p:sp>
      <p:sp>
        <p:nvSpPr>
          <p:cNvPr id="19" name="Title 1" title="Title ">
            <a:extLst>
              <a:ext uri="{FF2B5EF4-FFF2-40B4-BE49-F238E27FC236}">
                <a16:creationId xmlns:a16="http://schemas.microsoft.com/office/drawing/2014/main" id="{2DB9D671-9FC8-4306-96B7-D9D585694B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1378" y="1308484"/>
            <a:ext cx="7342622" cy="121556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 </a:t>
            </a:r>
            <a:endParaRPr lang="en-IN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E55A0B9-F639-8643-9C4D-B93B8EE21A7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C29282-8AC7-494D-9A8E-A26C7F69948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699F50C-BE38-4BD0-BA84-9B090E1F2B9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831109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i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B2E19FBD-2379-4B3B-910D-F51E007CB63F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520698" y="2104888"/>
            <a:ext cx="5475290" cy="78118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8" name="Content Placeholder 3" title="Bullet Points">
            <a:extLst>
              <a:ext uri="{FF2B5EF4-FFF2-40B4-BE49-F238E27FC236}">
                <a16:creationId xmlns:a16="http://schemas.microsoft.com/office/drawing/2014/main" id="{8715E757-6584-4841-8154-C92E70E0CD6B}"/>
              </a:ext>
            </a:extLst>
          </p:cNvPr>
          <p:cNvSpPr>
            <a:spLocks noGrp="1"/>
          </p:cNvSpPr>
          <p:nvPr userDrawn="1">
            <p:ph sz="half" idx="13"/>
          </p:nvPr>
        </p:nvSpPr>
        <p:spPr>
          <a:xfrm>
            <a:off x="520698" y="2886076"/>
            <a:ext cx="5475290" cy="323214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>
                <a:solidFill>
                  <a:schemeClr val="tx1"/>
                </a:solidFill>
              </a:defRPr>
            </a:lvl1pPr>
            <a:lvl2pPr>
              <a:defRPr lang="en-US" dirty="0">
                <a:solidFill>
                  <a:schemeClr val="tx1"/>
                </a:solidFill>
              </a:defRPr>
            </a:lvl2pPr>
            <a:lvl3pPr>
              <a:defRPr lang="en-US" dirty="0">
                <a:solidFill>
                  <a:schemeClr val="tx1"/>
                </a:solidFill>
              </a:defRPr>
            </a:lvl3pPr>
            <a:lvl4pPr>
              <a:defRPr lang="en-US" dirty="0">
                <a:solidFill>
                  <a:schemeClr val="tx1"/>
                </a:solidFill>
              </a:defRPr>
            </a:lvl4pPr>
            <a:lvl5pPr>
              <a:defRPr lang="en-IN" dirty="0">
                <a:solidFill>
                  <a:schemeClr val="tx1"/>
                </a:solidFill>
              </a:defRPr>
            </a:lvl5pPr>
          </a:lstStyle>
          <a:p>
            <a:pPr lvl="0">
              <a:buClr>
                <a:schemeClr val="accent2"/>
              </a:buClr>
            </a:pPr>
            <a:r>
              <a:rPr lang="zh-CN" altLang="en-US"/>
              <a:t>单击此处编辑母版文本样式</a:t>
            </a:r>
          </a:p>
          <a:p>
            <a:pPr lvl="1">
              <a:buClr>
                <a:schemeClr val="accent2"/>
              </a:buClr>
            </a:pPr>
            <a:r>
              <a:rPr lang="zh-CN" altLang="en-US"/>
              <a:t>第二级</a:t>
            </a:r>
          </a:p>
          <a:p>
            <a:pPr lvl="2">
              <a:buClr>
                <a:schemeClr val="accent2"/>
              </a:buClr>
            </a:pPr>
            <a:r>
              <a:rPr lang="zh-CN" altLang="en-US"/>
              <a:t>第三级</a:t>
            </a:r>
          </a:p>
          <a:p>
            <a:pPr lvl="3">
              <a:buClr>
                <a:schemeClr val="accent2"/>
              </a:buClr>
            </a:pPr>
            <a:r>
              <a:rPr lang="zh-CN" altLang="en-US"/>
              <a:t>第四级</a:t>
            </a:r>
          </a:p>
          <a:p>
            <a:pPr lvl="4">
              <a:buClr>
                <a:schemeClr val="accent2"/>
              </a:buClr>
            </a:pPr>
            <a:r>
              <a:rPr lang="zh-CN" altLang="en-US"/>
              <a:t>第五级</a:t>
            </a:r>
            <a:endParaRPr lang="en-IN" dirty="0"/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47CDC5A2-8836-4ED3-8E78-18C24853D882}"/>
              </a:ext>
            </a:extLst>
          </p:cNvPr>
          <p:cNvSpPr>
            <a:spLocks noGrp="1"/>
          </p:cNvSpPr>
          <p:nvPr userDrawn="1">
            <p:ph type="body" sz="quarter" idx="14"/>
          </p:nvPr>
        </p:nvSpPr>
        <p:spPr>
          <a:xfrm>
            <a:off x="6186713" y="2104888"/>
            <a:ext cx="5475600" cy="78118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Content Placeholder 5" title="Bullet Points">
            <a:extLst>
              <a:ext uri="{FF2B5EF4-FFF2-40B4-BE49-F238E27FC236}">
                <a16:creationId xmlns:a16="http://schemas.microsoft.com/office/drawing/2014/main" id="{D957FBD7-2C3C-4DD1-954F-DF1E007BE590}"/>
              </a:ext>
            </a:extLst>
          </p:cNvPr>
          <p:cNvSpPr>
            <a:spLocks noGrp="1"/>
          </p:cNvSpPr>
          <p:nvPr userDrawn="1">
            <p:ph sz="quarter" idx="15"/>
          </p:nvPr>
        </p:nvSpPr>
        <p:spPr>
          <a:xfrm>
            <a:off x="6186713" y="2886076"/>
            <a:ext cx="5475600" cy="323214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>
                <a:solidFill>
                  <a:schemeClr val="tx1"/>
                </a:solidFill>
              </a:defRPr>
            </a:lvl1pPr>
            <a:lvl2pPr>
              <a:defRPr lang="en-US" dirty="0">
                <a:solidFill>
                  <a:schemeClr val="tx1"/>
                </a:solidFill>
              </a:defRPr>
            </a:lvl2pPr>
            <a:lvl3pPr>
              <a:defRPr lang="en-US" dirty="0">
                <a:solidFill>
                  <a:schemeClr val="tx1"/>
                </a:solidFill>
              </a:defRPr>
            </a:lvl3pPr>
            <a:lvl4pPr>
              <a:defRPr lang="en-US" dirty="0">
                <a:solidFill>
                  <a:schemeClr val="tx1"/>
                </a:solidFill>
              </a:defRPr>
            </a:lvl4pPr>
            <a:lvl5pPr>
              <a:defRPr lang="en-IN" dirty="0">
                <a:solidFill>
                  <a:schemeClr val="tx1"/>
                </a:solidFill>
              </a:defRPr>
            </a:lvl5pPr>
          </a:lstStyle>
          <a:p>
            <a:pPr lvl="0">
              <a:buClr>
                <a:schemeClr val="accent2"/>
              </a:buClr>
            </a:pPr>
            <a:r>
              <a:rPr lang="zh-CN" altLang="en-US"/>
              <a:t>单击此处编辑母版文本样式</a:t>
            </a:r>
          </a:p>
          <a:p>
            <a:pPr lvl="1">
              <a:buClr>
                <a:schemeClr val="accent2"/>
              </a:buClr>
            </a:pPr>
            <a:r>
              <a:rPr lang="zh-CN" altLang="en-US"/>
              <a:t>第二级</a:t>
            </a:r>
          </a:p>
          <a:p>
            <a:pPr lvl="2">
              <a:buClr>
                <a:schemeClr val="accent2"/>
              </a:buClr>
            </a:pPr>
            <a:r>
              <a:rPr lang="zh-CN" altLang="en-US"/>
              <a:t>第三级</a:t>
            </a:r>
          </a:p>
          <a:p>
            <a:pPr lvl="3">
              <a:buClr>
                <a:schemeClr val="accent2"/>
              </a:buClr>
            </a:pPr>
            <a:r>
              <a:rPr lang="zh-CN" altLang="en-US"/>
              <a:t>第四级</a:t>
            </a:r>
          </a:p>
          <a:p>
            <a:pPr lvl="4">
              <a:buClr>
                <a:schemeClr val="accent2"/>
              </a:buClr>
            </a:pPr>
            <a:r>
              <a:rPr lang="zh-CN" altLang="en-US"/>
              <a:t>第五级</a:t>
            </a:r>
            <a:endParaRPr lang="en-IN" dirty="0"/>
          </a:p>
        </p:txBody>
      </p:sp>
      <p:sp>
        <p:nvSpPr>
          <p:cNvPr id="24" name="Text Placeholder 4" title="Subtitle">
            <a:extLst>
              <a:ext uri="{FF2B5EF4-FFF2-40B4-BE49-F238E27FC236}">
                <a16:creationId xmlns:a16="http://schemas.microsoft.com/office/drawing/2014/main" id="{77DB65FF-A89E-4562-8251-2BB63EFDD28E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SUBTITLE STYLE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0601275" y="129115"/>
            <a:ext cx="1564852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400" b="1" dirty="0">
                <a:solidFill>
                  <a:schemeClr val="accent1"/>
                </a:solidFill>
                <a:latin typeface="Arial Black" panose="020B0A04020102020204" pitchFamily="34" charset="0"/>
              </a:rPr>
              <a:t>TSMC</a:t>
            </a:r>
            <a:endParaRPr lang="en-IN" sz="3400" b="1" dirty="0">
              <a:solidFill>
                <a:schemeClr val="accent1"/>
              </a:solidFill>
              <a:latin typeface="Arial Black" panose="020B0A04020102020204" pitchFamily="34" charset="0"/>
            </a:endParaRP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IN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565402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A4F49194-9068-41AA-B460-962319BF96A4}"/>
              </a:ext>
            </a:extLst>
          </p:cNvPr>
          <p:cNvSpPr txBox="1"/>
          <p:nvPr userDrawn="1"/>
        </p:nvSpPr>
        <p:spPr>
          <a:xfrm>
            <a:off x="10570582" y="167459"/>
            <a:ext cx="1564852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400" b="1" dirty="0">
                <a:solidFill>
                  <a:schemeClr val="accent1"/>
                </a:solidFill>
                <a:latin typeface="Arial Black" panose="020B0A04020102020204" pitchFamily="34" charset="0"/>
              </a:rPr>
              <a:t>TSMC</a:t>
            </a:r>
            <a:endParaRPr lang="en-IN" sz="3400" b="1" dirty="0">
              <a:solidFill>
                <a:schemeClr val="accent1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806E656-313A-47B1-B381-D004200F7A01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9" name="Diagonal Stripe 28">
              <a:extLst>
                <a:ext uri="{FF2B5EF4-FFF2-40B4-BE49-F238E27FC236}">
                  <a16:creationId xmlns:a16="http://schemas.microsoft.com/office/drawing/2014/main" id="{65F8E2DA-4BB4-4421-9172-A11AF38DFEF4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EDB47F2-B6A7-40B4-8A2C-06719F75C085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Parallelogram 30">
              <a:extLst>
                <a:ext uri="{FF2B5EF4-FFF2-40B4-BE49-F238E27FC236}">
                  <a16:creationId xmlns:a16="http://schemas.microsoft.com/office/drawing/2014/main" id="{B188E7A9-2351-4B68-98B8-10099CB39CD2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33" name="Parallelogram 32">
            <a:extLst>
              <a:ext uri="{FF2B5EF4-FFF2-40B4-BE49-F238E27FC236}">
                <a16:creationId xmlns:a16="http://schemas.microsoft.com/office/drawing/2014/main" id="{F088C182-BF10-45B2-B159-7702E00D31D4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IN" dirty="0"/>
          </a:p>
        </p:txBody>
      </p:sp>
      <p:sp>
        <p:nvSpPr>
          <p:cNvPr id="34" name="Text Placeholder 4" title="Subtitle">
            <a:extLst>
              <a:ext uri="{FF2B5EF4-FFF2-40B4-BE49-F238E27FC236}">
                <a16:creationId xmlns:a16="http://schemas.microsoft.com/office/drawing/2014/main" id="{FB561B16-2788-452A-B7AF-A482256DCDF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SUBTITLE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6990C03-1647-2044-B335-6F5F19E4E5FC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F03A7CC-E6DC-1544-BE55-15EC1718B77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17" name="Title 1" title="Title ">
            <a:extLst>
              <a:ext uri="{FF2B5EF4-FFF2-40B4-BE49-F238E27FC236}">
                <a16:creationId xmlns:a16="http://schemas.microsoft.com/office/drawing/2014/main" id="{BDEC780E-6412-1344-A62E-6B84E9CCB67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 </a:t>
            </a:r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82AC85-33B6-2B49-8BF4-08414444375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31814" y="2005762"/>
            <a:ext cx="5225764" cy="40838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400">
                <a:solidFill>
                  <a:schemeClr val="bg1"/>
                </a:solidFill>
              </a:defRPr>
            </a:lvl2pPr>
            <a:lvl3pPr marL="914400" indent="0"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buNone/>
              <a:defRPr sz="2400">
                <a:solidFill>
                  <a:schemeClr val="bg1"/>
                </a:solidFill>
              </a:defRPr>
            </a:lvl4pPr>
            <a:lvl5pPr marL="1828800" indent="0">
              <a:buNone/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20" name="Chart Placeholder 2" title="Chart">
            <a:extLst>
              <a:ext uri="{FF2B5EF4-FFF2-40B4-BE49-F238E27FC236}">
                <a16:creationId xmlns:a16="http://schemas.microsoft.com/office/drawing/2014/main" id="{0EF0FD2A-B62A-4931-846D-2602DED26606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796114" y="2005762"/>
            <a:ext cx="5719397" cy="4084470"/>
          </a:xfrm>
          <a:prstGeom prst="rect">
            <a:avLst/>
          </a:prstGeom>
        </p:spPr>
        <p:txBody>
          <a:bodyPr vert="horz" lIns="91420" tIns="45710" rIns="91420" bIns="45710">
            <a:noAutofit/>
          </a:bodyPr>
          <a:lstStyle>
            <a:lvl1pPr marL="0" indent="0" algn="ctr">
              <a:buNone/>
              <a:defRPr sz="20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zh-CN" altLang="en-US" noProof="0"/>
              <a:t>单击图标添加图表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004770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able Placeholder 11" title="Table">
            <a:extLst>
              <a:ext uri="{FF2B5EF4-FFF2-40B4-BE49-F238E27FC236}">
                <a16:creationId xmlns:a16="http://schemas.microsoft.com/office/drawing/2014/main" id="{7CD3E31F-0AF8-4EB8-B6FA-BD95A2EDA63B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531378" y="2664803"/>
            <a:ext cx="10993375" cy="343318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0" indent="0" algn="ctr"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zh-CN" altLang="en-US" noProof="0"/>
              <a:t>单击图标添加表格</a:t>
            </a:r>
            <a:endParaRPr lang="en-GB" noProof="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84020D1-D35E-497E-97F1-84A6EA9D048E}"/>
              </a:ext>
            </a:extLst>
          </p:cNvPr>
          <p:cNvSpPr txBox="1"/>
          <p:nvPr userDrawn="1"/>
        </p:nvSpPr>
        <p:spPr>
          <a:xfrm>
            <a:off x="10570582" y="102544"/>
            <a:ext cx="1564852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400" b="1" dirty="0">
                <a:solidFill>
                  <a:schemeClr val="accent1"/>
                </a:solidFill>
                <a:latin typeface="Arial Black" panose="020B0A04020102020204" pitchFamily="34" charset="0"/>
              </a:rPr>
              <a:t>TSMC</a:t>
            </a:r>
            <a:endParaRPr lang="en-IN" sz="3400" b="1" dirty="0">
              <a:solidFill>
                <a:schemeClr val="accent1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6C8A74F-FDDF-48E8-AC2B-A5BD59D7D6A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7" name="Diagonal Stripe 26">
              <a:extLst>
                <a:ext uri="{FF2B5EF4-FFF2-40B4-BE49-F238E27FC236}">
                  <a16:creationId xmlns:a16="http://schemas.microsoft.com/office/drawing/2014/main" id="{2D5247F3-E6EB-4003-B1FD-F6200F0738E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9B7D995-9FB8-4461-8AAA-FA8B9A145B6B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Parallelogram 32">
              <a:extLst>
                <a:ext uri="{FF2B5EF4-FFF2-40B4-BE49-F238E27FC236}">
                  <a16:creationId xmlns:a16="http://schemas.microsoft.com/office/drawing/2014/main" id="{849B962F-68BC-4B89-B4D8-D862517534DF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8006416B-866C-47E5-8480-109B40F9EAA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dirty="0"/>
          </a:p>
        </p:txBody>
      </p:sp>
      <p:sp>
        <p:nvSpPr>
          <p:cNvPr id="37" name="Text Placeholder 4" title="Subtitle">
            <a:extLst>
              <a:ext uri="{FF2B5EF4-FFF2-40B4-BE49-F238E27FC236}">
                <a16:creationId xmlns:a16="http://schemas.microsoft.com/office/drawing/2014/main" id="{FE79FAE9-2A8C-46BA-8738-44CBCF7294A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SUBTITLE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750A33E-CEFE-4D43-9554-513B01B1D3D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A960C75-8FA7-5740-9388-2B5112B2C5B9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17" name="Title 1" title="Title ">
            <a:extLst>
              <a:ext uri="{FF2B5EF4-FFF2-40B4-BE49-F238E27FC236}">
                <a16:creationId xmlns:a16="http://schemas.microsoft.com/office/drawing/2014/main" id="{0F525D04-A814-7A4D-9732-11097EA7625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150609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>
            <a:extLst>
              <a:ext uri="{FF2B5EF4-FFF2-40B4-BE49-F238E27FC236}">
                <a16:creationId xmlns:a16="http://schemas.microsoft.com/office/drawing/2014/main" id="{79ED029D-F488-47E5-B064-0E35B31D23A5}"/>
              </a:ext>
            </a:extLst>
          </p:cNvPr>
          <p:cNvSpPr/>
          <p:nvPr userDrawn="1"/>
        </p:nvSpPr>
        <p:spPr>
          <a:xfrm flipV="1">
            <a:off x="0" y="-5"/>
            <a:ext cx="11747500" cy="6299203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Picture Placeholder 31" title="Image">
            <a:extLst>
              <a:ext uri="{FF2B5EF4-FFF2-40B4-BE49-F238E27FC236}">
                <a16:creationId xmlns:a16="http://schemas.microsoft.com/office/drawing/2014/main" id="{D683190A-95C6-428D-AEE4-FC8350C3246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59229" y="326570"/>
            <a:ext cx="11473542" cy="62048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0" tIns="0" anchor="ctr"/>
          <a:lstStyle>
            <a:lvl1pPr marL="0" indent="0" algn="ctr">
              <a:buNone/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and Drop Image Here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78F4957-6DDE-40CE-9D33-00B1434FA08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5344886"/>
            <a:ext cx="2362200" cy="124097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 title="Title ">
            <a:extLst>
              <a:ext uri="{FF2B5EF4-FFF2-40B4-BE49-F238E27FC236}">
                <a16:creationId xmlns:a16="http://schemas.microsoft.com/office/drawing/2014/main" id="{D9A8085F-72C4-4DFB-813E-C5666B0CCF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9229" y="558802"/>
            <a:ext cx="8333222" cy="939798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lIns="288000" anchor="ctr">
            <a:normAutofit/>
          </a:bodyPr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Caption Here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375767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1821022"/>
            <a:ext cx="4853573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IN" dirty="0"/>
              <a:t>Click To Edit Master Title Style</a:t>
            </a:r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A488AB73-8058-4FB5-9619-FCECCA9F394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822929" y="3461163"/>
            <a:ext cx="3445782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ZA" dirty="0"/>
              <a:t>Name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359BE165-3EB5-4C11-8B53-6E98C0BC2E6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22929" y="3839451"/>
            <a:ext cx="3445782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ZA" dirty="0"/>
              <a:t>Phone Number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79D05293-35AD-495F-A7AE-942398090B1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822928" y="4216669"/>
            <a:ext cx="3445783" cy="2890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ZA" dirty="0"/>
              <a:t>Email </a:t>
            </a:r>
          </a:p>
        </p:txBody>
      </p:sp>
      <p:sp>
        <p:nvSpPr>
          <p:cNvPr id="13" name="Text Placeholder 21">
            <a:extLst>
              <a:ext uri="{FF2B5EF4-FFF2-40B4-BE49-F238E27FC236}">
                <a16:creationId xmlns:a16="http://schemas.microsoft.com/office/drawing/2014/main" id="{997A03F2-8D8A-4425-9F56-66DB33CE11A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822929" y="4594957"/>
            <a:ext cx="3445782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ZA" dirty="0"/>
              <a:t>Company Website</a:t>
            </a:r>
          </a:p>
        </p:txBody>
      </p:sp>
      <p:sp>
        <p:nvSpPr>
          <p:cNvPr id="14" name="Shape 4157">
            <a:extLst>
              <a:ext uri="{FF2B5EF4-FFF2-40B4-BE49-F238E27FC236}">
                <a16:creationId xmlns:a16="http://schemas.microsoft.com/office/drawing/2014/main" id="{A30A8F28-98F4-425F-A750-78192A157DF4}"/>
              </a:ext>
            </a:extLst>
          </p:cNvPr>
          <p:cNvSpPr/>
          <p:nvPr userDrawn="1"/>
        </p:nvSpPr>
        <p:spPr>
          <a:xfrm>
            <a:off x="6458938" y="3505247"/>
            <a:ext cx="258875" cy="2588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958" y="17505"/>
                </a:moveTo>
                <a:cubicBezTo>
                  <a:pt x="17372" y="16944"/>
                  <a:pt x="16242" y="15945"/>
                  <a:pt x="15117" y="15413"/>
                </a:cubicBezTo>
                <a:cubicBezTo>
                  <a:pt x="14189" y="14975"/>
                  <a:pt x="13657" y="14531"/>
                  <a:pt x="13491" y="14057"/>
                </a:cubicBezTo>
                <a:cubicBezTo>
                  <a:pt x="13377" y="13728"/>
                  <a:pt x="13428" y="13351"/>
                  <a:pt x="13649" y="12904"/>
                </a:cubicBezTo>
                <a:cubicBezTo>
                  <a:pt x="13815" y="12567"/>
                  <a:pt x="13972" y="12286"/>
                  <a:pt x="14117" y="12028"/>
                </a:cubicBezTo>
                <a:cubicBezTo>
                  <a:pt x="14730" y="10934"/>
                  <a:pt x="15203" y="10145"/>
                  <a:pt x="15203" y="7348"/>
                </a:cubicBezTo>
                <a:cubicBezTo>
                  <a:pt x="15203" y="3162"/>
                  <a:pt x="12787" y="2951"/>
                  <a:pt x="12309" y="2951"/>
                </a:cubicBezTo>
                <a:cubicBezTo>
                  <a:pt x="11917" y="2951"/>
                  <a:pt x="11672" y="3037"/>
                  <a:pt x="11435" y="3121"/>
                </a:cubicBezTo>
                <a:cubicBezTo>
                  <a:pt x="11175" y="3213"/>
                  <a:pt x="10907" y="3309"/>
                  <a:pt x="10296" y="3319"/>
                </a:cubicBezTo>
                <a:cubicBezTo>
                  <a:pt x="9190" y="3337"/>
                  <a:pt x="6873" y="3375"/>
                  <a:pt x="6873" y="7226"/>
                </a:cubicBezTo>
                <a:cubicBezTo>
                  <a:pt x="6873" y="9919"/>
                  <a:pt x="7574" y="11156"/>
                  <a:pt x="8125" y="12150"/>
                </a:cubicBezTo>
                <a:cubicBezTo>
                  <a:pt x="8266" y="12404"/>
                  <a:pt x="8399" y="12645"/>
                  <a:pt x="8505" y="12885"/>
                </a:cubicBezTo>
                <a:cubicBezTo>
                  <a:pt x="8973" y="13949"/>
                  <a:pt x="8631" y="14693"/>
                  <a:pt x="7426" y="15224"/>
                </a:cubicBezTo>
                <a:cubicBezTo>
                  <a:pt x="5905" y="15897"/>
                  <a:pt x="5188" y="16247"/>
                  <a:pt x="3693" y="17562"/>
                </a:cubicBezTo>
                <a:cubicBezTo>
                  <a:pt x="2017" y="15800"/>
                  <a:pt x="982" y="134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3395"/>
                  <a:pt x="19603" y="15749"/>
                  <a:pt x="17958" y="17505"/>
                </a:cubicBezTo>
                <a:moveTo>
                  <a:pt x="10800" y="20618"/>
                </a:moveTo>
                <a:cubicBezTo>
                  <a:pt x="8356" y="20618"/>
                  <a:pt x="6125" y="19720"/>
                  <a:pt x="4407" y="18242"/>
                </a:cubicBezTo>
                <a:cubicBezTo>
                  <a:pt x="5730" y="17084"/>
                  <a:pt x="6362" y="16767"/>
                  <a:pt x="7823" y="16122"/>
                </a:cubicBezTo>
                <a:cubicBezTo>
                  <a:pt x="9515" y="15375"/>
                  <a:pt x="10091" y="14051"/>
                  <a:pt x="9403" y="12489"/>
                </a:cubicBezTo>
                <a:cubicBezTo>
                  <a:pt x="9279" y="12208"/>
                  <a:pt x="9136" y="11949"/>
                  <a:pt x="8984" y="11674"/>
                </a:cubicBezTo>
                <a:cubicBezTo>
                  <a:pt x="8461" y="10732"/>
                  <a:pt x="7855" y="9665"/>
                  <a:pt x="7855" y="7226"/>
                </a:cubicBezTo>
                <a:cubicBezTo>
                  <a:pt x="7855" y="4341"/>
                  <a:pt x="9224" y="4318"/>
                  <a:pt x="10312" y="4300"/>
                </a:cubicBezTo>
                <a:cubicBezTo>
                  <a:pt x="11084" y="4287"/>
                  <a:pt x="11461" y="4154"/>
                  <a:pt x="11763" y="4047"/>
                </a:cubicBezTo>
                <a:cubicBezTo>
                  <a:pt x="11964" y="3975"/>
                  <a:pt x="12086" y="3933"/>
                  <a:pt x="12309" y="3933"/>
                </a:cubicBezTo>
                <a:cubicBezTo>
                  <a:pt x="13218" y="3933"/>
                  <a:pt x="14221" y="4830"/>
                  <a:pt x="14221" y="7348"/>
                </a:cubicBezTo>
                <a:cubicBezTo>
                  <a:pt x="14221" y="9888"/>
                  <a:pt x="13840" y="10513"/>
                  <a:pt x="13261" y="11548"/>
                </a:cubicBezTo>
                <a:cubicBezTo>
                  <a:pt x="13108" y="11820"/>
                  <a:pt x="12943" y="12115"/>
                  <a:pt x="12768" y="12470"/>
                </a:cubicBezTo>
                <a:cubicBezTo>
                  <a:pt x="12430" y="13155"/>
                  <a:pt x="12362" y="13798"/>
                  <a:pt x="12565" y="14380"/>
                </a:cubicBezTo>
                <a:cubicBezTo>
                  <a:pt x="12825" y="15126"/>
                  <a:pt x="13502" y="15737"/>
                  <a:pt x="14696" y="16302"/>
                </a:cubicBezTo>
                <a:cubicBezTo>
                  <a:pt x="15675" y="16764"/>
                  <a:pt x="16700" y="17667"/>
                  <a:pt x="17251" y="18189"/>
                </a:cubicBezTo>
                <a:cubicBezTo>
                  <a:pt x="15525" y="19697"/>
                  <a:pt x="13272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dirty="0"/>
          </a:p>
        </p:txBody>
      </p:sp>
      <p:sp>
        <p:nvSpPr>
          <p:cNvPr id="15" name="Shape 4186">
            <a:extLst>
              <a:ext uri="{FF2B5EF4-FFF2-40B4-BE49-F238E27FC236}">
                <a16:creationId xmlns:a16="http://schemas.microsoft.com/office/drawing/2014/main" id="{2F84D399-8148-4E86-A1E4-BE7D1D81383A}"/>
              </a:ext>
            </a:extLst>
          </p:cNvPr>
          <p:cNvSpPr/>
          <p:nvPr userDrawn="1"/>
        </p:nvSpPr>
        <p:spPr>
          <a:xfrm>
            <a:off x="6507622" y="3897986"/>
            <a:ext cx="161507" cy="2960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700" y="1473"/>
                </a:moveTo>
                <a:lnTo>
                  <a:pt x="9900" y="1473"/>
                </a:lnTo>
                <a:cubicBezTo>
                  <a:pt x="9403" y="1473"/>
                  <a:pt x="9000" y="1692"/>
                  <a:pt x="9000" y="1964"/>
                </a:cubicBezTo>
                <a:cubicBezTo>
                  <a:pt x="9000" y="2235"/>
                  <a:pt x="9403" y="2455"/>
                  <a:pt x="9900" y="2455"/>
                </a:cubicBezTo>
                <a:lnTo>
                  <a:pt x="11700" y="2455"/>
                </a:lnTo>
                <a:cubicBezTo>
                  <a:pt x="12197" y="2455"/>
                  <a:pt x="12600" y="2235"/>
                  <a:pt x="12600" y="1964"/>
                </a:cubicBezTo>
                <a:cubicBezTo>
                  <a:pt x="12600" y="1692"/>
                  <a:pt x="12197" y="1473"/>
                  <a:pt x="11700" y="1473"/>
                </a:cubicBezTo>
                <a:moveTo>
                  <a:pt x="19800" y="2945"/>
                </a:moveTo>
                <a:lnTo>
                  <a:pt x="1800" y="2945"/>
                </a:lnTo>
                <a:lnTo>
                  <a:pt x="1800" y="1964"/>
                </a:lnTo>
                <a:cubicBezTo>
                  <a:pt x="1800" y="1422"/>
                  <a:pt x="2605" y="982"/>
                  <a:pt x="3600" y="982"/>
                </a:cubicBezTo>
                <a:lnTo>
                  <a:pt x="18000" y="982"/>
                </a:lnTo>
                <a:cubicBezTo>
                  <a:pt x="18993" y="982"/>
                  <a:pt x="19800" y="1422"/>
                  <a:pt x="19800" y="1964"/>
                </a:cubicBezTo>
                <a:cubicBezTo>
                  <a:pt x="19800" y="1964"/>
                  <a:pt x="19800" y="2945"/>
                  <a:pt x="19800" y="2945"/>
                </a:cubicBezTo>
                <a:close/>
                <a:moveTo>
                  <a:pt x="19800" y="17673"/>
                </a:moveTo>
                <a:lnTo>
                  <a:pt x="1800" y="17673"/>
                </a:lnTo>
                <a:lnTo>
                  <a:pt x="1800" y="3927"/>
                </a:lnTo>
                <a:lnTo>
                  <a:pt x="19800" y="3927"/>
                </a:lnTo>
                <a:cubicBezTo>
                  <a:pt x="19800" y="3927"/>
                  <a:pt x="19800" y="17673"/>
                  <a:pt x="19800" y="17673"/>
                </a:cubicBezTo>
                <a:close/>
                <a:moveTo>
                  <a:pt x="19800" y="19636"/>
                </a:moveTo>
                <a:cubicBezTo>
                  <a:pt x="19800" y="20179"/>
                  <a:pt x="18993" y="20618"/>
                  <a:pt x="18000" y="20618"/>
                </a:cubicBezTo>
                <a:lnTo>
                  <a:pt x="3600" y="20618"/>
                </a:lnTo>
                <a:cubicBezTo>
                  <a:pt x="2605" y="20618"/>
                  <a:pt x="1800" y="20179"/>
                  <a:pt x="1800" y="19636"/>
                </a:cubicBezTo>
                <a:lnTo>
                  <a:pt x="1800" y="18655"/>
                </a:lnTo>
                <a:lnTo>
                  <a:pt x="19800" y="18655"/>
                </a:lnTo>
                <a:cubicBezTo>
                  <a:pt x="19800" y="18655"/>
                  <a:pt x="19800" y="19636"/>
                  <a:pt x="19800" y="19636"/>
                </a:cubicBezTo>
                <a:close/>
                <a:moveTo>
                  <a:pt x="18000" y="0"/>
                </a:moveTo>
                <a:lnTo>
                  <a:pt x="3600" y="0"/>
                </a:lnTo>
                <a:cubicBezTo>
                  <a:pt x="1612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612" y="21600"/>
                  <a:pt x="3600" y="21600"/>
                </a:cubicBezTo>
                <a:lnTo>
                  <a:pt x="18000" y="21600"/>
                </a:lnTo>
                <a:cubicBezTo>
                  <a:pt x="19988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19988" y="0"/>
                  <a:pt x="18000" y="0"/>
                </a:cubicBezTo>
                <a:moveTo>
                  <a:pt x="10800" y="20127"/>
                </a:moveTo>
                <a:cubicBezTo>
                  <a:pt x="11297" y="20127"/>
                  <a:pt x="11700" y="19908"/>
                  <a:pt x="11700" y="19636"/>
                </a:cubicBezTo>
                <a:cubicBezTo>
                  <a:pt x="11700" y="19366"/>
                  <a:pt x="11297" y="19145"/>
                  <a:pt x="10800" y="19145"/>
                </a:cubicBezTo>
                <a:cubicBezTo>
                  <a:pt x="10303" y="19145"/>
                  <a:pt x="9900" y="19366"/>
                  <a:pt x="9900" y="19636"/>
                </a:cubicBezTo>
                <a:cubicBezTo>
                  <a:pt x="9900" y="19908"/>
                  <a:pt x="10303" y="20127"/>
                  <a:pt x="10800" y="20127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dirty="0"/>
          </a:p>
        </p:txBody>
      </p:sp>
      <p:sp>
        <p:nvSpPr>
          <p:cNvPr id="19" name="Shape 4379">
            <a:extLst>
              <a:ext uri="{FF2B5EF4-FFF2-40B4-BE49-F238E27FC236}">
                <a16:creationId xmlns:a16="http://schemas.microsoft.com/office/drawing/2014/main" id="{E4408FF8-E342-42F8-BBE9-1220822B5E99}"/>
              </a:ext>
            </a:extLst>
          </p:cNvPr>
          <p:cNvSpPr/>
          <p:nvPr userDrawn="1"/>
        </p:nvSpPr>
        <p:spPr>
          <a:xfrm>
            <a:off x="6458938" y="4327945"/>
            <a:ext cx="258875" cy="1882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8900"/>
                </a:moveTo>
                <a:cubicBezTo>
                  <a:pt x="20618" y="18980"/>
                  <a:pt x="20611" y="19058"/>
                  <a:pt x="20601" y="19135"/>
                </a:cubicBezTo>
                <a:lnTo>
                  <a:pt x="14539" y="10800"/>
                </a:lnTo>
                <a:lnTo>
                  <a:pt x="20601" y="2465"/>
                </a:lnTo>
                <a:cubicBezTo>
                  <a:pt x="20611" y="2542"/>
                  <a:pt x="20618" y="2620"/>
                  <a:pt x="20618" y="2700"/>
                </a:cubicBezTo>
                <a:cubicBezTo>
                  <a:pt x="20618" y="2700"/>
                  <a:pt x="20618" y="18900"/>
                  <a:pt x="20618" y="18900"/>
                </a:cubicBezTo>
                <a:close/>
                <a:moveTo>
                  <a:pt x="19636" y="20250"/>
                </a:moveTo>
                <a:lnTo>
                  <a:pt x="1964" y="20250"/>
                </a:lnTo>
                <a:cubicBezTo>
                  <a:pt x="1849" y="20250"/>
                  <a:pt x="1739" y="20218"/>
                  <a:pt x="1637" y="20168"/>
                </a:cubicBezTo>
                <a:lnTo>
                  <a:pt x="7755" y="11754"/>
                </a:lnTo>
                <a:lnTo>
                  <a:pt x="9440" y="14072"/>
                </a:lnTo>
                <a:cubicBezTo>
                  <a:pt x="9816" y="14589"/>
                  <a:pt x="10308" y="14847"/>
                  <a:pt x="10800" y="14847"/>
                </a:cubicBezTo>
                <a:cubicBezTo>
                  <a:pt x="11292" y="14847"/>
                  <a:pt x="11784" y="14589"/>
                  <a:pt x="12159" y="14072"/>
                </a:cubicBezTo>
                <a:lnTo>
                  <a:pt x="13845" y="11754"/>
                </a:lnTo>
                <a:lnTo>
                  <a:pt x="19964" y="20168"/>
                </a:lnTo>
                <a:cubicBezTo>
                  <a:pt x="19861" y="20218"/>
                  <a:pt x="19752" y="20250"/>
                  <a:pt x="19636" y="20250"/>
                </a:cubicBezTo>
                <a:moveTo>
                  <a:pt x="982" y="18900"/>
                </a:moveTo>
                <a:lnTo>
                  <a:pt x="982" y="2700"/>
                </a:lnTo>
                <a:cubicBezTo>
                  <a:pt x="982" y="2620"/>
                  <a:pt x="989" y="2542"/>
                  <a:pt x="999" y="2465"/>
                </a:cubicBezTo>
                <a:lnTo>
                  <a:pt x="7061" y="10800"/>
                </a:lnTo>
                <a:lnTo>
                  <a:pt x="999" y="19135"/>
                </a:lnTo>
                <a:cubicBezTo>
                  <a:pt x="989" y="19058"/>
                  <a:pt x="982" y="18980"/>
                  <a:pt x="982" y="18900"/>
                </a:cubicBezTo>
                <a:moveTo>
                  <a:pt x="1964" y="1350"/>
                </a:moveTo>
                <a:lnTo>
                  <a:pt x="19636" y="1350"/>
                </a:lnTo>
                <a:cubicBezTo>
                  <a:pt x="19752" y="1350"/>
                  <a:pt x="19861" y="1382"/>
                  <a:pt x="19964" y="1433"/>
                </a:cubicBezTo>
                <a:lnTo>
                  <a:pt x="11465" y="13118"/>
                </a:lnTo>
                <a:cubicBezTo>
                  <a:pt x="11288" y="13362"/>
                  <a:pt x="11051" y="13497"/>
                  <a:pt x="10800" y="13497"/>
                </a:cubicBezTo>
                <a:cubicBezTo>
                  <a:pt x="10549" y="13497"/>
                  <a:pt x="10312" y="13362"/>
                  <a:pt x="10134" y="13118"/>
                </a:cubicBezTo>
                <a:lnTo>
                  <a:pt x="1637" y="1433"/>
                </a:lnTo>
                <a:cubicBezTo>
                  <a:pt x="1739" y="1382"/>
                  <a:pt x="1849" y="1350"/>
                  <a:pt x="1964" y="1350"/>
                </a:cubicBezTo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1209"/>
                  <a:pt x="0" y="2700"/>
                </a:cubicBezTo>
                <a:lnTo>
                  <a:pt x="0" y="18900"/>
                </a:lnTo>
                <a:cubicBezTo>
                  <a:pt x="0" y="2039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721" y="0"/>
                  <a:pt x="19636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dirty="0"/>
          </a:p>
        </p:txBody>
      </p:sp>
      <p:sp>
        <p:nvSpPr>
          <p:cNvPr id="20" name="Shape 4487">
            <a:extLst>
              <a:ext uri="{FF2B5EF4-FFF2-40B4-BE49-F238E27FC236}">
                <a16:creationId xmlns:a16="http://schemas.microsoft.com/office/drawing/2014/main" id="{11D27456-C005-4109-9E74-0B692200A0B3}"/>
              </a:ext>
            </a:extLst>
          </p:cNvPr>
          <p:cNvSpPr/>
          <p:nvPr userDrawn="1"/>
        </p:nvSpPr>
        <p:spPr>
          <a:xfrm>
            <a:off x="6471716" y="4650082"/>
            <a:ext cx="233318" cy="2333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850" y="17620"/>
                </a:moveTo>
                <a:cubicBezTo>
                  <a:pt x="17270" y="17122"/>
                  <a:pt x="16604" y="16682"/>
                  <a:pt x="15855" y="16324"/>
                </a:cubicBezTo>
                <a:cubicBezTo>
                  <a:pt x="15868" y="16284"/>
                  <a:pt x="15882" y="16244"/>
                  <a:pt x="15896" y="16203"/>
                </a:cubicBezTo>
                <a:cubicBezTo>
                  <a:pt x="16131" y="15456"/>
                  <a:pt x="16320" y="14656"/>
                  <a:pt x="16454" y="13811"/>
                </a:cubicBezTo>
                <a:cubicBezTo>
                  <a:pt x="16471" y="13704"/>
                  <a:pt x="16484" y="13596"/>
                  <a:pt x="16499" y="13488"/>
                </a:cubicBezTo>
                <a:cubicBezTo>
                  <a:pt x="16544" y="13166"/>
                  <a:pt x="16581" y="12839"/>
                  <a:pt x="16610" y="12507"/>
                </a:cubicBezTo>
                <a:cubicBezTo>
                  <a:pt x="16621" y="12383"/>
                  <a:pt x="16632" y="12260"/>
                  <a:pt x="16641" y="12135"/>
                </a:cubicBezTo>
                <a:cubicBezTo>
                  <a:pt x="16660" y="11858"/>
                  <a:pt x="16664" y="11574"/>
                  <a:pt x="16673" y="11291"/>
                </a:cubicBezTo>
                <a:lnTo>
                  <a:pt x="20598" y="11291"/>
                </a:lnTo>
                <a:cubicBezTo>
                  <a:pt x="20476" y="13747"/>
                  <a:pt x="19450" y="15962"/>
                  <a:pt x="17850" y="17620"/>
                </a:cubicBezTo>
                <a:moveTo>
                  <a:pt x="13714" y="20178"/>
                </a:moveTo>
                <a:cubicBezTo>
                  <a:pt x="13925" y="19957"/>
                  <a:pt x="14127" y="19710"/>
                  <a:pt x="14321" y="19444"/>
                </a:cubicBezTo>
                <a:cubicBezTo>
                  <a:pt x="14339" y="19419"/>
                  <a:pt x="14357" y="19394"/>
                  <a:pt x="14375" y="19369"/>
                </a:cubicBezTo>
                <a:cubicBezTo>
                  <a:pt x="14764" y="18822"/>
                  <a:pt x="15116" y="18192"/>
                  <a:pt x="15420" y="17488"/>
                </a:cubicBezTo>
                <a:cubicBezTo>
                  <a:pt x="15436" y="17450"/>
                  <a:pt x="15451" y="17410"/>
                  <a:pt x="15467" y="17372"/>
                </a:cubicBezTo>
                <a:cubicBezTo>
                  <a:pt x="15485" y="17329"/>
                  <a:pt x="15499" y="17282"/>
                  <a:pt x="15517" y="17239"/>
                </a:cubicBezTo>
                <a:cubicBezTo>
                  <a:pt x="16123" y="17535"/>
                  <a:pt x="16665" y="17890"/>
                  <a:pt x="17142" y="18285"/>
                </a:cubicBezTo>
                <a:cubicBezTo>
                  <a:pt x="16149" y="19129"/>
                  <a:pt x="14989" y="19782"/>
                  <a:pt x="13714" y="20178"/>
                </a:cubicBezTo>
                <a:moveTo>
                  <a:pt x="11291" y="20569"/>
                </a:moveTo>
                <a:lnTo>
                  <a:pt x="11291" y="16221"/>
                </a:lnTo>
                <a:cubicBezTo>
                  <a:pt x="12498" y="16271"/>
                  <a:pt x="13638" y="16493"/>
                  <a:pt x="14652" y="16869"/>
                </a:cubicBezTo>
                <a:cubicBezTo>
                  <a:pt x="13850" y="18909"/>
                  <a:pt x="12654" y="20298"/>
                  <a:pt x="11291" y="20569"/>
                </a:cubicBezTo>
                <a:moveTo>
                  <a:pt x="11291" y="11291"/>
                </a:moveTo>
                <a:lnTo>
                  <a:pt x="15697" y="11291"/>
                </a:lnTo>
                <a:cubicBezTo>
                  <a:pt x="15655" y="12995"/>
                  <a:pt x="15392" y="14581"/>
                  <a:pt x="14971" y="15948"/>
                </a:cubicBezTo>
                <a:cubicBezTo>
                  <a:pt x="13855" y="15534"/>
                  <a:pt x="12608" y="15291"/>
                  <a:pt x="11291" y="15240"/>
                </a:cubicBezTo>
                <a:cubicBezTo>
                  <a:pt x="11291" y="15240"/>
                  <a:pt x="11291" y="11291"/>
                  <a:pt x="11291" y="11291"/>
                </a:cubicBezTo>
                <a:close/>
                <a:moveTo>
                  <a:pt x="11291" y="6360"/>
                </a:moveTo>
                <a:cubicBezTo>
                  <a:pt x="12608" y="6309"/>
                  <a:pt x="13855" y="6066"/>
                  <a:pt x="14971" y="5652"/>
                </a:cubicBezTo>
                <a:cubicBezTo>
                  <a:pt x="15392" y="7019"/>
                  <a:pt x="15655" y="8605"/>
                  <a:pt x="15697" y="10309"/>
                </a:cubicBezTo>
                <a:lnTo>
                  <a:pt x="11291" y="10309"/>
                </a:lnTo>
                <a:cubicBezTo>
                  <a:pt x="11291" y="10309"/>
                  <a:pt x="11291" y="6360"/>
                  <a:pt x="11291" y="6360"/>
                </a:cubicBezTo>
                <a:close/>
                <a:moveTo>
                  <a:pt x="11291" y="1031"/>
                </a:moveTo>
                <a:cubicBezTo>
                  <a:pt x="12654" y="1302"/>
                  <a:pt x="13850" y="2691"/>
                  <a:pt x="14652" y="4731"/>
                </a:cubicBezTo>
                <a:cubicBezTo>
                  <a:pt x="13638" y="5107"/>
                  <a:pt x="12498" y="5329"/>
                  <a:pt x="11291" y="5379"/>
                </a:cubicBezTo>
                <a:cubicBezTo>
                  <a:pt x="11291" y="5379"/>
                  <a:pt x="11291" y="1031"/>
                  <a:pt x="11291" y="1031"/>
                </a:cubicBezTo>
                <a:close/>
                <a:moveTo>
                  <a:pt x="17142" y="3315"/>
                </a:moveTo>
                <a:cubicBezTo>
                  <a:pt x="16665" y="3711"/>
                  <a:pt x="16123" y="4065"/>
                  <a:pt x="15517" y="4361"/>
                </a:cubicBezTo>
                <a:cubicBezTo>
                  <a:pt x="15499" y="4318"/>
                  <a:pt x="15485" y="4271"/>
                  <a:pt x="15467" y="4229"/>
                </a:cubicBezTo>
                <a:cubicBezTo>
                  <a:pt x="15451" y="4190"/>
                  <a:pt x="15436" y="4151"/>
                  <a:pt x="15420" y="4112"/>
                </a:cubicBezTo>
                <a:cubicBezTo>
                  <a:pt x="15116" y="3408"/>
                  <a:pt x="14764" y="2778"/>
                  <a:pt x="14375" y="2231"/>
                </a:cubicBezTo>
                <a:cubicBezTo>
                  <a:pt x="14357" y="2206"/>
                  <a:pt x="14339" y="2181"/>
                  <a:pt x="14321" y="2156"/>
                </a:cubicBezTo>
                <a:cubicBezTo>
                  <a:pt x="14127" y="1890"/>
                  <a:pt x="13925" y="1643"/>
                  <a:pt x="13714" y="1422"/>
                </a:cubicBezTo>
                <a:cubicBezTo>
                  <a:pt x="14989" y="1818"/>
                  <a:pt x="16149" y="2471"/>
                  <a:pt x="17142" y="3315"/>
                </a:cubicBezTo>
                <a:moveTo>
                  <a:pt x="20598" y="10309"/>
                </a:moveTo>
                <a:lnTo>
                  <a:pt x="16673" y="10309"/>
                </a:lnTo>
                <a:cubicBezTo>
                  <a:pt x="16664" y="10027"/>
                  <a:pt x="16660" y="9742"/>
                  <a:pt x="16641" y="9465"/>
                </a:cubicBezTo>
                <a:cubicBezTo>
                  <a:pt x="16632" y="9340"/>
                  <a:pt x="16621" y="9217"/>
                  <a:pt x="16610" y="9093"/>
                </a:cubicBezTo>
                <a:cubicBezTo>
                  <a:pt x="16581" y="8761"/>
                  <a:pt x="16544" y="8434"/>
                  <a:pt x="16499" y="8112"/>
                </a:cubicBezTo>
                <a:cubicBezTo>
                  <a:pt x="16484" y="8005"/>
                  <a:pt x="16471" y="7896"/>
                  <a:pt x="16454" y="7789"/>
                </a:cubicBezTo>
                <a:cubicBezTo>
                  <a:pt x="16320" y="6944"/>
                  <a:pt x="16131" y="6144"/>
                  <a:pt x="15896" y="5397"/>
                </a:cubicBezTo>
                <a:cubicBezTo>
                  <a:pt x="15882" y="5357"/>
                  <a:pt x="15868" y="5317"/>
                  <a:pt x="15855" y="5276"/>
                </a:cubicBezTo>
                <a:cubicBezTo>
                  <a:pt x="16604" y="4918"/>
                  <a:pt x="17270" y="4478"/>
                  <a:pt x="17850" y="3981"/>
                </a:cubicBezTo>
                <a:cubicBezTo>
                  <a:pt x="19450" y="5638"/>
                  <a:pt x="20476" y="7853"/>
                  <a:pt x="20598" y="10309"/>
                </a:cubicBezTo>
                <a:moveTo>
                  <a:pt x="10309" y="5379"/>
                </a:moveTo>
                <a:cubicBezTo>
                  <a:pt x="9101" y="5329"/>
                  <a:pt x="7961" y="5107"/>
                  <a:pt x="6947" y="4731"/>
                </a:cubicBezTo>
                <a:cubicBezTo>
                  <a:pt x="7749" y="2691"/>
                  <a:pt x="8945" y="1302"/>
                  <a:pt x="10309" y="1031"/>
                </a:cubicBezTo>
                <a:cubicBezTo>
                  <a:pt x="10309" y="1031"/>
                  <a:pt x="10309" y="5379"/>
                  <a:pt x="10309" y="5379"/>
                </a:cubicBezTo>
                <a:close/>
                <a:moveTo>
                  <a:pt x="10309" y="10309"/>
                </a:moveTo>
                <a:lnTo>
                  <a:pt x="5903" y="10309"/>
                </a:lnTo>
                <a:cubicBezTo>
                  <a:pt x="5945" y="8605"/>
                  <a:pt x="6207" y="7019"/>
                  <a:pt x="6629" y="5652"/>
                </a:cubicBezTo>
                <a:cubicBezTo>
                  <a:pt x="7745" y="6066"/>
                  <a:pt x="8991" y="6309"/>
                  <a:pt x="10309" y="6360"/>
                </a:cubicBezTo>
                <a:cubicBezTo>
                  <a:pt x="10309" y="6360"/>
                  <a:pt x="10309" y="10309"/>
                  <a:pt x="10309" y="10309"/>
                </a:cubicBezTo>
                <a:close/>
                <a:moveTo>
                  <a:pt x="10309" y="15240"/>
                </a:moveTo>
                <a:cubicBezTo>
                  <a:pt x="8991" y="15291"/>
                  <a:pt x="7745" y="15534"/>
                  <a:pt x="6629" y="15948"/>
                </a:cubicBezTo>
                <a:cubicBezTo>
                  <a:pt x="6207" y="14581"/>
                  <a:pt x="5945" y="12995"/>
                  <a:pt x="5903" y="11291"/>
                </a:cubicBezTo>
                <a:lnTo>
                  <a:pt x="10309" y="11291"/>
                </a:lnTo>
                <a:cubicBezTo>
                  <a:pt x="10309" y="11291"/>
                  <a:pt x="10309" y="15240"/>
                  <a:pt x="10309" y="15240"/>
                </a:cubicBezTo>
                <a:close/>
                <a:moveTo>
                  <a:pt x="10309" y="20569"/>
                </a:moveTo>
                <a:cubicBezTo>
                  <a:pt x="8945" y="20298"/>
                  <a:pt x="7749" y="18909"/>
                  <a:pt x="6947" y="16869"/>
                </a:cubicBezTo>
                <a:cubicBezTo>
                  <a:pt x="7961" y="16493"/>
                  <a:pt x="9101" y="16271"/>
                  <a:pt x="10309" y="16221"/>
                </a:cubicBezTo>
                <a:cubicBezTo>
                  <a:pt x="10309" y="16221"/>
                  <a:pt x="10309" y="20569"/>
                  <a:pt x="10309" y="20569"/>
                </a:cubicBezTo>
                <a:close/>
                <a:moveTo>
                  <a:pt x="4458" y="18285"/>
                </a:moveTo>
                <a:cubicBezTo>
                  <a:pt x="4934" y="17890"/>
                  <a:pt x="5476" y="17535"/>
                  <a:pt x="6083" y="17239"/>
                </a:cubicBezTo>
                <a:cubicBezTo>
                  <a:pt x="6100" y="17282"/>
                  <a:pt x="6115" y="17329"/>
                  <a:pt x="6132" y="17372"/>
                </a:cubicBezTo>
                <a:cubicBezTo>
                  <a:pt x="6149" y="17410"/>
                  <a:pt x="6163" y="17450"/>
                  <a:pt x="6180" y="17488"/>
                </a:cubicBezTo>
                <a:cubicBezTo>
                  <a:pt x="6484" y="18192"/>
                  <a:pt x="6835" y="18822"/>
                  <a:pt x="7224" y="19369"/>
                </a:cubicBezTo>
                <a:cubicBezTo>
                  <a:pt x="7242" y="19394"/>
                  <a:pt x="7261" y="19419"/>
                  <a:pt x="7279" y="19444"/>
                </a:cubicBezTo>
                <a:cubicBezTo>
                  <a:pt x="7472" y="19710"/>
                  <a:pt x="7674" y="19957"/>
                  <a:pt x="7886" y="20178"/>
                </a:cubicBezTo>
                <a:cubicBezTo>
                  <a:pt x="6610" y="19782"/>
                  <a:pt x="5451" y="19129"/>
                  <a:pt x="4458" y="18285"/>
                </a:cubicBezTo>
                <a:moveTo>
                  <a:pt x="1002" y="11291"/>
                </a:moveTo>
                <a:lnTo>
                  <a:pt x="4927" y="11291"/>
                </a:lnTo>
                <a:cubicBezTo>
                  <a:pt x="4935" y="11574"/>
                  <a:pt x="4940" y="11858"/>
                  <a:pt x="4958" y="12135"/>
                </a:cubicBezTo>
                <a:cubicBezTo>
                  <a:pt x="4967" y="12260"/>
                  <a:pt x="4979" y="12383"/>
                  <a:pt x="4989" y="12507"/>
                </a:cubicBezTo>
                <a:cubicBezTo>
                  <a:pt x="5018" y="12839"/>
                  <a:pt x="5055" y="13166"/>
                  <a:pt x="5100" y="13488"/>
                </a:cubicBezTo>
                <a:cubicBezTo>
                  <a:pt x="5116" y="13596"/>
                  <a:pt x="5129" y="13704"/>
                  <a:pt x="5146" y="13811"/>
                </a:cubicBezTo>
                <a:cubicBezTo>
                  <a:pt x="5280" y="14656"/>
                  <a:pt x="5468" y="15456"/>
                  <a:pt x="5704" y="16203"/>
                </a:cubicBezTo>
                <a:cubicBezTo>
                  <a:pt x="5718" y="16244"/>
                  <a:pt x="5731" y="16284"/>
                  <a:pt x="5744" y="16324"/>
                </a:cubicBezTo>
                <a:cubicBezTo>
                  <a:pt x="4996" y="16682"/>
                  <a:pt x="4330" y="17122"/>
                  <a:pt x="3749" y="17620"/>
                </a:cubicBezTo>
                <a:cubicBezTo>
                  <a:pt x="2150" y="15962"/>
                  <a:pt x="1123" y="13747"/>
                  <a:pt x="1002" y="11291"/>
                </a:cubicBezTo>
                <a:moveTo>
                  <a:pt x="3749" y="3981"/>
                </a:moveTo>
                <a:cubicBezTo>
                  <a:pt x="4330" y="4478"/>
                  <a:pt x="4996" y="4918"/>
                  <a:pt x="5744" y="5276"/>
                </a:cubicBezTo>
                <a:cubicBezTo>
                  <a:pt x="5731" y="5317"/>
                  <a:pt x="5718" y="5357"/>
                  <a:pt x="5704" y="5397"/>
                </a:cubicBezTo>
                <a:cubicBezTo>
                  <a:pt x="5469" y="6144"/>
                  <a:pt x="5280" y="6944"/>
                  <a:pt x="5146" y="7789"/>
                </a:cubicBezTo>
                <a:cubicBezTo>
                  <a:pt x="5129" y="7896"/>
                  <a:pt x="5116" y="8005"/>
                  <a:pt x="5100" y="8112"/>
                </a:cubicBezTo>
                <a:cubicBezTo>
                  <a:pt x="5055" y="8434"/>
                  <a:pt x="5018" y="8761"/>
                  <a:pt x="4989" y="9093"/>
                </a:cubicBezTo>
                <a:cubicBezTo>
                  <a:pt x="4979" y="9217"/>
                  <a:pt x="4967" y="9340"/>
                  <a:pt x="4958" y="9465"/>
                </a:cubicBezTo>
                <a:cubicBezTo>
                  <a:pt x="4940" y="9742"/>
                  <a:pt x="4935" y="10027"/>
                  <a:pt x="4927" y="10309"/>
                </a:cubicBezTo>
                <a:lnTo>
                  <a:pt x="1002" y="10309"/>
                </a:lnTo>
                <a:cubicBezTo>
                  <a:pt x="1123" y="7853"/>
                  <a:pt x="2150" y="5638"/>
                  <a:pt x="3749" y="3981"/>
                </a:cubicBezTo>
                <a:moveTo>
                  <a:pt x="7886" y="1422"/>
                </a:moveTo>
                <a:cubicBezTo>
                  <a:pt x="7674" y="1643"/>
                  <a:pt x="7472" y="1890"/>
                  <a:pt x="7279" y="2156"/>
                </a:cubicBezTo>
                <a:cubicBezTo>
                  <a:pt x="7261" y="2181"/>
                  <a:pt x="7242" y="2206"/>
                  <a:pt x="7224" y="2231"/>
                </a:cubicBezTo>
                <a:cubicBezTo>
                  <a:pt x="6835" y="2778"/>
                  <a:pt x="6484" y="3408"/>
                  <a:pt x="6180" y="4112"/>
                </a:cubicBezTo>
                <a:cubicBezTo>
                  <a:pt x="6163" y="4151"/>
                  <a:pt x="6149" y="4190"/>
                  <a:pt x="6132" y="4229"/>
                </a:cubicBezTo>
                <a:cubicBezTo>
                  <a:pt x="6115" y="4271"/>
                  <a:pt x="6100" y="4318"/>
                  <a:pt x="6083" y="4361"/>
                </a:cubicBezTo>
                <a:cubicBezTo>
                  <a:pt x="5476" y="4065"/>
                  <a:pt x="4934" y="3711"/>
                  <a:pt x="4458" y="3315"/>
                </a:cubicBezTo>
                <a:cubicBezTo>
                  <a:pt x="5451" y="2471"/>
                  <a:pt x="6610" y="1818"/>
                  <a:pt x="7886" y="1422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dirty="0"/>
          </a:p>
        </p:txBody>
      </p:sp>
      <p:sp>
        <p:nvSpPr>
          <p:cNvPr id="21" name="Right Triangle 20">
            <a:extLst>
              <a:ext uri="{FF2B5EF4-FFF2-40B4-BE49-F238E27FC236}">
                <a16:creationId xmlns:a16="http://schemas.microsoft.com/office/drawing/2014/main" id="{FDDD2B84-3CB9-4567-8C91-C538E8A1C89F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4EF3020-1476-41B1-9FE7-B476A25C53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1B64EC3-B232-415D-8E27-EB3E24D13922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261CE2F-F199-4242-AC6C-692676B81FF1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Picture Placeholder 24">
            <a:extLst>
              <a:ext uri="{FF2B5EF4-FFF2-40B4-BE49-F238E27FC236}">
                <a16:creationId xmlns:a16="http://schemas.microsoft.com/office/drawing/2014/main" id="{89C0506D-0CA6-4583-9D04-24E7F4D16AD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单击图标添加图片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390512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B16155-303B-403D-8B49-D4CEE47D68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853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15EF5-4ABE-4759-AC09-679CD6083A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fld id="{8699F50C-BE38-4BD0-BA84-9B090E1F2B9B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9" name="Title Placeholder 8">
            <a:extLst>
              <a:ext uri="{FF2B5EF4-FFF2-40B4-BE49-F238E27FC236}">
                <a16:creationId xmlns:a16="http://schemas.microsoft.com/office/drawing/2014/main" id="{AA2D2B61-D240-024D-AD60-4162EF152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209029"/>
            <a:ext cx="10835122" cy="1147968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885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85" r:id="rId3"/>
    <p:sldLayoutId id="2147483706" r:id="rId4"/>
    <p:sldLayoutId id="2147483708" r:id="rId5"/>
    <p:sldLayoutId id="2147483704" r:id="rId6"/>
    <p:sldLayoutId id="2147483689" r:id="rId7"/>
    <p:sldLayoutId id="2147483668" r:id="rId8"/>
    <p:sldLayoutId id="2147483707" r:id="rId9"/>
    <p:sldLayoutId id="2147483710" r:id="rId10"/>
    <p:sldLayoutId id="2147483711" r:id="rId11"/>
    <p:sldLayoutId id="2147483712" r:id="rId12"/>
    <p:sldLayoutId id="2147483713" r:id="rId13"/>
    <p:sldLayoutId id="2147483714" r:id="rId14"/>
    <p:sldLayoutId id="2147483715" r:id="rId15"/>
    <p:sldLayoutId id="2147483716" r:id="rId16"/>
    <p:sldLayoutId id="2147483692" r:id="rId17"/>
    <p:sldLayoutId id="2147483697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IN"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2E7A40"/>
        </a:buClr>
        <a:buFont typeface="Arial" panose="020B0604020202020204" pitchFamily="34" charset="0"/>
        <a:buChar char="•"/>
        <a:defRPr lang="en-US" sz="24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20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16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IN" sz="16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Placeholder 16" title="Building image">
            <a:extLst>
              <a:ext uri="{FF2B5EF4-FFF2-40B4-BE49-F238E27FC236}">
                <a16:creationId xmlns:a16="http://schemas.microsoft.com/office/drawing/2014/main" id="{257F6BCE-75BB-4ECD-BEA5-21C36A9CC0E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20784" r="20784"/>
          <a:stretch>
            <a:fillRect/>
          </a:stretch>
        </p:blipFill>
        <p:spPr>
          <a:xfrm>
            <a:off x="-37100" y="860455"/>
            <a:ext cx="4428523" cy="5137089"/>
          </a:xfrm>
        </p:spPr>
      </p:pic>
      <p:sp>
        <p:nvSpPr>
          <p:cNvPr id="18" name="Hexagon 17" descr="Solid dark colored hexagon in the middle of image accent">
            <a:extLst>
              <a:ext uri="{FF2B5EF4-FFF2-40B4-BE49-F238E27FC236}">
                <a16:creationId xmlns:a16="http://schemas.microsoft.com/office/drawing/2014/main" id="{0E6B042D-E9CB-40E0-AAE9-6AD11F53E044}"/>
              </a:ext>
            </a:extLst>
          </p:cNvPr>
          <p:cNvSpPr/>
          <p:nvPr/>
        </p:nvSpPr>
        <p:spPr>
          <a:xfrm rot="16200000">
            <a:off x="928241" y="2422350"/>
            <a:ext cx="2412998" cy="2080172"/>
          </a:xfrm>
          <a:prstGeom prst="hexagon">
            <a:avLst/>
          </a:prstGeom>
          <a:solidFill>
            <a:srgbClr val="0019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grpSp>
        <p:nvGrpSpPr>
          <p:cNvPr id="19" name="Group 18" descr="Company name and logo group of information&#10;">
            <a:extLst>
              <a:ext uri="{FF2B5EF4-FFF2-40B4-BE49-F238E27FC236}">
                <a16:creationId xmlns:a16="http://schemas.microsoft.com/office/drawing/2014/main" id="{5B07AEC6-55AE-4E18-BEEA-A226E87C7897}"/>
              </a:ext>
            </a:extLst>
          </p:cNvPr>
          <p:cNvGrpSpPr/>
          <p:nvPr/>
        </p:nvGrpSpPr>
        <p:grpSpPr>
          <a:xfrm>
            <a:off x="1158167" y="2886111"/>
            <a:ext cx="2031602" cy="1119347"/>
            <a:chOff x="1158167" y="2932766"/>
            <a:chExt cx="2031602" cy="111934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4DF2E04-7632-4FED-B0BF-8FB243D982A3}"/>
                </a:ext>
              </a:extLst>
            </p:cNvPr>
            <p:cNvSpPr txBox="1"/>
            <p:nvPr/>
          </p:nvSpPr>
          <p:spPr>
            <a:xfrm>
              <a:off x="1158167" y="2932766"/>
              <a:ext cx="1970411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400" b="1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TSMC</a:t>
              </a:r>
              <a:endParaRPr lang="en-IN" sz="4400" b="1" dirty="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C9A1C71-347B-44A9-88B4-692D9731582D}"/>
                </a:ext>
              </a:extLst>
            </p:cNvPr>
            <p:cNvSpPr txBox="1"/>
            <p:nvPr/>
          </p:nvSpPr>
          <p:spPr>
            <a:xfrm>
              <a:off x="1227180" y="3682781"/>
              <a:ext cx="19625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cs typeface="Calibri Light" panose="020F0302020204030204" pitchFamily="34" charset="0"/>
                </a:rPr>
                <a:t>Swarm Intelligence</a:t>
              </a:r>
              <a:endParaRPr lang="en-IN" dirty="0">
                <a:solidFill>
                  <a:schemeClr val="bg1"/>
                </a:solidFill>
                <a:cs typeface="Calibri Light" panose="020F0302020204030204" pitchFamily="34" charset="0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D638ACE-163E-40EB-A458-E794C67EA2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23329" y="1267011"/>
            <a:ext cx="10648733" cy="1592459"/>
          </a:xfrm>
        </p:spPr>
        <p:txBody>
          <a:bodyPr>
            <a:noAutofit/>
          </a:bodyPr>
          <a:lstStyle/>
          <a:p>
            <a:pPr algn="ctr"/>
            <a:r>
              <a:rPr lang="en-US" altLang="zh-CN" sz="4400" i="0" dirty="0">
                <a:effectLst/>
              </a:rPr>
              <a:t>Ensemble Distillation for Robust Model Fusion in Federated Learning</a:t>
            </a:r>
            <a:endParaRPr lang="en-IN" sz="4400" dirty="0">
              <a:ea typeface="+mn-ea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9205DF-8F5E-49F7-B00E-6F58293F51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14900" y="3419062"/>
            <a:ext cx="6614174" cy="401730"/>
          </a:xfrm>
        </p:spPr>
        <p:txBody>
          <a:bodyPr/>
          <a:lstStyle/>
          <a:p>
            <a:pPr algn="ctr"/>
            <a:r>
              <a:rPr lang="en-US" altLang="zh-CN" sz="2400" dirty="0">
                <a:solidFill>
                  <a:schemeClr val="accent1"/>
                </a:solidFill>
              </a:rPr>
              <a:t>Tao Lin, </a:t>
            </a:r>
            <a:r>
              <a:rPr lang="en-US" altLang="zh-CN" sz="2400" dirty="0" err="1">
                <a:solidFill>
                  <a:schemeClr val="accent1"/>
                </a:solidFill>
              </a:rPr>
              <a:t>Lingjing</a:t>
            </a:r>
            <a:r>
              <a:rPr lang="en-US" altLang="zh-CN" sz="2400" dirty="0">
                <a:solidFill>
                  <a:schemeClr val="accent1"/>
                </a:solidFill>
              </a:rPr>
              <a:t> Kong, Sebastian U. Stich, Martin </a:t>
            </a:r>
            <a:r>
              <a:rPr lang="en-US" altLang="zh-CN" sz="2400" dirty="0" err="1">
                <a:solidFill>
                  <a:schemeClr val="accent1"/>
                </a:solidFill>
              </a:rPr>
              <a:t>Jaggi</a:t>
            </a:r>
            <a:endParaRPr lang="en-US" altLang="zh-CN" sz="3200" b="1" dirty="0">
              <a:solidFill>
                <a:schemeClr val="accent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6943850" y="4916249"/>
            <a:ext cx="284308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err="1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NeurIPS</a:t>
            </a:r>
            <a:r>
              <a:rPr lang="en-US" altLang="zh-CN" sz="2800" dirty="0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 2020</a:t>
            </a:r>
            <a:endParaRPr lang="zh-CN" altLang="en-US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14026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E309B5-ECD7-4E06-99FB-1B292070A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665" y="437627"/>
            <a:ext cx="11008209" cy="584775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四、实验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BCBB9FFD-B01E-4C6C-B428-5DBE23211F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IN" smtClean="0"/>
              <a:t>10</a:t>
            </a:fld>
            <a:endParaRPr lang="en-I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3FDDB40-6A0D-30C4-7651-111717180E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977" y="1300163"/>
            <a:ext cx="11774046" cy="5120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3601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6" title="Building image">
            <a:extLst>
              <a:ext uri="{FF2B5EF4-FFF2-40B4-BE49-F238E27FC236}">
                <a16:creationId xmlns:a16="http://schemas.microsoft.com/office/drawing/2014/main" id="{BA026684-ED32-4C82-8EFB-03E9E047EA3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20784" r="20784"/>
          <a:stretch>
            <a:fillRect/>
          </a:stretch>
        </p:blipFill>
        <p:spPr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</p:pic>
      <p:sp>
        <p:nvSpPr>
          <p:cNvPr id="19" name="Hexagon 18" descr="Solid dark colored hexagon in the middle of image accent">
            <a:extLst>
              <a:ext uri="{FF2B5EF4-FFF2-40B4-BE49-F238E27FC236}">
                <a16:creationId xmlns:a16="http://schemas.microsoft.com/office/drawing/2014/main" id="{7CE8B54A-D8B2-498F-ACFB-31AC2DEB83FA}"/>
              </a:ext>
            </a:extLst>
          </p:cNvPr>
          <p:cNvSpPr/>
          <p:nvPr/>
        </p:nvSpPr>
        <p:spPr>
          <a:xfrm rot="16200000">
            <a:off x="2679702" y="2388914"/>
            <a:ext cx="2412998" cy="2080172"/>
          </a:xfrm>
          <a:prstGeom prst="hexagon">
            <a:avLst/>
          </a:prstGeom>
          <a:solidFill>
            <a:srgbClr val="0019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grpSp>
        <p:nvGrpSpPr>
          <p:cNvPr id="20" name="Group 19" descr="Company initials and name in grouped text">
            <a:extLst>
              <a:ext uri="{FF2B5EF4-FFF2-40B4-BE49-F238E27FC236}">
                <a16:creationId xmlns:a16="http://schemas.microsoft.com/office/drawing/2014/main" id="{82C4EAC6-3E04-4614-86BA-A23C851754D9}"/>
              </a:ext>
            </a:extLst>
          </p:cNvPr>
          <p:cNvGrpSpPr/>
          <p:nvPr/>
        </p:nvGrpSpPr>
        <p:grpSpPr>
          <a:xfrm>
            <a:off x="2846115" y="2835609"/>
            <a:ext cx="2132315" cy="1178855"/>
            <a:chOff x="2846115" y="2882264"/>
            <a:chExt cx="2132315" cy="1178855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20626FA-81E3-4C45-BF2D-D52CF6D96238}"/>
                </a:ext>
              </a:extLst>
            </p:cNvPr>
            <p:cNvSpPr txBox="1"/>
            <p:nvPr/>
          </p:nvSpPr>
          <p:spPr>
            <a:xfrm>
              <a:off x="2846115" y="2882264"/>
              <a:ext cx="213231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b="1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TSMC</a:t>
              </a:r>
              <a:endParaRPr lang="en-IN" sz="4800" b="1" dirty="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6E86452-6AEA-4380-9682-AB26317ADB62}"/>
                </a:ext>
              </a:extLst>
            </p:cNvPr>
            <p:cNvSpPr txBox="1"/>
            <p:nvPr/>
          </p:nvSpPr>
          <p:spPr>
            <a:xfrm>
              <a:off x="2930977" y="3691787"/>
              <a:ext cx="19625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>
                  <a:solidFill>
                    <a:schemeClr val="bg1"/>
                  </a:solidFill>
                  <a:cs typeface="Calibri Light" panose="020F0302020204030204" pitchFamily="34" charset="0"/>
                </a:rPr>
                <a:t>Swarm Intelligence</a:t>
              </a:r>
            </a:p>
          </p:txBody>
        </p:sp>
      </p:grpSp>
      <p:sp>
        <p:nvSpPr>
          <p:cNvPr id="8" name="Title 7">
            <a:extLst>
              <a:ext uri="{FF2B5EF4-FFF2-40B4-BE49-F238E27FC236}">
                <a16:creationId xmlns:a16="http://schemas.microsoft.com/office/drawing/2014/main" id="{8B6C5EAB-81FF-4827-A160-22F4363C61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Thank You.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6611344-9447-438E-873C-299AF4110B0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zh-CN" dirty="0" err="1"/>
              <a:t>Shiqi</a:t>
            </a:r>
            <a:r>
              <a:rPr lang="en-US" altLang="zh-CN" dirty="0"/>
              <a:t> Zhang </a:t>
            </a:r>
            <a:endParaRPr lang="en-IN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7A3FB895-3D21-4707-8EDE-3F825906DE4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ZA" dirty="0"/>
              <a:t>15842235166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A0B41C33-430D-4B31-A546-F8564691947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IN" dirty="0"/>
              <a:t>zhangshiqi123@dlmu.edu.cn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2857D71-AC5B-40DD-BA6B-5DFD0CC8FAD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60955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E309B5-ECD7-4E06-99FB-1B292070A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104" y="680515"/>
            <a:ext cx="8333222" cy="584775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一、</a:t>
            </a:r>
            <a:r>
              <a:rPr lang="en-US" altLang="zh-CN" dirty="0"/>
              <a:t> </a:t>
            </a:r>
            <a:r>
              <a:rPr lang="zh-CN" altLang="en-US" dirty="0"/>
              <a:t>背景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BCBB9FFD-B01E-4C6C-B428-5DBE23211F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IN" smtClean="0"/>
              <a:t>2</a:t>
            </a:fld>
            <a:endParaRPr lang="en-IN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F8F3047-E87E-4AE7-BE7C-DE447876D091}"/>
              </a:ext>
            </a:extLst>
          </p:cNvPr>
          <p:cNvSpPr txBox="1"/>
          <p:nvPr/>
        </p:nvSpPr>
        <p:spPr>
          <a:xfrm>
            <a:off x="636104" y="2266122"/>
            <a:ext cx="94620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3200" dirty="0"/>
              <a:t>         </a:t>
            </a:r>
            <a:endParaRPr lang="en-US" altLang="zh-CN" sz="3200" b="1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40BDD0C-F643-4341-BCB2-141D90A2A37E}"/>
              </a:ext>
            </a:extLst>
          </p:cNvPr>
          <p:cNvSpPr txBox="1"/>
          <p:nvPr/>
        </p:nvSpPr>
        <p:spPr>
          <a:xfrm>
            <a:off x="936142" y="1517540"/>
            <a:ext cx="10619754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3200" spc="75" dirty="0">
                <a:effectLst/>
                <a:latin typeface="+mn-ea"/>
                <a:cs typeface="Arial" panose="020B0604020202020204" pitchFamily="34" charset="0"/>
              </a:rPr>
              <a:t>	</a:t>
            </a:r>
            <a:r>
              <a:rPr lang="zh-CN" altLang="en-US" sz="3200" spc="75" dirty="0">
                <a:effectLst/>
                <a:latin typeface="+mn-ea"/>
                <a:cs typeface="Arial" panose="020B0604020202020204" pitchFamily="34" charset="0"/>
              </a:rPr>
              <a:t>联邦学习</a:t>
            </a:r>
            <a:r>
              <a:rPr lang="zh-CN" altLang="en-US" sz="3200" kern="100" spc="75" dirty="0">
                <a:effectLst/>
                <a:latin typeface="+mn-ea"/>
                <a:cs typeface="Arial" panose="020B0604020202020204" pitchFamily="34" charset="0"/>
              </a:rPr>
              <a:t>中的经典训练算法，如联邦平均</a:t>
            </a:r>
            <a:r>
              <a:rPr lang="en-US" altLang="zh-CN" sz="3200" kern="100" spc="75" dirty="0">
                <a:effectLst/>
                <a:latin typeface="+mn-ea"/>
                <a:cs typeface="Arial" panose="020B0604020202020204" pitchFamily="34" charset="0"/>
              </a:rPr>
              <a:t>(FEDAVG)</a:t>
            </a:r>
            <a:r>
              <a:rPr lang="zh-CN" altLang="en-US" sz="3200" kern="100" spc="75" dirty="0">
                <a:effectLst/>
                <a:latin typeface="+mn-ea"/>
                <a:cs typeface="Arial" panose="020B0604020202020204" pitchFamily="34" charset="0"/>
              </a:rPr>
              <a:t>，都是直接平均参与客户端的参数。</a:t>
            </a:r>
            <a:r>
              <a:rPr lang="zh-CN" altLang="en-US" sz="3200" spc="75" dirty="0">
                <a:effectLst/>
                <a:latin typeface="+mn-ea"/>
                <a:cs typeface="Arial" panose="020B0604020202020204" pitchFamily="34" charset="0"/>
              </a:rPr>
              <a:t>但是只有在所有模型都具有相同的结构和大小的情况下，才可能直接平均模型参数，这在许多情况下可能是一个约束。</a:t>
            </a:r>
            <a:endParaRPr lang="en-US" altLang="zh-CN" sz="3200" spc="75" dirty="0">
              <a:effectLst/>
              <a:latin typeface="+mn-ea"/>
              <a:cs typeface="Arial" panose="020B0604020202020204" pitchFamily="34" charset="0"/>
            </a:endParaRPr>
          </a:p>
          <a:p>
            <a:pPr algn="just"/>
            <a:r>
              <a:rPr lang="en-US" altLang="zh-CN" sz="3200" spc="75" dirty="0">
                <a:latin typeface="+mn-ea"/>
                <a:cs typeface="Arial" panose="020B0604020202020204" pitchFamily="34" charset="0"/>
              </a:rPr>
              <a:t>	</a:t>
            </a:r>
            <a:r>
              <a:rPr lang="zh-CN" altLang="en-US" sz="3200" spc="75" dirty="0">
                <a:effectLst/>
                <a:latin typeface="+mn-ea"/>
                <a:cs typeface="Arial" panose="020B0604020202020204" pitchFamily="34" charset="0"/>
              </a:rPr>
              <a:t>在这项工作中，我们提出了用于模型融合的集成蒸馏，即通过客户端输出的模型的未标记数据</a:t>
            </a:r>
            <a:r>
              <a:rPr lang="zh-CN" altLang="en-US" sz="3200" spc="75" dirty="0">
                <a:latin typeface="+mn-ea"/>
                <a:cs typeface="Arial" panose="020B0604020202020204" pitchFamily="34" charset="0"/>
              </a:rPr>
              <a:t>或生成器生成的数据来进行模型融合</a:t>
            </a:r>
            <a:r>
              <a:rPr lang="zh-CN" altLang="en-US" sz="3200" spc="75" dirty="0">
                <a:effectLst/>
                <a:latin typeface="+mn-ea"/>
                <a:cs typeface="Arial" panose="020B0604020202020204" pitchFamily="34" charset="0"/>
              </a:rPr>
              <a:t>。它允许在不同的异构客户端模型上进行灵活的聚合。</a:t>
            </a:r>
            <a:endParaRPr lang="zh-CN" altLang="zh-CN" sz="2800" kern="100" dirty="0">
              <a:effectLst/>
              <a:latin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7431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E309B5-ECD7-4E06-99FB-1B292070A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104" y="680515"/>
            <a:ext cx="8333222" cy="584775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一、</a:t>
            </a:r>
            <a:r>
              <a:rPr lang="en-US" altLang="zh-CN" dirty="0"/>
              <a:t> </a:t>
            </a:r>
            <a:r>
              <a:rPr lang="zh-CN" altLang="en-US" dirty="0"/>
              <a:t>背景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BCBB9FFD-B01E-4C6C-B428-5DBE23211F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IN" smtClean="0"/>
              <a:t>3</a:t>
            </a:fld>
            <a:endParaRPr lang="en-IN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F8F3047-E87E-4AE7-BE7C-DE447876D091}"/>
              </a:ext>
            </a:extLst>
          </p:cNvPr>
          <p:cNvSpPr txBox="1"/>
          <p:nvPr/>
        </p:nvSpPr>
        <p:spPr>
          <a:xfrm>
            <a:off x="636104" y="2266122"/>
            <a:ext cx="94620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3200" dirty="0"/>
              <a:t>         </a:t>
            </a:r>
            <a:endParaRPr lang="en-US" altLang="zh-CN" sz="3200" b="1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C5D7513-5C03-EA89-34BD-F4C8AF4D46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851" y="1652589"/>
            <a:ext cx="11682123" cy="4105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196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E309B5-ECD7-4E06-99FB-1B292070A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104" y="680515"/>
            <a:ext cx="8333222" cy="584775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二、</a:t>
            </a:r>
            <a:r>
              <a:rPr lang="en-US" altLang="zh-CN" dirty="0" err="1"/>
              <a:t>FedDF</a:t>
            </a:r>
            <a:r>
              <a:rPr lang="zh-CN" altLang="en-US" dirty="0"/>
              <a:t>算法</a:t>
            </a:r>
            <a:r>
              <a:rPr lang="en-US" altLang="zh-CN" dirty="0"/>
              <a:t>—</a:t>
            </a:r>
            <a:r>
              <a:rPr lang="zh-CN" altLang="en-US" dirty="0"/>
              <a:t>同构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BCBB9FFD-B01E-4C6C-B428-5DBE23211F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IN" smtClean="0"/>
              <a:t>4</a:t>
            </a:fld>
            <a:endParaRPr lang="en-I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2F69BFF-3485-173B-73E3-3F987C4D80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2" y="1265290"/>
            <a:ext cx="11582396" cy="5221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275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E309B5-ECD7-4E06-99FB-1B292070A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104" y="680515"/>
            <a:ext cx="8333222" cy="584775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二、</a:t>
            </a:r>
            <a:r>
              <a:rPr lang="en-US" altLang="zh-CN" dirty="0"/>
              <a:t> </a:t>
            </a:r>
            <a:r>
              <a:rPr lang="en-US" altLang="zh-CN" dirty="0" err="1"/>
              <a:t>FedDF</a:t>
            </a:r>
            <a:r>
              <a:rPr lang="zh-CN" altLang="en-US" dirty="0"/>
              <a:t>算法</a:t>
            </a:r>
            <a:r>
              <a:rPr lang="en-US" altLang="zh-CN" dirty="0"/>
              <a:t>—</a:t>
            </a:r>
            <a:r>
              <a:rPr lang="zh-CN" altLang="en-US" dirty="0"/>
              <a:t>同构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BCBB9FFD-B01E-4C6C-B428-5DBE23211F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IN" smtClean="0"/>
              <a:t>5</a:t>
            </a:fld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2119ACFE-201B-4033-9AC5-508700AFDEEE}"/>
                  </a:ext>
                </a:extLst>
              </p:cNvPr>
              <p:cNvSpPr txBox="1"/>
              <p:nvPr/>
            </p:nvSpPr>
            <p:spPr>
              <a:xfrm>
                <a:off x="942974" y="1494562"/>
                <a:ext cx="10729914" cy="18757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zh-CN" altLang="en-US" sz="2800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对于模型融合，服务器将</a:t>
                </a:r>
                <a:r>
                  <a:rPr lang="en-US" altLang="zh-CN" sz="28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|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CN" sz="28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|</a:t>
                </a:r>
                <a:r>
                  <a:rPr lang="zh-CN" altLang="en-US" sz="28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个</a:t>
                </a:r>
                <a:r>
                  <a:rPr lang="zh-CN" altLang="en-US" sz="2800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客户端教师模型集成到服务器的学生模型。</a:t>
                </a:r>
                <a:endParaRPr lang="en-US" altLang="zh-CN" sz="2800" b="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endParaRPr>
              </a:p>
              <a:p>
                <a:pPr algn="just"/>
                <a:r>
                  <a:rPr lang="zh-CN" altLang="en-US" sz="2800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对于蒸馏，教师模型在服务器上的小批未标记数据上进行评估，它们的</a:t>
                </a:r>
                <a:r>
                  <a:rPr lang="en-US" altLang="zh-CN" sz="2800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logit</a:t>
                </a:r>
                <a:r>
                  <a:rPr lang="zh-CN" altLang="en-US" sz="2800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输出</a:t>
                </a:r>
                <a:r>
                  <a:rPr lang="en-US" altLang="zh-CN" sz="2800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(</a:t>
                </a:r>
                <a:r>
                  <a:rPr lang="zh-CN" altLang="en-US" sz="2800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用</a:t>
                </a:r>
                <a:r>
                  <a:rPr lang="en-US" altLang="zh-CN" sz="2800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f(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80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8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8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̂</m:t>
                        </m:r>
                      </m:e>
                      <m:sub>
                        <m:r>
                          <a:rPr lang="en-US" altLang="zh-CN" sz="28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CN" sz="28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k</m:t>
                        </m:r>
                      </m:sup>
                    </m:sSubSup>
                  </m:oMath>
                </a14:m>
                <a:r>
                  <a:rPr lang="en-US" altLang="zh-CN" sz="2800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,d)</a:t>
                </a:r>
                <a:r>
                  <a:rPr lang="zh-CN" altLang="en-US" sz="2800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表示小批</a:t>
                </a:r>
                <a:r>
                  <a:rPr lang="en-US" altLang="zh-CN" sz="2800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d)</a:t>
                </a:r>
                <a:r>
                  <a:rPr lang="zh-CN" altLang="en-US" sz="2800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用于在服务器上训练学生模型</a:t>
                </a:r>
                <a:endParaRPr lang="zh-CN" altLang="zh-CN" sz="28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2119ACFE-201B-4033-9AC5-508700AFDE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974" y="1494562"/>
                <a:ext cx="10729914" cy="1875706"/>
              </a:xfrm>
              <a:prstGeom prst="rect">
                <a:avLst/>
              </a:prstGeom>
              <a:blipFill>
                <a:blip r:embed="rId3"/>
                <a:stretch>
                  <a:fillRect l="-1193" t="-4221" r="-1136" b="-74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80E26566-24F1-C398-61C0-E9C979A227B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9932"/>
          <a:stretch/>
        </p:blipFill>
        <p:spPr>
          <a:xfrm>
            <a:off x="636104" y="3975443"/>
            <a:ext cx="11485765" cy="887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505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E309B5-ECD7-4E06-99FB-1B292070A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104" y="680515"/>
            <a:ext cx="8333222" cy="584775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三、</a:t>
            </a:r>
            <a:r>
              <a:rPr lang="en-US" altLang="zh-CN" dirty="0"/>
              <a:t> </a:t>
            </a:r>
            <a:r>
              <a:rPr lang="en-US" altLang="zh-CN" dirty="0" err="1"/>
              <a:t>FedDF</a:t>
            </a:r>
            <a:r>
              <a:rPr lang="zh-CN" altLang="en-US" dirty="0"/>
              <a:t>算法</a:t>
            </a:r>
            <a:r>
              <a:rPr lang="en-US" altLang="zh-CN" dirty="0"/>
              <a:t>—</a:t>
            </a:r>
            <a:r>
              <a:rPr lang="zh-CN" altLang="en-US" dirty="0"/>
              <a:t>异构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BCBB9FFD-B01E-4C6C-B428-5DBE23211F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IN" smtClean="0"/>
              <a:t>6</a:t>
            </a:fld>
            <a:endParaRPr lang="en-IN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69B882C4-F386-456E-ABA7-348ED6E885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667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1A5BBB4-A292-0578-1A6D-2CD8D526D7A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082" t="30261" r="44330" b="11806"/>
          <a:stretch/>
        </p:blipFill>
        <p:spPr>
          <a:xfrm>
            <a:off x="854439" y="1409078"/>
            <a:ext cx="8333222" cy="5326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3253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E309B5-ECD7-4E06-99FB-1B292070A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104" y="680515"/>
            <a:ext cx="8333222" cy="584775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三、</a:t>
            </a:r>
            <a:r>
              <a:rPr lang="en-US" altLang="zh-CN" dirty="0"/>
              <a:t> </a:t>
            </a:r>
            <a:r>
              <a:rPr lang="en-US" altLang="zh-CN" dirty="0" err="1"/>
              <a:t>FedDF</a:t>
            </a:r>
            <a:r>
              <a:rPr lang="zh-CN" altLang="en-US" dirty="0"/>
              <a:t>算法</a:t>
            </a:r>
            <a:r>
              <a:rPr lang="en-US" altLang="zh-CN" dirty="0"/>
              <a:t>—</a:t>
            </a:r>
            <a:r>
              <a:rPr lang="zh-CN" altLang="en-US" dirty="0"/>
              <a:t>异构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BCBB9FFD-B01E-4C6C-B428-5DBE23211F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IN" smtClean="0"/>
              <a:t>7</a:t>
            </a:fld>
            <a:endParaRPr lang="en-I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D89839C-F81F-7ECF-85BD-4D66FF56C2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5862" y="1457324"/>
            <a:ext cx="10144126" cy="5271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9049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E309B5-ECD7-4E06-99FB-1B292070A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379" y="251890"/>
            <a:ext cx="8333222" cy="584775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四、实验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BCBB9FFD-B01E-4C6C-B428-5DBE23211F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IN" smtClean="0"/>
              <a:t>8</a:t>
            </a:fld>
            <a:endParaRPr lang="en-I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1543AAF-96FC-3A76-DBBE-925C2B306B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722" y="836665"/>
            <a:ext cx="10520362" cy="6017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1352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E309B5-ECD7-4E06-99FB-1B292070A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629" y="252212"/>
            <a:ext cx="10882342" cy="605038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四、实验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BCBB9FFD-B01E-4C6C-B428-5DBE23211F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IN" smtClean="0"/>
              <a:t>9</a:t>
            </a:fld>
            <a:endParaRPr lang="en-I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6B90B98-191E-C935-2B2D-94A52D0FCF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649" y="1714499"/>
            <a:ext cx="11770428" cy="3509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7020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Custom 14">
      <a:dk1>
        <a:srgbClr val="3F3F3F"/>
      </a:dk1>
      <a:lt1>
        <a:srgbClr val="FFFFFF"/>
      </a:lt1>
      <a:dk2>
        <a:srgbClr val="F2F2F2"/>
      </a:dk2>
      <a:lt2>
        <a:srgbClr val="A5A5A5"/>
      </a:lt2>
      <a:accent1>
        <a:srgbClr val="00194C"/>
      </a:accent1>
      <a:accent2>
        <a:srgbClr val="EAB200"/>
      </a:accent2>
      <a:accent3>
        <a:srgbClr val="F2F2F2"/>
      </a:accent3>
      <a:accent4>
        <a:srgbClr val="954F72"/>
      </a:accent4>
      <a:accent5>
        <a:srgbClr val="00843B"/>
      </a:accent5>
      <a:accent6>
        <a:srgbClr val="014067"/>
      </a:accent6>
      <a:hlink>
        <a:srgbClr val="00194C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ight-03 Presentation Layout_CA - v6" id="{E989BABB-6CAC-4B7A-BEDD-AC8E941209AD}" vid="{8EB46C3B-1734-4DB1-861E-420A63F4C21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19A80A7-0DD1-4CF4-ABD5-362A6549C55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74D15D6-87BC-477C-8E91-9F90829C2FC8}">
  <ds:schemaRefs>
    <ds:schemaRef ds:uri="http://purl.org/dc/terms/"/>
    <ds:schemaRef ds:uri="http://schemas.openxmlformats.org/package/2006/metadata/core-properties"/>
    <ds:schemaRef ds:uri="6dc4bcd6-49db-4c07-9060-8acfc67cef9f"/>
    <ds:schemaRef ds:uri="http://purl.org/dc/dcmitype/"/>
    <ds:schemaRef ds:uri="http://schemas.microsoft.com/office/infopath/2007/PartnerControls"/>
    <ds:schemaRef ds:uri="http://schemas.microsoft.com/office/2006/documentManagement/types"/>
    <ds:schemaRef ds:uri="fb0879af-3eba-417a-a55a-ffe6dcd6ca77"/>
    <ds:schemaRef ds:uri="http://purl.org/dc/elements/1.1/"/>
    <ds:schemaRef ds:uri="http://schemas.microsoft.com/office/2006/metadata/properties"/>
    <ds:schemaRef ds:uri="http://schemas.microsoft.com/sharepoint/v3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F79AA90D-A39D-4F83-B1BD-92099B1CAD0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557</Words>
  <Application>Microsoft Office PowerPoint</Application>
  <PresentationFormat>宽屏</PresentationFormat>
  <Paragraphs>56</Paragraphs>
  <Slides>11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1" baseType="lpstr">
      <vt:lpstr>-apple-system</vt:lpstr>
      <vt:lpstr>Gill Sans SemiBold</vt:lpstr>
      <vt:lpstr>等线</vt:lpstr>
      <vt:lpstr>宋体</vt:lpstr>
      <vt:lpstr>Arial</vt:lpstr>
      <vt:lpstr>Arial Black</vt:lpstr>
      <vt:lpstr>Calibri</vt:lpstr>
      <vt:lpstr>Cambria Math</vt:lpstr>
      <vt:lpstr>Times New Roman</vt:lpstr>
      <vt:lpstr>Office 主题</vt:lpstr>
      <vt:lpstr>Ensemble Distillation for Robust Model Fusion in Federated Learning</vt:lpstr>
      <vt:lpstr>一、 背景</vt:lpstr>
      <vt:lpstr>一、 背景</vt:lpstr>
      <vt:lpstr>二、FedDF算法—同构</vt:lpstr>
      <vt:lpstr>二、 FedDF算法—同构</vt:lpstr>
      <vt:lpstr>三、 FedDF算法—异构</vt:lpstr>
      <vt:lpstr>三、 FedDF算法—异构</vt:lpstr>
      <vt:lpstr>四、实验</vt:lpstr>
      <vt:lpstr>四、实验</vt:lpstr>
      <vt:lpstr>四、实验</vt:lpstr>
      <vt:lpstr>Thank You.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2019-03-15T23:13:56Z</dcterms:created>
  <dcterms:modified xsi:type="dcterms:W3CDTF">2022-07-03T02:02:58Z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