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2" r:id="rId6"/>
    <p:sldId id="263" r:id="rId7"/>
    <p:sldId id="261" r:id="rId8"/>
    <p:sldId id="260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1"/>
    <p:restoredTop sz="94744"/>
  </p:normalViewPr>
  <p:slideViewPr>
    <p:cSldViewPr snapToGrid="0">
      <p:cViewPr>
        <p:scale>
          <a:sx n="80" d="100"/>
          <a:sy n="80" d="100"/>
        </p:scale>
        <p:origin x="116" y="-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7:26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24575,'84'0'0,"55"2"0,103 5 0,94 4-546,60 0-2184,24-2-547,-21-3 298,-57-1 1060,-67 1 153,-52 0 1169,-35-1-274,-28-1 988,-28-1 1222,167 19 5430,-109 13-2465,-54-7-4289,19-5-359,628 23-4230,-707-46 3442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2:48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24575,'76'21'0,"-16"-3"0,3-5-560,113 10 0,72-13-1413,-219-9 1779,1156 3-5716,-601-7 10969,-500 4-3139,139 20 0,-88 2-3235,-83-14-5263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21:39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888 1 24575,'-3'5'0,"0"1"0,1-1 0,0 1 0,0-1 0,-2 10 0,0 1 0,-9 24-82,-2-1 0,-2-1 0,-1 0 0,-45 67-1,-115 126-680,-151 172 529,152-172 234,144-188-1131,9-13-4521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3:35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27 24575,'0'422'0,"0"-387"0,-2 1 0,-2-1 0,-1 0 0,-2 0 0,-1 0 0,-19 50 0,-6-20 0,15-31 0,15-27 0,3-8 0,6-13 0,40-145 0,-14 53 0,37-122 0,15 12 0,-77 200 0,0 1 0,1 0 0,17-22 0,-23 34 0,1-1 0,0 1 0,1-1 0,-1 1 0,1 0 0,-1 0 0,1 1 0,0-1 0,0 1 0,0 0 0,0 0 0,0 0 0,1 0 0,-1 1 0,1 0 0,-1 0 0,9-1 0,-7 1 0,0 1 0,0 0 0,0 1 0,0-1 0,0 1 0,0 0 0,0 1 0,-1-1 0,1 1 0,0 0 0,-1 1 0,1 0 0,-1-1 0,0 1 0,7 6 0,6 6 0,0 1 0,-1 1 0,22 27 0,38 62 0,-69-95 0,6 10 0,-1 0 0,-1 0 0,-1 1 0,-1 1 0,0 0 0,-2 0 0,-1 1 0,6 30 0,-7-8 143,3 82 1,-12 49-418,0-57-1104,3-93-5448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3:36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1649 0 24575,'-1'16'-12,"0"0"0,-1 0-1,0-1 1,-1 1 0,-9 23 0,4-17-35,-1 0 1,-2-1-1,-13 22 1,-13 12-205,-74 83 0,95-120 201,-250 278-2467,17-19 1296,-512 566-273,656-730 1616,74-81-2392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3:36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311 1 24575,'-1'49'18,"-8"49"0,-15 48-165,22-133 113,-96 454-692,4-149 761,27-150 144,59-153-69,8-15-105,0 0 0,0 0 1,0 0-1,0 1 1,0-1-1,0 0 0,0 0 1,0 0-1,0 0 0,0 0 1,0 0-1,0 1 1,0-1-1,0 0 0,0 0 1,0 0-1,-1 0 1,1 0-1,0 0 0,0 0 1,0 0-1,0 1 1,0-1-1,0 0 0,0 0 1,-1 0-1,1 0 1,0 0-1,0 0 0,0 0 1,0 0-1,0 0 1,-1 0-1,1 0 0,0 0 1,0 0-1,0 0 1,0 0-1,0 0 0,0 0 1,-1 0-1,1 0 1,0 0-1,0 0 0,0 0 1,0 0-1,0 0 0,0-1 1,-1 1-1,1 0 1,0 0-1,0 0 0,0 0 1,0 0-1,0 0 1,0 0-1,0 0 0,0-1 1,0 1-1,-1 0 1,1 0-1,0 0 0,0 0 1,0 0-1,0-1 1,-1-10 185,2-43-173,0 35-1401,2-31-5443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3:37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373 1 24575,'6'0'0,"0"0"0,0 0 0,0 1 0,0 0 0,0 0 0,0 1 0,0 0 0,-1 0 0,1 0 0,-1 1 0,9 5 0,-10-6 0,0 1 0,-1 0 0,1 0 0,-1 1 0,0-1 0,0 1 0,0-1 0,-1 1 0,1 0 0,-1 0 0,0 0 0,0 1 0,0-1 0,-1 0 0,2 9 0,0 8 0,0 0 0,-2 0 0,-2 27 0,1-23 0,-1 0 0,-4 86 0,3-97 0,0 0 0,-1 0 0,-1 0 0,0 0 0,-11 23 0,7-22 0,0-2 0,-1 1 0,-1-1 0,0 0 0,0-1 0,-19 17 0,-4-1 0,-44 28 0,46-34 0,11-7 0,-26 15 0,39-26 0,-1-1 0,1 0 0,-1 0 0,1 0 0,-1-1 0,0 0 0,-15 2 0,2-4-115,-23-2-1,29 1-1018,-3 0-5692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3:37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24575,'6'0'0,"-1"1"0,1-1 0,-1 1 0,0 0 0,1 1 0,-1-1 0,0 1 0,0 0 0,0 1 0,9 5 0,1 2 0,28 26 0,-30-25 0,350 314-1293,-95-84 467,-190-173 826,111 75 0,-173-132 0,0-1 0,1 0 0,33 13 0,-48-23 12,-1 1 0,1 0 1,-1-1-1,1 1 0,-1-1 0,1 0 0,0 1 0,-1-1 0,1 0 0,0 0 0,-1 0 0,1 0 0,-1-1 0,1 1 0,0 0 0,-1-1 0,1 1 0,-1-1 0,1 1 0,1-2 0,-2 1-86,1-1 0,-1 1-1,0-1 1,0 1-1,0-1 1,0 1-1,0-1 1,0 0 0,-1 1-1,1-1 1,0 0-1,-1 1 1,0-1-1,1 0 1,-1 0 0,0-2-1,2-25-4985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3:38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560 1 24575,'-22'44'0,"-38"57"0,15-27 0,-176 288 0,202-333 0,-20 44 0,32-59 75,-1-1 1,0 0-1,-17 21 0,-32 27-495,24-28-826,18-16-5580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3:39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500 1116 24575,'0'-8'0,"-1"0"0,-1 0 0,1 0 0,-2 0 0,1 1 0,-1-1 0,0 0 0,0 1 0,-1 0 0,-9-14 0,-14-16 0,-56-60 0,80 94 0,-4-5 0,-61-62 0,55 57 0,-1 1 0,0 1 0,-20-12 0,30 20 0,-1 1 0,1 0 0,0 0 0,-1 0 0,0 0 0,1 1 0,-1 0 0,-7-1 0,10 2 0,0-1 0,0 2 0,0-1 0,0 0 0,0 0 0,0 1 0,0-1 0,0 1 0,0 0 0,0-1 0,1 1 0,-1 0 0,0 0 0,0 0 0,1 0 0,-1 1 0,0-1 0,1 0 0,-1 1 0,1-1 0,0 1 0,-2 2 0,-3 5 0,1 0 0,0 1 0,0 0 0,1 0 0,-5 18 0,6-18 0,-18 58 0,4 2 0,3-1 0,-6 79 0,20-139 0,-1 0 0,0 0 0,1-1 0,1 17 0,-1-23 0,1 0 0,-1 0 0,1 0 0,-1 0 0,1 0 0,-1 0 0,1 0 0,0-1 0,0 1 0,0 0 0,0-1 0,0 1 0,1 0 0,-1-1 0,0 0 0,1 1 0,-1-1 0,1 0 0,-1 0 0,1 1 0,0-1 0,2 1 0,0-1 0,0 0 0,0 0 0,0 0 0,0-1 0,0 1 0,0-1 0,0 0 0,0 0 0,0 0 0,0-1 0,0 0 0,6-1 0,6-3 0,27-13 0,-42 18 0,41-20 0,70-43 0,-86 46 0,-1-2 0,-2 0 0,38-39 0,-44 38 0,-1-1 0,-1-1 0,20-35 0,26-76 0,-54 111 0,0 0 0,-1-1 0,-1 0 0,4-40 0,-6-95 0,-3 137 0,-2-151 0,0-139 0,2 369 0,0 995-3781,0-1011 3761,1 64-153,1-74 113,8 41 0,-9-66 128,1 1 1,0-1 0,0 0-1,1 0 1,0 0 0,0-1-1,1 1 1,0-1 0,0 1 0,0-1-1,1 0 1,0-1 0,0 1-1,0-1 1,1 0 0,0 0-1,0-1 1,0 0 0,0 0-1,1 0 1,9 3 0,9 2 476,1-1 1,-1-2-1,32 4 1,-46-8-529,101 16-302,181 21-640,-2 0 427,-114-11-519,-126-20-4065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3:41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24575,'355'16'0,"-214"-6"0,73 2-546,64 5-2184,58 7-547,801 57-3174,-812-60 5832,-60-3 411,-68-4-550,-58-6 851,385-2 7336,-356-8-5816,-70 1-1378,160 3 2188,-141 14-1347,-18-2 361,188-8-1817,-254-6-322,12 0-6124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20:38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 24575,'2'0'0,"9"0"0,12 0 0,14 0 0,9 0 0,6 0 0,0 0 0,-1 0 0,1 0 0,-6-4 0,-6-2 0,-7-2 0,-6 1 0,-6 1-8191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2:49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24575,'6'5'0,"-5"-4"0,0 0 0,1 0 0,-1 0 0,0 0 0,0 0 0,0 0 0,0 0 0,2 3 0,6 13 5,-1 1 0,0 0 0,-1 0-1,-1 1 1,-1-1 0,5 35 0,4 118-157,-13-164 136,2 529-599,-4-433 559,0-89 56,1-13 0,0-4 0,0-21 0,0-33 29,4-165 413,0 180-358,1 0-1,2 0 1,16-52-1,-6 46-83,31-59 0,-29 66 0,-6 14 0,1 1 0,0 1 0,2 0 0,22-25 0,-30 40 0,0 1 0,15-15 0,-20 22 0,1-1 0,-1 0 0,1 1 0,0-1 0,0 1 0,0 0 0,0 1 0,6-3 0,8 0 0,1 1 0,-1 1 0,1 0 0,27 1 0,-28 1 0,247 2 0,-180-1 0,-69-1 0,-7 0 0,0 0 0,17 2 0,-23-1 0,-1-1 0,1 1 0,-1 0 0,1 0 0,0 0 0,-1 0 0,0 0 0,1 0 0,-1 1 0,0-1 0,0 1 0,0 0 0,0 0 0,2 2 0,0 0 0,-1 1 0,0-1 0,-1 1 0,1 0 0,-1 0 0,2 7 0,9 36 0,-13-47 0,14 70-144,7 120 0,-15 73-144,-7-41 288,1-218-80,0 0 120,0 0-1,0 0 1,0-1 0,2 9-1,-2-12-108,1 1-1,-1-1 1,1 0 0,0 1-1,-1-1 1,1 0 0,0 0-1,0 1 1,0-1 0,0 0-1,0 0 1,0 0-1,0 0 1,0 0 0,0-1-1,0 1 1,0 0 0,1 0-1,1 0 1,18 6-6277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20:38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501 1 24575,'-103'0'0,"-109"1"0,204-1 0,-1 0 0,0 1 0,-13 4 0,19-4 0,0 0 0,0 0 0,0 0 0,1 0 0,-1 1 0,1-1 0,-1 1 0,1 0 0,-1 0 0,1 0 0,0 0 0,0 0 0,0 0 0,-2 4 0,-11 18 0,-20 45 0,24-45 0,4-10 0,1 1 0,1 0 0,0 0 0,1 0 0,1 0 0,0 1 0,1 0 0,0 28 0,2-22 0,4 34 0,-2-46 0,0 0 0,1 0 0,0 0 0,0-1 0,9 17 0,-5-13 0,0-1 0,1-1 0,1 0 0,0 0 0,1 0 0,0-1 0,0-1 0,1 1 0,1-2 0,-1 0 0,1 0 0,0-1 0,1 0 0,0-1 0,0-1 0,0 0 0,1-1 0,25 5 0,69 10-1365,-88-15-5461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20:40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600 0 24575,'-12'1'0,"0"1"0,1 0 0,-1 1 0,0 0 0,1 0 0,-16 8 0,1-1 0,-15 5 0,0 2 0,-44 25 0,84-42 0,-104 64 0,82-48 0,0 1 0,-27 26 0,35-28 0,-19 18 0,30-28 0,1 0 0,-1 0 0,1 0 0,-1 1 0,-2 8 0,-2 6 0,1 1 0,2 0 0,0 1 0,1 0 0,1-1 0,1 1 0,1 39 0,2-55 0,-1 1 0,1-1 0,0 1 0,0-1 0,1 1 0,0-1 0,4 10 0,-4-12 0,1 0 0,-1 1 0,1-1 0,0 0 0,0-1 0,1 1 0,-1 0 0,1-1 0,-1 0 0,1 0 0,5 3 0,1 0 0,1 0 0,1-1 0,-1 0 0,20 5 0,50 8 0,-70-16 0,88 15 0,0-4 0,131 1 0,-227-14 0,6 0 0,-1 0 0,0-1 0,0 0 0,15-3 0,-21 3 0,0 1 0,0-1 0,0 0 0,0 0 0,0 0 0,-1 0 0,1 0 0,0 0 0,-1-1 0,1 1 0,-1-1 0,1 1 0,-1-1 0,0 1 0,1-1 0,-1 0 0,0 0 0,0 1 0,0-1 0,-1 0 0,1 0 0,0 0 0,0-4 0,1-9 0,-1 0 0,0 0 0,-1 0 0,-3-28 0,0 14 0,2-3 0,-3-27 0,3 52 0,0 1 0,-1 0 0,1 0 0,-1 0 0,0 0 0,-1 0 0,-3-6 0,4 9 0,0 0 0,0 0 0,-1 1 0,1-1 0,-1 0 0,0 1 0,0 0 0,0-1 0,0 1 0,0 0 0,-1 1 0,1-1 0,0 0 0,-1 1 0,1 0 0,-1 0 0,1 0 0,-1 0 0,0 1 0,-6-1 0,3 1 0,0 0 0,0 0 0,0 1 0,0 0 0,0 0 0,0 1 0,0 0 0,1 0 0,-14 7 0,11-4 0,0 0 0,0 1 0,0 1 0,1 0 0,-15 14 0,12-8 0,1 0 0,0 1 0,-9 17 0,-1 7 0,-29 81 0,42-99 0,0 0 0,2 1 0,0 0 0,1 0 0,-2 33 0,6-51 0,0 1 0,0-1 0,0 0 0,1 0 0,0 1 0,-1-1 0,1 0 0,0 0 0,0 0 0,1 0 0,2 6 0,-1-6 0,0 1 0,0 0 0,0-1 0,1 0 0,-1 0 0,1 0 0,7 5 0,-1-2 57,0-1 0,0 0 0,1 0 0,0-1 0,14 4 0,-7-5-626,0 1 0,29 0 0,-17-3-6257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20:42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24575,'0'4'0,"1"-1"0,-1 1 0,1-1 0,0 1 0,0-1 0,0 0 0,2 4 0,4 10 0,0 12 0,9 58 0,-6 34 0,-5 428-1085,-6-401 937,0-27 148,1-107 0,0-27 0,-7-169 508,1-54 217,6 232-725,0 0 0,0 1 0,0-1 0,1 0 0,-1 1 0,1-1 0,0 0 0,0 1 0,0-1 0,3-5 0,-4 8 0,1 1 0,-1 0 0,0-1 0,1 1 0,-1-1 0,1 1 0,-1-1 0,0 1 0,1 0 0,-1-1 0,1 1 0,-1 0 0,1 0 0,-1-1 0,1 1 0,-1 0 0,1 0 0,-1 0 0,1 0 0,-1-1 0,1 1 0,-1 0 0,1 0 0,0 0 0,0 1 0,0-1 0,0 0 0,0 1 0,0-1 0,0 0 0,0 1 0,0-1 0,0 1 0,0 0 0,0-1 0,1 3 0,8 6 0,-1 1 0,9 14 0,-8-12 0,4 7 0,0 1 0,-1 1 0,-1 0 0,-1 1 0,10 27 0,-15-31 0,-1 0 0,0 1 0,-1 0 0,-1 0 0,-1 0 0,-1 0 0,-1 24 0,-1-36 38,1-1 0,-1 1 0,-1 0 0,1 0 0,-1 0 0,0-1 0,-1 1 0,-6 11 0,7-14-160,-1 1 0,0-2 0,0 1 0,0 0 0,-1-1 0,1 1 0,-1-1 0,0 0 0,0 0 1,0 0-1,0-1 0,0 1 0,-7 1 0,-10 3-6704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20:42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24575,'1'0'0,"0"0"0,0 0 0,0 0 0,0 0 0,0 0 0,-1 0 0,1 0 0,0 0 0,0 1 0,0-1 0,0 0 0,0 1 0,0-1 0,-1 1 0,1-1 0,0 1 0,0-1 0,-1 1 0,1-1 0,0 1 0,0 0 0,0 2 0,0-1 0,0 0 0,0 0 0,0 1 0,0-1 0,-1 1 0,1 3 0,4 23 0,1 41 0,-5 34 0,-1-58 0,1 35 0,14 93 0,-14-166 0,0 0 0,1 0 0,0 0 0,0-1 0,4 9 0,-5-15 0,0 1 0,0 0 0,0 0 0,0-1 0,0 1 0,0-1 0,1 1 0,-1-1 0,0 1 0,1-1 0,-1 0 0,1 1 0,-1-1 0,1 0 0,0 0 0,-1 0 0,1-1 0,0 1 0,0 0 0,0-1 0,0 1 0,0-1 0,-1 1 0,1-1 0,4 0 0,-3 0 0,1-1 0,-1 1 0,1-1 0,-1 0 0,1 0 0,-1-1 0,1 1 0,-1-1 0,0 1 0,0-1 0,6-4 0,1-3 0,18-17 0,1-7 0,31-46 0,-45 58 0,147-230 0,-144 218 0,19-47 0,7-37 0,-37 98 0,5-13 0,-6 23 0,-6 8 0,0 1 0,0 0 0,0 0 0,0 0 0,0 0 0,0-1 0,0 1 0,1 0 0,-1 0 0,0 0 0,0 0 0,0 0 0,0 0 0,0 0 0,1 0 0,-1-1 0,0 1 0,0 0 0,0 0 0,0 0 0,1 0 0,-1 0 0,0 0 0,0 0 0,0 0 0,1 0 0,-1 1 0,1 0 0,0 0 0,-1 0 0,1 0 0,-1 0 0,1 0 0,-1 0 0,0 0 0,1 0 0,-1 0 0,0 0 0,0 0 0,1 0 0,-1 0 0,0 1 0,2 31 0,-1 47 0,-2-70 0,-12 146-178,-14 0-159,-1 13 134,27-166 203,0 3 0,0 1 0,1 0 0,-1 0 0,1-1 0,2 14 0,-2-18 0,1 0 0,0 0 0,-1 0 0,1 0 0,0 0 0,0-1 0,0 1 0,0 0 0,1 0 0,-1-1 0,0 1 0,1-1 0,-1 1 0,1-1 0,-1 0 0,1 0 0,0 0 0,-1 1 0,1-1 0,0-1 0,0 1 0,0 0 0,4 1 0,11 1 0,0 1 0,0-2 0,1-1 0,30 0 0,-32-1 0,205-6-1727,-111 1-4019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20:43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560 0 24575,'-2'0'0,"1"1"0,-1-1 0,1 0 0,-1 1 0,1-1 0,-1 0 0,1 1 0,-1 0 0,1-1 0,0 1 0,-1 0 0,1 0 0,-2 1 0,-14 15 0,16-15 0,-8 9 0,0 1 0,1 0 0,0 1 0,-5 14 0,-23 56 0,34-79 0,-37 107-249,-38 163 0,0 120-257,77-390 506,-49 354 0,49-349 58,-1 0 1,-1-1-1,0 1 1,-5 16 0,5-23-29,1 1 0,0 0 0,-1-1 1,0 1-1,1-1 0,-1 1 0,0-1 0,0 0 1,-1 0-1,1 0 0,0 0 0,-1 0 1,1 0-1,-1-1 0,1 1 0,-1-1 1,-4 2-1,-3-1-12,0 0 1,-1 0 0,1-1-1,0 0 1,0-1-1,-1 0 1,1-1 0,-14-2-1,6-2-1383,3-1-5461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20:44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 24575,'2'0'0,"6"0"0,8 0 0,22 0 0,11 0 0,21 0 0,45 4 0,27 1 0,17 0-2421,25 0 2421,-1-7-2643,-10-5 2643,-1-3 0,-21-4 0,-36 1-3127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21:25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0 24575,'0'106'-73,"-1"143"-497,-15-2-118,-32 111-673,-7 62 536,55-418 825,-30 374 0,29-252 0,-3 72 0,-15 372 101,18 657 2189,2-575-1360,-1-304-2099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21:27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697 1048 24575,'-6'1'0,"0"-2"0,1 1 0,-1 0 0,1-1 0,-1 0 0,1-1 0,-1 1 0,1-1 0,0 0 0,-6-3 0,-6-4 0,-25-19 0,35 23 0,-1 1 0,1 0 0,-1 0 0,0 1 0,0-1 0,-1 2 0,1 0 0,-1 0 0,-8-1 0,-13 0 0,-36 0 0,64 3 0,-9 0 0,-1 0 0,0 0 0,-16 2 0,25-1 0,-1 0 0,1 0 0,-1 0 0,1 0 0,-1 0 0,1 1 0,0-1 0,0 1 0,0 0 0,0 0 0,0 0 0,-4 3 0,2 2 0,-1-1 0,1 1 0,0 0 0,-6 11 0,-14 33 0,14-26 0,-62 140 0,20-44 0,1 7 0,45-105 0,0 1 0,2 0 0,-4 36 0,9-59 0,-1 7 0,1-1 0,0 12 0,0-18 0,0 1 0,0-1 0,1 0 0,-1 1 0,0-1 0,1 1 0,-1-1 0,1 0 0,-1 0 0,1 1 0,0-1 0,-1 0 0,1 0 0,0 1 0,0-1 0,0 0 0,0 0 0,0 0 0,2 1 0,-2-2 0,0 1 0,1-1 0,-1 1 0,0-1 0,1 0 0,-1 1 0,1-1 0,-1 0 0,1 0 0,-1 0 0,1 0 0,-1 0 0,0 0 0,1-1 0,-1 1 0,1 0 0,0-1 0,5-2 0,-1 1 0,10-7 0,7-5 0,-2-1 0,0-1 0,31-30 0,-24 17 0,43-56 0,-55 62 0,-2 0 0,0-1 0,17-44 0,18-82 0,-37 101-42,-2 0 0,5-82 1,-10-101-227,-1 32 52,-1 142 168,17-81 0,-14 110 166,1 1-1,2 1 1,1 0-1,21-43 1,-18 46-3,30-51-113,-10 24-2,-32 49 0,0 1 0,1-1 0,-1 0 0,1 1 0,2-3 0,-3 4 0,-1 0 0,0 0 0,1-1 0,-1 1 0,0 0 0,1 0 0,-1 0 0,1 0 0,-1-1 0,0 1 0,1 0 0,-1 0 0,1 0 0,-1 0 0,0 0 0,1 0 0,-1 0 0,1 0 0,-1 0 0,1 0 0,-1 1 0,0-1 0,1 0 0,-1 0 0,0 0 0,1 0 0,-1 0 0,1 1 0,-1-1 0,0 0 0,1 0 0,-1 1 0,0-1 0,0 0 0,1 1 0,-1 0 0,2 1 0,-1 0 0,0 1 0,1-1 0,-1 1 0,0-1 0,-1 1 0,1 0 0,0 3 0,3 26 0,-3-23 0,4 234-33,-6-179-225,1 33-431,2 385-177,35-2 943,-29-433-108,24 86-1,-21-101 23,1 0 1,1-1-1,24 38 1,-31-58 249,1 0 0,1-1 0,-1 0 0,13 12 0,-16-18-299,-1-1 0,1 0 1,0 0-1,1 0 0,-1-1 0,0 1 0,1-1 0,-1 0 0,1 0 0,0 0 0,-1-1 0,1 0 0,8 1 1,5-1-6663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21:28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24575,'0'1'0,"0"0"0,0 1 0,0-1 0,0 0 0,1 0 0,-1 0 0,0 0 0,1 1 0,-1-1 0,0 0 0,1 0 0,-1 0 0,1 0 0,0 0 0,-1 0 0,1 0 0,0 0 0,1 1 0,2 1 0,-1-1 0,1 0 0,0 0 0,5 2 0,-6-2 0,27 10 0,1-1 0,0-1 0,42 8 0,115 5 0,9-14 0,69-3-546,49-4-2112,206-3-175,165 1 2230,-10 29-1917,-558-22 2430,1183 86-3765,-790-54 2458,-265-18 2449,-38-2 4207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21:30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24575,'0'0'0,"0"0"0,0 1 0,0-1 0,0 0 0,0 0 0,0 1 0,0-1 0,0 0 0,0 1 0,1-1 0,-1 0 0,0 0 0,0 1 0,0-1 0,0 0 0,1 0 0,-1 1 0,0-1 0,0 0 0,0 0 0,1 0 0,-1 1 0,0-1 0,1 0 0,9 4 0,7-1 0,0 0 0,33 0 0,-33-3 0,86 4 0,42-2-546,36-2-929,153 3-416,75 35 1405,-3 30-529,-246-40 611,45 5 23,24-2 381,991 123-4546,-915-120 8337,-217-20-11,-23-3-2084,327 13-2492,-338-24-5122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2:52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1062 940 24575,'0'0'0,"1"0"0,-1 0 0,0-1 0,1 1 0,-1 0 0,0 0 0,1-1 0,-1 1 0,0 0 0,0 0 0,1-1 0,-1 1 0,0 0 0,0-1 0,1 1 0,-1 0 0,0-1 0,0 1 0,0 0 0,0-1 0,0 1 0,0-1 0,0 1 0,0-1 0,2-12 0,-1 10 0,2-26 0,-1-1 0,-2-56 0,-1 83 0,1-1 0,-1 0 0,0 1 0,0-1 0,0 1 0,0-1 0,0 1 0,-1 0 0,0-1 0,1 1 0,-1 0 0,-1 0 0,1 0 0,-5-4 0,3 3 0,0 1 0,-1-1 0,0 1 0,1 1 0,-1-1 0,0 0 0,0 1 0,-11-3 0,-5 1 0,0 0 0,0 1 0,-1 2 0,-22 0 0,30 1 0,-25 0-169,0 1-1,0 3 0,1 0 0,-1 3 1,-52 16-1,42-7 120,0 3-1,2 2 1,0 2-1,1 1 1,2 3 0,0 2-1,-65 56 1,97-73 45,-1 0 0,1 0 0,1 1 0,1 1 0,0 0 0,0 0 0,-14 31 0,19-33 151,0 1 0,1 0 1,0 0-1,-2 19 0,3-4 219,0 30 0,3-53-365,-1 2 0,1 0 0,0 0 0,3 13 0,-3-19 0,1 1 0,-1 0 0,1 0 0,0 0 0,-1-1 0,1 1 0,0 0 0,0-1 0,0 1 0,0 0 0,1-1 0,-1 0 0,0 1 0,1-1 0,-1 0 0,1 1 0,-1-1 0,1 0 0,2 1 0,-1-1 0,0 1 0,1-1 0,-1 0 0,1-1 0,-1 1 0,1-1 0,0 1 0,-1-1 0,1 0 0,6-1 0,0-1 0,1 0 0,17-6 0,1-2-101,-1-2 0,0-1 0,-1-2 0,31-21-1,97-81-504,-133 99 591,206-168-1260,-17-17 197,-125 97 777,-73 86 501,0-1 1,-1 0-1,14-33 1,-15 23 452,0-1 0,-2 0 1,8-55-1,26-125-306,-22 124-328,-17 70-19,-2 16 0,-1 5 0,-1 2 0,0 1 0,0-1 0,-1 0 0,0 1 0,1-1 0,-5 10 0,3-4 0,-67 227 0,35-126 0,18-52 0,3 1 0,2 0 0,3 0 0,3 1 0,3 93 0,2-149 0,1 0 0,-1 0 0,1 0 0,1 0 0,-1 0 0,1 0 0,0 0 0,0 0 0,0-1 0,1 1 0,0-1 0,0 1 0,1-1 0,-1 0 0,1 0 0,5 4 0,15 16-57,0-2 0,46 34 0,63 30-261,-12-20 323,-95-55-462,1-1 0,47 13 1,-39-17-5881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21:31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1055 1 24575,'-1'15'0,"-4"29"0,0-15 0,-46 253-640,-19-1 1,-9 58 339,53-183-901,2 49 355,-4 40-1524,-56 396-216,-25 0 1097,-12-86 1247,-10 51-33,-13 175 1170,91-434-555,36-226 552,-5 46 556,12-75-1448,-33 139 0,26-170-196,2-11-786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21:33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1 424 24575,'0'33'10,"6"176"-237,15-5-422,3 39 213,-10 136 436,-14-364 8,1 33 98,-1-42-76,1 0 0,0 1 0,0-1 0,4 11 0,-5-17-28,0 1 0,0 0 0,0 0 0,1-1 0,-1 1 0,0 0 0,1-1 0,-1 1 0,1 0 0,-1-1 0,0 1 0,1 0 0,-1-1 0,1 1 0,0-1 0,-1 1 0,1-1 0,-1 1 0,1-1 0,0 1 0,0-1 0,-1 0 0,1 0 0,0 1 0,-1-1 0,1 0 0,1 1 0,0-2-2,-1 1 0,0-1 0,0 1-1,0-1 1,0 1 0,1-1 0,-1 1 0,0-1 0,0 0-1,0 0 1,0 0 0,0 1 0,0-1 0,-1 0 0,1 0-1,1-2 1,7-12 0,0 0 0,-1-1 0,9-23 0,-8 18 0,112-250-861,182-300-1,-105 251-1194,-81 133 1820,-67 108 236,-15 31 0,-34 47 9,0-1 0,0 1 0,0 0 0,0 0 0,0 0 0,0 0 0,0 0-1,0 0 1,1 0 0,-1 0 0,0 1 0,1-1 0,-1 0 0,1 1 0,2-2 0,-4 3 4,1-1 0,-1 0-1,1 0 1,-1 0 0,0 0 0,1 0 0,-1 0 0,1 0 0,-1 1-1,1-1 1,-1 0 0,1 0 0,-1 1 0,0-1 0,1 0-1,-1 1 1,0-1 0,1 1 0,0 0 31,0 1 0,0 0 0,0-1 0,0 1-1,0 0 1,0 2 0,2 6-1,0 0 1,-1 1-1,1 13 0,1 40-75,-4-53 30,2 410 506,-3-299-421,-10 393-1563,10-451 1480,0-61 21,1 0 1,1 0 0,-1 0-1,0 0 1,1 0 0,0 0-1,1 6 1,-2-9-10,0 0 0,1 1 1,-1-1-1,0 0 0,0 0 1,0 0-1,0 0 1,0 1-1,1-1 0,-1 0 1,0 0-1,0 0 0,0 0 1,0 0-1,1 0 0,-1 1 1,0-1-1,0 0 0,0 0 1,1 0-1,-1 0 0,0 0 1,0 0-1,0 0 0,1 0 1,-1 0-1,0 0 0,7-5 334,17-26-173,130-158 616,-57 71-349,125-158-440,-88 95 1029,-107 139-1260,-1-2 1,28-65-1,-29 46-5503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21:34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254 0 24575,'-1'46'0,"-13"81"0,-20 43 0,26-134 0,-23 99-493,-24 118-706,24-101 1199,-40 223 0,65-335-1083,3-15-4333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21:35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402 1 24575,'-2'6'0,"-1"0"0,0 0 0,0-1 0,-1 1 0,0-1 0,0 1 0,0-1 0,0 0 0,-1-1 0,0 1 0,-7 4 0,-1 1 0,-1-1 0,-1-1 0,-17 8 0,27-14 0,-66 33 0,55-27 0,1 1 0,-21 18 0,-14 7 0,34-23 0,-19 15 0,32-23 0,0-1 0,1 1 0,-1 1 0,1-1 0,-1 0 0,1 0 0,0 1 0,1-1 0,-1 1 0,0 0 0,1 0 0,0-1 0,0 1 0,0 0 0,0 0 0,1 0 0,0 0 0,0 0 0,0 0 0,0 4 0,2 3 0,-1 0 0,2 0 0,-1-1 0,2 1 0,-1-1 0,7 11 0,0 0 0,2-1 0,0-1 0,1 0 0,25 28 0,72 61 0,-100-99-341,1 0 0,0-1-1,13 7 1,-3-4-6485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21:36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653 2208 24575,'0'-1'0,"-1"-1"0,1 0 0,-1 1 0,0-1 0,1 1 0,-1-1 0,0 1 0,0-1 0,0 1 0,-1-1 0,1 1 0,0 0 0,-2-2 0,-2-2 0,-17-18 0,-2 0 0,0 2 0,-1 1 0,-29-18 0,-115-60 0,152 89 0,-1 0 0,0 1 0,0 1 0,-21-5 0,36 11 0,0 1 0,0-1 0,0 1 0,-1 0 0,1 0 0,0 0 0,0 0 0,0 1 0,0-1 0,0 1 0,0 0 0,0 0 0,0 0 0,0 0 0,0 0 0,0 1 0,0-1 0,1 1 0,-1 0 0,0 0 0,1 0 0,0 0 0,0 0 0,-1 1 0,-2 4 0,-4 6 0,1 1 0,0-1 0,1 2 0,-6 16 0,12-29 0,-15 38 0,3-1 0,2 2 0,-11 67 0,3 127 0,18-226 0,1 6 0,-1-1 0,2 1 0,0-1 0,0 1 0,5 18 0,-5-31 0,-1-1 0,1 1 0,-1 0 0,1 0 0,0-1 0,0 1 0,0 0 0,0-1 0,0 1 0,0-1 0,0 1 0,0-1 0,0 0 0,1 1 0,-1-1 0,1 0 0,-1 0 0,1 0 0,-1 0 0,1 0 0,0 0 0,-1-1 0,1 1 0,0 0 0,0-1 0,0 1 0,-1-1 0,1 0 0,2 0 0,2 0 0,0-1 0,0 0 0,0 0 0,-1 0 0,1-1 0,0 0 0,-1 0 0,8-4 0,42-24-29,74-53 0,-96 61-121,57-39-625,258-181-1354,0-38 1756,-302 236 259,-3-2-1,-1-2 0,-3-1 1,-2-2-1,40-75 0,-37 50-56,-3-2-1,-4-2 0,31-114 0,-29 62 116,-5-1 1,-7-1 0,-5-2 0,-1-159 0,-16 269-70,0 1 498,-2-1 1,0 1 0,-7-38 0,6 55-159,0 1 0,-1-1 0,1 1 0,-2 0 0,1 0 0,-7-10 0,7 13-60,-1-1 1,1 1 0,-1 0 0,0 0-1,-1 0 1,1 0 0,-1 1 0,0-1-1,-9-4 1,9 6-124,0-1 0,-1 1 0,1 0 0,-1 0 0,0 1 0,1-1 0,-1 1 0,0 1 0,0-1 0,0 1 0,0 0 0,0 0 0,0 1 0,1 0 0,-1 0 0,0 0 0,0 0 0,1 1 0,-1 0 0,1 0 0,-8 5 0,-2 1-32,2 1 0,-1 1 0,-13 12 0,0 3-241,-32 38-1,-46 72-1690,-12 43 902,-13 48-1307,-5 43 633,1 43-818,37-41 296,-108 486 0,153-461 2129,24-48-289,27-46 442,4-166 148,1 1-1,12 44 1,-11-61 59,1-1 1,1 0-1,0-1 0,2 1 1,17 26-1,-18-32-94,1-1 0,1 0 0,0-1 0,1 0 0,0-1 0,0 0 0,24 15 0,-15-14-169,1 0 0,0-1 0,0-1 0,23 6 0,94 20 0,-127-33 0,304 50 1479,3-23 0,121-3-1446,-349-22 129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21:40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24575,'0'2'0,"4"10"0,6 10 0,18 30 0,13 27 0,9 19 0,8 7-1763,8 8 1763,4-7 0,-2-12 0,-8-21 0,-14-21 0,-13-19 426,-12-16-7280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21:41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1249 0 24575,'-7'5'0,"-16"4"0,-5 7 0,-14 12 0,-15 16 0,-19 12 0,-14 19-1659,-12 6 1659,-12 12-1618,0 0 1618,-1 0 0,4-1 0,6-12 0,12-16 0,18-9-597,17-16 597,19-13-4317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6:46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5 404 24575,'3'6'0,"-1"-1"0,1 1 0,-1 0 0,0 0 0,0 0 0,-1 0 0,1 1 0,-2-1 0,1 10 0,0-5 0,7 239-17,-9-177-210,2 61-743,-4 212 717,1-284 204,-3 0 0,-15 67 0,18-123 49,3-9 0,2-15 0,207-844 221,-204 843-282,50-163 333,-36 127 304,34-66 0,-40 95-566,2 2-1,0-1 0,29-31 1,67-60-18,-105 110 8,-2 0 0,1 1 0,12-10 0,-16 14 0,-1 0 0,1 0 0,-1 1 0,1-1 0,0 0 0,-1 0 0,1 1 0,0-1 0,-1 1 0,1 0 0,0-1 0,-1 1 0,1 0 0,0 0 0,0 0 0,-1 0 0,1 1 0,3 0 0,-2 0 0,0 0 0,-1 0 0,1 1 0,-1-1 0,1 1 0,-1 0 0,0 0 0,1 0 0,-1 0 0,3 5 0,3 3 0,8 15 0,5 15 0,28 76 0,56 200-929,-82-225 464,19 146 0,-31-107 465,-11 250 0,-1-361 635,2 27 1,0-39-747,0 1 0,0-1 0,1 1 0,0-1 0,0 0 0,5 10 0,9 12-6715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2:52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 0 24575,'1'125'0,"-2"157"0,-10-150 42,-10-2-109,11-66-93,-50 252-839,-23-7 1070,69-264-146,6-16-293,-1-1 0,-24 48-1,25-62-5529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2:53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0 24575,'0'1'0,"1"-1"0,0 1 0,0-1 0,-1 1 0,1 0 0,0-1 0,-1 1 0,1 0 0,-1-1 0,1 1 0,-1 0 0,1-1 0,-1 1 0,1 0 0,-1 1 0,5 16 0,0 19 0,-2 0 0,-2 48 0,-2-75 0,-1 117-208,-7-1 0,-4 0 0,-7-1-1,-38 135 1,49-230 208,-41 163 0,29-116 26,5-18 816,8-21-630,-4 11-251,10-46 39,1-5 0,0-10 0,0-20-1365,1-5-5461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2:54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 2 24575,'81'-1'0,"69"1"0,-3 13 0,-110-6 0,64 20 0,-94-25 0,0 1 0,0-1 0,0 2 0,-1-1 0,0 0 0,1 1 0,-1 0 0,-1 1 0,1-1 0,0 1 0,-1 0 0,0 1 0,-1-1 0,1 1 0,-1 0 0,0 0 0,0 0 0,-1 1 0,0-1 0,4 13 0,5 23 0,-2 0 0,-2 1 0,-1 1 0,-3-1 0,-1 45 0,-3-84 0,0 0 0,0 0 0,0 0 0,-1 0 0,1 0 0,-1 0 0,0 0 0,0-1 0,0 1 0,-1 0 0,0 0 0,1-1 0,-1 1 0,0-1 0,-1 1 0,1-1 0,0 0 0,-1 0 0,-4 4 0,-4 1 0,0 1 0,-1-1 0,0-1 0,-17 8 0,-56 20 0,66-28 0,-216 64 0,104-34 0,-141 46-1365,256-79-5461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2:2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618 78 24575,'0'-2'0,"0"-2"0,0 0 0,0 1 0,0-1 0,-1 0 0,-1-4 0,2 7 0,-1-1 0,1 1 0,-1 0 0,0-1 0,0 1 0,0 0 0,0-1 0,0 1 0,0 0 0,0 0 0,0 0 0,0 0 0,0 0 0,-1 0 0,-2-1 0,-1-1 0,0 1 0,0 0 0,-1 0 0,1 0 0,-9-1 0,-31-3 0,43 6 0,-227-8 0,121 14 0,88-3 0,0 0 0,0 2 0,-22 7 0,38-10 0,0-1 0,0 1 0,1 0 0,-1 0 0,0 0 0,1 0 0,-1 1 0,1-1 0,0 1 0,0 0 0,0 0 0,0 0 0,1 1 0,-1-1 0,1 0 0,0 1 0,0 0 0,0-1 0,0 1 0,1 0 0,0 0 0,-1 0 0,1 0 0,1 0 0,-2 6 0,0 19 0,1 0 0,3 41 0,-1-57 0,0 2 0,1-1 0,0 0 0,1 1 0,1-1 0,6 18 0,-2-14 0,0 0 0,2-1 0,16 25 0,133 152-1581,-157-192 1564,207 219-278,-173-183 271,-35-37 24,19 19 0,0 1 0,18 28 0,-35-44-3,0 0 0,0 0 0,-1 0 0,0 0 0,0 1 0,0-1-1,0 0 1,-1 1 0,0 0 0,0 9 0,-1-5 275,0 0 0,-1-1 0,0 1 0,-1-1 0,-4 14 0,2-11-215,0 1 0,-2-2 0,1 1 0,-2 0 0,1-1 0,-14 16 0,7-11-77,0-1 0,-1 0 0,-25 18 0,33-28 20,-1 0 0,0-1 0,0 0 0,0 0 0,0-1 0,-1 0 0,1 0 0,-1-1 0,0 0 0,0-1 0,0 1 0,0-1 0,0-1 0,-9 0 0,6 0 0,0-2 0,0 1 0,-1-1 0,1-1 0,1 0 0,-1 0 0,0-1 0,1-1 0,-14-7 0,-17-12-1365,23 14-5461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2:29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252 261 24575,'0'0'0,"-1"1"0,0-1 0,1 0 0,-1 0 0,0 0 0,1 1 0,-1-1 0,0 0 0,1 1 0,-1-1 0,0 1 0,1-1 0,-1 0 0,1 1 0,-1 0 0,-3 2 0,-14 12 0,0-1 0,-27 32 0,-25 40 0,57-69 0,1 0 0,1 1 0,0 1 0,-12 32 0,19-43 0,1 1 0,1 0 0,-1 0 0,2 0 0,-1 0 0,1 0 0,1 1 0,-1-1 0,2 0 0,-1 0 0,1 0 0,0 1 0,4 9 0,-2-10 0,1 0 0,-1 0 0,2 0 0,-1-1 0,2 0 0,-1 0 0,1 0 0,0 0 0,0-1 0,1 0 0,0 0 0,0-1 0,1 0 0,0 0 0,0-1 0,0 0 0,1 0 0,12 4 0,2 0 0,1-2 0,1-1 0,-1-1 0,1-1 0,35 1 0,-52-5 0,1 0 0,-1 0 0,0 0 0,0-1 0,0 0 0,0-1 0,0 0 0,0 0 0,0-1 0,-1 0 0,1 0 0,-1-1 0,1 1 0,-1-2 0,-1 1 0,13-11 0,-6 2 0,-1-1 0,0 0 0,0 0 0,-2-1 0,0-1 0,12-24 0,37-107 0,-49 115 0,-1-1 0,-2-1 0,0 0 0,-3 1 0,1-54 0,-9-143 0,4 223 0,0 0 0,-1-1 0,1 1 0,-1 0 0,-3-10 0,4 17 0,0 0 0,0-1 0,0 1 0,0 0 0,0-1 0,-1 1 0,1 0 0,0-1 0,0 1 0,0 0 0,0-1 0,-1 1 0,1 0 0,0-1 0,0 1 0,0 0 0,-1 0 0,1-1 0,0 1 0,-1 0 0,1 0 0,0 0 0,-1-1 0,1 1 0,0 0 0,-1 0 0,1 0 0,0 0 0,-1 0 0,0 0 0,1 1 0,-1-1 0,1 1 0,-1-1 0,1 1 0,-1-1 0,1 1 0,-1-1 0,1 1 0,-1 0 0,1-1 0,0 1 0,0 0 0,-1 0 0,1-1 0,0 1 0,0 0 0,0 1 0,-5 22 0,1 1 0,0 31 0,0 18-224,10 128 0,-1-166 70,16 65 0,-14-77 119,1-1 0,1 0 0,20 35 0,-25-49 35,2-1 0,-1 1 0,1-1 0,0 0 0,1 0 0,14 12 0,-19-18 6,0-1 0,0 1-1,0-1 1,0 0 0,1 0-1,-1 0 1,0 0 0,1 0-1,-1 0 1,1-1 0,-1 1-1,1-1 1,-1 1 0,1-1-1,4 0 1,-3-1-137,0 0 1,-1 0-1,1 0 0,0 0 1,-1 0-1,0-1 0,1 1 1,-1-1-1,6-4 0,17-15-5948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2:31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0 278 24575,'0'6'0,"1"0"0,0 0 0,0 0 0,1 0 0,1 6 0,4 10 0,4 36 0,5 79 0,-7 62 0,-8-151 0,-1 122 0,-1-193 0,-1 2 0,2 20 0,-9-179 0,14-4 0,-4 169 0,1-1 0,1 1 0,0-1 0,1 1 0,1 0 0,0 0 0,1 1 0,1 0 0,0 0 0,17-24 0,-7 16-50,1 2 0,0 0 0,2 1 1,36-28-1,96-52-414,-111 75 393,59-25-1,-94 46 72,1 1 0,-1 0 0,0 0 0,1 1 0,12-2 0,-17 3 0,0 0 0,0 0 0,-1 0 0,1 0 0,0 1 0,0-1 0,0 1 0,0-1 0,-1 1 0,1 0 0,0-1 0,-1 1 0,1 0 0,0 0 0,-1 1 0,1-1 0,-1 0 0,0 0 0,1 1 0,-1-1 0,0 1 0,0-1 0,0 1 0,2 2 0,1 5 13,0 1-1,0-1 0,-1 0 0,0 1 0,3 17 0,1 53 508,-6-67-399,5 261-503,-6-184 184,0-69 198,1 1 0,6 39 0,-7-60 0,0 1 0,1 0 0,-1 0 0,1 0 0,0 0 0,0 0 0,0-1 0,1 3 0,-2-4 0,0 0 0,0 0 0,0 0 0,0 0 0,0 1 0,1-1 0,-1 0 0,0 0 0,0 0 0,0 0 0,0 0 0,0 0 0,1 0 0,-1 0 0,0 0 0,0 0 0,0 0 0,0 0 0,1 1 0,-1-1 0,0 0 0,0 0 0,0 0 0,0-1 0,1 1 0,-1 0 0,0 0 0,0 0 0,0 0 0,0 0 0,0 0 0,1 0 0,-1 0 0,0 0 0,0 0 0,0 0 0,0 0 0,0 0 0,1-1 0,-1 1 0,0 0 0,0 0 0,0 0 0,0 0 0,0 0 0,0 0 0,0-1 0,0 1 0,1 0 0,0-4 0,1 0 0,-1 0 0,0 0 0,0 0 0,0 0 0,0 0 0,-1-8 0,1 5 0,2-56 189,-3 41-55,1 1-1,1-1 0,8-37 0,0 32-133,0 0 0,2 1 0,0 1 0,2 0 0,20-27 0,-10 19 0,1 0 0,3 2 0,0 1 0,38-31 0,-45 44 0,0 2 0,1 0 0,0 1 0,1 1 0,35-13 0,-47 22 0,-1 1 0,0 0 0,1 0 0,11 0 0,-16 3 0,1-1 0,-1 1 0,0 1 0,0-1 0,0 1 0,1 0 0,-1 0 0,10 4 0,-4 1 0,-1 1 0,1-1 0,-1 2 0,0-1 0,9 11 0,-1-3 0,-2 2 0,0 0 0,-1 1 0,-1 0 0,0 1 0,14 26 0,-5 0-76,-2 1-1,22 70 1,20 102-316,-19-56 260,108 250-1626,-92-283 1758,-5-31-947,-9-27-3786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2:33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24575,'1'0'0,"-1"0"0,1 0 0,-1 0 0,1 0 0,-1 1 0,1-1 0,-1 0 0,0 0 0,1 0 0,-1 1 0,1-1 0,-1 0 0,1 1 0,-1-1 0,0 0 0,1 1 0,-1-1 0,0 1 0,1-1 0,-1 0 0,0 1 0,0-1 0,1 1 0,-1-1 0,0 1 0,0 0 0,5 16 0,-4-11 0,9 48-120,4 69 0,-6 55-345,-8-159 418,2 96-94,14 202-85,-6-199-58,-10-100-6504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7:28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24575,'311'4'105,"-122"-1"-756,13 0-2079,102-2-1318,122 2 2085,-160 4 1963,237 30-1095,2 19 208,-23-3 971,-235-30-354,-41-8-806,218-2 1200,-4-14 8,-258 0-254,518 13 70,0 45-46,-505-30 113,-34-3 116,-58-8 130,234 39 1669,-29-5-671,35 5 231,-142-31-1490,28 3-100,511 71-399,-191-25-155,0-20-560,-249-38 840,-23-6 63,-47-8-932,-57-6 1595,-47-4 2961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2:34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24575,'44'2'0,"-7"1"0,102 2 0,108 0 0,95 0-546,59-2-2184,306 0-2665,963-3 1029,-1388 0 3058,-39-1 409,-47-1 967,-52-1 1104,12-2 2226,-121 4-983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2:35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24575,'1872'0'-5536,"-1867"0"5490,-2 0 404,-1 0-1,0 0 1,0 0 0,1 0-1,3 2 1,-5-2-270,0 0 0,0 1 0,-1-1 0,1 0 0,0 1 0,-1-1 0,1 1 0,-1-1 0,1 1 1,-1-1-1,1 1 0,-1-1 0,1 1 0,-1 0 0,1-1 0,-1 1 0,0 0 0,1-1 0,-1 1 0,0 0 0,1 0 0,-1 0 0,4 18 555,2 31 0,-3-26-518,8 174-125,-11 3 0,-1-94 0,1 117-1365,0-166-5461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2:37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0 104 24575,'99'-1'0,"-7"-4"0,596-26-2450,-491 29 1904,45 2-1712,39 0 872,445 1-2819,180-1 5407,-731 0-1158,46-1-17,-74 3 2821,-105 1-1139,57 11 0,3 0-384,261 5-677,8-19 408,-143-1-779,-97 1-277,154-1 0,-182-4 0,23-1 0,-106 5 0,0-1 0,0 0 0,29-9 0,56-22 0,-63 16 165,23-7-59,-53 21-515,-1 0 0,1 1 0,21-2 0,-12 3-6417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2:38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 24575,'1'1'0,"0"-1"0,-1 0 0,1 0 0,0 0 0,-1 1 0,1-1 0,0 0 0,-1 1 0,1-1 0,0 1 0,-1-1 0,1 1 0,-1-1 0,1 1 0,-1-1 0,1 1 0,-1-1 0,0 1 0,1-1 0,-1 1 0,1 1 0,7 16 0,-8-17 0,17 55 0,-2 0 0,9 63 0,3 118 0,-26-228 0,0 10 0,9 38 0,-10-55 0,1-1 0,-1 1 0,1-1 0,-1 1 0,1-1 0,0 0 0,1 3 0,-2-4 0,0 0 0,0 0 0,0 0 0,0 0 0,0 0 0,0 0 0,0 1 0,1-1 0,-1 0 0,0 0 0,0 0 0,0 0 0,0 0 0,0 0 0,0 0 0,0 0 0,1 0 0,-1 0 0,0 0 0,0 0 0,0 0 0,0 0 0,0 0 0,0 0 0,1 0 0,-1 0 0,0 0 0,0 0 0,0 0 0,0 0 0,0 0 0,0 0 0,0-1 0,1 1 0,-1 0 0,0 0 0,0 0 0,0 0 0,0 0 0,0 0 0,0 0 0,0 0 0,0 0 0,0-1 0,0 1 0,1 0 0,0-3 0,1-1 0,-1 0 0,0 1 0,2-7 0,62-199 0,-49 170 0,2 0 0,1 2 0,30-43 0,-23 43 0,1 1 0,44-45 0,-66 77 0,0-1 0,0 1 0,1 0 0,-1 0 0,1 1 0,0-1 0,0 2 0,0-1 0,0 0 0,0 1 0,1 0 0,-1 1 0,1-1 0,-1 1 0,1 1 0,0-1 0,-1 1 0,1 0 0,0 0 0,-1 1 0,1 0 0,11 3 0,-6 0 0,-1 0 0,0 0 0,0 1 0,-1 0 0,1 1 0,-1 0 0,0 1 0,-1 0 0,0 1 0,0-1 0,0 2 0,-1-1 0,0 1 0,-1 1 0,0-1 0,0 1 0,-1 0 0,-1 1 0,9 20 0,-4 3 0,11 65 0,-7 37 0,-10-49-1365,-4-55-5461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2:39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1096 1 24575,'2'0'0,"1"0"0,0 0 0,-1 0 0,1 0 0,-1 1 0,1-1 0,4 3 0,-6-3 0,0 1 0,0 0 0,0-1 0,0 1 0,0 0 0,0 0 0,0 0 0,0 0 0,0 0 0,0 0 0,0 0 0,0 0 0,-1 1 0,1-1 0,0 0 0,0 2 0,1 3 0,0 1 0,-1-1 0,0 0 0,0 0 0,0 1 0,-1-1 0,0 0 0,-1 10 0,-2 6 0,-6 24 0,-2-6-119,-1 0 0,-19 41-1,-43 73-544,-111 185 446,146-269 231,-58 98-13,16-30 0,-129 210-301,60-100-1233,-59 93 646,177-293-3353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2:40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24575,'0'4'0,"0"0"0,1 0 0,-1 0 0,3 8 0,0-1 0,34 245 0,-18 38-374,-16 3 0,-25 190-1203,11-411 1577,11-71 0,-1-1 0,0 1 0,-1-1 0,1 1 0,-1-1 0,-3 6 0,5-9-5,0-1 1,0 0 0,0 0-1,-1 0 1,1 1-1,0-1 1,0 0 0,0 0-1,0 0 1,-1 0 0,1 0-1,0 1 1,0-1 0,-1 0-1,1 0 1,0 0-1,0 0 1,0 0 0,-1 0-1,1 0 1,0 0 0,0 0-1,-1 0 1,1 0 0,0 0-1,0 0 1,-1 0-1,-5-5-850,-3-19-4033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2:41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1 234 24575,'0'-3'0,"1"0"0,-1-1 0,1 1 0,0 0 0,0-1 0,0 1 0,0 0 0,1 0 0,-1 0 0,1 0 0,0 0 0,0 0 0,0 1 0,0-1 0,4-3 0,5-4 0,0 0 0,16-10 0,-20 15 0,28-19 0,1 2 0,1 1 0,1 2 0,65-23 0,-97 40 0,-1 1 0,0-1 0,1 1 0,-1 0 0,1 1 0,-1-1 0,1 1 0,10 1 0,-12-1 0,0 1 0,-1 0 0,1 1 0,0-1 0,-1 0 0,1 1 0,-1 0 0,0 0 0,1 0 0,-1 0 0,0 1 0,0-1 0,3 4 0,5 7 0,0 0 0,-2 1 0,1 0 0,10 22 0,-11-18 0,0 1 0,-1 0 0,-1 0 0,-1 1 0,0 0 0,3 29 0,-4 16 0,-4 69 0,-2-128 0,1 0 0,-1 0 0,0-1 0,0 1 0,-1-1 0,0 1 0,0-1 0,0 1 0,0-1 0,-1 0 0,0 0 0,0 0 0,0-1 0,-1 1 0,1-1 0,-1 0 0,0 0 0,-1 0 0,1 0 0,-1-1 0,1 1 0,-1-1 0,0 0 0,0-1 0,-1 1 0,1-1 0,0 0 0,-1-1 0,1 1 0,-1-1 0,-7 1 0,2-1 38,0 0 0,0-1 0,0-1 0,0 1 0,0-2 0,0 0 0,0 0 0,-12-4 0,15 3-181,1 0 1,0 0 0,-1-1 0,1 0-1,0 0 1,1 0 0,-1-1 0,1 0 0,0 0-1,0-1 1,-9-11 0,4 1-6684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2:42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622 1326 24575,'1'0'0,"0"0"0,1 0 0,-1 0 0,0 0 0,0-1 0,1 1 0,-1-1 0,0 1 0,0-1 0,0 1 0,0-1 0,0 0 0,0 1 0,0-1 0,0 0 0,2-1 0,0-2 0,-1 1 0,1-1 0,3-5 0,0-4 0,0 1 0,-1-1 0,0 0 0,-1 0 0,-1 0 0,0-1 0,1-16 0,2-99 0,-6 123 0,-5-126 0,1 106 0,0 0 0,-16-49 0,-24-38 0,36 97 0,-1 1 0,0 0 0,-1 0 0,-20-24 0,27 36 0,-1 0 0,1-1 0,-1 2 0,0-1 0,1 0 0,-1 1 0,0-1 0,-1 1 0,1 0 0,0 1 0,-6-2 0,4 1 0,0 1 0,0 1 0,-1-1 0,1 1 0,0 0 0,0 0 0,-10 2 0,-2 2 0,0 2 0,-1-1 0,2 2 0,-24 12 0,-9 6 0,1 2 0,1 2 0,-63 51 0,104-74 0,0 0 0,0 1 0,0 0 0,1 0 0,0 1 0,-9 15 0,12-17 0,0 0 0,1 1 0,-1-1 0,1 0 0,0 1 0,1 0 0,0-1 0,0 1 0,0 0 0,1 9 0,5 35 0,-3-33 0,-2-15 0,1-1 0,0 1 0,0 0 0,-1 0 0,2 0 0,-1 0 0,0-1 0,0 1 0,1 0 0,0-1 0,-1 0 0,1 1 0,0-1 0,0 0 0,0 0 0,1 0 0,-1 0 0,0 0 0,1 0 0,3 1 0,3 2 0,0-1 0,0-1 0,0 1 0,20 3 0,-3-2 0,-1-1 0,36 2 0,-46-6 0,0 0 0,-1-1 0,1-1 0,0 0 0,24-8 0,-22 4 3,-1 0 0,0-2 0,0 0 1,-1 0-1,20-15 0,-16 8 3,0-2 0,0 0 1,18-22-1,42-67-19,-8-6-83,-30 44-23,-1 6-431,76-126 148,-90 141 413,-2-2 0,19-54-1,-19 25-1191,-6 11-4725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2:42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371 1 24575,'0'8'0,"-1"0"0,0 0 0,-1 0 0,0 0 0,-5 14 0,4-13 0,-87 214-688,28-78-42,-70 220 452,113-298 169,3 0 0,2 1 1,-6 111-1,18-152 109,5 44 0,-2-62 0,0 0 0,1 0 0,0-1 0,1 1 0,0-1 0,0 1 0,1-1 0,8 14 0,-2-8 0,1 0 0,0 0 0,1-1 0,17 14 0,61 41 3,-22-23 20,2-3 0,102 44 1,163 41-1681,-241-99 1561,0-5 0,122 14 1,191-9-631,-281-27-2737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2:44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24575,'127'-1'-173,"283"6"-895,-281 1 725,35 0-1027,37 4 481,32 2-1362,31 6 893,30 9-968,664 67-1249,-681-65 3465,-49-7-331,-57-8 624,-53-5 990,3-4-202,-95-5 2415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2:17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322 0 24575,'1'0'0,"-1"0"0,0 0 0,0 1 0,1-1 0,-1 0 0,0 0 0,0 0 0,1 0 0,-1 0 0,0 0 0,0 0 0,0 1 0,1-1 0,-1 0 0,0 0 0,0 0 0,0 0 0,0 1 0,1-1 0,-1 0 0,0 0 0,0 0 0,0 1 0,0-1 0,0 0 0,0 0 0,0 1 0,0-1 0,1 0 0,0 11 0,-1-8 0,3 74 0,-2-66 0,1 797-814,-3-446 513,1-344 221,-12 319-363,-114 546-2523,54-385 2622,45-170 385,1-10 31,-14-4-33,19-213-425,11-71-2623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2:44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24575,'3'1'0,"-1"0"0,0-1 0,0 1 0,0 1 0,0-1 0,2 2 0,7 4 0,104 55 0,-9-11-518,34 12-1554,234 84-48,5-12 1491,-352-126 678,7 3-228,77 31-289,-107-42 530,0 1 0,-1 0 0,1 1 0,0-1 0,-1 1 0,0-1 0,1 1 0,4 6 0,-7-7 7,1 0 0,-1 1 0,0-1 0,0 0 0,0 1 0,0-1-1,0 1 1,-1-1 0,1 1 0,-1-1 0,1 1 0,-1-1 0,0 1 0,0 3 0,-1 0 142,1 0-1,-1 0 0,-1-1 0,1 1 1,-1-1-1,0 1 0,0-1 0,-4 9 1,-3-1 260,1 0 1,-12 12-1,-6 6-549,-2-2 0,-1-1-1,-50 37 1,-109 62-235,49-41-326,-65 41-789,10 9 411,147-98-2426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3:02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24575,'1'0'0,"0"0"0,-1 0 0,1 0 0,-1 1 0,1-1 0,0 0 0,-1 1 0,1-1 0,-1 0 0,1 1 0,-1-1 0,1 1 0,-1-1 0,0 1 0,1-1 0,-1 1 0,1-1 0,-1 1 0,0-1 0,1 2 0,6 15 0,-6-13 0,5 12 0,-1 1 0,6 33 0,-2 38 0,3 12 0,-1-18 0,-3-1 0,-2 87 0,6-7 0,-2-52 0,-7 83 0,-2-181-227,0 1-1,0-1 1,1 1-1,1-1 1,4 13-1,-2-9-6598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3:04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24575,'1'0'0,"0"1"0,-1-1 0,1 0 0,-1 0 0,1 0 0,0 1 0,-1-1 0,1 0 0,-1 1 0,1-1 0,-1 1 0,1-1 0,-1 1 0,1-1 0,-1 1 0,1-1 0,-1 1 0,1-1 0,-1 1 0,0-1 0,1 2 0,6 16 0,35 165 0,-24-100 0,-10-45 0,33 134 0,-30-131 0,-2 1 0,-2 1 0,-2-1 0,-1 56 0,-7 251-1365,3-328-5461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3:06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24575,'9'21'0,"-1"0"0,-1 0 0,-1 0 0,5 30 0,-6-16 0,3 60 0,-9 37 0,-1-48 0,2 419 0,-6-410 161,2-51-1687,3-19-5300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3:08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1263 1 24575,'0'6'0,"-1"1"0,1-1 0,-1 0 0,0 0 0,-1 1 0,1-1 0,-1 0 0,0 0 0,-1 0 0,1-1 0,-1 1 0,-1 0 0,1-1 0,-7 9 0,-9 6 0,-34 32 0,27-29 0,-484 422-1364,242-244 1364,174-129 795,19-13-226,-20 4-317,40-29-1869,23-12-5209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3:08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939 0 24575,'0'4'0,"-1"-1"0,0 0 0,0 1 0,0-1 0,0 0 0,-1 0 0,1 1 0,-1-1 0,0 0 0,0-1 0,0 1 0,-3 3 0,-18 20 0,-47 43 0,68-68 0,-125 100 0,29-26 0,5 7 0,-32 27 0,90-83 0,-50 40 0,-24 15 0,35-25 0,58-44 181,8-5-567,0-1-1,-1 0 1,-10 5-1,3-4-6439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3:10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717 0 24575,'-1'4'0,"1"1"0,-1-1 0,1 0 0,-1 0 0,0 0 0,-1 0 0,1 0 0,-1 0 0,0 0 0,-4 6 0,-2 2 0,-18 20 0,24-30 0,-76 75 0,18-21 0,-187 171 0,188-180 0,-25 22 0,60-46 0,-58 53 0,66-64-1365,2-3-5461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3:12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2890 0 24575,'-7'6'0,"1"0"0,-1 0 0,0-1 0,-14 8 0,-31 12 0,30-16 0,-74 32-811,-202 57-1,141-62 379,-20 4-1227,-484 100-1608,-351 5 628,887-130 2588,50-4 257,-73 7 3667,129-17-6464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3:14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2710 1 24575,'0'1'0,"0"-1"0,0 1 0,-1 0 0,1-1 0,0 1 0,-1 0 0,1-1 0,0 1 0,-1-1 0,1 1 0,-1 0 0,1-1 0,-1 1 0,1-1 0,-1 1 0,0 0 0,-12 8 0,8-6 0,-21 12 0,-1-1 0,-56 20 0,65-26 0,-293 84 0,67-24 0,-149 72 0,161-56 0,109-38 0,-57 20 0,-192 37-632,128-30 479,99-28 180,-90 27-1266,183-57-4955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3:15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2733 0 24575,'-15'1'0,"1"0"0,-1 1 0,1 1 0,-16 5 0,2-1 0,-66 14 0,-35 16-546,-38 15-1815,-778 330-1662,819-320 2990,57-27 790,-103 50 158,110-59 3667,-121 34 0,149-51-3359,-1-2 1,-42 2-1,-69-2 153,41-3-295,-114 19-1446,165-15-5461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2:19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24575,'71'4'0,"-61"-3"0,67 4 0,36 1 0,34-2-546,33-1-1857,30-1 981,924-1 1818,-586-1 2120,-457-1-2131,208 6-352,319 26-2766,-519-27 1646,122 5 274,-28-2 746,-44-3 198,27 0 527,-85-5 1188,35 2 1260,-94 2-3106,41 9 0,8 2 0,273 22-1653,5-18-683,-226-13 1881,-112-4 405,0 1-1,-1 0 1,1 2 0,26 8 0,-40-9 33,0 0 0,0 0 0,0 0 1,0 1-1,0 0 0,-1 0 0,0 1 1,0 0-1,0 0 0,-1 0 0,0 1 1,0 0-1,0 0 0,6 9 0,-6-4 17,1 0 0,-1 0 0,-1 0 0,0 1 0,4 20 0,5 63 0,-4 36-308,-5-62 93,44 607-2557,13 452 2508,-62-741-554,-18 1 67,-8-139 453,-74 419-348,76-518 607,-17 105 39,3-22 0,7-26-43,8-28-130,-22 447 499,48-257 5410,0-147-3772,-2-195-6907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3:16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24575,'2019'0'-7935,"-1824"0"7121,98 0 4102,131 0 2493,-143 0-7466,-247 0-5141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3:19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1597 469 24575,'3'-1'0,"1"-1"0,-1 0 0,0 1 0,-1-1 0,1-1 0,0 1 0,0 0 0,-1-1 0,0 1 0,1-1 0,-1 0 0,0 0 0,0 0 0,0 0 0,-1 0 0,1 0 0,-1 0 0,0 0 0,0-1 0,0 1 0,0-1 0,0-4 0,0-1 0,0 0 0,-1 0 0,0 0 0,-1 0 0,0 0 0,0 1 0,-5-17 0,1 9 0,-1 1 0,-1 0 0,0 0 0,-1 0 0,-1 1 0,0 0 0,-1 1 0,0 0 0,-1 0 0,-1 1 0,0 1 0,0 0 0,-24-16 0,13 13 0,0 0 0,-1 2 0,-1 1 0,0 1 0,0 0 0,-1 2 0,-47-8 0,4 7-230,-1 4 0,-77 2 0,94 5 178,1 1 1,0 3-1,0 2 1,-75 22-1,20 5-376,2 5-1,-100 52 0,195-86 429,-55 29 0,56-29 0,0 0 0,1 1 0,0 0 0,-14 14 0,18-16 33,0 0-1,1 1 1,-1-1-1,1 1 0,0 0 1,-3 9-1,-8 40 560,13-49-508,-9 46 328,-4 92-1,11 54 91,3-176-496,0-5-6,0 8 0,3 30 0,-2-48 0,0 0 0,1 1 0,0-1 0,0 0 0,1-1 0,-1 1 0,1 0 0,7 10 0,-3-8 0,0 0 0,1-1 0,0 0 0,0 0 0,1-1 0,0 0 0,0-1 0,17 9 0,-9-6 0,1-1 0,0-1 0,1 0 0,22 4 0,-12-5 0,1-2 0,-1 0 0,1-2 0,45-3 0,-66-1 0,1 1 0,0-1 0,0-1 0,-1 0 0,1 0 0,-1-1 0,0 0 0,0 0 0,0-1 0,-1-1 0,11-7 0,-3-1 0,0 0 0,-1-1 0,-1-1 0,17-22 0,8-20 0,46-90 0,-29 44 0,-55 103 0,-1 0 0,1 0 0,0 0 0,0-1 0,0 1 0,0 0 0,0 0 0,0 0 0,0 0 0,1-1 0,-1 2 0,-1 0 0,0 0 0,0 0 0,1 0 0,-1 0 0,0 0 0,0 0 0,0 0 0,1 0 0,-1 0 0,0 0 0,0 0 0,0 0 0,1 0 0,-1 0 0,0 0 0,0 0 0,0 0 0,1 0 0,-1 0 0,0 0 0,0 0 0,0 1 0,1-1 0,-1 0 0,0 0 0,0 0 0,0 0 0,0 1 0,0-1 0,1 0 0,-1 0 0,0 0 0,0 0 0,0 1 0,0-1 0,0 0 0,1 4 0,0 1 0,0-1 0,0 0 0,0 0 0,-1 6 0,-1 115 0,-1-17 0,3-95-455,0-1 0,4 20 0,0-13-6371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3:20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260 54 24575,'0'5'0,"0"-1"0,-1 1 0,0 0 0,0-1 0,-1 1 0,-3 7 0,1-2 0,-3 12 0,-45 131 0,44-124 0,1 1 0,2 1 0,-2 38 0,6-67 0,1 3 0,0-1 0,0 1 0,0 0 0,2 7 0,-2-11 0,1 0 0,-1 1 0,0-1 0,1 0 0,0 1 0,-1-1 0,1 0 0,0 0 0,-1 0 0,1 0 0,0 0 0,0 0 0,0 0 0,0 0 0,0 0 0,0 0 0,0 0 0,1 0 0,-1-1 0,2 2 0,1-1 0,0 1 0,1-1 0,-1 0 0,1 0 0,-1 0 0,1-1 0,-1 0 0,1 0 0,8 0 0,0-2 0,0-1 0,14-4 0,3-3 0,0-1 0,-1-1 0,-1-2 0,43-27 0,-63 35 0,0 1 0,-1-1 0,0 0 0,0-1 0,0 1 0,-1-1 0,0-1 0,0 1 0,-1-1 0,0 0 0,0 0 0,-1-1 0,0 1 0,0-1 0,-1 0 0,0 0 0,-1 0 0,0 0 0,-1-1 0,1 1 0,-1-17 0,-1 10 0,0 3 0,-2-25 0,2 35 0,-1 0 0,0-1 0,1 1 0,-1 0 0,0 0 0,-1 0 0,1 0 0,0 0 0,-1 1 0,0-1 0,1 0 0,-1 1 0,-3-4 0,-4 0 0,0-1 0,0 1 0,0 1 0,-1 0 0,0 0 0,-14-5 0,-9-3 0,12 4 0,0 1 0,-1 2 0,0 0 0,0 1 0,0 1 0,0 1 0,-45 1 0,-135 4-1365,182-2-5461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3:45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1136 231 24575,'-10'-11'0,"1"0"0,1 0 0,-10-16 0,9 12 0,-15-19 0,19 29 0,0-1 0,0 1 0,-1 0 0,0 1 0,1-1 0,-12-5 0,-4 1 0,0 0 0,0 2 0,-1 0 0,-39-6 0,-34-1-572,-118-4-1,-98 15-572,287 3 1145,-59 3 0,78-3 0,1 1 1,-1-1-1,1 1 1,-1 0-1,1 1 1,0-1-1,-1 1 1,1 0 0,0 0-1,0 0 1,0 1-1,-4 2 1,4-1 129,0 0 1,0 0 0,1 0-1,-1 0 1,1 1 0,0 0-1,0-1 1,1 1 0,-4 8-1,-1 6 42,1 0-1,1 0 1,-5 36-1,0 61 120,7-61-291,9 104 0,-5-151 0,0 1 0,1-1 0,0 0 0,0 1 0,1-1 0,1-1 0,-1 1 0,9 14 0,-8-17 0,0 0 0,0 0 0,1 0 0,-1-1 0,1 1 0,0-1 0,0-1 0,0 1 0,1-1 0,-1 0 0,1 0 0,8 3 0,-4-2 0,1-2 0,-1 1 0,1-1 0,-1-1 0,1 1 0,21-2 0,-2-2 0,39-9 0,-6-2-241,111-38-1,52-45-240,-212 89 482,70-36 0,-65 32 0,0 0 0,20-18 0,-34 24 0,0 1 0,0-1 0,0 0 0,7-10 0,-10 11 0,0 1 0,0-1 0,0 0 0,-1 1 0,0-1 0,1 0 0,-1 0 0,0 0 0,0-5 0,0-19 252,-1 1 0,-5-35 0,1 13-43,4-77-209,1 102 0,-3 15 0,2 9 0,0 0 0,0 0 0,0 0 0,0 0 0,0 0 0,0 0 0,0 0 0,-1 0 0,1 0 0,0-1 0,0 1 0,0 0 0,0 0 0,0 0 0,0 0 0,0 0 0,-1 0 0,1 0 0,0 0 0,0 0 0,0 0 0,0 0 0,0 0 0,0 0 0,0 0 0,-1 0 0,1 1 0,0-1 0,0 0 0,0 0 0,0 0 0,0 0 0,0 0 0,0 0 0,0 0 0,-1 0 0,1 0 0,-2 2 0,0 0 0,1 0 0,-1 1 0,0-1 0,-1 3 0,-12 23 0,-11 29 0,19-40 0,-35 82-187,-34 128-1,56-154 63,4 1 0,-10 118 0,26-189 125,-1 9 0,0 0 0,1-1 0,1 1 0,1 15 0,-1-25 0,-1 1 0,1-1 0,0 1 0,0-1 0,0 1 0,0-1 0,0 1 0,0-1 0,0 0 0,1 0 0,-1 0 0,1 0 0,0 0 0,0 0 0,0 0 0,0 0 0,0-1 0,0 1 0,0-1 0,0 1 0,0-1 0,1 0 0,-1 0 0,5 2 0,4-1 54,1 0-1,-1 0 1,1-1 0,-1 0-1,1-1 1,-1 0-1,1-1 1,-1-1-1,0 0 1,1 0 0,-1-1-1,0 0 1,20-10-1,-16 5 16,-1-1-1,0 0 0,0-2 0,15-14 1,43-53-1776,-17 8-5119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3:46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0 24575,'-7'39'0,"2"-16"0,-52 381-906,13-74 236,31-257 671,-13 96 317,26-165-309,-1 0 0,1 0 0,0 0 0,0 0 0,1 0 1,1 6-1,-2-10-9,0 0 0,0 1 0,0-1 0,0 1 0,1-1 0,-1 0 0,0 1 0,0-1 0,1 0 0,-1 1 0,0-1 0,0 0 0,1 0 0,-1 1 0,1-1 0,-1 0 0,0 0 0,1 1 0,-1-1 0,0 0 0,1 0 0,-1 0 0,1 0 0,-1 0 0,0 1 0,1-1 0,-1 0 0,1 0 0,-1 0 0,1 0 0,-1 0 0,0 0 0,1-1 0,-1 1 0,1 0 0,-1 0 0,0 0 0,1 0 0,-1 0 0,1-1 0,5-2 0,0 0 0,-1 0 0,1 0 0,5-6 0,171-146-325,-13-21 1,-43 18-734,-77 90-4233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3:46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482 0 24575,'0'8'0,"-1"-1"0,0 1 0,0-1 0,-1 1 0,0-1 0,-3 7 0,-9 24-225,-34 64 0,-31 36-734,40-73 484,-8 19 381,4 2-1,4 2 1,-52 168 0,45-61 62,37-135 273,-4 76 1,12-133-229,1 6 12,0 0 0,0 0-1,2 13 1,-1-19-26,-1-1 0,1 0-1,0 1 1,0-1 0,0 0-1,0 1 1,0-1 0,0 0-1,0 0 1,1 0 0,-1 0-1,1 0 1,0 0 0,-1-1-1,1 1 1,4 2 0,5 2 206,0 0-1,1-1 1,0-1 0,-1 0 0,1-1 0,19 3-1,3 0 2,46 1-1,35-5-1512,-110-2 1125,85 1-6644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3:47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 24575,'0'4'0,"-4"6"0,-2 7 0,-4 10 0,-4 10 0,0 6 0,2 3 0,4 10 0,3 0 0,2 0 0,4-1 0,1-1 0,1-2 0,0-10-8191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3:47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24575,'0'5'0,"0"2"0,0 6 0,0 4 0,0 3 0,0 1 0,0 1 0,0 13 0,3 10 0,4 5 0,5 10 0,1-5 0,-2-1 0,2-12 0,2-11 0,-1-13-8191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3:50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24575,'0'64'0,"12"92"0,4-47-65,44 382-1149,-45-113-252,-15-375 1466,1-10 0,2-18 0,-3 17-5,31-252-192,59-104-815,-89 362 1013,52-176 632,-35 125-403,31-63-1,-44 106-229,1-1 0,0 1 0,8-11 0,-10 17 0,-1 1 0,1-1 0,0 0 0,0 1 0,0 0 0,0 0 0,0 0 0,1 0 0,6-2 0,1 1 149,1 0 0,-1 0-1,1 1 1,-1 1 0,24-1-1,66 4 1715,-94-1-1854,5 0 33,-1 1 1,19 4 0,-26-3-46,1-1-1,-1 1 1,1 1 0,-1-1 0,0 1 0,0-1-1,8 7 1,7 8 3,-1 1 0,-1 0 0,-1 1 0,0 1 0,-1 1 0,-2 0 0,20 38 0,-24-38 0,-1 1 0,-1 1 0,-1-1 0,-1 1 0,-2 1 0,5 46 0,-9 141 0,-1-187-1365,0-11-5461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3:50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1977 0 24575,'1'1'0,"0"-1"0,-1 0 0,1 0 0,-1 0 0,1 0 0,-1 0 0,1 1 0,-1-1 0,1 0 0,-1 0 0,0 1 0,1-1 0,-1 0 0,1 1 0,-1-1 0,0 0 0,1 1 0,-1-1 0,0 1 0,1-1 0,-1 1 0,0-1 0,1 1 0,-1-1 0,0 1 0,4 15 0,-4-9 0,-1 0 0,0-1 0,0 1 0,0-1 0,-1 1 0,1-1 0,-2 0 0,-4 10 0,6-12 0,-157 334-775,135-290 631,-54 99-458,-172 247 1,164-281 293,-6-3-1,-150 141 0,151-168 195,-106 101-255,4-3-1047,-3 2 883,148-138 557,-209 195 249,213-206 110,12-12-3774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2:20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24575,'1'2'0,"0"0"0,1 0 0,-1-1 0,1 1 0,-1 0 0,1 0 0,0-1 0,0 1 0,0-1 0,3 3 0,3 0 0,15 6 0,-7-5 0,1 0 0,0-1 0,1-1 0,18 1 0,67 6-270,-100-10 239,332 29-1354,17 17 1448,-135-9-609,42 9-1767,221 25-1390,691 16 0,-1000-86 3352,-39-2 325,-44-1-31,197 6 6905,-79 20-4471,1 1-202,-179-22-2085,-1 2-1,43 12 1,49 27 456,-49-17-493,82 22 1,-128-43-54,134 33 0,-1-9 0,-136-28-2,233 34-591,-5 11-1541,-149-24-3328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3:51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296 1 24575,'-2'70'0,"-2"1"0,-25 122 0,-54 188-727,63-295 727,-52 203 0,-4 25 0,75-308 0,-2 4 0,1 1 0,1-1 0,-1 17 0,2-26 7,0-1-1,0 1 1,0 0 0,0-1-1,0 1 1,0 0 0,0-1-1,0 1 1,1-1 0,-1 1 0,0 0-1,0-1 1,1 1 0,-1-1-1,0 1 1,1 0 0,3-2 203,0-7 72,7-23-1526,1-9-5582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3:52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 24575,'0'-1'0,"1"0"0,0 0 0,-1 0 0,1 1 0,0-1 0,-1 0 0,1 0 0,0 0 0,0 1 0,0-1 0,0 1 0,0-1 0,0 0 0,0 1 0,0 0 0,2-1 0,1-1 0,7-3 0,1 1 0,-1 1 0,19-4 0,37-1 0,-55 7 0,57-6 0,92 4 0,-159 3 0,1 0 0,0 0 0,0 0 0,-1 1 0,1-1 0,0 1 0,-1 0 0,1-1 0,0 1 0,-1 1 0,1-1 0,-1 0 0,1 1 0,-1-1 0,0 1 0,0-1 0,0 1 0,0 0 0,0 0 0,0 0 0,0 0 0,0 1 0,2 3 0,-1 2 0,1 0 0,-1 0 0,0 0 0,0 0 0,1 12 0,3 6 0,-5-18 0,42 159 0,-35-126 0,-2 0 0,1 48 0,-8-5 0,-1-74 0,0-1 0,0 0 0,-1 1 0,-1-1 0,0 0 0,-6 14 0,0-6 0,0 1 0,-1-1 0,-1-1 0,0 0 0,-2-1 0,-21 22 0,30-33 0,-1-1 0,1 0 0,-1-1 0,1 1 0,-1-1 0,0 0 0,0 0 0,0 0 0,0-1 0,0 0 0,-1 0 0,1 0 0,0-1 0,0 1 0,-1-1 0,-8-1 0,2-1 0,-1 0 0,1 0 0,0-2 0,0 1 0,-21-10 0,8 1-195,1-1 0,0-1 0,1 0 0,1-2 0,0-1 0,-31-32 0,34 28-6631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3:53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24575,'0'141'0,"0"156"0,1-263 0,2-1 0,0 1 0,2-1 0,12 38 0,-8-38 0,3-1 0,0-1 0,2 1 0,28 46 0,-29-57 161,8 12-49,-18-30-346,-1 1 0,1-1 0,0 0 0,1 0 0,-1 0 0,5 3 0,6 1-6592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3:53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667 1 24575,'0'3'0,"-1"0"0,0 0 0,1-1 0,-1 1 0,0 0 0,0 0 0,-1 0 0,1-1 0,0 1 0,-1-1 0,-3 5 0,0 1 0,-40 53 0,-55 59 0,-18 23 0,50-42 0,26-38 0,-46 85 0,45-69 0,39-73 3,-117 211-1371,104-183-5458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3:56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961 1440 24575,'0'-5'0,"-1"0"0,0 0 0,0 0 0,0 0 0,0 0 0,-1 0 0,-3-8 0,-21-32 0,18 32 0,-12-17 0,-25-31 0,-29-24 0,55 63 0,-71-73 0,69 76 0,-1 0 0,-38-24 0,51 37 0,-1 1 0,-1 0 0,1 1 0,-1 0 0,1 0 0,-23-4 0,27 7 0,0 0 0,-1 1 0,0-1 0,1 1 0,-1 1 0,1-1 0,-1 1 0,1 0 0,0 1 0,-1-1 0,1 1 0,0 1 0,-8 3 0,7-2 0,0 1 0,0 0 0,0 1 0,-8 8 0,-23 30 0,-4 12-109,3 2-1,-40 79 1,42-62-55,-42 124 0,74-187 164,1 1 0,-2 15 0,6-26 0,0 1 0,0-1 0,0 0 0,0 1 0,0-1 0,1 4 0,-1-6 0,0 1 0,0 0 0,1 0 0,-1-1 0,0 1 0,1 0 0,-1-1 0,0 1 0,1 0 0,-1-1 0,1 1 0,-1-1 0,1 1 0,-1 0 0,2 0 0,0 0 0,0-1 0,0 1 0,0-1 0,-1 1 0,1-1 0,0 0 0,0 0 0,0 0 0,0 0 0,0 0 0,0 0 0,0-1 0,0 1 0,0 0 0,0-1 0,2-1 0,15-4 0,28-15 0,45-26-276,-15 1-173,75-59 1,62-71-35,-97 65 497,-90 81-6,-1 0 0,21-34 0,-35 45-6,-1 0-1,-2-1 1,0 0-1,-1 0 0,9-34 1,13-109-4,-18 87 3,10-34-1,5 2 0,52-135 0,-66 208 691,15-65 1,-27 99-292,-1 5-229,-1 13 40,-8 44-159,-22 78-1,26-118-53,-106 360-1259,47-170 584,47-149 508,2 0 0,3 0-1,-6 85 1,17-91 168,2-1 0,2 1-1,3 0 1,2-1 0,16 59 0,-17-87 1,14 50 0,-16-63 0,1 0 0,0 0 0,10 16 0,-14-27 93,0 0 0,0 0 1,0 0-1,0 0 1,1 0-1,0 0 1,-1-1-1,1 1 1,0-1-1,0 0 1,0 0-1,0 0 0,1 0 1,-1 0-1,0-1 1,1 0-1,-1 0 1,1 0-1,0 0 1,-1 0-1,1 0 1,0-1-1,-1 0 0,1 0 1,5 0-1,5-2-288,-1 1 0,0-2-1,0 0 1,0 0-1,15-7 1,-5 0-6631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3:57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1684 0 24575,'-3'1'0,"1"0"0,-1-1 0,0 1 0,1 0 0,0 0 0,-1 0 0,1 0 0,0 1 0,-1-1 0,1 1 0,0-1 0,-3 4 0,-14 12 0,-17 20 0,14-14 0,-147 157-929,32-33-381,116-125 1141,-278 283-110,-15-28-1278,-153 97 1095,444-356 349,0 2-69,-1-2 1,-44 26-1,40-31-2645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3:57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375 1 24575,'0'2'0,"0"7"0,0 10 0,0 17 0,-2 15 0,-5 14 0,-6 8 0,-4 3 0,-7 0 0,-2 3 0,-2 7 0,0 3 0,-5 13 0,-5 7-1665,-5 7 1665,-1-2 0,4-12 0,9-22-6526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3:59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85 101 24575,'0'0'0,"0"0"0,0 0 0,0 0 0,0 1 0,1-1 0,-1 0 0,0 0 0,0 0 0,0 1 0,1-1 0,-1 0 0,0 0 0,0 0 0,0 0 0,1 0 0,-1 0 0,0 0 0,0 0 0,1 0 0,-1 0 0,0 1 0,0-1 0,1 0 0,-1 0 0,0 0 0,0-1 0,1 1 0,-1 0 0,0 0 0,0 0 0,1 0 0,-1 0 0,0 0 0,1 0 0,10-3 0,41-18 0,25-9 0,-27 17 0,1 1 0,0 3 0,91-5 0,-130 14 0,-1 0 0,1 0 0,0 1 0,-1 1 0,0 0 0,18 5 0,-24-5 0,1 0 0,-1 0 0,0 0 0,0 1 0,0 0 0,-1 0 0,1 1 0,-1-1 0,1 1 0,-1 0 0,-1 0 0,1 0 0,0 0 0,-1 1 0,4 6 0,-3-3 0,0 1 0,-1-1 0,0 1 0,-1 0 0,0 0 0,0-1 0,0 14 0,0 5 0,-4 32 0,2-49 0,-2 0 0,1 0 0,-1 0 0,-1 0 0,0 0 0,0 0 0,-7 12 0,4-9 0,-1-1 0,-1 0 0,0-1 0,-19 20 0,4-7 0,-1-2 0,-32 23 0,-58 33 0,40-29 0,62-41 0,-1 0 0,-19 9 0,25-14 0,0-1 0,0 0 0,0 0 0,0 0 0,-1-1 0,-12 1 0,-73-4 0,28 0 0,15 1-1365,28 1-5461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1:49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579 14 24575,'-5'0'0,"0"-1"0,0 1 0,0-1 0,-4-2 0,-14-2 0,3 3 0,-1 1 0,0 0 0,0 1 0,-26 5 0,38-4 0,0 1 0,0 0 0,0 1 0,0 0 0,0 0 0,1 1 0,0 0 0,0 1 0,0 0 0,0 0 0,1 0 0,-9 8 0,-7 12 0,0 1 0,-35 52 0,-25 64 0,55-94 0,-7 13 0,30-52 0,1 1 0,0 0 0,1 0 0,-4 16 0,4-2 0,1 0 0,1 0 0,0 0 0,5 32 0,-3-49 0,0 0 0,0 1 0,0-1 0,1 0 0,0 0 0,1 0 0,0-1 0,0 1 0,0 0 0,1-1 0,8 12 0,-3-8 0,1 0 0,1 0 0,0-1 0,0-1 0,1 0 0,0 0 0,23 10 0,-32-16 0,1 0 0,0-1 0,-1 0 0,1 0 0,0 0 0,-1 0 0,1 0 0,0-1 0,0 1 0,-1-1 0,1 0 0,0-1 0,0 1 0,0-1 0,0 1 0,-1-1 0,1 0 0,0 0 0,-1-1 0,1 1 0,-1-1 0,6-3 0,0-1 0,0-1 0,0 0 0,0-1 0,12-14 0,28-40 0,-34 42 0,227-327 0,-234 335 0,0-1 0,8-23 0,-13 29 0,-1 0 0,0 0 0,0 0 0,-1 0 0,0-1 0,0 1 0,-1-9 0,-3-16 0,3 32 0,-1 3 0,-1 7 0,0 268 0,3-170 0,1-23 0,-1-68 0,1-1 0,1 1 0,5 15 0,-8-30 0,1 0 0,0 0 0,-1 0 0,1 0 0,0 0 0,0 0 0,0 0 0,1-1 0,-1 1 0,0 0 0,0-1 0,1 1 0,-1-1 0,1 0 0,0 1 0,-1-1 0,1 0 0,0 0 0,0 0 0,0 0 0,0 0 0,-1 0 0,1-1 0,0 1 0,0-1 0,1 1 0,-1-1 0,0 0 0,0 0 0,4 0 0,69-3 0,-26 1 0,22 1 0,36-2 0,-97 3 57,0-1 0,-1-1 0,1 0 0,0 0 0,13-5 0,-17 4-228,0 1 0,-1-1 1,0 0-1,1-1 0,-1 1 1,0-1-1,-1 0 0,1 0 1,7-9-1,5-11-6655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1:50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24575,'8'31'0,"-5"-14"0,15 68 0,8 98 0,-17 48-172,6 59-257,-9-244 390,1 1 0,3-2 0,2 1 0,20 51-1,-29-88 46,1 0 0,0 0 0,1 0 0,0 0 0,1-1-1,10 13 1,-15-20-6,1 1 0,-1 0 0,1-1 0,0 0 0,0 1 0,-1-1 0,1 0 0,0 0 0,0 0 0,0 0 0,0 0 0,4 1 0,-2-2 0,-1 0 0,0 0 0,0 0 0,0 0 0,0 0 0,0-1 0,1 1 0,4-3 0,4-1 0,0 0 0,0-1 0,15-9 0,36-25 0,149-112-983,-112 78 845,-48 36 128,188-148-103,-218 166-42,-1-2 0,-1-1 0,27-36 0,-37 43 155,-1 0 0,0-1 0,-1 0 1,-1 0-1,0-1 0,-1 0 0,3-18 1,-1-12-930,-5 7-3715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2:22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0 24575,'0'8'1,"-12"340"-316,-38-9-1379,-32-11 1891,62-273 106,12-41-227,8-14-76,0 0 1,0 0 0,0 0 0,-1 1-1,1-1 1,0 0 0,0 0-1,0 0 1,-1 0 0,1 1 0,0-1-1,0 0 1,-1 0 0,1 0 0,0 0-1,0 0 1,-1 0 0,1 0-1,0 0 1,0 0 0,-1 0 0,1 0-1,0 0 1,0 0 0,-1 0 0,0-1-3,0 1 1,0-1 0,1 0 0,-1 0 0,0 0 0,1 0 0,-1 0 0,1 0 0,-1 0-1,1-1 1,0 1 0,-1 0 0,1 0 0,0 0 0,0 0 0,0-2 0,-3-17 9,1 1 1,1-34 0,8-42-85,-5 73 19,37-240-479,-34 240 559,10-54 645,39-110 0,-23 109-1914,0 6-4983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1:50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0 24575,'0'1'0,"-1"-1"0,1 0 0,-1 0 0,1 0 0,-1 1 0,1-1 0,-1 0 0,1 0 0,-1 1 0,1-1 0,0 0 0,-1 1 0,1-1 0,-1 1 0,1-1 0,0 1 0,-1-1 0,1 0 0,0 1 0,0-1 0,-1 1 0,1 0 0,0-1 0,-4 10 0,0-1 0,0 0 0,1 1 0,-2 14 0,5-23 0,-54 340-598,36 4-1,17-314 599,2 1 0,7 46 0,-7-72 0,0-1 0,1 0 0,-1 1 0,1-1 0,0 0 0,4 7 0,-5-10 0,0-1 0,0 1 0,1 0 0,-1-1 0,1 1 0,-1-1 0,1 0 0,-1 1 0,1-1 0,0 0 0,0 0 0,0 0 0,-1 0 0,1 0 0,0-1 0,0 1 0,0 0 0,3-1 0,5 1-46,-1-1 0,0 0 0,1-1 0,-1 0 0,0 0 0,0-1 0,13-4 0,12-4-6580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1:51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771 59 24575,'-31'-1'0,"0"1"0,-1 0 0,-57 10 0,73-7 0,0 1 0,1 1 0,-1 1 0,1 0 0,1 1 0,-1 0 0,-13 11 0,19-12 0,0 1 0,0 0 0,1 1 0,0-1 0,1 2 0,0-1 0,0 1 0,1 0 0,0 1 0,1-1 0,-6 15 0,4-8 0,2 2 0,0-1 0,1 1 0,-3 29 0,5-9 0,2 44 0,0-77 0,0 1 0,1 0 0,-1 0 0,1 0 0,1-1 0,-1 1 0,1 0 0,2 5 0,-3-10 0,-1 0 0,1 0 0,-1 0 0,1 0 0,0-1 0,-1 1 0,1 0 0,0 0 0,-1-1 0,1 1 0,0 0 0,0-1 0,-1 1 0,1-1 0,0 1 0,0-1 0,0 0 0,0 1 0,0-1 0,0 0 0,0 1 0,0-1 0,0 0 0,0 0 0,0 0 0,0 0 0,0 0 0,0 0 0,0 0 0,0 0 0,0-1 0,0 1 0,1-1 0,3-1 0,-1 0 0,1 0 0,-1 0 0,0-1 0,7-5 0,13-13 0,0-2 0,-2-1 0,27-34 0,-23 23 0,25-45 0,16-43 0,6-9 0,-59 111 0,-13 21 0,-1-1 0,0 1 0,0 0 0,1-1 0,-1 1 0,0 0 0,0-1 0,1 1 0,-1 0 0,0 0 0,1-1 0,-1 1 0,1 0 0,-1 0 0,0-1 0,1 1 0,-1 0 0,1 0 0,-1 0 0,0 0 0,1 0 0,-1 0 0,1 0 0,-1 0 0,1 0 0,0 0 0,-1 0 0,1 1 0,-1-1 0,1 1 0,-1-1 0,0 1 0,1 0 0,-1-1 0,0 1 0,1-1 0,-1 1 0,0 0 0,1 0 0,-1-1 0,0 1 0,0 0 0,0 1 0,2 15 0,0 1 0,-2 25 0,0-33 0,-3 53-267,-3-1-1,-19 87 1,-47 120-535,10-92-865,-147 291 1,139-339 1339,48-92 398,-36 45 0,55-78 82,0 0 0,0 0 0,-1-1 0,0 1-1,1-1 1,-1 0 0,-1 0 0,1 0-1,-5 2 1,8-4-71,-1-1-1,0 1 1,0-1-1,0 0 0,0 1 1,1-1-1,-1 0 1,0 0-1,0 0 1,0 0-1,0 0 0,0-1 1,0 1-1,1-1 1,-1 1-1,0-1 1,0 1-1,1-1 0,-1 0 1,0 0-1,1 0 1,-1 0-1,1 0 1,-1 0-1,1-1 1,-1 1-1,0-2 0,-13-13 326,1 0-1,-16-24 0,-22-41-848,37 56-386,-16-24-5998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1:52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213 114 24575,'0'0'0,"0"0"0,0 0 0,0 0 0,0 0 0,0 0 0,0 0 0,0 0 0,-1 0 0,1 0 0,0 0 0,0 0 0,0 0 0,0 0 0,0 0 0,0 0 0,0-1 0,0 1 0,0 0 0,0 0 0,-1 0 0,1 0 0,0 0 0,0 0 0,0 0 0,0 1 0,0-1 0,0 0 0,0 0 0,0 0 0,0 0 0,-1 0 0,1 0 0,0 0 0,0 0 0,0 0 0,0 0 0,0 0 0,0 0 0,0 0 0,0 0 0,0 0 0,0 0 0,0 0 0,0 0 0,0 1 0,0-1 0,-7 5 0,-1 3 0,1 0 0,0 1 0,0 0 0,-9 18 0,-19 44 0,28-55 0,-67 169 0,63-150 0,2 1 0,1 1 0,-4 50 0,11-73 0,1 0 0,0 1 0,1-1 0,3 18 0,-3-26 0,1-1 0,-1 1 0,1-1 0,0 0 0,0 1 0,1-1 0,-1 0 0,1 0 0,0 0 0,1-1 0,-1 1 0,1-1 0,5 6 0,-5-8 0,-1 1 0,0-1 0,1 0 0,-1 0 0,1 0 0,0-1 0,0 1 0,0-1 0,0 0 0,7 1 0,2-1 0,26 0 0,-38-1 0,18-1 0,0-1 0,0-1 0,0-1 0,-1 0 0,20-8 0,-2-2 0,51-26 0,-67 29 0,0-1 0,31-24 0,-40 27 0,-1-1 0,0 0 0,0-1 0,-1 0 0,14-20 0,-12 12 0,-1-1 0,-1 0 0,11-33 0,-11 21 0,9-58 0,-11 19 0,-1-107 0,-10 71 0,4 104 0,-2-14 0,2 17 0,0 0 0,0 0 0,0 0 0,0 0 0,0-1 0,0 1 0,0 0 0,0 0 0,0 0 0,-1 0 0,1-1 0,0 1 0,0 0 0,0 0 0,0 0 0,0 0 0,0 0 0,-1 0 0,1-1 0,0 1 0,0 0 0,0 0 0,0 0 0,-1 0 0,1 0 0,-1 0 0,1 0 0,0 0 0,-1 1 0,1-1 0,0 0 0,0 0 0,-1 0 0,1 0 0,0 1 0,-1-1 0,1 0 0,0 0 0,0 1 0,-1-1 0,1 0 0,0 0 0,0 1 0,-5 7 0,0 0 0,1 1 0,0-1 0,1 1 0,-4 12 0,-6 26-131,2 2 1,-9 82-1,9 103-262,15-41 393,-3-185 0,-1 0 0,1 0 0,1 0 0,0 0 0,0-1 0,6 15 0,-8-21-35,1 0-1,-1 1 1,1-1 0,0 0 0,-1 0-1,1 0 1,0 0 0,0-1 0,-1 1-1,1 0 1,0 0 0,0 0 0,0-1-1,0 1 1,0 0 0,0-1-1,1 1 1,-1-1 0,0 1 0,0-1-1,0 0 1,0 1 0,1-1 0,-1 0-1,0 0 1,0 0 0,0 0 0,1 0-1,-1 0 1,0 0 0,0 0-1,1 0 1,-1-1 0,1 0 0,22-8-6137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1:53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1 24575,'-7'67'0,"-30"116"-325,-15-2-381,2-9 56,12 2 358,18-13 292,18-126 0,2 1 0,5 53 0,-3-79-3,-1-1 0,1 0 0,1 0 0,0 0 0,0 0 0,7 14 0,-8-20 18,0 1 1,1 0-1,-1-1 1,1 1 0,0-1-1,0 0 1,0 0-1,0 0 1,1 0-1,-1-1 1,1 1 0,-1-1-1,1 0 1,0 0-1,0 0 1,6 1 0,-1 0 193,1-1 1,0-1-1,0 0 1,19 0-1,-12-2 18,0-1 1,17-3-1,-24 2-227,0 0 0,-1 0 0,0-1 0,0 0 0,0 0 0,0-1 0,-1-1 0,9-6 0,1-2 0,-1-2 0,20-21 0,98-130-1365,-112 132-5461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1:53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24575,'2'0'0,"5"0"0,8 2 0,16 1 0,21 0 0,28-1 0,26-1 0,28 0-1811,19 0 1811,3-1-2132,-17 0 2132,-32 0-4248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1:54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435 1 24575,'0'33'-21,"-3"131"-616,0-112 152,-12 62-1,-20 35-208,-14 25-775,-144 416-2276,149-462 3945,6-19-551,12-40 429,23-62 87,1-1 1,-2 0-1,-3 7 1,2-9 25,5-4-177,-1 0 0,1 0 0,0 0 0,0 0 0,0 0 0,-1 0 0,1-1-1,0 1 1,0 0 0,0 0 0,0 0 0,0 0 0,-1 0 0,1-1 0,0 1 0,0 0 0,0 0 0,0 0 0,0 0 0,0-1-1,0 1 1,0 0 0,-1 0 0,1-1 0,-1-6 312,0 0 0,0-1 0,0 1 0,1-1 0,0 1 1,2-10-1,-2 12-192,4-31 199,1 0-1,1 1 1,2 0 0,2 0-1,1 0 1,1 2 0,2-1 0,2 2-1,1 0 1,1 1 0,25-33-1,-6 18-431,2 2 0,1 1-1,47-37 1,-55 54 33,0 1-1,2 2 1,0 2 0,2 1 0,44-18-1,-57 29 67,-1 1 0,1 1 0,0 1 0,26-3 0,-43 8 0,0 1 0,0 0 0,-1 0 0,1 0 0,0 0 0,-1 1 0,1 0 0,0 0 0,9 4 0,-12-3 0,1 0 0,0 0 0,-1 0 0,1 1 0,-1-1 0,0 1 0,1 0 0,-1 0 0,-1 0 0,1 0 0,0 0 0,-1 1 0,3 4 0,3 8 0,0-1 0,-2 2 0,0-1 0,6 23 0,8 71 0,-15-82 0,94 559-393,-95-562 393,3 19 0,20 65 0,-23-98 0,0 0 0,7 12 0,-9-20 0,-1 0 0,1 0 0,0 0 0,0-1 0,0 1 0,1-1 0,-1 1 0,1-1 0,-1 0 0,6 4 0,-6-6 0,-1 1 0,0 0 0,1-1 0,-1 1 0,1-1 0,0 0 0,-1 0 0,1 1 0,-1-1 0,1 0 0,-1 0 0,1 0 0,0-1 0,-1 1 0,1 0 0,-1-1 0,1 1 0,-1-1 0,1 1 0,1-2 0,3-1 0,0-1 0,0 0 0,8-7 0,-13 9 0,21-18 25,-1-2-1,-1 0 1,-1-1 0,-1-1 0,21-37-1,63-138 125,-46 65-149,-49 114 0,-1-1 0,0 0 0,-2-1 0,3-34 0,-7 51 29,0 0-1,0 1 1,0-1 0,-1 1 0,0-1 0,0 1 0,0-1 0,-2-4 0,3 8-16,-1-1 1,1 1 0,-1 0 0,0 0 0,1 0-1,-1 0 1,0 0 0,0 0 0,0 1 0,0-1-1,0 0 1,0 0 0,0 0 0,0 1 0,0-1-1,0 1 1,0-1 0,0 1 0,0-1 0,-1 1-1,1 0 1,0-1 0,0 1 0,0 0 0,-1 0-1,1 0 1,0 0 0,0 0 0,-1 0 0,1 0-1,0 0 1,0 1 0,0-1 0,-3 1 0,1 1-5,-1-1 1,1 1 0,-1-1 0,1 1 0,0 0-1,0 1 1,0-1 0,0 0 0,0 1-1,0 0 1,1-1 0,-1 1 0,1 0 0,0 1-1,0-1 1,0 0 0,0 0 0,-1 5-1,-2 3-16,2 0 0,-1 0-1,1 1 1,-2 20-1,3-15 8,1 0 0,1 0 0,1 0 0,0 0 0,1 0 0,1 0 0,1 0 0,0 0 0,12 30 0,-11-35 0,1-1 0,0 1 0,1-1 0,0 0 0,0 0 0,2-1 0,-1 0 0,1 0 0,0-1 0,1 0 0,0-1 0,1 0 0,19 11 0,-17-13-682,23 8-1,11 0-6143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1:58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24575,'0'0'0,"1"0"0,-1 0 0,1 1 0,-1-1 0,1 0 0,-1 1 0,1-1 0,-1 0 0,1 1 0,-1-1 0,0 1 0,1-1 0,-1 1 0,0-1 0,1 0 0,-1 1 0,0 0 0,1-1 0,-1 1 0,0-1 0,1 2 0,-1-1 0,4 10 0,0 0 0,-1 0 0,0 0 0,-1 0 0,1 14 0,0-3 0,25 148 0,-19-122 0,20 57 0,-4-16 0,25 141 0,-43-193 0,9 63 0,-11 67 0,4 39 0,-4-163 0,14 58 0,-5-35-1365,-12-50-5461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1:59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24575,'13'0'0,"15"3"0,-8 0 0,368 22-1312,-2-19-1165,-63-2 1120,-167 1-62,43 4 1065,710 73-2780,-756-60 2725,88 29 1560,-6-1-769,-50-24-177,191 0 0,189-24 573,-374-3-565,-117 0 1406,-19 1-3901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1:59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24575,'0'801'0,"0"-780"0,1-1 0,0 0 0,2 0 0,0 0 0,2-1 0,10 32 0,-10-37-341,-1-1 0,0 1-1,2 20 1,-3-13-6485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2:01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 24575,'14'0'-2,"647"-7"-2862,-396-1 1231,53 1-973,49 0 366,1409-2-3769,-1567 9 6129,-48 0 208,-95 0-509,462 1 15168,-485-3-14958,79-14-1,-14 0 3,-84 14-27,0 1 0,39 3 0,68 14-4,20 3 0,-13-9 0,38 4 0,47-1 0,0-12 0,-187-1 0,-19-1 0,0 2 0,0 0 0,1 1 0,30 8 0,-23-3 0,0-1 0,0-1 0,1-2 0,-1 0 0,31-2 0,-35-1-1365,-3 0-5461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2:22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24575,'45'-1'0,"-13"0"0,-1 2 0,0 0 0,44 9 0,48 18 0,208 77 0,-314-98 0,29 17 0,-39-20 0,1 2 0,-1-1 0,0 1 0,0 0 0,8 10 0,-12-13 0,0 1 0,-1 1 0,1-1 0,-1 0 0,0 0 0,0 1 0,2 8 0,0 3 0,2 17 0,-4-19 0,8 64 0,-1 87 0,-15 80 0,0-198 0,-15 66 0,0-8 0,3-2 0,-8 61 0,16-52-1365,8-85-5461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2:02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24575,'0'723'0,"0"-701"0,1 39 0,0-53 0,0 0 0,1 0 0,-1 0 0,2 0 0,2 9 0,-4-15 0,-1-1 0,1 0 0,0 1 0,0-1 0,-1 0 0,1 0 0,0 0 0,0 1 0,2 0 0,-3-1 0,1-1 0,-1 0 0,1 0 0,-1 1 0,1-1 0,-1 0 0,0 0 0,1 0 0,-1 1 0,1-1 0,-1 0 0,1 0 0,-1 0 0,1 0 0,-1 0 0,1 0 0,-1 0 0,1 0 0,-1 0 0,2-1 0,-1 1 0,1-1 0,0 0 0,0-1 0,-1 1 0,1 0 0,-1 0 0,1-1 0,-1 1 0,1-1 0,-1 0 0,0 1 0,0-1 0,1-2 0,11-20 0,-1 0 0,-1 0 0,12-44 0,-15 44 0,23-71 59,25-71-2032,-27 87-4304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2:02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24575,'12'0'0,"-2"0"0,1 0 0,18 3 0,-25-2 0,1 0 0,-1 0 0,0 1 0,0-1 0,0 1 0,0 0 0,0 0 0,0 1 0,5 4 0,3 3 0,-2 1 0,0 0 0,0 1 0,-1 0 0,0 0 0,12 25 0,-7-8 0,-1 1 0,11 36 0,-4 7 0,-3 1 0,-3 1 0,8 148 0,-21-158 0,-2-1 0,-11 77 0,6-113-1365,0-2-5461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2:03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2350 1 24575,'0'20'0,"0"0"0,-2 0 0,0 0 0,-1 0 0,-9 30 0,-2-11-290,-1 0 1,-3-1-1,-40 66 0,-88 95-869,81-124 851,-3-3 0,-3-4-1,-3-3 1,-131 90 0,157-123 113,-178 131 67,-167 198-618,247-221 576,-53 51 1462,-100 116-1039,74-72-23,164-175-5098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2:04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24575,'1'12'0,"3"22"0,1 1 0,7 215-851,-9 4-345,-3-171 1074,-1 504 374,1-599-6526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2:05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24575,'274'-12'0,"-90"1"0,-138 9 0,101 2 0,-143 0 0,-1 0 0,1 1 0,-1-1 0,0 1 0,1 0 0,-1 0 0,0 0 0,1 1 0,-1-1 0,0 1 0,0-1 0,0 1 0,0 0 0,-1 0 0,1 1 0,0-1 0,-1 1 0,1-1 0,-1 1 0,0 0 0,0-1 0,0 1 0,-1 0 0,3 5 0,1 6 0,-1 0 0,0 0 0,1 18 0,2 45 0,-7-67 0,0 1 0,0 0 0,-1-1 0,-1 1 0,1-1 0,-2 1 0,0-1 0,0 0 0,0 0 0,-1 0 0,-1 0 0,0-1 0,0 0 0,-1 0 0,0 0 0,-14 15 0,8-12 0,0-1 0,-1 0 0,0-1 0,0 0 0,-1-1 0,0 0 0,-21 8 0,15-9 0,0-1 0,0-1 0,0 0 0,0-2 0,-32 3 0,6-4 0,-77-5 0,117 1-124,0-1 0,0 1 0,1-1 0,-1 0 0,0 0 0,1 0-1,0-1 1,0 0 0,-1 0 0,-7-7 0,0 1-6702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2:06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565 655 24575,'1'-22'0,"4"-25"0,-3 30 0,0-1 0,-1 1 0,-1-20 0,-1 32 0,0 1 0,0-1 0,0 0 0,-1 1 0,0-1 0,0 1 0,0-1 0,0 1 0,-1 0 0,1 0 0,-1 0 0,0 0 0,-1 1 0,1-1 0,-7-4 0,-4-3 0,-1 0 0,-30-16 0,7 8 0,0 1 0,-1 1 0,-67-18 0,100 34 0,1 0 0,-1 0 0,1 0 0,-1 0 0,0 1 0,1 0 0,-1 1 0,-5 0 0,7 0 0,0 0 0,0 0 0,0 1 0,0-1 0,0 1 0,0 0 0,1 0 0,-1 1 0,1-1 0,0 1 0,-5 4 0,-1 2 0,1 1 0,0 0 0,0 1 0,1 0 0,0 0 0,-8 19 0,4-2 0,-15 52 0,16-35 0,2 1 0,-4 54 0,7 93 0,6-156 0,1-1 0,10 54 0,-11-86 0,-1 0 0,2 0 0,-1-1 0,0 1 0,1 0 0,-1-1 0,1 1 0,0-1 0,4 6 0,-4-7 0,1 0 0,-1 0 0,0 0 0,1 0 0,-1-1 0,1 1 0,0-1 0,-1 1 0,1-1 0,0 0 0,0 0 0,5 1 0,5 0 0,1 0 0,-1-1 0,25-1 0,-30 0 0,35-1-67,0-2-1,-1-2 1,0-2 0,0-2-1,-1-2 1,63-24-1,-70 21 16,-1-2-1,-1-1 1,-1-2-1,0-1 1,-2-1 0,0-1-1,-1-2 1,26-30-1,-32 30 53,-2-2 0,-1-1 0,0 0 0,27-57 0,-27 41 0,-2-2 0,20-82 0,-24 71 236,-3 0 0,-3-1 0,1-70 0,-9 9-1601,0 88-5461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2:06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0 24575,'-2'12'0,"0"-3"0,1-3 0,-35 140 0,-1-31-158,-20 70-423,13 3 228,21 33 353,20-2 0,3-209 0,4 110 0,-1-97 0,0 0 0,1 0 0,8 24 0,-10-39 0,1 0 0,0-1 0,0 1 0,1-1 0,0 0 0,0 0 0,1 0 0,0 0 0,0-1 0,0 0 0,1 0 0,0 0 0,0-1 0,1 0 0,-1 0 0,1-1 0,0 0 0,0 0 0,9 3 0,0-1 18,1 0 1,0-2-1,0 0 0,19 2 1,69 1-1294,-36-7-4641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2:08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0 24575,'0'4'0,"0"-1"0,1 0 0,-1 0 0,1 0 0,2 6 0,1 5 0,1 11 0,-1 1 0,1 27 0,-3 53 0,-2-73 0,-1 197 0,-1-200 0,-1-1 0,-10 45 0,2-15 0,9-43 112,1-7-358,-1 0 0,1 0 0,-1-1-1,-1 1 1,-5 12 0,2-11-6580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2:09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24575,'11'0'0,"18"0"0,23 0 0,26 0 0,19 0 0,12 0-1497,6 0 1497,3 0 0,-10 2 0,-13 5 0,-22 1-6694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2:09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24575,'0'734'-687,"0"-846"839,1-153 383,0 242-535,0 1 0,2-1 0,0 0 0,2 1 0,1 0 0,0 0 0,2 0 0,18-37 0,-12 34-455,2 0 0,25-30 0,-2 10-6371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2:45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237 0 24575,'0'89'0,"0"14"0,12 291-1180,2 153-696,-14-541 1867,-1 214-23,-13-1-473,-59 247 407,-13 109-1656,35 3-594,38-423 2179,2-25 242,3-51 109,3-37-657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2:10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24575,'20'-1'0,"22"-4"0,-2 1 0,-37 4 0,21-2 0,31 2 0,-48 0 0,1 1 0,-1 0 0,0 1 0,0-1 0,0 1 0,0 1 0,0-1 0,10 7 0,-8-3 0,0 0 0,0 1 0,0 1 0,-1-1 0,0 2 0,-1-1 0,14 19 0,-2 3 0,18 40 0,-10-12-345,-2 0-1,-3 2 0,-3 0 1,-2 1-1,-3 1 0,7 71 1,-17-85-5427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2:10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24575,'9'210'0,"-3"-105"0,9 167-562,3 57-199,0-160 752,-11-113 330,-6-38-119,2 0 0,0 0 1,0 0-1,9 23 0,-11-40-326,-1 1 0,1-1 0,-1 0 0,1 0 0,0 1 0,0-1-1,0 0 1,-1 0 0,1 0 0,2 1 0,5 0-6694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2:11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24575,'3'0'0,"-1"0"0,1 1 0,-1 0 0,0-1 0,0 1 0,1 0 0,-1 0 0,0 1 0,0-1 0,3 3 0,8 4 0,83 34 0,-24-11 0,-60-26 0,-1 1 0,0 0 0,14 10 0,-21-13 0,-1 0 0,0 0 0,0 0 0,0 0 0,0 0 0,0 1 0,-1-1 0,1 1 0,-1 0 0,0 0 0,0 0 0,-1 0 0,3 6 0,-2-1 0,0 1 0,-1-1 0,0 1 0,-1 0 0,0-1 0,0 1 0,-1 0 0,0-1 0,0 1 0,-6 15 0,3-13 0,-1 0 0,0-1 0,0 0 0,-2 0 0,1 0 0,-1-1 0,-16 19 0,-29 23 0,-70 56 0,81-74 0,23-18-1365,5-3-5461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2:11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0 24575,'0'15'0,"-1"-1"0,-1 1 0,-3 13 0,-14 42 0,8-32 0,-13 58 0,19-72 0,1 1 0,-1 25 0,5-48 0,0 0 0,0-1 0,0 1 0,0 0 0,1 0 0,-1 0 0,0-1 0,1 1 0,0 2 0,0-3 0,0 0 0,-1 0 0,1 0 0,0 0 0,0-1 0,0 1 0,-1 0 0,1 0 0,0 0 0,0-1 0,0 1 0,0-1 0,0 1 0,1-1 0,-1 1 0,1 0 0,5 1 0,0-1 0,0 1 0,0-1 0,13 0 0,33-2 0,-20-1 0,0-2 0,-1-1 0,1-1 0,-2-2 0,47-18 0,-17 1-500,-1-3-1,-1-3 1,77-53-1,-81 44-5688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2:12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0 24575,'-1'31'0,"-2"-1"0,-9 37 0,4-19 0,-14 122 0,22-164 0,0 1 0,-1-1 0,2 0 0,0 10 0,0-15 0,-1 1 0,0-1 0,1 1 0,-1-1 0,1 1 0,0-1 0,-1 0 0,1 1 0,0-1 0,0 0 0,0 1 0,0-1 0,0 0 0,0 0 0,0 0 0,0 0 0,0 0 0,0 0 0,1 0 0,-1-1 0,0 1 0,1 0 0,-1-1 0,2 2 0,0-2 0,-1 1 0,1-1 0,0 0 0,-1 0 0,1 0 0,-1 0 0,1 0 0,-1 0 0,1-1 0,4-1 0,3-1 0,16-8 0,134-72 29,-86 43-308,139-83-2088,-122 63-3207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2:12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1 24575,'-1'12'0,"0"0"0,-1 0 0,0 0 0,-1-1 0,0 1 0,-6 12 0,4-7 0,-1 1-5,-70 222-646,58-172 397,-16 112 0,33-167 263,-1 0-1,2 0 1,0 0-1,2 21 1,-2-31-2,1 0 0,0 0 0,-1 0 0,1 0 0,0-1 0,0 1 1,0 0-1,1-1 0,-1 1 0,1 0 0,-1-1 0,1 0 0,0 1 0,0-1 0,0 0 1,0 0-1,1 0 0,-1 0 0,0 0 0,1-1 0,-1 1 0,1-1 0,0 0 0,-1 1 1,1-1-1,4 1 0,5 0 174,1-1 1,-1 0-1,1 0 1,19-2-1,-30 0-185,214-22-696,-1-14 0,-88 11-428,-17 2-4509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2:12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24575,'7'0'0,"27"4"0,8 1-8191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2:15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89 24575,'32'-2'0,"55"-9"0,-45 4 0,112-23 0,-109 19 0,1 1 0,0 3 0,79-4 0,308 13-718,-391-1 629,65 2 8,180 29 1,-83 4-1124,-117-22-4815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20:27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479 27 24575,'-2'-1'0,"1"1"0,-1 0 0,1-1 0,0 1 0,-1-1 0,1 1 0,0-1 0,-2-1 0,-5-2 0,-6 0 0,-1 0 0,1 1 0,0 1 0,-26-1 0,-59 4 0,93 0 0,0-1 0,0 1 0,1 0 0,-1 0 0,0 1 0,1 0 0,-1 0 0,1 0 0,-1 0 0,1 1 0,0 0 0,-5 4 0,6-4 0,1 0 0,-1 1 0,1-1 0,0 1 0,0 0 0,0 0 0,0 0 0,0 0 0,1 1 0,0-1 0,0 1 0,0-1 0,1 1 0,-2 8 0,1 0 0,0 1 0,1 0 0,1 0 0,0-1 0,4 27 0,20 67 0,-7-38 0,-3-14 0,-8-35 0,-1 0 0,-1 1 0,2 26 0,-5-36 0,-1 55 0,-1-59 0,1 0 0,-1-1 0,-1 1 0,1 0 0,-1 0 0,-1-1 0,-3 10 0,4-13 0,0 0 0,-1 0 0,1-1 0,0 1 0,-1 0 0,1-1 0,-1 0 0,0 1 0,0-1 0,0 0 0,0-1 0,0 1 0,-1 0 0,1-1 0,-4 2 0,-3 0 0,-1-1 0,1 1 0,-18 0 0,22-2 49,0-1 0,0 0 0,-1 0-1,1 0 1,0-1 0,-7-1 0,11 1-150,-1 0 1,1 0-1,-1 0 1,1 0 0,0 0-1,-1 0 1,1 0-1,0-1 1,0 1 0,0-1-1,0 0 1,0 0 0,0 0-1,0 0 1,1 0-1,-3-4 1,-3-8-6726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20:28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24575,'59'2'0,"81"12"0,54 23 0,64 35 0,-236-65 0,-17-7 0,-6-4 0,-7-4 0,-2 0 0,-41-31 0,43 34 0,1 1 0,-1 0 0,0 0 0,0 1 0,-12-4 0,-4 2 0,1 2 0,0 0 0,-1 2 0,-27 1 0,35 1 0,4-1 0,-2-1 0,-1 2 0,-24 3 0,35-3 0,-1 0 0,1 0 0,0 0 0,1 1 0,-1-1 0,0 1 0,0 0 0,1 0 0,-1 0 0,1 1 0,-1-1 0,1 1 0,0 0 0,-4 5 0,2 0 0,-1 0 0,2 1 0,-1 0 0,-3 10 0,-1 4 0,-6 13 0,1 1 0,2 1 0,2 0 0,-6 44 0,15-77 0,1 1 0,-1 0 0,1-1 0,0 1 0,0 0 0,1-1 0,0 1 0,2 9 0,-2-13 0,0 1 0,0-1 0,0 1 0,1-1 0,-1 1 0,1-1 0,-1 0 0,1 1 0,0-1 0,0 0 0,0 0 0,0 0 0,0-1 0,0 1 0,0 0 0,1-1 0,-1 1 0,1-1 0,3 1 0,0 0 0,0 0 0,1-1 0,-1 1 0,0-2 0,1 1 0,-1-1 0,1 0 0,9-1 0,4-2 0,28-7 0,72-27 0,-50 15 0,-68 21 1,143-46-1367,-81 22-5460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2:47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 24575,'5'0'0,"0"0"0,-1-1 0,9-1 0,8-1 0,200-13 0,-207 16 0,223-5 0,73 7-546,64 11-2184,821 96-6616,-906-73 8554,-85-4 1090,-76-7 1138,-127-24-1425,24 4 105,0 1 0,45 18 1,-36-8-134,-15-6 1496,32 10-1,29-1 1712,3 2 1262,-79-20-4385,1 1 1,-1-1-1,0 1 0,1 0 0,-1 0 1,0 1-1,0-1 0,-1 1 1,1 0-1,-1 0 0,7 7 1,-8-7-73,0 1 0,0-1 0,0 1 0,0-1 0,-1 1 0,1 0 0,-1 0 0,0 0 0,0 0 0,-1-1 0,1 1 0,-1 0 0,0 8 0,-1 1 5,0 1 0,-1-1 0,-1 0 0,-6 22 0,-25 47 0,-60 99 0,31-78 0,-36 69 24,-53 98-154,-151 428-2968,287-656 3085,-94 247 46,21 5-255,18 43-788,40-82 964,-5 22 88,1 0-249,22 145-742,6-125 1093,-17-5 724,16-235-4495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20:29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17 219 24575,'1'119'0,"-1"101"0,-13-4 0,9-185 0,4-22 0,3-20 0,12-73 0,-7 33 0,20-85 0,52-150 0,-59 229 0,34-66 0,-52 117 0,0 1 0,0 0 0,0 0 0,0 1 0,1-1 0,0 1 0,0-1 0,0 1 0,9-7 0,-10 10 0,-1-1 0,1 1 0,0-1 0,0 1 0,0 0 0,0 0 0,0 0 0,0 1 0,1-1 0,-1 1 0,0-1 0,0 1 0,0 0 0,0 1 0,1-1 0,-1 0 0,0 1 0,0 0 0,6 1 0,-1 2 0,1 0 0,-1 0 0,0 1 0,0 0 0,-1 0 0,0 1 0,0 0 0,0 0 0,0 0 0,5 8 0,5 8 0,-2-1 0,16 29 0,-17-26 0,17 43 0,-25-53 0,-2 1 0,0 0 0,0 0 0,2 27 0,-4-10 0,-5 62 0,1-73 0,-1 0 0,-1 0 0,-14 40 0,16-55-273,0-1 0,-1 0 0,0 1 0,-6 7 0,-1 0-6553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20:29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266 610 24575,'0'-1'0,"0"1"0,0 0 0,0-1 0,0 1 0,0 0 0,-1-1 0,1 1 0,0 0 0,0-1 0,0 1 0,0 0 0,-1 0 0,1-1 0,0 1 0,0 0 0,-1 0 0,1-1 0,0 1 0,0 0 0,-1 0 0,1 0 0,0-1 0,-1 1 0,1 0 0,0 0 0,-1 0 0,1 0 0,0 0 0,-1 0 0,1 0 0,0 0 0,-1 0 0,1 0 0,0 0 0,-1 0 0,1 0 0,-1 0 0,-14 2 0,6 2 0,-1-1 0,1 2 0,0-1 0,0 1 0,1 0 0,-13 10 0,2 2 0,-26 26 0,35-31 0,-1 0 0,2 1 0,-1 0 0,2 0 0,0 0 0,1 1 0,0 1 0,1-1 0,0 1 0,1 0 0,1 1 0,1-1 0,0 1 0,1-1 0,-1 24 0,3-35 0,0 0 0,1 0 0,-1 0 0,1 0 0,0 0 0,2 7 0,-3-10 0,1 0 0,-1 0 0,1 0 0,-1 0 0,1 0 0,-1-1 0,1 1 0,-1 0 0,1 0 0,0-1 0,0 1 0,-1 0 0,1-1 0,0 1 0,0-1 0,0 1 0,-1-1 0,1 1 0,0-1 0,0 0 0,0 1 0,0-1 0,0 0 0,0 0 0,0 0 0,0 0 0,0 0 0,0 0 0,0 0 0,0 0 0,0 0 0,0 0 0,1-1 0,2 0 0,-1 0 0,1 0 0,0-1 0,-1 0 0,1 0 0,-1 0 0,5-3 0,24-23 0,-27 24 0,29-30-140,-1-1-1,-2-1 0,37-56 1,-23 21-141,38-83-1,-69 126 282,-1-1 0,-2 0 0,0-1 0,-3 0 0,7-33 0,-5-19 563,2-149-1,-13 219-562,1 21 0,-16 180 0,7-103 0,-5 48-232,-18 220-887,31-329 524,4 50 1,1-46-5057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20:30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24575,'1'0'0,"0"1"0,0-1 0,0 0 0,0 0 0,0 0 0,0 1 0,0-1 0,0 1 0,0-1 0,0 1 0,0-1 0,-1 1 0,1-1 0,0 1 0,0-1 0,-1 1 0,1 0 0,0 1 0,11 16 0,-8-12 0,41 84 0,-41-82 0,6 16 0,-1 0 0,-1 0 0,-1 1 0,-1 0 0,2 33 0,3 129 0,-13-20 0,1-213 0,1-33 0,1 59 0,1 1 0,1-1 0,1 1 0,1 0 0,9-24 0,-8 28 0,1 0 0,0 0 0,2 0 0,-1 1 0,2 0 0,17-20 0,-8 15 0,0 0 0,1 1 0,44-29 0,-51 39 0,0 0 0,0 2 0,1-1 0,0 2 0,0 0 0,0 0 0,1 1 0,25-3 0,-36 7 0,-1 0 0,0 0 0,1 0 0,-1 0 0,0 0 0,0 1 0,1-1 0,-1 1 0,0 0 0,0 0 0,0 0 0,4 2 0,-3 0 0,-1-1 0,1 1 0,-1 0 0,0 0 0,1 0 0,-1 1 0,-1-1 0,5 6 0,-1 1 0,0 0 0,-1 1 0,0-1 0,-1 1 0,0 0 0,-1 0 0,4 22 0,-4-10 0,0-1 0,-2 1 0,-2 25 0,-1-35 0,0 0 0,0 0 0,-1 0 0,0 0 0,-2-1 0,1 0 0,-1 0 0,-1 0 0,-10 16 0,3-8 0,-2 0 0,0-1 0,-1-1 0,-21 19 0,21-22 0,-36 24 0,45-34 0,-2 0 0,1-1 0,0 0 0,-1 0 0,0-1 0,0 0 0,-10 2 0,-3-3 0,0 0 0,0-2 0,-43-4 0,59 3 0,0 1 0,0-1 0,0-1 0,0 1 0,1-1 0,-1 0 0,-10-6 0,13 6 0,0 0 0,0 0 0,0 0 0,0-1 0,0 0 0,1 1 0,-1-1 0,1 0 0,0 0 0,-1-1 0,2 1 0,-1 0 0,-2-5 0,1 0-341,1 1 0,0-1-1,-1-10 1,1 0-6485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20:31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0 207 24575,'2'29'0,"0"-1"0,2 0 0,1 1 0,16 47 0,-19-70 0,-1-1 0,1 0 0,1 0 0,-1 0 0,1-1 0,4 6 0,-6-7 0,1-1 0,1 0 0,-1 0 0,0 0 0,0 0 0,1 0 0,-1 0 0,1-1 0,0 1 0,-1-1 0,1 0 0,5 2 0,-3-2 0,1 0 0,0 0 0,-1 0 0,1 0 0,0-1 0,0 0 0,-1-1 0,10 0 0,-6-1 0,0-1 0,0 1 0,0-1 0,14-8 0,-4 1 0,-1-2 0,0 0 0,29-26 0,-25 18 0,-2 0 0,37-47 0,-45 50 0,-2 1 0,0-1 0,0-1 0,-2 0 0,10-26 0,-15 31 0,1 1 0,-2-1 0,0 0 0,0 0 0,-1-1 0,-2-21 0,1 34 0,0-1 0,0 1 0,-1-1 0,1 1 0,0-1 0,-1 1 0,1-1 0,-2-1 0,2 2 0,-1 1 0,1 0 0,0-1 0,-1 1 0,1-1 0,0 1 0,-1-1 0,1 1 0,-1 0 0,1-1 0,-1 1 0,1 0 0,-1-1 0,1 1 0,-1 0 0,0 0 0,-1-1 0,0 1 0,0 0 0,0 1 0,0-1 0,0 0 0,1 1 0,-1-1 0,0 1 0,0-1 0,0 1 0,1 0 0,-1 0 0,-3 2 0,-8 5 0,0 1 0,0 1 0,1 0 0,0 1 0,1 0 0,-17 22 0,11-11 0,1 2 0,1 0 0,-12 26 0,20-34 0,0 0 0,1 1 0,0-1 0,2 1 0,0 0 0,1 1 0,0-1 0,1 1 0,2 26 0,0-42 0,0 0 0,0-1 0,1 1 0,-1 0 0,1 0 0,-1-1 0,1 1 0,-1 0 0,1 0 0,0-1 0,0 1 0,0-1 0,0 1 0,0-1 0,3 3 0,-2-2 0,0-1 0,0 1 0,1-1 0,-1 0 0,0 1 0,1-1 0,-1 0 0,1 0 0,4 0 0,4 1 0,0-1 0,0 0 0,0-1 0,14-2 0,-20 2 0,8-2-136,-1 0-1,0 0 1,0-1-1,0-1 1,0 0-1,0 0 1,-1-1-1,0-1 0,17-10 1,2-5-6690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20:32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334 0 24575,'-5'293'0,"-19"23"0,21-291 0,-2 0 0,0 0 0,-16 42 0,20-64 0,0 0 0,-1 1 0,1-1 0,-1 0 0,0 0 0,0 0 0,0 0 0,0-1 0,-1 1 0,1 0 0,-1-1 0,1 0 0,-1 1 0,0-1 0,0 0 0,0-1 0,0 1 0,0 0 0,0-1 0,-1 0 0,1 0 0,0 0 0,-1 0 0,1 0 0,-1-1 0,1 1 0,-5-1 0,-13 1 0,0-2 0,-38-5 0,51 4-170,-1 0-1,1 0 0,0-1 1,0 0-1,0-1 0,1 0 1,-15-9-1,9 5-6655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20:32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24575,'4'0'0,"4"0"0,4 0 0,5 0 0,5 0 0,4 0 0,6-3 0,5 0 0,6-5 0,-3-3 0,-8 2-8191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20:34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76 24575,'1'0'0,"0"0"0,-1 0 0,1 0 0,0 1 0,-1-1 0,1 0 0,0 0 0,-1 1 0,1-1 0,-1 0 0,1 1 0,0-1 0,-1 1 0,1-1 0,-1 1 0,1-1 0,-1 1 0,0-1 0,1 1 0,-1-1 0,1 1 0,-1 0 0,0-1 0,1 1 0,-1-1 0,0 2 0,5 19 0,-4-17 0,12 50 0,32 87 0,2 3 0,-38-107 0,-2 1 0,-1-1 0,-2 1 0,-2 59 0,-1-91 0,0-11 0,1-2 0,13-38 0,1 1 0,3 1 0,1 0 0,28-40 0,-13 29 0,44-49 0,-50 69 0,2 2 0,46-39 0,-49 48 0,0-2 0,30-34 0,-55 55 0,1 0 0,0 0 0,0 0 0,0 0 0,6-4 0,-9 7 0,1 1 0,-1-1 0,0 1 0,0-1 0,0 1 0,1-1 0,-1 1 0,0-1 0,0 1 0,1 0 0,-1 0 0,0 0 0,1 0 0,-1 0 0,0 0 0,0 0 0,1 0 0,-1 1 0,0-1 0,1 0 0,-1 1 0,0-1 0,0 1 0,0-1 0,0 1 0,1 0 0,-1-1 0,1 2 0,11 11-1365,-1 0-5461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2:24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1295 1171 24575,'0'-12'0,"-1"-1"0,0 1 0,-1 0 0,-1 0 0,1 0 0,-2 0 0,0 0 0,-8-16 0,3 10 0,-1 1 0,-1 1 0,0-1 0,-21-21 0,-3 2-212,-1 1 0,-51-38 0,-87-46-424,127 90 701,-1 3-1,0 1 1,-93-32 0,117 50-18,-57-17-43,79 23 16,-1 1-1,1-1 0,-1 1 0,0 0 1,1 0-1,-1 0 0,1 0 0,-1 0 1,0 1-1,1-1 0,-1 1 0,1 0 0,-1-1 1,1 1-1,0 0 0,-1 0 0,1 1 1,0-1-1,0 1 0,0-1 0,-3 3 1,-2 3 84,0 0 0,1 1 0,0 0 0,-7 12 1,6-10-88,-56 90-385,3 3-1,5 3 0,-61 167 0,96-213 289,-14 71 0,26-90-54,2 0-1,-1 74 1,7-114 137,0 5-8,0 1 0,1-1 0,-1 1 0,3 7 1,-3-13 17,1 1 0,-1 0 0,1-1 0,0 1 0,0 0 0,0-1 0,0 1 0,0-1 0,0 1 0,0-1-1,0 0 1,0 0 0,1 1 0,-1-1 0,0 0 0,1 0 0,-1 0 0,1 0 0,3 1 0,0 0 188,1-1 1,-1 1-1,1-1 0,0 0 0,11 0 0,31-2 125,-36 0-160,2 0-155,0 0 1,0-1-1,0 0 0,0-2 0,0 1 1,0-2-1,-1 1 0,25-14 0,-15 4-1,-1-1-1,26-23 0,36-41-124,-77 72 89,83-86-371,117-156 0,-162 188-12,-3-3 1,40-81-1,-60 99 359,-3 0-1,-1-1 0,-2-1 1,12-66-1,-12 12 57,12-55-21,-21 129 43,1 1 0,1 1 0,19-41 0,-17 47 124,0 0-1,1 1 0,18-19 1,-16 21-6666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12:24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 24575,'-3'171'0,"-15"-2"0,0-59 0,-6 169 0,24 104-1340,3-339 1165,1-1-1,14 58 1,-10-70 178,1-1 0,1-1 0,2 0 0,17 31 0,23 30-295,4-3-1,4-2 0,132 144 1,-141-179 47,2-1 1,1-3 0,3-2-1,2-3 1,1-3 0,2-2 0,1-2-1,2-4 1,120 39 0,-167-64 415,31 5 1,-32-8-3242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0T04:21:39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24575,'3'12'0,"-1"-5"0,10 28 33,25 52-1,28 33-355,2-11-709,19 19 369,23 20-955,14-3-275,218 203 0,-173-203 1872,-18-28 21,-29-35-103,-96-65 6,1-2-1,0-1 1,51 19 0,-72-31 166,0-1 0,0 1 1,0-1-1,1 0 1,-1-1-1,0 1 0,7-1 1,-10 0 27,0-1 1,0 1-1,0-1 1,0 1-1,0-1 1,-1 0-1,1 1 1,0-1-1,0 0 1,0 0 0,-1 0-1,1-1 1,0 1-1,-1 0 1,1-1-1,-1 1 1,0-1-1,1 1 1,1-4-1,3-7 490,0 0 0,-1 0 0,-1 0 0,0 0 0,3-16 0,-5 21-1040,5-23-5442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2A0CA-5CDF-1F47-A305-8FD6BFEA0BBE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F0D28-343C-5749-88F9-FAB0F914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9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F0D28-343C-5749-88F9-FAB0F9142A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65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1EC11-D079-49B6-EF24-0056D5505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1BCE0-F28A-2306-2794-7151E47CD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DB0B0-8229-9890-74C3-A6BEA0F76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A67E-933D-FF47-A826-6D0FC3BA6984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5BC69-16AE-DFF6-9B51-E41C98ECC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4BC26-4EB4-8603-8AAD-A03EC2C13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8B67-49D4-794B-8962-48942EB21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89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EE70-CD54-DD87-A517-7B6F6F536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859C17-24CF-5CA7-4B15-FC9CCA68F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AF4BB-D6CF-3DC6-4EBB-676052702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A67E-933D-FF47-A826-6D0FC3BA6984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BCA10-9417-D534-D161-3516246C1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DBDB3-1B9F-4C0C-8755-0116EB71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8B67-49D4-794B-8962-48942EB21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28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83FA2D-99F8-B263-144F-C33FE86332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A82D3B-6A6B-5BE6-2084-022B99D2D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CF0D0-2361-D74C-6D12-24799F0C6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A67E-933D-FF47-A826-6D0FC3BA6984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140FB-21BC-F7FB-F1F3-1FB34B538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0453B-742F-9FAF-6574-62E69CB40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8B67-49D4-794B-8962-48942EB21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69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69A5D-38C1-38B3-A9B2-1FC026AC4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D10FF-2794-2B27-4515-9714CC041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EAD3-52CA-8EC9-815E-ABB909DE6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A67E-933D-FF47-A826-6D0FC3BA6984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0B934-71E2-CE80-7DE5-D0DE70E76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5F221-0D4D-4A6F-B70C-81B8FF90A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8B67-49D4-794B-8962-48942EB21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01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B2595-7C81-9FEF-3D5C-63A5E145B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C6419-488A-0291-C262-D7298293C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8F147-477E-CBB1-74D0-84DFCD1DE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A67E-933D-FF47-A826-6D0FC3BA6984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493F4-FEB1-C92B-5553-EC21B179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99E6C-D698-66ED-8277-F17C7DF3C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8B67-49D4-794B-8962-48942EB21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9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68645-2661-477D-F969-8ECBDD71E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DD42A-1563-F16C-FB66-6365B7CB7E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28D7D-8829-C5BB-54E5-B9A78C286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FB77F-26FF-9084-7884-C66BBAF9B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A67E-933D-FF47-A826-6D0FC3BA6984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79080-88A8-9E83-944E-7A6959C77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16CC2-90A6-62DA-0FF2-258D9266B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8B67-49D4-794B-8962-48942EB21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37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F4EB9-B413-E887-E9EF-97F7B79A0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50DAA-75CF-4FED-96F5-81E4B73D8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C6FD5-2155-C0F8-3D98-783B1049E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80BB3D-816C-8317-8B56-6CC1589C15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DCB3BF-9AEE-FB48-A644-9974B2042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2BAA8C-75AD-3102-D2C4-F456E48DB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A67E-933D-FF47-A826-6D0FC3BA6984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AA5D42-89D1-99B4-5BB3-5271F603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8F571E-3355-F006-9276-06F748212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8B67-49D4-794B-8962-48942EB21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81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26F0B-AB75-70C2-6A32-189A589F2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7DD386-DEFE-7C3B-69CF-7C59FAF27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A67E-933D-FF47-A826-6D0FC3BA6984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C5A3F9-2B1E-8479-DF3E-6492875F9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A3E5E5-E471-E5E6-CEDE-B626B2343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8B67-49D4-794B-8962-48942EB21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8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6A010A-359B-ABF5-66AC-68BB57A5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A67E-933D-FF47-A826-6D0FC3BA6984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88BDCB-B3B6-80C3-82DD-68759658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A6C11-ABB8-728F-CEDA-1D919624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8B67-49D4-794B-8962-48942EB21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97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220BD-CD76-4100-D9F2-037435E02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DB504-5A11-0141-E886-1055E2732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413C3-5BB7-611D-88D1-2173EDB85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691A8-77E7-EC91-B3F5-EE80A2FF3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A67E-933D-FF47-A826-6D0FC3BA6984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881E8-8B1F-28E1-15DA-EC5A77CA1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7388A-9BD2-A8C7-785B-B3A116791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8B67-49D4-794B-8962-48942EB21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4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96780-771A-DF85-7DBF-4B2E2EDD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769FE-AFB5-E6BE-E718-837B4FC3C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30C49-0A26-32C0-3306-153939C11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F8D92-26AD-2D65-FE51-2E2A4512B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A67E-933D-FF47-A826-6D0FC3BA6984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F6BD9-C09B-DF5E-D01F-59852552F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EFE21-67D0-060B-BA0C-764CA93A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8B67-49D4-794B-8962-48942EB21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0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D812AA-AD77-1B63-6AF7-3827D7D2E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B2935-F27B-1EE7-B14F-01FEE5859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DF002-BBEC-945C-4444-90E13C449B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5A67E-933D-FF47-A826-6D0FC3BA6984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91435-FD41-8A43-CB11-0C540D76BF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6220D-8F1E-D6C2-521B-D81537B44E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F8B67-49D4-794B-8962-48942EB21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35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onesjtu/pytorch_memlab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customXml" Target="../ink/ink12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customXml" Target="../ink/ink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customXml" Target="../ink/ink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5.png"/><Relationship Id="rId21" Type="http://schemas.openxmlformats.org/officeDocument/2006/relationships/image" Target="../media/image27.png"/><Relationship Id="rId42" Type="http://schemas.openxmlformats.org/officeDocument/2006/relationships/customXml" Target="../ink/ink23.xml"/><Relationship Id="rId63" Type="http://schemas.openxmlformats.org/officeDocument/2006/relationships/image" Target="../media/image48.png"/><Relationship Id="rId84" Type="http://schemas.openxmlformats.org/officeDocument/2006/relationships/customXml" Target="../ink/ink44.xml"/><Relationship Id="rId138" Type="http://schemas.openxmlformats.org/officeDocument/2006/relationships/customXml" Target="../ink/ink71.xml"/><Relationship Id="rId159" Type="http://schemas.openxmlformats.org/officeDocument/2006/relationships/image" Target="../media/image96.png"/><Relationship Id="rId170" Type="http://schemas.openxmlformats.org/officeDocument/2006/relationships/customXml" Target="../ink/ink87.xml"/><Relationship Id="rId191" Type="http://schemas.openxmlformats.org/officeDocument/2006/relationships/image" Target="../media/image112.png"/><Relationship Id="rId205" Type="http://schemas.openxmlformats.org/officeDocument/2006/relationships/image" Target="../media/image119.png"/><Relationship Id="rId226" Type="http://schemas.openxmlformats.org/officeDocument/2006/relationships/customXml" Target="../ink/ink115.xml"/><Relationship Id="rId247" Type="http://schemas.openxmlformats.org/officeDocument/2006/relationships/image" Target="../media/image140.png"/><Relationship Id="rId107" Type="http://schemas.openxmlformats.org/officeDocument/2006/relationships/image" Target="../media/image70.png"/><Relationship Id="rId11" Type="http://schemas.openxmlformats.org/officeDocument/2006/relationships/image" Target="../media/image22.png"/><Relationship Id="rId32" Type="http://schemas.openxmlformats.org/officeDocument/2006/relationships/customXml" Target="../ink/ink18.xml"/><Relationship Id="rId53" Type="http://schemas.openxmlformats.org/officeDocument/2006/relationships/image" Target="../media/image43.png"/><Relationship Id="rId74" Type="http://schemas.openxmlformats.org/officeDocument/2006/relationships/customXml" Target="../ink/ink39.xml"/><Relationship Id="rId128" Type="http://schemas.openxmlformats.org/officeDocument/2006/relationships/customXml" Target="../ink/ink66.xml"/><Relationship Id="rId149" Type="http://schemas.openxmlformats.org/officeDocument/2006/relationships/image" Target="../media/image91.png"/><Relationship Id="rId5" Type="http://schemas.openxmlformats.org/officeDocument/2006/relationships/image" Target="../media/image19.png"/><Relationship Id="rId95" Type="http://schemas.openxmlformats.org/officeDocument/2006/relationships/image" Target="../media/image64.png"/><Relationship Id="rId160" Type="http://schemas.openxmlformats.org/officeDocument/2006/relationships/customXml" Target="../ink/ink82.xml"/><Relationship Id="rId181" Type="http://schemas.openxmlformats.org/officeDocument/2006/relationships/image" Target="../media/image107.png"/><Relationship Id="rId216" Type="http://schemas.openxmlformats.org/officeDocument/2006/relationships/customXml" Target="../ink/ink110.xml"/><Relationship Id="rId237" Type="http://schemas.openxmlformats.org/officeDocument/2006/relationships/image" Target="../media/image135.png"/><Relationship Id="rId22" Type="http://schemas.openxmlformats.org/officeDocument/2006/relationships/customXml" Target="../ink/ink13.xml"/><Relationship Id="rId43" Type="http://schemas.openxmlformats.org/officeDocument/2006/relationships/image" Target="../media/image38.png"/><Relationship Id="rId64" Type="http://schemas.openxmlformats.org/officeDocument/2006/relationships/customXml" Target="../ink/ink34.xml"/><Relationship Id="rId118" Type="http://schemas.openxmlformats.org/officeDocument/2006/relationships/customXml" Target="../ink/ink61.xml"/><Relationship Id="rId139" Type="http://schemas.openxmlformats.org/officeDocument/2006/relationships/image" Target="../media/image86.png"/><Relationship Id="rId85" Type="http://schemas.openxmlformats.org/officeDocument/2006/relationships/image" Target="../media/image59.png"/><Relationship Id="rId150" Type="http://schemas.openxmlformats.org/officeDocument/2006/relationships/customXml" Target="../ink/ink77.xml"/><Relationship Id="rId171" Type="http://schemas.openxmlformats.org/officeDocument/2006/relationships/image" Target="../media/image102.png"/><Relationship Id="rId192" Type="http://schemas.openxmlformats.org/officeDocument/2006/relationships/customXml" Target="../ink/ink98.xml"/><Relationship Id="rId206" Type="http://schemas.openxmlformats.org/officeDocument/2006/relationships/customXml" Target="../ink/ink105.xml"/><Relationship Id="rId227" Type="http://schemas.openxmlformats.org/officeDocument/2006/relationships/image" Target="../media/image130.png"/><Relationship Id="rId248" Type="http://schemas.openxmlformats.org/officeDocument/2006/relationships/customXml" Target="../ink/ink126.xml"/><Relationship Id="rId12" Type="http://schemas.openxmlformats.org/officeDocument/2006/relationships/customXml" Target="../ink/ink8.xml"/><Relationship Id="rId33" Type="http://schemas.openxmlformats.org/officeDocument/2006/relationships/image" Target="../media/image33.png"/><Relationship Id="rId108" Type="http://schemas.openxmlformats.org/officeDocument/2006/relationships/customXml" Target="../ink/ink56.xml"/><Relationship Id="rId129" Type="http://schemas.openxmlformats.org/officeDocument/2006/relationships/image" Target="../media/image81.png"/><Relationship Id="rId54" Type="http://schemas.openxmlformats.org/officeDocument/2006/relationships/customXml" Target="../ink/ink29.xml"/><Relationship Id="rId75" Type="http://schemas.openxmlformats.org/officeDocument/2006/relationships/image" Target="../media/image54.png"/><Relationship Id="rId96" Type="http://schemas.openxmlformats.org/officeDocument/2006/relationships/customXml" Target="../ink/ink50.xml"/><Relationship Id="rId140" Type="http://schemas.openxmlformats.org/officeDocument/2006/relationships/customXml" Target="../ink/ink72.xml"/><Relationship Id="rId161" Type="http://schemas.openxmlformats.org/officeDocument/2006/relationships/image" Target="../media/image97.png"/><Relationship Id="rId182" Type="http://schemas.openxmlformats.org/officeDocument/2006/relationships/customXml" Target="../ink/ink93.xml"/><Relationship Id="rId217" Type="http://schemas.openxmlformats.org/officeDocument/2006/relationships/image" Target="../media/image125.png"/><Relationship Id="rId6" Type="http://schemas.openxmlformats.org/officeDocument/2006/relationships/customXml" Target="../ink/ink5.xml"/><Relationship Id="rId238" Type="http://schemas.openxmlformats.org/officeDocument/2006/relationships/customXml" Target="../ink/ink121.xml"/><Relationship Id="rId23" Type="http://schemas.openxmlformats.org/officeDocument/2006/relationships/image" Target="../media/image28.png"/><Relationship Id="rId119" Type="http://schemas.openxmlformats.org/officeDocument/2006/relationships/image" Target="../media/image76.png"/><Relationship Id="rId44" Type="http://schemas.openxmlformats.org/officeDocument/2006/relationships/customXml" Target="../ink/ink24.xml"/><Relationship Id="rId65" Type="http://schemas.openxmlformats.org/officeDocument/2006/relationships/image" Target="../media/image49.png"/><Relationship Id="rId86" Type="http://schemas.openxmlformats.org/officeDocument/2006/relationships/customXml" Target="../ink/ink45.xml"/><Relationship Id="rId130" Type="http://schemas.openxmlformats.org/officeDocument/2006/relationships/customXml" Target="../ink/ink67.xml"/><Relationship Id="rId151" Type="http://schemas.openxmlformats.org/officeDocument/2006/relationships/image" Target="../media/image92.png"/><Relationship Id="rId172" Type="http://schemas.openxmlformats.org/officeDocument/2006/relationships/customXml" Target="../ink/ink88.xml"/><Relationship Id="rId193" Type="http://schemas.openxmlformats.org/officeDocument/2006/relationships/image" Target="../media/image113.png"/><Relationship Id="rId207" Type="http://schemas.openxmlformats.org/officeDocument/2006/relationships/image" Target="../media/image120.png"/><Relationship Id="rId228" Type="http://schemas.openxmlformats.org/officeDocument/2006/relationships/customXml" Target="../ink/ink116.xml"/><Relationship Id="rId249" Type="http://schemas.openxmlformats.org/officeDocument/2006/relationships/image" Target="../media/image141.png"/><Relationship Id="rId13" Type="http://schemas.openxmlformats.org/officeDocument/2006/relationships/image" Target="../media/image23.png"/><Relationship Id="rId109" Type="http://schemas.openxmlformats.org/officeDocument/2006/relationships/image" Target="../media/image71.png"/><Relationship Id="rId34" Type="http://schemas.openxmlformats.org/officeDocument/2006/relationships/customXml" Target="../ink/ink19.xml"/><Relationship Id="rId55" Type="http://schemas.openxmlformats.org/officeDocument/2006/relationships/image" Target="../media/image44.png"/><Relationship Id="rId76" Type="http://schemas.openxmlformats.org/officeDocument/2006/relationships/customXml" Target="../ink/ink40.xml"/><Relationship Id="rId97" Type="http://schemas.openxmlformats.org/officeDocument/2006/relationships/image" Target="../media/image65.png"/><Relationship Id="rId120" Type="http://schemas.openxmlformats.org/officeDocument/2006/relationships/customXml" Target="../ink/ink62.xml"/><Relationship Id="rId141" Type="http://schemas.openxmlformats.org/officeDocument/2006/relationships/image" Target="../media/image87.png"/><Relationship Id="rId7" Type="http://schemas.openxmlformats.org/officeDocument/2006/relationships/image" Target="../media/image20.png"/><Relationship Id="rId162" Type="http://schemas.openxmlformats.org/officeDocument/2006/relationships/customXml" Target="../ink/ink83.xml"/><Relationship Id="rId183" Type="http://schemas.openxmlformats.org/officeDocument/2006/relationships/image" Target="../media/image108.png"/><Relationship Id="rId218" Type="http://schemas.openxmlformats.org/officeDocument/2006/relationships/customXml" Target="../ink/ink111.xml"/><Relationship Id="rId239" Type="http://schemas.openxmlformats.org/officeDocument/2006/relationships/image" Target="../media/image136.png"/><Relationship Id="rId24" Type="http://schemas.openxmlformats.org/officeDocument/2006/relationships/customXml" Target="../ink/ink14.xml"/><Relationship Id="rId45" Type="http://schemas.openxmlformats.org/officeDocument/2006/relationships/image" Target="../media/image39.png"/><Relationship Id="rId66" Type="http://schemas.openxmlformats.org/officeDocument/2006/relationships/customXml" Target="../ink/ink35.xml"/><Relationship Id="rId87" Type="http://schemas.openxmlformats.org/officeDocument/2006/relationships/image" Target="../media/image60.png"/><Relationship Id="rId110" Type="http://schemas.openxmlformats.org/officeDocument/2006/relationships/customXml" Target="../ink/ink57.xml"/><Relationship Id="rId131" Type="http://schemas.openxmlformats.org/officeDocument/2006/relationships/image" Target="../media/image82.png"/><Relationship Id="rId152" Type="http://schemas.openxmlformats.org/officeDocument/2006/relationships/customXml" Target="../ink/ink78.xml"/><Relationship Id="rId173" Type="http://schemas.openxmlformats.org/officeDocument/2006/relationships/image" Target="../media/image103.png"/><Relationship Id="rId194" Type="http://schemas.openxmlformats.org/officeDocument/2006/relationships/customXml" Target="../ink/ink99.xml"/><Relationship Id="rId208" Type="http://schemas.openxmlformats.org/officeDocument/2006/relationships/customXml" Target="../ink/ink106.xml"/><Relationship Id="rId229" Type="http://schemas.openxmlformats.org/officeDocument/2006/relationships/image" Target="../media/image131.png"/><Relationship Id="rId240" Type="http://schemas.openxmlformats.org/officeDocument/2006/relationships/customXml" Target="../ink/ink122.xml"/><Relationship Id="rId14" Type="http://schemas.openxmlformats.org/officeDocument/2006/relationships/customXml" Target="../ink/ink9.xml"/><Relationship Id="rId35" Type="http://schemas.openxmlformats.org/officeDocument/2006/relationships/image" Target="../media/image34.png"/><Relationship Id="rId56" Type="http://schemas.openxmlformats.org/officeDocument/2006/relationships/customXml" Target="../ink/ink30.xml"/><Relationship Id="rId77" Type="http://schemas.openxmlformats.org/officeDocument/2006/relationships/image" Target="../media/image55.png"/><Relationship Id="rId100" Type="http://schemas.openxmlformats.org/officeDocument/2006/relationships/customXml" Target="../ink/ink52.xml"/><Relationship Id="rId8" Type="http://schemas.openxmlformats.org/officeDocument/2006/relationships/customXml" Target="../ink/ink6.xml"/><Relationship Id="rId98" Type="http://schemas.openxmlformats.org/officeDocument/2006/relationships/customXml" Target="../ink/ink51.xml"/><Relationship Id="rId121" Type="http://schemas.openxmlformats.org/officeDocument/2006/relationships/image" Target="../media/image77.png"/><Relationship Id="rId142" Type="http://schemas.openxmlformats.org/officeDocument/2006/relationships/customXml" Target="../ink/ink73.xml"/><Relationship Id="rId163" Type="http://schemas.openxmlformats.org/officeDocument/2006/relationships/image" Target="../media/image98.png"/><Relationship Id="rId184" Type="http://schemas.openxmlformats.org/officeDocument/2006/relationships/customXml" Target="../ink/ink94.xml"/><Relationship Id="rId219" Type="http://schemas.openxmlformats.org/officeDocument/2006/relationships/image" Target="../media/image126.png"/><Relationship Id="rId230" Type="http://schemas.openxmlformats.org/officeDocument/2006/relationships/customXml" Target="../ink/ink117.xml"/><Relationship Id="rId25" Type="http://schemas.openxmlformats.org/officeDocument/2006/relationships/image" Target="../media/image29.png"/><Relationship Id="rId46" Type="http://schemas.openxmlformats.org/officeDocument/2006/relationships/customXml" Target="../ink/ink25.xml"/><Relationship Id="rId67" Type="http://schemas.openxmlformats.org/officeDocument/2006/relationships/image" Target="../media/image50.png"/><Relationship Id="rId88" Type="http://schemas.openxmlformats.org/officeDocument/2006/relationships/customXml" Target="../ink/ink46.xml"/><Relationship Id="rId111" Type="http://schemas.openxmlformats.org/officeDocument/2006/relationships/image" Target="../media/image72.png"/><Relationship Id="rId132" Type="http://schemas.openxmlformats.org/officeDocument/2006/relationships/customXml" Target="../ink/ink68.xml"/><Relationship Id="rId153" Type="http://schemas.openxmlformats.org/officeDocument/2006/relationships/image" Target="../media/image93.png"/><Relationship Id="rId174" Type="http://schemas.openxmlformats.org/officeDocument/2006/relationships/customXml" Target="../ink/ink89.xml"/><Relationship Id="rId195" Type="http://schemas.openxmlformats.org/officeDocument/2006/relationships/image" Target="../media/image114.png"/><Relationship Id="rId209" Type="http://schemas.openxmlformats.org/officeDocument/2006/relationships/image" Target="../media/image121.png"/><Relationship Id="rId220" Type="http://schemas.openxmlformats.org/officeDocument/2006/relationships/customXml" Target="../ink/ink112.xml"/><Relationship Id="rId241" Type="http://schemas.openxmlformats.org/officeDocument/2006/relationships/image" Target="../media/image137.png"/><Relationship Id="rId15" Type="http://schemas.openxmlformats.org/officeDocument/2006/relationships/image" Target="../media/image24.png"/><Relationship Id="rId36" Type="http://schemas.openxmlformats.org/officeDocument/2006/relationships/customXml" Target="../ink/ink20.xml"/><Relationship Id="rId57" Type="http://schemas.openxmlformats.org/officeDocument/2006/relationships/image" Target="../media/image45.png"/><Relationship Id="rId78" Type="http://schemas.openxmlformats.org/officeDocument/2006/relationships/customXml" Target="../ink/ink41.xml"/><Relationship Id="rId99" Type="http://schemas.openxmlformats.org/officeDocument/2006/relationships/image" Target="../media/image66.png"/><Relationship Id="rId101" Type="http://schemas.openxmlformats.org/officeDocument/2006/relationships/image" Target="../media/image67.png"/><Relationship Id="rId122" Type="http://schemas.openxmlformats.org/officeDocument/2006/relationships/customXml" Target="../ink/ink63.xml"/><Relationship Id="rId143" Type="http://schemas.openxmlformats.org/officeDocument/2006/relationships/image" Target="../media/image88.png"/><Relationship Id="rId164" Type="http://schemas.openxmlformats.org/officeDocument/2006/relationships/customXml" Target="../ink/ink84.xml"/><Relationship Id="rId185" Type="http://schemas.openxmlformats.org/officeDocument/2006/relationships/image" Target="../media/image109.png"/><Relationship Id="rId4" Type="http://schemas.openxmlformats.org/officeDocument/2006/relationships/customXml" Target="../ink/ink4.xml"/><Relationship Id="rId9" Type="http://schemas.openxmlformats.org/officeDocument/2006/relationships/image" Target="../media/image21.png"/><Relationship Id="rId180" Type="http://schemas.openxmlformats.org/officeDocument/2006/relationships/customXml" Target="../ink/ink92.xml"/><Relationship Id="rId210" Type="http://schemas.openxmlformats.org/officeDocument/2006/relationships/customXml" Target="../ink/ink107.xml"/><Relationship Id="rId215" Type="http://schemas.openxmlformats.org/officeDocument/2006/relationships/image" Target="../media/image124.png"/><Relationship Id="rId236" Type="http://schemas.openxmlformats.org/officeDocument/2006/relationships/customXml" Target="../ink/ink120.xml"/><Relationship Id="rId26" Type="http://schemas.openxmlformats.org/officeDocument/2006/relationships/customXml" Target="../ink/ink15.xml"/><Relationship Id="rId231" Type="http://schemas.openxmlformats.org/officeDocument/2006/relationships/image" Target="../media/image132.png"/><Relationship Id="rId47" Type="http://schemas.openxmlformats.org/officeDocument/2006/relationships/image" Target="../media/image40.png"/><Relationship Id="rId68" Type="http://schemas.openxmlformats.org/officeDocument/2006/relationships/customXml" Target="../ink/ink36.xml"/><Relationship Id="rId89" Type="http://schemas.openxmlformats.org/officeDocument/2006/relationships/image" Target="../media/image61.png"/><Relationship Id="rId112" Type="http://schemas.openxmlformats.org/officeDocument/2006/relationships/customXml" Target="../ink/ink58.xml"/><Relationship Id="rId133" Type="http://schemas.openxmlformats.org/officeDocument/2006/relationships/image" Target="../media/image83.png"/><Relationship Id="rId154" Type="http://schemas.openxmlformats.org/officeDocument/2006/relationships/customXml" Target="../ink/ink79.xml"/><Relationship Id="rId175" Type="http://schemas.openxmlformats.org/officeDocument/2006/relationships/image" Target="../media/image104.png"/><Relationship Id="rId196" Type="http://schemas.openxmlformats.org/officeDocument/2006/relationships/customXml" Target="../ink/ink100.xml"/><Relationship Id="rId200" Type="http://schemas.openxmlformats.org/officeDocument/2006/relationships/customXml" Target="../ink/ink102.xml"/><Relationship Id="rId16" Type="http://schemas.openxmlformats.org/officeDocument/2006/relationships/customXml" Target="../ink/ink10.xml"/><Relationship Id="rId221" Type="http://schemas.openxmlformats.org/officeDocument/2006/relationships/image" Target="../media/image127.png"/><Relationship Id="rId242" Type="http://schemas.openxmlformats.org/officeDocument/2006/relationships/customXml" Target="../ink/ink123.xml"/><Relationship Id="rId37" Type="http://schemas.openxmlformats.org/officeDocument/2006/relationships/image" Target="../media/image35.png"/><Relationship Id="rId58" Type="http://schemas.openxmlformats.org/officeDocument/2006/relationships/customXml" Target="../ink/ink31.xml"/><Relationship Id="rId79" Type="http://schemas.openxmlformats.org/officeDocument/2006/relationships/image" Target="../media/image56.png"/><Relationship Id="rId102" Type="http://schemas.openxmlformats.org/officeDocument/2006/relationships/customXml" Target="../ink/ink53.xml"/><Relationship Id="rId123" Type="http://schemas.openxmlformats.org/officeDocument/2006/relationships/image" Target="../media/image78.png"/><Relationship Id="rId144" Type="http://schemas.openxmlformats.org/officeDocument/2006/relationships/customXml" Target="../ink/ink74.xml"/><Relationship Id="rId90" Type="http://schemas.openxmlformats.org/officeDocument/2006/relationships/customXml" Target="../ink/ink47.xml"/><Relationship Id="rId165" Type="http://schemas.openxmlformats.org/officeDocument/2006/relationships/image" Target="../media/image99.png"/><Relationship Id="rId186" Type="http://schemas.openxmlformats.org/officeDocument/2006/relationships/customXml" Target="../ink/ink95.xml"/><Relationship Id="rId211" Type="http://schemas.openxmlformats.org/officeDocument/2006/relationships/image" Target="../media/image122.png"/><Relationship Id="rId232" Type="http://schemas.openxmlformats.org/officeDocument/2006/relationships/customXml" Target="../ink/ink118.xml"/><Relationship Id="rId27" Type="http://schemas.openxmlformats.org/officeDocument/2006/relationships/image" Target="../media/image30.png"/><Relationship Id="rId48" Type="http://schemas.openxmlformats.org/officeDocument/2006/relationships/customXml" Target="../ink/ink26.xml"/><Relationship Id="rId69" Type="http://schemas.openxmlformats.org/officeDocument/2006/relationships/image" Target="../media/image51.png"/><Relationship Id="rId113" Type="http://schemas.openxmlformats.org/officeDocument/2006/relationships/image" Target="../media/image73.png"/><Relationship Id="rId134" Type="http://schemas.openxmlformats.org/officeDocument/2006/relationships/customXml" Target="../ink/ink69.xml"/><Relationship Id="rId80" Type="http://schemas.openxmlformats.org/officeDocument/2006/relationships/customXml" Target="../ink/ink42.xml"/><Relationship Id="rId155" Type="http://schemas.openxmlformats.org/officeDocument/2006/relationships/image" Target="../media/image94.png"/><Relationship Id="rId176" Type="http://schemas.openxmlformats.org/officeDocument/2006/relationships/customXml" Target="../ink/ink90.xml"/><Relationship Id="rId197" Type="http://schemas.openxmlformats.org/officeDocument/2006/relationships/image" Target="../media/image115.png"/><Relationship Id="rId201" Type="http://schemas.openxmlformats.org/officeDocument/2006/relationships/image" Target="../media/image117.png"/><Relationship Id="rId222" Type="http://schemas.openxmlformats.org/officeDocument/2006/relationships/customXml" Target="../ink/ink113.xml"/><Relationship Id="rId243" Type="http://schemas.openxmlformats.org/officeDocument/2006/relationships/image" Target="../media/image138.png"/><Relationship Id="rId17" Type="http://schemas.openxmlformats.org/officeDocument/2006/relationships/image" Target="../media/image25.png"/><Relationship Id="rId38" Type="http://schemas.openxmlformats.org/officeDocument/2006/relationships/customXml" Target="../ink/ink21.xml"/><Relationship Id="rId59" Type="http://schemas.openxmlformats.org/officeDocument/2006/relationships/image" Target="../media/image46.png"/><Relationship Id="rId103" Type="http://schemas.openxmlformats.org/officeDocument/2006/relationships/image" Target="../media/image68.png"/><Relationship Id="rId124" Type="http://schemas.openxmlformats.org/officeDocument/2006/relationships/customXml" Target="../ink/ink64.xml"/><Relationship Id="rId70" Type="http://schemas.openxmlformats.org/officeDocument/2006/relationships/customXml" Target="../ink/ink37.xml"/><Relationship Id="rId91" Type="http://schemas.openxmlformats.org/officeDocument/2006/relationships/image" Target="../media/image62.png"/><Relationship Id="rId145" Type="http://schemas.openxmlformats.org/officeDocument/2006/relationships/image" Target="../media/image89.png"/><Relationship Id="rId166" Type="http://schemas.openxmlformats.org/officeDocument/2006/relationships/customXml" Target="../ink/ink85.xml"/><Relationship Id="rId187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8.xml"/><Relationship Id="rId233" Type="http://schemas.openxmlformats.org/officeDocument/2006/relationships/image" Target="../media/image133.png"/><Relationship Id="rId28" Type="http://schemas.openxmlformats.org/officeDocument/2006/relationships/customXml" Target="../ink/ink16.xml"/><Relationship Id="rId49" Type="http://schemas.openxmlformats.org/officeDocument/2006/relationships/image" Target="../media/image41.png"/><Relationship Id="rId114" Type="http://schemas.openxmlformats.org/officeDocument/2006/relationships/customXml" Target="../ink/ink59.xml"/><Relationship Id="rId60" Type="http://schemas.openxmlformats.org/officeDocument/2006/relationships/customXml" Target="../ink/ink32.xml"/><Relationship Id="rId81" Type="http://schemas.openxmlformats.org/officeDocument/2006/relationships/image" Target="../media/image57.png"/><Relationship Id="rId135" Type="http://schemas.openxmlformats.org/officeDocument/2006/relationships/image" Target="../media/image84.png"/><Relationship Id="rId156" Type="http://schemas.openxmlformats.org/officeDocument/2006/relationships/customXml" Target="../ink/ink80.xml"/><Relationship Id="rId177" Type="http://schemas.openxmlformats.org/officeDocument/2006/relationships/image" Target="../media/image105.png"/><Relationship Id="rId198" Type="http://schemas.openxmlformats.org/officeDocument/2006/relationships/customXml" Target="../ink/ink101.xml"/><Relationship Id="rId202" Type="http://schemas.openxmlformats.org/officeDocument/2006/relationships/customXml" Target="../ink/ink103.xml"/><Relationship Id="rId223" Type="http://schemas.openxmlformats.org/officeDocument/2006/relationships/image" Target="../media/image128.png"/><Relationship Id="rId244" Type="http://schemas.openxmlformats.org/officeDocument/2006/relationships/customXml" Target="../ink/ink124.xml"/><Relationship Id="rId18" Type="http://schemas.openxmlformats.org/officeDocument/2006/relationships/customXml" Target="../ink/ink11.xml"/><Relationship Id="rId39" Type="http://schemas.openxmlformats.org/officeDocument/2006/relationships/image" Target="../media/image36.png"/><Relationship Id="rId50" Type="http://schemas.openxmlformats.org/officeDocument/2006/relationships/customXml" Target="../ink/ink27.xml"/><Relationship Id="rId104" Type="http://schemas.openxmlformats.org/officeDocument/2006/relationships/customXml" Target="../ink/ink54.xml"/><Relationship Id="rId125" Type="http://schemas.openxmlformats.org/officeDocument/2006/relationships/image" Target="../media/image79.png"/><Relationship Id="rId146" Type="http://schemas.openxmlformats.org/officeDocument/2006/relationships/customXml" Target="../ink/ink75.xml"/><Relationship Id="rId167" Type="http://schemas.openxmlformats.org/officeDocument/2006/relationships/image" Target="../media/image100.png"/><Relationship Id="rId188" Type="http://schemas.openxmlformats.org/officeDocument/2006/relationships/customXml" Target="../ink/ink96.xml"/><Relationship Id="rId71" Type="http://schemas.openxmlformats.org/officeDocument/2006/relationships/image" Target="../media/image52.png"/><Relationship Id="rId92" Type="http://schemas.openxmlformats.org/officeDocument/2006/relationships/customXml" Target="../ink/ink48.xml"/><Relationship Id="rId213" Type="http://schemas.openxmlformats.org/officeDocument/2006/relationships/image" Target="../media/image123.png"/><Relationship Id="rId234" Type="http://schemas.openxmlformats.org/officeDocument/2006/relationships/customXml" Target="../ink/ink119.xml"/><Relationship Id="rId2" Type="http://schemas.openxmlformats.org/officeDocument/2006/relationships/customXml" Target="../ink/ink3.xml"/><Relationship Id="rId29" Type="http://schemas.openxmlformats.org/officeDocument/2006/relationships/image" Target="../media/image31.png"/><Relationship Id="rId40" Type="http://schemas.openxmlformats.org/officeDocument/2006/relationships/customXml" Target="../ink/ink22.xml"/><Relationship Id="rId115" Type="http://schemas.openxmlformats.org/officeDocument/2006/relationships/image" Target="../media/image74.png"/><Relationship Id="rId136" Type="http://schemas.openxmlformats.org/officeDocument/2006/relationships/customXml" Target="../ink/ink70.xml"/><Relationship Id="rId157" Type="http://schemas.openxmlformats.org/officeDocument/2006/relationships/image" Target="../media/image95.png"/><Relationship Id="rId178" Type="http://schemas.openxmlformats.org/officeDocument/2006/relationships/customXml" Target="../ink/ink91.xml"/><Relationship Id="rId61" Type="http://schemas.openxmlformats.org/officeDocument/2006/relationships/image" Target="../media/image47.png"/><Relationship Id="rId82" Type="http://schemas.openxmlformats.org/officeDocument/2006/relationships/customXml" Target="../ink/ink43.xml"/><Relationship Id="rId199" Type="http://schemas.openxmlformats.org/officeDocument/2006/relationships/image" Target="../media/image116.png"/><Relationship Id="rId203" Type="http://schemas.openxmlformats.org/officeDocument/2006/relationships/image" Target="../media/image118.png"/><Relationship Id="rId19" Type="http://schemas.openxmlformats.org/officeDocument/2006/relationships/image" Target="../media/image26.png"/><Relationship Id="rId224" Type="http://schemas.openxmlformats.org/officeDocument/2006/relationships/customXml" Target="../ink/ink114.xml"/><Relationship Id="rId245" Type="http://schemas.openxmlformats.org/officeDocument/2006/relationships/image" Target="../media/image139.png"/><Relationship Id="rId30" Type="http://schemas.openxmlformats.org/officeDocument/2006/relationships/customXml" Target="../ink/ink17.xml"/><Relationship Id="rId105" Type="http://schemas.openxmlformats.org/officeDocument/2006/relationships/image" Target="../media/image69.png"/><Relationship Id="rId126" Type="http://schemas.openxmlformats.org/officeDocument/2006/relationships/customXml" Target="../ink/ink65.xml"/><Relationship Id="rId147" Type="http://schemas.openxmlformats.org/officeDocument/2006/relationships/image" Target="../media/image90.png"/><Relationship Id="rId168" Type="http://schemas.openxmlformats.org/officeDocument/2006/relationships/customXml" Target="../ink/ink86.xml"/><Relationship Id="rId51" Type="http://schemas.openxmlformats.org/officeDocument/2006/relationships/image" Target="../media/image42.png"/><Relationship Id="rId72" Type="http://schemas.openxmlformats.org/officeDocument/2006/relationships/customXml" Target="../ink/ink38.xml"/><Relationship Id="rId93" Type="http://schemas.openxmlformats.org/officeDocument/2006/relationships/image" Target="../media/image63.png"/><Relationship Id="rId189" Type="http://schemas.openxmlformats.org/officeDocument/2006/relationships/image" Target="../media/image111.png"/><Relationship Id="rId3" Type="http://schemas.openxmlformats.org/officeDocument/2006/relationships/image" Target="../media/image18.png"/><Relationship Id="rId214" Type="http://schemas.openxmlformats.org/officeDocument/2006/relationships/customXml" Target="../ink/ink109.xml"/><Relationship Id="rId235" Type="http://schemas.openxmlformats.org/officeDocument/2006/relationships/image" Target="../media/image134.png"/><Relationship Id="rId116" Type="http://schemas.openxmlformats.org/officeDocument/2006/relationships/customXml" Target="../ink/ink60.xml"/><Relationship Id="rId137" Type="http://schemas.openxmlformats.org/officeDocument/2006/relationships/image" Target="../media/image85.png"/><Relationship Id="rId158" Type="http://schemas.openxmlformats.org/officeDocument/2006/relationships/customXml" Target="../ink/ink81.xml"/><Relationship Id="rId20" Type="http://schemas.openxmlformats.org/officeDocument/2006/relationships/customXml" Target="../ink/ink12.xml"/><Relationship Id="rId41" Type="http://schemas.openxmlformats.org/officeDocument/2006/relationships/image" Target="../media/image37.png"/><Relationship Id="rId62" Type="http://schemas.openxmlformats.org/officeDocument/2006/relationships/customXml" Target="../ink/ink33.xml"/><Relationship Id="rId83" Type="http://schemas.openxmlformats.org/officeDocument/2006/relationships/image" Target="../media/image58.png"/><Relationship Id="rId179" Type="http://schemas.openxmlformats.org/officeDocument/2006/relationships/image" Target="../media/image106.png"/><Relationship Id="rId190" Type="http://schemas.openxmlformats.org/officeDocument/2006/relationships/customXml" Target="../ink/ink97.xml"/><Relationship Id="rId204" Type="http://schemas.openxmlformats.org/officeDocument/2006/relationships/customXml" Target="../ink/ink104.xml"/><Relationship Id="rId225" Type="http://schemas.openxmlformats.org/officeDocument/2006/relationships/image" Target="../media/image129.png"/><Relationship Id="rId246" Type="http://schemas.openxmlformats.org/officeDocument/2006/relationships/customXml" Target="../ink/ink125.xml"/><Relationship Id="rId106" Type="http://schemas.openxmlformats.org/officeDocument/2006/relationships/customXml" Target="../ink/ink55.xml"/><Relationship Id="rId127" Type="http://schemas.openxmlformats.org/officeDocument/2006/relationships/image" Target="../media/image80.png"/><Relationship Id="rId10" Type="http://schemas.openxmlformats.org/officeDocument/2006/relationships/customXml" Target="../ink/ink7.xml"/><Relationship Id="rId31" Type="http://schemas.openxmlformats.org/officeDocument/2006/relationships/image" Target="../media/image32.png"/><Relationship Id="rId52" Type="http://schemas.openxmlformats.org/officeDocument/2006/relationships/customXml" Target="../ink/ink28.xml"/><Relationship Id="rId73" Type="http://schemas.openxmlformats.org/officeDocument/2006/relationships/image" Target="../media/image53.png"/><Relationship Id="rId94" Type="http://schemas.openxmlformats.org/officeDocument/2006/relationships/customXml" Target="../ink/ink49.xml"/><Relationship Id="rId148" Type="http://schemas.openxmlformats.org/officeDocument/2006/relationships/customXml" Target="../ink/ink76.xml"/><Relationship Id="rId169" Type="http://schemas.openxmlformats.org/officeDocument/2006/relationships/image" Target="../media/image10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817532-428C-F541-408D-10BB26465520}"/>
              </a:ext>
            </a:extLst>
          </p:cNvPr>
          <p:cNvSpPr txBox="1"/>
          <p:nvPr/>
        </p:nvSpPr>
        <p:spPr>
          <a:xfrm>
            <a:off x="258184" y="258183"/>
            <a:ext cx="55401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To explore the reason why sequence parallel did not provide longer sequence.</a:t>
            </a: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/>
              <a:t>I modify </a:t>
            </a:r>
            <a:r>
              <a:rPr lang="en-US" sz="1600" dirty="0">
                <a:hlinkClick r:id="rId3"/>
              </a:rPr>
              <a:t>https://github.com/Stonesjtu/pytorch_memlab</a:t>
            </a:r>
            <a:r>
              <a:rPr lang="en-US" sz="1600" dirty="0"/>
              <a:t> to check memory distribution of operations. </a:t>
            </a:r>
          </a:p>
          <a:p>
            <a:pPr marL="342900" indent="-342900">
              <a:buAutoNum type="arabicPeriod"/>
            </a:pPr>
            <a:r>
              <a:rPr lang="en-US" altLang="zh-CN" sz="1600" dirty="0"/>
              <a:t>I</a:t>
            </a:r>
            <a:r>
              <a:rPr lang="zh-CN" altLang="en-US" sz="1600" dirty="0"/>
              <a:t> </a:t>
            </a:r>
            <a:r>
              <a:rPr lang="en-US" altLang="zh-CN" sz="1600" dirty="0"/>
              <a:t>find the attention mask consumes the biggest memory.</a:t>
            </a:r>
          </a:p>
          <a:p>
            <a:pPr marL="342900" indent="-342900">
              <a:buAutoNum type="arabicPeriod"/>
            </a:pPr>
            <a:r>
              <a:rPr lang="en-US" altLang="zh-CN" sz="1600" dirty="0"/>
              <a:t>The </a:t>
            </a:r>
            <a:r>
              <a:rPr lang="en-US" altLang="zh-CN" sz="1600" dirty="0" err="1"/>
              <a:t>Megatrion</a:t>
            </a:r>
            <a:r>
              <a:rPr lang="en-US" altLang="zh-CN" sz="1600" dirty="0"/>
              <a:t> generates, reshapes, and preprocess the attention mask on the GPU, which cause Out of Memory error.  This step needs much higher memory. </a:t>
            </a:r>
          </a:p>
          <a:p>
            <a:pPr marL="342900" indent="-342900">
              <a:buAutoNum type="arabicPeriod"/>
            </a:pPr>
            <a:r>
              <a:rPr lang="en-US" altLang="zh-CN" sz="1600" b="1" dirty="0"/>
              <a:t>So I choose to generate attention mask on CPU, then move it to GPU. </a:t>
            </a:r>
          </a:p>
          <a:p>
            <a:pPr marL="342900" indent="-342900">
              <a:buAutoNum type="arabicPeriod"/>
            </a:pPr>
            <a:r>
              <a:rPr lang="en-US" altLang="zh-CN" sz="1600" dirty="0"/>
              <a:t>For 1.3B model on 4 GPUs, the sequence length increase from </a:t>
            </a:r>
            <a:r>
              <a:rPr lang="en-US" altLang="zh-CN" sz="1600" dirty="0">
                <a:solidFill>
                  <a:srgbClr val="FF0000"/>
                </a:solidFill>
              </a:rPr>
              <a:t>58 K to 100 K</a:t>
            </a:r>
            <a:r>
              <a:rPr lang="en-US" altLang="zh-CN" sz="16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99EDED-4C52-6A85-4109-73561E9A0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184" y="3429000"/>
            <a:ext cx="5117897" cy="32946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74FBC6-0A9D-251F-DC76-0883EF2715D8}"/>
              </a:ext>
            </a:extLst>
          </p:cNvPr>
          <p:cNvSpPr txBox="1"/>
          <p:nvPr/>
        </p:nvSpPr>
        <p:spPr>
          <a:xfrm>
            <a:off x="6325496" y="365760"/>
            <a:ext cx="43353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Plan.</a:t>
            </a:r>
          </a:p>
          <a:p>
            <a:pPr marL="342900" indent="-342900">
              <a:buAutoNum type="arabicPeriod"/>
            </a:pPr>
            <a:r>
              <a:rPr lang="en-US" dirty="0"/>
              <a:t>As shown in the figure, the attention mask </a:t>
            </a:r>
            <a:r>
              <a:rPr lang="en-US" altLang="zh-CN" sz="1800" dirty="0"/>
              <a:t>consumes </a:t>
            </a:r>
            <a:r>
              <a:rPr lang="en-US" dirty="0"/>
              <a:t>10 GB when sequence </a:t>
            </a:r>
            <a:r>
              <a:rPr lang="en-US" b="1" dirty="0"/>
              <a:t>length = 100 K. </a:t>
            </a:r>
          </a:p>
          <a:p>
            <a:pPr marL="342900" indent="-342900">
              <a:buAutoNum type="arabicPeriod"/>
            </a:pPr>
            <a:r>
              <a:rPr lang="en-US" dirty="0"/>
              <a:t>We can do the attention mask on fly to do save at lease 40 % memory.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Continue to explore the </a:t>
            </a:r>
            <a:r>
              <a:rPr lang="en-US" sz="1800" dirty="0"/>
              <a:t>reason why sequence parallel did not provide longer sequence.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429EE0-3E55-8E1D-0D2A-B9825ABE38C9}"/>
              </a:ext>
            </a:extLst>
          </p:cNvPr>
          <p:cNvSpPr txBox="1"/>
          <p:nvPr/>
        </p:nvSpPr>
        <p:spPr>
          <a:xfrm>
            <a:off x="5798372" y="2869956"/>
            <a:ext cx="43353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Plan.</a:t>
            </a:r>
          </a:p>
          <a:p>
            <a:pPr marL="342900" indent="-342900">
              <a:buAutoNum type="arabicPeriod"/>
            </a:pPr>
            <a:r>
              <a:rPr lang="en-US" dirty="0"/>
              <a:t>As shown in the figure, the attention mask </a:t>
            </a:r>
            <a:r>
              <a:rPr lang="en-US" altLang="zh-CN" sz="1800" dirty="0"/>
              <a:t>consumes </a:t>
            </a:r>
            <a:r>
              <a:rPr lang="en-US" dirty="0"/>
              <a:t>10 GB when sequence </a:t>
            </a:r>
            <a:r>
              <a:rPr lang="en-US" b="1" dirty="0"/>
              <a:t>length = 100 K. </a:t>
            </a:r>
          </a:p>
          <a:p>
            <a:pPr marL="342900" indent="-342900">
              <a:buAutoNum type="arabicPeriod"/>
            </a:pPr>
            <a:r>
              <a:rPr lang="en-US" dirty="0"/>
              <a:t>We can do the attention mask on fly to do save at lease 40 % memory.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Continue to explore the </a:t>
            </a:r>
            <a:r>
              <a:rPr lang="en-US" sz="1800" dirty="0"/>
              <a:t>reason why sequence parallel did not provide longer sequence.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389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BF463E1-B0F7-6BD9-DF1A-7EE2BA4F8FFF}"/>
                  </a:ext>
                </a:extLst>
              </p14:cNvPr>
              <p14:cNvContentPartPr/>
              <p14:nvPr/>
            </p14:nvContentPartPr>
            <p14:xfrm>
              <a:off x="943856" y="249007"/>
              <a:ext cx="346320" cy="557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BF463E1-B0F7-6BD9-DF1A-7EE2BA4F8F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4856" y="240007"/>
                <a:ext cx="363960" cy="57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2895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05ADEF-9D5D-09B8-B70C-C52555945D05}"/>
              </a:ext>
            </a:extLst>
          </p:cNvPr>
          <p:cNvSpPr txBox="1"/>
          <p:nvPr/>
        </p:nvSpPr>
        <p:spPr>
          <a:xfrm>
            <a:off x="1211411" y="4213143"/>
            <a:ext cx="3916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33B model without attn optimization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2C75BB-FFC2-59A7-ACD2-2F5929176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363" y="234790"/>
            <a:ext cx="3729107" cy="39783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3D791E-32FA-22F7-2092-DE619B2DC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12" y="234790"/>
            <a:ext cx="5353970" cy="38617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86DDF4-DC1F-43BA-C847-653AE0D43EA3}"/>
              </a:ext>
            </a:extLst>
          </p:cNvPr>
          <p:cNvSpPr txBox="1"/>
          <p:nvPr/>
        </p:nvSpPr>
        <p:spPr>
          <a:xfrm>
            <a:off x="6412889" y="4320928"/>
            <a:ext cx="3916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33B model with attn optimization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428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0C997F-39F8-972D-562C-1521DD378DD8}"/>
              </a:ext>
            </a:extLst>
          </p:cNvPr>
          <p:cNvSpPr txBox="1"/>
          <p:nvPr/>
        </p:nvSpPr>
        <p:spPr>
          <a:xfrm>
            <a:off x="1131897" y="4214191"/>
            <a:ext cx="3916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25B model without attn optimization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51BE5-420B-BD96-0A93-C5A07CBBF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229" y="187977"/>
            <a:ext cx="4943336" cy="48142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8F30CB-896D-9FC1-6AEF-2BE8E1D490F2}"/>
              </a:ext>
            </a:extLst>
          </p:cNvPr>
          <p:cNvSpPr txBox="1"/>
          <p:nvPr/>
        </p:nvSpPr>
        <p:spPr>
          <a:xfrm>
            <a:off x="6661367" y="4919005"/>
            <a:ext cx="3916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25B model with attn optimization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C9F450-5EF5-F682-1A97-B68CC46B6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90" y="187977"/>
            <a:ext cx="5451423" cy="402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558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0CC8E1A1-61FC-5E15-8B37-797104054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528" y="174554"/>
            <a:ext cx="8025576" cy="226823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5D0E87B-020E-A3E5-125A-AC31EE452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539" y="2407461"/>
            <a:ext cx="7246014" cy="401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575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845F62B-31E1-45C9-40E2-1922C3CC6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168" y="106326"/>
            <a:ext cx="6836734" cy="271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1C2E8CE-26DE-5345-DD83-D4A97AE8E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946" y="3333191"/>
            <a:ext cx="7442790" cy="294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DBED25-FDC0-DB06-47D2-3B405E3C11D1}"/>
              </a:ext>
            </a:extLst>
          </p:cNvPr>
          <p:cNvSpPr txBox="1"/>
          <p:nvPr/>
        </p:nvSpPr>
        <p:spPr>
          <a:xfrm>
            <a:off x="4263658" y="2892202"/>
            <a:ext cx="122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to all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AC2BBC-1157-03EF-F3BF-CE8A08BF895F}"/>
              </a:ext>
            </a:extLst>
          </p:cNvPr>
          <p:cNvSpPr txBox="1"/>
          <p:nvPr/>
        </p:nvSpPr>
        <p:spPr>
          <a:xfrm>
            <a:off x="4362895" y="6382342"/>
            <a:ext cx="122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gather</a:t>
            </a:r>
          </a:p>
        </p:txBody>
      </p:sp>
    </p:spTree>
    <p:extLst>
      <p:ext uri="{BB962C8B-B14F-4D97-AF65-F5344CB8AC3E}">
        <p14:creationId xmlns:p14="http://schemas.microsoft.com/office/powerpoint/2010/main" val="2635936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DF7A61AC-4323-4CE8-AED3-8D20DB916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0" y="970001"/>
            <a:ext cx="11789040" cy="4548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4EE090-A3CC-0484-8000-14AE1AC3E741}"/>
              </a:ext>
            </a:extLst>
          </p:cNvPr>
          <p:cNvSpPr txBox="1"/>
          <p:nvPr/>
        </p:nvSpPr>
        <p:spPr>
          <a:xfrm>
            <a:off x="4783417" y="5703333"/>
            <a:ext cx="239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NVLINK vs </a:t>
            </a:r>
            <a:r>
              <a:rPr lang="en-US" dirty="0" err="1"/>
              <a:t>NVSwitch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197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E27F427-1346-D1E9-2B4D-D9AE04239F50}"/>
              </a:ext>
            </a:extLst>
          </p:cNvPr>
          <p:cNvSpPr txBox="1"/>
          <p:nvPr/>
        </p:nvSpPr>
        <p:spPr>
          <a:xfrm>
            <a:off x="276447" y="170122"/>
            <a:ext cx="197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Allgather</a:t>
            </a:r>
            <a:r>
              <a:rPr lang="en-US" dirty="0"/>
              <a:t> vs </a:t>
            </a:r>
            <a:r>
              <a:rPr lang="en-US" dirty="0" err="1"/>
              <a:t>Alltoall</a:t>
            </a:r>
            <a:r>
              <a:rPr lang="en-US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7FB506-489C-5E93-1CF6-2745BDCCD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53" y="665593"/>
            <a:ext cx="5236535" cy="28179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7B7A660-9E15-89CD-5FF2-B296AB32F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25" y="3844746"/>
            <a:ext cx="5035835" cy="21945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5A70D8-55CF-81FF-AA81-C1A02EAA0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9809" y="4492274"/>
            <a:ext cx="6367130" cy="11362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93C28C-3073-C80D-7B47-8C5BDD50FFC9}"/>
              </a:ext>
            </a:extLst>
          </p:cNvPr>
          <p:cNvSpPr txBox="1"/>
          <p:nvPr/>
        </p:nvSpPr>
        <p:spPr>
          <a:xfrm>
            <a:off x="8742621" y="3844746"/>
            <a:ext cx="129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All to all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A9460E7-D95A-F00A-085A-CED5F821EACE}"/>
                  </a:ext>
                </a:extLst>
              </p14:cNvPr>
              <p14:cNvContentPartPr/>
              <p14:nvPr/>
            </p14:nvContentPartPr>
            <p14:xfrm>
              <a:off x="2312576" y="6086767"/>
              <a:ext cx="1791000" cy="82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A9460E7-D95A-F00A-085A-CED5F821EAC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03576" y="6077767"/>
                <a:ext cx="18086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AC41DC6-3107-E434-8689-29F180FE45FA}"/>
                  </a:ext>
                </a:extLst>
              </p14:cNvPr>
              <p14:cNvContentPartPr/>
              <p14:nvPr/>
            </p14:nvContentPartPr>
            <p14:xfrm>
              <a:off x="8422136" y="5521927"/>
              <a:ext cx="3783600" cy="2926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AC41DC6-3107-E434-8689-29F180FE45F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13496" y="5513287"/>
                <a:ext cx="3801240" cy="31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4205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3C4A5E-18F0-C6C9-A120-780FC0A23CCB}"/>
              </a:ext>
            </a:extLst>
          </p:cNvPr>
          <p:cNvSpPr txBox="1"/>
          <p:nvPr/>
        </p:nvSpPr>
        <p:spPr>
          <a:xfrm>
            <a:off x="276447" y="170120"/>
            <a:ext cx="257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method comparison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27F427-1346-D1E9-2B4D-D9AE04239F50}"/>
              </a:ext>
            </a:extLst>
          </p:cNvPr>
          <p:cNvSpPr txBox="1"/>
          <p:nvPr/>
        </p:nvSpPr>
        <p:spPr>
          <a:xfrm>
            <a:off x="276447" y="539452"/>
            <a:ext cx="4167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Polaris</a:t>
            </a:r>
          </a:p>
          <a:p>
            <a:r>
              <a:rPr lang="en-US" dirty="0"/>
              <a:t>16 GPUs 25B GPT mode 16K sequence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251C9E-4B75-39EE-814F-D238A850C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68" y="4206936"/>
            <a:ext cx="9284927" cy="1746339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BCC81CD-9DE9-C46A-5A93-FF688C12C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619" y="1185783"/>
            <a:ext cx="7577469" cy="238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0D47D7-E86F-87BB-335D-3097A079AFAD}"/>
              </a:ext>
            </a:extLst>
          </p:cNvPr>
          <p:cNvSpPr txBox="1"/>
          <p:nvPr/>
        </p:nvSpPr>
        <p:spPr>
          <a:xfrm>
            <a:off x="4635796" y="3569529"/>
            <a:ext cx="62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490BAB-AEF9-50E0-9A3B-8DBB397B7700}"/>
              </a:ext>
            </a:extLst>
          </p:cNvPr>
          <p:cNvSpPr txBox="1"/>
          <p:nvPr/>
        </p:nvSpPr>
        <p:spPr>
          <a:xfrm>
            <a:off x="4444410" y="6036684"/>
            <a:ext cx="146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Megatron</a:t>
            </a:r>
          </a:p>
        </p:txBody>
      </p:sp>
    </p:spTree>
    <p:extLst>
      <p:ext uri="{BB962C8B-B14F-4D97-AF65-F5344CB8AC3E}">
        <p14:creationId xmlns:p14="http://schemas.microsoft.com/office/powerpoint/2010/main" val="3236303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D1C7A4D-DAD9-FADC-6D62-7B632D042D95}"/>
                  </a:ext>
                </a:extLst>
              </p14:cNvPr>
              <p14:cNvContentPartPr/>
              <p14:nvPr/>
            </p14:nvContentPartPr>
            <p14:xfrm>
              <a:off x="5366096" y="1227847"/>
              <a:ext cx="120960" cy="14774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D1C7A4D-DAD9-FADC-6D62-7B632D042D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57096" y="1218847"/>
                <a:ext cx="138600" cy="149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CDEEA13-B530-B9EA-10FA-5907EDD2FD15}"/>
                  </a:ext>
                </a:extLst>
              </p14:cNvPr>
              <p14:cNvContentPartPr/>
              <p14:nvPr/>
            </p14:nvContentPartPr>
            <p14:xfrm>
              <a:off x="5455016" y="1178527"/>
              <a:ext cx="2153160" cy="23119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CDEEA13-B530-B9EA-10FA-5907EDD2FD1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46376" y="1169527"/>
                <a:ext cx="2170800" cy="232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9AD8399-7E4A-856B-9842-F299F2BCFDFC}"/>
                  </a:ext>
                </a:extLst>
              </p14:cNvPr>
              <p14:cNvContentPartPr/>
              <p14:nvPr/>
            </p14:nvContentPartPr>
            <p14:xfrm>
              <a:off x="5172416" y="2796727"/>
              <a:ext cx="2014560" cy="2746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9AD8399-7E4A-856B-9842-F299F2BCFDF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63776" y="2788087"/>
                <a:ext cx="203220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96711DF-614E-0DA5-6617-14259127D9C4}"/>
                  </a:ext>
                </a:extLst>
              </p14:cNvPr>
              <p14:cNvContentPartPr/>
              <p14:nvPr/>
            </p14:nvContentPartPr>
            <p14:xfrm>
              <a:off x="4717736" y="1793047"/>
              <a:ext cx="69840" cy="3942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96711DF-614E-0DA5-6617-14259127D9C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09096" y="1784047"/>
                <a:ext cx="87480" cy="4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D609CDAF-6A21-CA60-74A9-1F842324081C}"/>
                  </a:ext>
                </a:extLst>
              </p14:cNvPr>
              <p14:cNvContentPartPr/>
              <p14:nvPr/>
            </p14:nvContentPartPr>
            <p14:xfrm>
              <a:off x="4872176" y="1720327"/>
              <a:ext cx="300600" cy="5342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D609CDAF-6A21-CA60-74A9-1F84232408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63176" y="1711327"/>
                <a:ext cx="318240" cy="5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7437C08-F706-37E1-6A59-111233BDC7F2}"/>
                  </a:ext>
                </a:extLst>
              </p14:cNvPr>
              <p14:cNvContentPartPr/>
              <p14:nvPr/>
            </p14:nvContentPartPr>
            <p14:xfrm>
              <a:off x="6279776" y="4235647"/>
              <a:ext cx="94680" cy="12974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7437C08-F706-37E1-6A59-111233BDC7F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71136" y="4226647"/>
                <a:ext cx="112320" cy="13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59A64D1-676A-4FBE-429D-E28F14D1643F}"/>
                  </a:ext>
                </a:extLst>
              </p14:cNvPr>
              <p14:cNvContentPartPr/>
              <p14:nvPr/>
            </p14:nvContentPartPr>
            <p14:xfrm>
              <a:off x="6378056" y="4167247"/>
              <a:ext cx="1252800" cy="17524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59A64D1-676A-4FBE-429D-E28F14D1643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369056" y="4158607"/>
                <a:ext cx="1270440" cy="177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EF9C28F1-29C1-51FD-BF73-82C98D024C0C}"/>
                  </a:ext>
                </a:extLst>
              </p14:cNvPr>
              <p14:cNvContentPartPr/>
              <p14:nvPr/>
            </p14:nvContentPartPr>
            <p14:xfrm>
              <a:off x="5992856" y="5629927"/>
              <a:ext cx="1049400" cy="511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EF9C28F1-29C1-51FD-BF73-82C98D024C0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983856" y="5620927"/>
                <a:ext cx="106704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72E53D38-31DF-E96F-2A2C-94947BBDE9EF}"/>
                  </a:ext>
                </a:extLst>
              </p14:cNvPr>
              <p14:cNvContentPartPr/>
              <p14:nvPr/>
            </p14:nvContentPartPr>
            <p14:xfrm>
              <a:off x="5719256" y="4818487"/>
              <a:ext cx="392760" cy="3639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72E53D38-31DF-E96F-2A2C-94947BBDE9E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710616" y="4809847"/>
                <a:ext cx="41040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C890179C-ABAE-1B78-916D-61CF663EE3BE}"/>
                  </a:ext>
                </a:extLst>
              </p14:cNvPr>
              <p14:cNvContentPartPr/>
              <p14:nvPr/>
            </p14:nvContentPartPr>
            <p14:xfrm>
              <a:off x="6403976" y="3476047"/>
              <a:ext cx="570960" cy="4849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C890179C-ABAE-1B78-916D-61CF663EE3B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394976" y="3467047"/>
                <a:ext cx="588600" cy="50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231621EF-BFF6-0F98-3083-E903973A264F}"/>
                  </a:ext>
                </a:extLst>
              </p14:cNvPr>
              <p14:cNvContentPartPr/>
              <p14:nvPr/>
            </p14:nvContentPartPr>
            <p14:xfrm>
              <a:off x="7078976" y="3572527"/>
              <a:ext cx="92880" cy="5583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231621EF-BFF6-0F98-3083-E903973A264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069976" y="3563527"/>
                <a:ext cx="110520" cy="57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0211E773-713C-DB0A-4383-6C65BE1BDFA2}"/>
                  </a:ext>
                </a:extLst>
              </p14:cNvPr>
              <p14:cNvContentPartPr/>
              <p14:nvPr/>
            </p14:nvContentPartPr>
            <p14:xfrm>
              <a:off x="7511696" y="3702487"/>
              <a:ext cx="81000" cy="5086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0211E773-713C-DB0A-4383-6C65BE1BDFA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503056" y="3693487"/>
                <a:ext cx="98640" cy="52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E933C1D-CCCD-0A57-B6E3-7E406EED4E28}"/>
                  </a:ext>
                </a:extLst>
              </p14:cNvPr>
              <p14:cNvContentPartPr/>
              <p14:nvPr/>
            </p14:nvContentPartPr>
            <p14:xfrm>
              <a:off x="7533296" y="3675127"/>
              <a:ext cx="311400" cy="2959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E933C1D-CCCD-0A57-B6E3-7E406EED4E2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524656" y="3666487"/>
                <a:ext cx="32904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142FE92-35D2-8FA0-621C-D6AF5ECD89AE}"/>
                  </a:ext>
                </a:extLst>
              </p14:cNvPr>
              <p14:cNvContentPartPr/>
              <p14:nvPr/>
            </p14:nvContentPartPr>
            <p14:xfrm>
              <a:off x="1646576" y="3454447"/>
              <a:ext cx="222480" cy="4885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142FE92-35D2-8FA0-621C-D6AF5ECD89A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637936" y="3445807"/>
                <a:ext cx="240120" cy="50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B29428E-D231-0430-5E13-3ED4E8936431}"/>
                  </a:ext>
                </a:extLst>
              </p14:cNvPr>
              <p14:cNvContentPartPr/>
              <p14:nvPr/>
            </p14:nvContentPartPr>
            <p14:xfrm>
              <a:off x="2092256" y="3410887"/>
              <a:ext cx="311040" cy="3117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B29428E-D231-0430-5E13-3ED4E893643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083256" y="3402247"/>
                <a:ext cx="32868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600B98F2-7FA2-9FB2-CA05-872E54DD489F}"/>
                  </a:ext>
                </a:extLst>
              </p14:cNvPr>
              <p14:cNvContentPartPr/>
              <p14:nvPr/>
            </p14:nvContentPartPr>
            <p14:xfrm>
              <a:off x="2586176" y="3351487"/>
              <a:ext cx="717480" cy="5425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600B98F2-7FA2-9FB2-CA05-872E54DD489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577176" y="3342487"/>
                <a:ext cx="735120" cy="56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DE9C0C7-B1C7-628F-593D-3C0A65691DB8}"/>
                  </a:ext>
                </a:extLst>
              </p14:cNvPr>
              <p14:cNvContentPartPr/>
              <p14:nvPr/>
            </p14:nvContentPartPr>
            <p14:xfrm>
              <a:off x="1102256" y="4777807"/>
              <a:ext cx="27720" cy="3510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DE9C0C7-B1C7-628F-593D-3C0A65691DB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93616" y="4769167"/>
                <a:ext cx="4536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8A61C8C-93AB-F414-1E96-59EC7D38C7ED}"/>
                  </a:ext>
                </a:extLst>
              </p14:cNvPr>
              <p14:cNvContentPartPr/>
              <p14:nvPr/>
            </p14:nvContentPartPr>
            <p14:xfrm>
              <a:off x="1102256" y="4679167"/>
              <a:ext cx="1671840" cy="97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8A61C8C-93AB-F414-1E96-59EC7D38C7E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93616" y="4670527"/>
                <a:ext cx="168948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0A57159-47BD-4925-BF23-D8484B25CEF5}"/>
                  </a:ext>
                </a:extLst>
              </p14:cNvPr>
              <p14:cNvContentPartPr/>
              <p14:nvPr/>
            </p14:nvContentPartPr>
            <p14:xfrm>
              <a:off x="2649176" y="4665847"/>
              <a:ext cx="695520" cy="3229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0A57159-47BD-4925-BF23-D8484B25CEF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640176" y="4657207"/>
                <a:ext cx="71316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E2D494A1-DC4F-4A80-1A8B-56A884DEE4E9}"/>
                  </a:ext>
                </a:extLst>
              </p14:cNvPr>
              <p14:cNvContentPartPr/>
              <p14:nvPr/>
            </p14:nvContentPartPr>
            <p14:xfrm>
              <a:off x="1147256" y="5076967"/>
              <a:ext cx="2172600" cy="424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E2D494A1-DC4F-4A80-1A8B-56A884DEE4E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38256" y="5068327"/>
                <a:ext cx="219024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86A8248-8EA0-1F4F-AE19-C94E3973E784}"/>
                  </a:ext>
                </a:extLst>
              </p14:cNvPr>
              <p14:cNvContentPartPr/>
              <p14:nvPr/>
            </p14:nvContentPartPr>
            <p14:xfrm>
              <a:off x="282176" y="4636327"/>
              <a:ext cx="292320" cy="2268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86A8248-8EA0-1F4F-AE19-C94E3973E78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73176" y="4627687"/>
                <a:ext cx="30996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A29E2D6-3819-F0BC-B1FC-11056D2DD244}"/>
                  </a:ext>
                </a:extLst>
              </p14:cNvPr>
              <p14:cNvContentPartPr/>
              <p14:nvPr/>
            </p14:nvContentPartPr>
            <p14:xfrm>
              <a:off x="399176" y="4562887"/>
              <a:ext cx="412200" cy="7819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A29E2D6-3819-F0BC-B1FC-11056D2DD24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90536" y="4554247"/>
                <a:ext cx="429840" cy="79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11A74A2-5164-02E7-1A02-0690AB3C96D4}"/>
                  </a:ext>
                </a:extLst>
              </p14:cNvPr>
              <p14:cNvContentPartPr/>
              <p14:nvPr/>
            </p14:nvContentPartPr>
            <p14:xfrm>
              <a:off x="770336" y="5038087"/>
              <a:ext cx="24120" cy="5367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11A74A2-5164-02E7-1A02-0690AB3C96D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61696" y="5029447"/>
                <a:ext cx="41760" cy="55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C6A36F9-22CB-3828-8DB3-981DA579D464}"/>
                  </a:ext>
                </a:extLst>
              </p14:cNvPr>
              <p14:cNvContentPartPr/>
              <p14:nvPr/>
            </p14:nvContentPartPr>
            <p14:xfrm>
              <a:off x="788696" y="4994167"/>
              <a:ext cx="202680" cy="2203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C6A36F9-22CB-3828-8DB3-981DA579D46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80056" y="4985527"/>
                <a:ext cx="22032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F0509B0-894D-B169-0883-C5E8B1848A2B}"/>
                  </a:ext>
                </a:extLst>
              </p14:cNvPr>
              <p14:cNvContentPartPr/>
              <p14:nvPr/>
            </p14:nvContentPartPr>
            <p14:xfrm>
              <a:off x="1389536" y="4049527"/>
              <a:ext cx="369360" cy="4777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F0509B0-894D-B169-0883-C5E8B1848A2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380536" y="4040527"/>
                <a:ext cx="387000" cy="49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22720E20-D37C-9EA2-32A6-62A8C6D7CF6F}"/>
                  </a:ext>
                </a:extLst>
              </p14:cNvPr>
              <p14:cNvContentPartPr/>
              <p14:nvPr/>
            </p14:nvContentPartPr>
            <p14:xfrm>
              <a:off x="1628216" y="3903727"/>
              <a:ext cx="640800" cy="6991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22720E20-D37C-9EA2-32A6-62A8C6D7CF6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619216" y="3895087"/>
                <a:ext cx="658440" cy="71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33E13182-11D7-7D7A-5CD0-FBBDACA097C7}"/>
                  </a:ext>
                </a:extLst>
              </p14:cNvPr>
              <p14:cNvContentPartPr/>
              <p14:nvPr/>
            </p14:nvContentPartPr>
            <p14:xfrm>
              <a:off x="3742856" y="4925767"/>
              <a:ext cx="1339560" cy="928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33E13182-11D7-7D7A-5CD0-FBBDACA097C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733856" y="4916767"/>
                <a:ext cx="135720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FEC6019-E432-DE8E-DD0E-091A32E063D5}"/>
                  </a:ext>
                </a:extLst>
              </p14:cNvPr>
              <p14:cNvContentPartPr/>
              <p14:nvPr/>
            </p14:nvContentPartPr>
            <p14:xfrm>
              <a:off x="4894496" y="4773487"/>
              <a:ext cx="490680" cy="4978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FEC6019-E432-DE8E-DD0E-091A32E063D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885496" y="4764487"/>
                <a:ext cx="508320" cy="51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2AFEB4A1-A0A9-2059-3591-FCB2D6281557}"/>
                  </a:ext>
                </a:extLst>
              </p14:cNvPr>
              <p14:cNvContentPartPr/>
              <p14:nvPr/>
            </p14:nvContentPartPr>
            <p14:xfrm>
              <a:off x="1757096" y="4670167"/>
              <a:ext cx="47520" cy="4287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AFEB4A1-A0A9-2059-3591-FCB2D628155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748096" y="4661527"/>
                <a:ext cx="6516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0B970E30-FE8F-99A8-094A-D1F7AE25C531}"/>
                  </a:ext>
                </a:extLst>
              </p14:cNvPr>
              <p14:cNvContentPartPr/>
              <p14:nvPr/>
            </p14:nvContentPartPr>
            <p14:xfrm>
              <a:off x="2429576" y="4666207"/>
              <a:ext cx="59400" cy="4107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B970E30-FE8F-99A8-094A-D1F7AE25C53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420576" y="4657207"/>
                <a:ext cx="7704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30CC037A-3FE0-E268-2459-19D6F1801D5B}"/>
                  </a:ext>
                </a:extLst>
              </p14:cNvPr>
              <p14:cNvContentPartPr/>
              <p14:nvPr/>
            </p14:nvContentPartPr>
            <p14:xfrm>
              <a:off x="2958056" y="4693207"/>
              <a:ext cx="19440" cy="4114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30CC037A-3FE0-E268-2459-19D6F1801D5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949056" y="4684207"/>
                <a:ext cx="3708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73A9956-F586-3BC1-36D6-46934D5C6E2B}"/>
                  </a:ext>
                </a:extLst>
              </p14:cNvPr>
              <p14:cNvContentPartPr/>
              <p14:nvPr/>
            </p14:nvContentPartPr>
            <p14:xfrm>
              <a:off x="1033856" y="4656847"/>
              <a:ext cx="454680" cy="39240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73A9956-F586-3BC1-36D6-46934D5C6E2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25216" y="4648207"/>
                <a:ext cx="47232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98811C5D-402E-1F7D-FB53-D63188D52113}"/>
                  </a:ext>
                </a:extLst>
              </p14:cNvPr>
              <p14:cNvContentPartPr/>
              <p14:nvPr/>
            </p14:nvContentPartPr>
            <p14:xfrm>
              <a:off x="1378376" y="4701847"/>
              <a:ext cx="338400" cy="2826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98811C5D-402E-1F7D-FB53-D63188D5211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369736" y="4692847"/>
                <a:ext cx="35604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BAA05596-819D-1B89-A49A-131D337B059D}"/>
                  </a:ext>
                </a:extLst>
              </p14:cNvPr>
              <p14:cNvContentPartPr/>
              <p14:nvPr/>
            </p14:nvContentPartPr>
            <p14:xfrm>
              <a:off x="1543976" y="4822807"/>
              <a:ext cx="258480" cy="2498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BAA05596-819D-1B89-A49A-131D337B059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534976" y="4813807"/>
                <a:ext cx="27612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BAA175E3-3458-A549-57EC-D96D54091780}"/>
                  </a:ext>
                </a:extLst>
              </p14:cNvPr>
              <p14:cNvContentPartPr/>
              <p14:nvPr/>
            </p14:nvContentPartPr>
            <p14:xfrm>
              <a:off x="6162776" y="4226647"/>
              <a:ext cx="1040400" cy="2217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BAA175E3-3458-A549-57EC-D96D5409178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153776" y="4217647"/>
                <a:ext cx="105804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0CD2A2CC-A7EB-89AD-80D3-FD9C31757205}"/>
                  </a:ext>
                </a:extLst>
              </p14:cNvPr>
              <p14:cNvContentPartPr/>
              <p14:nvPr/>
            </p14:nvContentPartPr>
            <p14:xfrm>
              <a:off x="6343856" y="4324927"/>
              <a:ext cx="975960" cy="32364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0CD2A2CC-A7EB-89AD-80D3-FD9C3175720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334856" y="4316287"/>
                <a:ext cx="99360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2365676C-0038-1F78-40B1-B5CED88BFDD5}"/>
                  </a:ext>
                </a:extLst>
              </p14:cNvPr>
              <p14:cNvContentPartPr/>
              <p14:nvPr/>
            </p14:nvContentPartPr>
            <p14:xfrm>
              <a:off x="6228296" y="4526887"/>
              <a:ext cx="984240" cy="30564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2365676C-0038-1F78-40B1-B5CED88BFDD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219296" y="4517887"/>
                <a:ext cx="100188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BA21AE66-1ED4-9AAF-8B65-9A4BA09D37D2}"/>
                  </a:ext>
                </a:extLst>
              </p14:cNvPr>
              <p14:cNvContentPartPr/>
              <p14:nvPr/>
            </p14:nvContentPartPr>
            <p14:xfrm>
              <a:off x="6284096" y="4827127"/>
              <a:ext cx="1168920" cy="3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BA21AE66-1ED4-9AAF-8B65-9A4BA09D37D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275096" y="4818487"/>
                <a:ext cx="118656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5A9842B1-D20D-98D5-4DC1-00BDA09C4E95}"/>
              </a:ext>
            </a:extLst>
          </p:cNvPr>
          <p:cNvGrpSpPr/>
          <p:nvPr/>
        </p:nvGrpSpPr>
        <p:grpSpPr>
          <a:xfrm>
            <a:off x="5821496" y="6079567"/>
            <a:ext cx="621720" cy="482760"/>
            <a:chOff x="5821496" y="6079567"/>
            <a:chExt cx="621720" cy="48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1F80C53-7E10-035A-D2D7-62D6ED8F9734}"/>
                    </a:ext>
                  </a:extLst>
                </p14:cNvPr>
                <p14:cNvContentPartPr/>
                <p14:nvPr/>
              </p14:nvContentPartPr>
              <p14:xfrm>
                <a:off x="5821496" y="6079567"/>
                <a:ext cx="592920" cy="4082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1F80C53-7E10-035A-D2D7-62D6ED8F973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812856" y="6070567"/>
                  <a:ext cx="61056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198E18B-DBCB-FAF5-F123-1F7F54FB4A4C}"/>
                    </a:ext>
                  </a:extLst>
                </p14:cNvPr>
                <p14:cNvContentPartPr/>
                <p14:nvPr/>
              </p14:nvContentPartPr>
              <p14:xfrm>
                <a:off x="6235136" y="6381607"/>
                <a:ext cx="208080" cy="1807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198E18B-DBCB-FAF5-F123-1F7F54FB4A4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226496" y="6372967"/>
                  <a:ext cx="225720" cy="19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3EDBAB9D-EC38-0FD4-9981-1803E968FFE3}"/>
                  </a:ext>
                </a:extLst>
              </p14:cNvPr>
              <p14:cNvContentPartPr/>
              <p14:nvPr/>
            </p14:nvContentPartPr>
            <p14:xfrm>
              <a:off x="8609696" y="4645687"/>
              <a:ext cx="421920" cy="33120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3EDBAB9D-EC38-0FD4-9981-1803E968FFE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600696" y="4636687"/>
                <a:ext cx="43956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90E2276F-1B9E-9381-8FEA-D74CC3320E17}"/>
                  </a:ext>
                </a:extLst>
              </p14:cNvPr>
              <p14:cNvContentPartPr/>
              <p14:nvPr/>
            </p14:nvContentPartPr>
            <p14:xfrm>
              <a:off x="9147536" y="4531567"/>
              <a:ext cx="208080" cy="38844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90E2276F-1B9E-9381-8FEA-D74CC3320E1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138536" y="4522567"/>
                <a:ext cx="22572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7422532D-C089-E7A6-8BE2-8E8B20D3508F}"/>
                  </a:ext>
                </a:extLst>
              </p14:cNvPr>
              <p14:cNvContentPartPr/>
              <p14:nvPr/>
            </p14:nvContentPartPr>
            <p14:xfrm>
              <a:off x="9310976" y="4410607"/>
              <a:ext cx="173520" cy="52128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7422532D-C089-E7A6-8BE2-8E8B20D3508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302336" y="4401607"/>
                <a:ext cx="191160" cy="53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6" name="Group 125">
            <a:extLst>
              <a:ext uri="{FF2B5EF4-FFF2-40B4-BE49-F238E27FC236}">
                <a16:creationId xmlns:a16="http://schemas.microsoft.com/office/drawing/2014/main" id="{9C50411E-B83D-CD12-BDF8-220E88C8714B}"/>
              </a:ext>
            </a:extLst>
          </p:cNvPr>
          <p:cNvGrpSpPr/>
          <p:nvPr/>
        </p:nvGrpSpPr>
        <p:grpSpPr>
          <a:xfrm>
            <a:off x="9861056" y="3856207"/>
            <a:ext cx="2124720" cy="1572840"/>
            <a:chOff x="9861056" y="3856207"/>
            <a:chExt cx="2124720" cy="157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03EA430-DB05-C01A-761A-8B1F3E17D7F5}"/>
                    </a:ext>
                  </a:extLst>
                </p14:cNvPr>
                <p14:cNvContentPartPr/>
                <p14:nvPr/>
              </p14:nvContentPartPr>
              <p14:xfrm>
                <a:off x="9985976" y="4414927"/>
                <a:ext cx="27720" cy="2001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03EA430-DB05-C01A-761A-8B1F3E17D7F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977336" y="4406287"/>
                  <a:ext cx="453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0D98A37-7E13-67E1-616A-7F875B767D6F}"/>
                    </a:ext>
                  </a:extLst>
                </p14:cNvPr>
                <p14:cNvContentPartPr/>
                <p14:nvPr/>
              </p14:nvContentPartPr>
              <p14:xfrm>
                <a:off x="9861056" y="4809487"/>
                <a:ext cx="32040" cy="1785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0D98A37-7E13-67E1-616A-7F875B767D6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852056" y="4800487"/>
                  <a:ext cx="496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73F0B4B-C0BE-C09A-FC3F-A69DEAC8510C}"/>
                    </a:ext>
                  </a:extLst>
                </p14:cNvPr>
                <p14:cNvContentPartPr/>
                <p14:nvPr/>
              </p14:nvContentPartPr>
              <p14:xfrm>
                <a:off x="10304576" y="4181647"/>
                <a:ext cx="342000" cy="4327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73F0B4B-C0BE-C09A-FC3F-A69DEAC8510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295936" y="4173007"/>
                  <a:ext cx="35964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88B7F99-9AAD-0FA4-F4BC-B5EC7092171D}"/>
                    </a:ext>
                  </a:extLst>
                </p14:cNvPr>
                <p14:cNvContentPartPr/>
                <p14:nvPr/>
              </p14:nvContentPartPr>
              <p14:xfrm>
                <a:off x="10229336" y="4114687"/>
                <a:ext cx="717480" cy="8892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88B7F99-9AAD-0FA4-F4BC-B5EC7092171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220336" y="4105687"/>
                  <a:ext cx="735120" cy="90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631D8DC-81C7-8630-BD2F-43A823A577C7}"/>
                    </a:ext>
                  </a:extLst>
                </p14:cNvPr>
                <p14:cNvContentPartPr/>
                <p14:nvPr/>
              </p14:nvContentPartPr>
              <p14:xfrm>
                <a:off x="10480976" y="4733167"/>
                <a:ext cx="106560" cy="5328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631D8DC-81C7-8630-BD2F-43A823A577C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472336" y="4724527"/>
                  <a:ext cx="12420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18DA4D8-3DEE-3D93-21C5-651D7515D8F7}"/>
                    </a:ext>
                  </a:extLst>
                </p14:cNvPr>
                <p14:cNvContentPartPr/>
                <p14:nvPr/>
              </p14:nvContentPartPr>
              <p14:xfrm>
                <a:off x="10573496" y="4696447"/>
                <a:ext cx="198000" cy="2854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18DA4D8-3DEE-3D93-21C5-651D7515D8F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564856" y="4687807"/>
                  <a:ext cx="21564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05F1CA7-3333-2B0D-59BA-FF19146CFED7}"/>
                    </a:ext>
                  </a:extLst>
                </p14:cNvPr>
                <p14:cNvContentPartPr/>
                <p14:nvPr/>
              </p14:nvContentPartPr>
              <p14:xfrm>
                <a:off x="11093336" y="4486567"/>
                <a:ext cx="69480" cy="3373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05F1CA7-3333-2B0D-59BA-FF19146CFED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084696" y="4477927"/>
                  <a:ext cx="8712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FC34042-3799-B527-6B23-991CF20923F8}"/>
                    </a:ext>
                  </a:extLst>
                </p14:cNvPr>
                <p14:cNvContentPartPr/>
                <p14:nvPr/>
              </p14:nvContentPartPr>
              <p14:xfrm>
                <a:off x="10974536" y="4513567"/>
                <a:ext cx="240480" cy="3664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FC34042-3799-B527-6B23-991CF20923F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965536" y="4504927"/>
                  <a:ext cx="25812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213B841-B326-5D40-0B43-12D2F68158A8}"/>
                    </a:ext>
                  </a:extLst>
                </p14:cNvPr>
                <p14:cNvContentPartPr/>
                <p14:nvPr/>
              </p14:nvContentPartPr>
              <p14:xfrm>
                <a:off x="11420216" y="3856207"/>
                <a:ext cx="418320" cy="6411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213B841-B326-5D40-0B43-12D2F68158A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411576" y="3847207"/>
                  <a:ext cx="435960" cy="65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56A5473-088E-1830-152D-081777255D80}"/>
                    </a:ext>
                  </a:extLst>
                </p14:cNvPr>
                <p14:cNvContentPartPr/>
                <p14:nvPr/>
              </p14:nvContentPartPr>
              <p14:xfrm>
                <a:off x="11379536" y="4468927"/>
                <a:ext cx="606240" cy="5446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56A5473-088E-1830-152D-081777255D8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370536" y="4459927"/>
                  <a:ext cx="62388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3DFFC53-1063-EAAA-05DA-67761301E4B9}"/>
                    </a:ext>
                  </a:extLst>
                </p14:cNvPr>
                <p14:cNvContentPartPr/>
                <p14:nvPr/>
              </p14:nvContentPartPr>
              <p14:xfrm>
                <a:off x="11559536" y="4966447"/>
                <a:ext cx="135000" cy="4626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3DFFC53-1063-EAAA-05DA-67761301E4B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550896" y="4957807"/>
                  <a:ext cx="15264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79259A5-0DD4-E5A6-9B48-B4AB7C7884C6}"/>
                    </a:ext>
                  </a:extLst>
                </p14:cNvPr>
                <p14:cNvContentPartPr/>
                <p14:nvPr/>
              </p14:nvContentPartPr>
              <p14:xfrm>
                <a:off x="11690936" y="4930447"/>
                <a:ext cx="260280" cy="2440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79259A5-0DD4-E5A6-9B48-B4AB7C7884C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681936" y="4921807"/>
                  <a:ext cx="277920" cy="26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A1A4B709-6D27-9FD5-EE6D-5EF19E6F4BAB}"/>
              </a:ext>
            </a:extLst>
          </p:cNvPr>
          <p:cNvGrpSpPr/>
          <p:nvPr/>
        </p:nvGrpSpPr>
        <p:grpSpPr>
          <a:xfrm>
            <a:off x="68696" y="160807"/>
            <a:ext cx="4019040" cy="2735280"/>
            <a:chOff x="68696" y="160807"/>
            <a:chExt cx="4019040" cy="273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19C190D3-0B13-D106-4CB3-4A13BDD121E4}"/>
                    </a:ext>
                  </a:extLst>
                </p14:cNvPr>
                <p14:cNvContentPartPr/>
                <p14:nvPr/>
              </p14:nvContentPartPr>
              <p14:xfrm>
                <a:off x="1019816" y="376087"/>
                <a:ext cx="417240" cy="3038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19C190D3-0B13-D106-4CB3-4A13BDD121E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10816" y="367087"/>
                  <a:ext cx="4348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2DE141E-C973-7B61-1301-D024AA4A7700}"/>
                    </a:ext>
                  </a:extLst>
                </p14:cNvPr>
                <p14:cNvContentPartPr/>
                <p14:nvPr/>
              </p14:nvContentPartPr>
              <p14:xfrm>
                <a:off x="1465496" y="268807"/>
                <a:ext cx="420120" cy="4356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2DE141E-C973-7B61-1301-D024AA4A770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456496" y="259807"/>
                  <a:ext cx="43776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6D3C1E8-7223-8E16-BDE5-84F8BB307D62}"/>
                    </a:ext>
                  </a:extLst>
                </p14:cNvPr>
                <p14:cNvContentPartPr/>
                <p14:nvPr/>
              </p14:nvContentPartPr>
              <p14:xfrm>
                <a:off x="1841336" y="291127"/>
                <a:ext cx="64440" cy="3481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6D3C1E8-7223-8E16-BDE5-84F8BB307D6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832336" y="282127"/>
                  <a:ext cx="8208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0C44FB7-FE49-5692-3BA2-5E325C44A2AB}"/>
                    </a:ext>
                  </a:extLst>
                </p14:cNvPr>
                <p14:cNvContentPartPr/>
                <p14:nvPr/>
              </p14:nvContentPartPr>
              <p14:xfrm>
                <a:off x="2080016" y="283927"/>
                <a:ext cx="279000" cy="567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0C44FB7-FE49-5692-3BA2-5E325C44A2A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071016" y="275287"/>
                  <a:ext cx="296640" cy="58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5B0C238-D570-CDDB-D697-2327B494FD7D}"/>
                    </a:ext>
                  </a:extLst>
                </p14:cNvPr>
                <p14:cNvContentPartPr/>
                <p14:nvPr/>
              </p14:nvContentPartPr>
              <p14:xfrm>
                <a:off x="2451536" y="398047"/>
                <a:ext cx="236520" cy="300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5B0C238-D570-CDDB-D697-2327B494FD7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442896" y="389407"/>
                  <a:ext cx="2541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F9495EE-1B58-7661-A0AB-503E0DC9E7B5}"/>
                    </a:ext>
                  </a:extLst>
                </p14:cNvPr>
                <p14:cNvContentPartPr/>
                <p14:nvPr/>
              </p14:nvContentPartPr>
              <p14:xfrm>
                <a:off x="2901896" y="255487"/>
                <a:ext cx="196920" cy="444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F9495EE-1B58-7661-A0AB-503E0DC9E7B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893256" y="246847"/>
                  <a:ext cx="21456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6CBE8CA-8136-1913-CFBF-9A25F3BF5C22}"/>
                    </a:ext>
                  </a:extLst>
                </p14:cNvPr>
                <p14:cNvContentPartPr/>
                <p14:nvPr/>
              </p14:nvContentPartPr>
              <p14:xfrm>
                <a:off x="2760776" y="308767"/>
                <a:ext cx="353880" cy="50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6CBE8CA-8136-1913-CFBF-9A25F3BF5C2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752136" y="300127"/>
                  <a:ext cx="3715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645D1E9-3B2D-8A3C-4345-A9EA242126A1}"/>
                    </a:ext>
                  </a:extLst>
                </p14:cNvPr>
                <p14:cNvContentPartPr/>
                <p14:nvPr/>
              </p14:nvContentPartPr>
              <p14:xfrm>
                <a:off x="3214376" y="160807"/>
                <a:ext cx="595800" cy="663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645D1E9-3B2D-8A3C-4345-A9EA242126A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205376" y="152167"/>
                  <a:ext cx="613440" cy="68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F4FAA0F-3BB5-ED2F-621D-759BDF37D6DE}"/>
                    </a:ext>
                  </a:extLst>
                </p14:cNvPr>
                <p14:cNvContentPartPr/>
                <p14:nvPr/>
              </p14:nvContentPartPr>
              <p14:xfrm>
                <a:off x="1375856" y="1528087"/>
                <a:ext cx="90000" cy="537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F4FAA0F-3BB5-ED2F-621D-759BDF37D6D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367216" y="1519447"/>
                  <a:ext cx="10764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25DF0EB-21E5-D124-A73B-8ACA37411A4E}"/>
                    </a:ext>
                  </a:extLst>
                </p14:cNvPr>
                <p14:cNvContentPartPr/>
                <p14:nvPr/>
              </p14:nvContentPartPr>
              <p14:xfrm>
                <a:off x="1362536" y="1451767"/>
                <a:ext cx="1619280" cy="1134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25DF0EB-21E5-D124-A73B-8ACA37411A4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353896" y="1443127"/>
                  <a:ext cx="16369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49E7D4F-8481-9571-35A9-9F0B5B9EAB3C}"/>
                    </a:ext>
                  </a:extLst>
                </p14:cNvPr>
                <p14:cNvContentPartPr/>
                <p14:nvPr/>
              </p14:nvContentPartPr>
              <p14:xfrm>
                <a:off x="2994056" y="1564087"/>
                <a:ext cx="18360" cy="384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49E7D4F-8481-9571-35A9-9F0B5B9EAB3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985416" y="1555447"/>
                  <a:ext cx="3600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CD897C0-E593-676E-0C17-908274708A51}"/>
                    </a:ext>
                  </a:extLst>
                </p14:cNvPr>
                <p14:cNvContentPartPr/>
                <p14:nvPr/>
              </p14:nvContentPartPr>
              <p14:xfrm>
                <a:off x="811376" y="2048287"/>
                <a:ext cx="2219760" cy="41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CD897C0-E593-676E-0C17-908274708A5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02376" y="2039647"/>
                  <a:ext cx="22374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4436069-709D-F194-CD79-96EC575238B7}"/>
                    </a:ext>
                  </a:extLst>
                </p14:cNvPr>
                <p14:cNvContentPartPr/>
                <p14:nvPr/>
              </p14:nvContentPartPr>
              <p14:xfrm>
                <a:off x="273536" y="1295527"/>
                <a:ext cx="86400" cy="317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4436069-709D-F194-CD79-96EC575238B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64536" y="1286527"/>
                  <a:ext cx="10404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61EF09D-3374-DA32-ABB2-C59C0F501933}"/>
                    </a:ext>
                  </a:extLst>
                </p14:cNvPr>
                <p14:cNvContentPartPr/>
                <p14:nvPr/>
              </p14:nvContentPartPr>
              <p14:xfrm>
                <a:off x="488456" y="1187527"/>
                <a:ext cx="113760" cy="369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61EF09D-3374-DA32-ABB2-C59C0F50193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79816" y="1178887"/>
                  <a:ext cx="13140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6694714-E745-896B-61E7-2D7CA2A09FA8}"/>
                    </a:ext>
                  </a:extLst>
                </p14:cNvPr>
                <p14:cNvContentPartPr/>
                <p14:nvPr/>
              </p14:nvContentPartPr>
              <p14:xfrm>
                <a:off x="68696" y="1200847"/>
                <a:ext cx="846360" cy="8978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6694714-E745-896B-61E7-2D7CA2A09FA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9696" y="1192207"/>
                  <a:ext cx="864000" cy="9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AB1D13C-B4B6-3932-E5DB-5453E7EB3532}"/>
                    </a:ext>
                  </a:extLst>
                </p14:cNvPr>
                <p14:cNvContentPartPr/>
                <p14:nvPr/>
              </p14:nvContentPartPr>
              <p14:xfrm>
                <a:off x="416816" y="1904647"/>
                <a:ext cx="9360" cy="452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AB1D13C-B4B6-3932-E5DB-5453E7EB353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07816" y="1896007"/>
                  <a:ext cx="2700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E8186D6-7FBD-CF3E-C8D9-0DFFF3FAF9FE}"/>
                    </a:ext>
                  </a:extLst>
                </p14:cNvPr>
                <p14:cNvContentPartPr/>
                <p14:nvPr/>
              </p14:nvContentPartPr>
              <p14:xfrm>
                <a:off x="430136" y="1855327"/>
                <a:ext cx="269640" cy="185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E8186D6-7FBD-CF3E-C8D9-0DFFF3FAF9F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21136" y="1846687"/>
                  <a:ext cx="2872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30D19F0-FB76-FC9F-C674-F3CD4DD1DE3F}"/>
                    </a:ext>
                  </a:extLst>
                </p14:cNvPr>
                <p14:cNvContentPartPr/>
                <p14:nvPr/>
              </p14:nvContentPartPr>
              <p14:xfrm>
                <a:off x="2024576" y="961087"/>
                <a:ext cx="379080" cy="405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30D19F0-FB76-FC9F-C674-F3CD4DD1DE3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015576" y="952447"/>
                  <a:ext cx="39672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412B001-C00B-130A-1B10-FC13E29B4F10}"/>
                    </a:ext>
                  </a:extLst>
                </p14:cNvPr>
                <p14:cNvContentPartPr/>
                <p14:nvPr/>
              </p14:nvContentPartPr>
              <p14:xfrm>
                <a:off x="2328776" y="869647"/>
                <a:ext cx="149040" cy="5418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412B001-C00B-130A-1B10-FC13E29B4F1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319776" y="860647"/>
                  <a:ext cx="166680" cy="55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DBF0B1D-8D63-8DCA-E9E8-198A6F5D801B}"/>
                    </a:ext>
                  </a:extLst>
                </p14:cNvPr>
                <p14:cNvContentPartPr/>
                <p14:nvPr/>
              </p14:nvContentPartPr>
              <p14:xfrm>
                <a:off x="1522016" y="2532487"/>
                <a:ext cx="20160" cy="286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DBF0B1D-8D63-8DCA-E9E8-198A6F5D801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513376" y="2523487"/>
                  <a:ext cx="3780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895CFC9-AC02-A91E-4D50-996FB393011E}"/>
                    </a:ext>
                  </a:extLst>
                </p14:cNvPr>
                <p14:cNvContentPartPr/>
                <p14:nvPr/>
              </p14:nvContentPartPr>
              <p14:xfrm>
                <a:off x="1479176" y="2384527"/>
                <a:ext cx="318960" cy="64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895CFC9-AC02-A91E-4D50-996FB393011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470176" y="2375887"/>
                  <a:ext cx="3366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7DB6606-BEA2-7A0F-80B0-E7B842C95E8D}"/>
                    </a:ext>
                  </a:extLst>
                </p14:cNvPr>
                <p14:cNvContentPartPr/>
                <p14:nvPr/>
              </p14:nvContentPartPr>
              <p14:xfrm>
                <a:off x="1904696" y="2472007"/>
                <a:ext cx="61560" cy="2757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7DB6606-BEA2-7A0F-80B0-E7B842C95E8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896056" y="2463367"/>
                  <a:ext cx="7920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74E8993-A7D2-DD38-3469-610EE5BE41C8}"/>
                    </a:ext>
                  </a:extLst>
                </p14:cNvPr>
                <p14:cNvContentPartPr/>
                <p14:nvPr/>
              </p14:nvContentPartPr>
              <p14:xfrm>
                <a:off x="2012336" y="2429527"/>
                <a:ext cx="195840" cy="266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74E8993-A7D2-DD38-3469-610EE5BE41C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003336" y="2420887"/>
                  <a:ext cx="21348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AD33DBB-E64A-2CED-9C4A-C85D9925BD34}"/>
                    </a:ext>
                  </a:extLst>
                </p14:cNvPr>
                <p14:cNvContentPartPr/>
                <p14:nvPr/>
              </p14:nvContentPartPr>
              <p14:xfrm>
                <a:off x="2478896" y="2438527"/>
                <a:ext cx="41040" cy="4575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AD33DBB-E64A-2CED-9C4A-C85D9925BD3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469896" y="2429527"/>
                  <a:ext cx="5868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9AED9CF-24BF-CDA9-938F-B30D4BB7E583}"/>
                    </a:ext>
                  </a:extLst>
                </p14:cNvPr>
                <p14:cNvContentPartPr/>
                <p14:nvPr/>
              </p14:nvContentPartPr>
              <p14:xfrm>
                <a:off x="2543696" y="2362207"/>
                <a:ext cx="114840" cy="228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9AED9CF-24BF-CDA9-938F-B30D4BB7E58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534696" y="2353567"/>
                  <a:ext cx="1324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D846DA3-F437-4ABD-3011-8036DBE2420A}"/>
                    </a:ext>
                  </a:extLst>
                </p14:cNvPr>
                <p14:cNvContentPartPr/>
                <p14:nvPr/>
              </p14:nvContentPartPr>
              <p14:xfrm>
                <a:off x="2801096" y="2510167"/>
                <a:ext cx="263520" cy="1497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D846DA3-F437-4ABD-3011-8036DBE2420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792096" y="2501167"/>
                  <a:ext cx="2811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20DC0A3-C2B3-5105-0152-8A58052D26F5}"/>
                    </a:ext>
                  </a:extLst>
                </p14:cNvPr>
                <p14:cNvContentPartPr/>
                <p14:nvPr/>
              </p14:nvContentPartPr>
              <p14:xfrm>
                <a:off x="3066776" y="2487847"/>
                <a:ext cx="228240" cy="1504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20DC0A3-C2B3-5105-0152-8A58052D26F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057776" y="2478847"/>
                  <a:ext cx="2458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52A4C18-B869-2507-9738-4DD793FC6753}"/>
                    </a:ext>
                  </a:extLst>
                </p14:cNvPr>
                <p14:cNvContentPartPr/>
                <p14:nvPr/>
              </p14:nvContentPartPr>
              <p14:xfrm>
                <a:off x="3315896" y="2384527"/>
                <a:ext cx="290520" cy="2772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52A4C18-B869-2507-9738-4DD793FC675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307256" y="2375887"/>
                  <a:ext cx="3081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81357AC-5089-D075-72BD-BDA8DDC76863}"/>
                    </a:ext>
                  </a:extLst>
                </p14:cNvPr>
                <p14:cNvContentPartPr/>
                <p14:nvPr/>
              </p14:nvContentPartPr>
              <p14:xfrm>
                <a:off x="3204656" y="2456167"/>
                <a:ext cx="30240" cy="39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81357AC-5089-D075-72BD-BDA8DDC7686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195656" y="2447527"/>
                  <a:ext cx="478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ECAD9B2-B0A5-9D0F-E9C6-767983440B3C}"/>
                    </a:ext>
                  </a:extLst>
                </p14:cNvPr>
                <p14:cNvContentPartPr/>
                <p14:nvPr/>
              </p14:nvContentPartPr>
              <p14:xfrm>
                <a:off x="3177656" y="2433127"/>
                <a:ext cx="625320" cy="320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ECAD9B2-B0A5-9D0F-E9C6-767983440B3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168656" y="2424127"/>
                  <a:ext cx="6429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E513CE3-26BE-03B1-A1A0-E927DA4EC1D3}"/>
                    </a:ext>
                  </a:extLst>
                </p14:cNvPr>
                <p14:cNvContentPartPr/>
                <p14:nvPr/>
              </p14:nvContentPartPr>
              <p14:xfrm>
                <a:off x="2879936" y="1142167"/>
                <a:ext cx="172440" cy="2646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E513CE3-26BE-03B1-A1A0-E927DA4EC1D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871296" y="1133527"/>
                  <a:ext cx="1900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415E69B-A90B-170F-EDFF-0DBB9D5E3457}"/>
                    </a:ext>
                  </a:extLst>
                </p14:cNvPr>
                <p14:cNvContentPartPr/>
                <p14:nvPr/>
              </p14:nvContentPartPr>
              <p14:xfrm>
                <a:off x="3029696" y="1259167"/>
                <a:ext cx="261360" cy="1767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415E69B-A90B-170F-EDFF-0DBB9D5E345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021056" y="1250527"/>
                  <a:ext cx="2790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9EC8809-C050-9045-394B-837F2F4EB808}"/>
                    </a:ext>
                  </a:extLst>
                </p14:cNvPr>
                <p14:cNvContentPartPr/>
                <p14:nvPr/>
              </p14:nvContentPartPr>
              <p14:xfrm>
                <a:off x="3382496" y="1153687"/>
                <a:ext cx="195840" cy="2934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9EC8809-C050-9045-394B-837F2F4EB80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373856" y="1144687"/>
                  <a:ext cx="21348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7E0D63F-5205-B40C-9553-E1A93E7BCBB9}"/>
                    </a:ext>
                  </a:extLst>
                </p14:cNvPr>
                <p14:cNvContentPartPr/>
                <p14:nvPr/>
              </p14:nvContentPartPr>
              <p14:xfrm>
                <a:off x="3611096" y="1017607"/>
                <a:ext cx="177120" cy="3625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7E0D63F-5205-B40C-9553-E1A93E7BCBB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602096" y="1008967"/>
                  <a:ext cx="19476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1D9B2808-3F10-D634-84EE-47638E854506}"/>
                    </a:ext>
                  </a:extLst>
                </p14:cNvPr>
                <p14:cNvContentPartPr/>
                <p14:nvPr/>
              </p14:nvContentPartPr>
              <p14:xfrm>
                <a:off x="3531896" y="1510447"/>
                <a:ext cx="230040" cy="2635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1D9B2808-3F10-D634-84EE-47638E85450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522896" y="1501447"/>
                  <a:ext cx="2476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2553FB8-4675-525F-7D3F-8139358484E3}"/>
                    </a:ext>
                  </a:extLst>
                </p14:cNvPr>
                <p14:cNvContentPartPr/>
                <p14:nvPr/>
              </p14:nvContentPartPr>
              <p14:xfrm>
                <a:off x="3773816" y="1539247"/>
                <a:ext cx="183960" cy="1681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2553FB8-4675-525F-7D3F-8139358484E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764816" y="1530247"/>
                  <a:ext cx="2016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5B51E34-8339-37B7-255F-095F240A5721}"/>
                    </a:ext>
                  </a:extLst>
                </p14:cNvPr>
                <p14:cNvContentPartPr/>
                <p14:nvPr/>
              </p14:nvContentPartPr>
              <p14:xfrm>
                <a:off x="3940856" y="1474447"/>
                <a:ext cx="120240" cy="2908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5B51E34-8339-37B7-255F-095F240A572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932216" y="1465447"/>
                  <a:ext cx="13788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E9FD500-4C10-E7FA-69E3-002A6CFB4954}"/>
                    </a:ext>
                  </a:extLst>
                </p14:cNvPr>
                <p14:cNvContentPartPr/>
                <p14:nvPr/>
              </p14:nvContentPartPr>
              <p14:xfrm>
                <a:off x="3989096" y="1592167"/>
                <a:ext cx="98640" cy="126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E9FD500-4C10-E7FA-69E3-002A6CFB495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980456" y="1583527"/>
                  <a:ext cx="116280" cy="3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785D9329-4AA6-3804-414C-F3DDA6D2E76B}"/>
                  </a:ext>
                </a:extLst>
              </p14:cNvPr>
              <p14:cNvContentPartPr/>
              <p14:nvPr/>
            </p14:nvContentPartPr>
            <p14:xfrm>
              <a:off x="7902296" y="1940647"/>
              <a:ext cx="263520" cy="25380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785D9329-4AA6-3804-414C-F3DDA6D2E76B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7893296" y="1932007"/>
                <a:ext cx="281160" cy="271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6E429F7-5331-2119-BA4D-26DCB4362A6B}"/>
              </a:ext>
            </a:extLst>
          </p:cNvPr>
          <p:cNvGrpSpPr/>
          <p:nvPr/>
        </p:nvGrpSpPr>
        <p:grpSpPr>
          <a:xfrm>
            <a:off x="6226136" y="214807"/>
            <a:ext cx="923400" cy="1413000"/>
            <a:chOff x="6226136" y="214807"/>
            <a:chExt cx="923400" cy="141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68FC928-AEDE-FF79-1B5A-F89418582F6A}"/>
                    </a:ext>
                  </a:extLst>
                </p14:cNvPr>
                <p14:cNvContentPartPr/>
                <p14:nvPr/>
              </p14:nvContentPartPr>
              <p14:xfrm>
                <a:off x="6226136" y="371767"/>
                <a:ext cx="466200" cy="5871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68FC928-AEDE-FF79-1B5A-F89418582F6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217496" y="363127"/>
                  <a:ext cx="483840" cy="60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D9CB207-6B1A-75A6-9F30-D9B177C0C4F1}"/>
                    </a:ext>
                  </a:extLst>
                </p14:cNvPr>
                <p14:cNvContentPartPr/>
                <p14:nvPr/>
              </p14:nvContentPartPr>
              <p14:xfrm>
                <a:off x="6700616" y="214807"/>
                <a:ext cx="448920" cy="8730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D9CB207-6B1A-75A6-9F30-D9B177C0C4F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691616" y="206167"/>
                  <a:ext cx="466560" cy="89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9564B07E-E75D-6FF1-AEE5-6A946107ED37}"/>
                    </a:ext>
                  </a:extLst>
                </p14:cNvPr>
                <p14:cNvContentPartPr/>
                <p14:nvPr/>
              </p14:nvContentPartPr>
              <p14:xfrm>
                <a:off x="6374096" y="1062247"/>
                <a:ext cx="563040" cy="5655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9564B07E-E75D-6FF1-AEE5-6A946107ED3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365096" y="1053247"/>
                  <a:ext cx="580680" cy="5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B5DF1D43-3F5A-1E8A-B781-3B510D2F7E60}"/>
                    </a:ext>
                  </a:extLst>
                </p14:cNvPr>
                <p14:cNvContentPartPr/>
                <p14:nvPr/>
              </p14:nvContentPartPr>
              <p14:xfrm>
                <a:off x="6502256" y="1025887"/>
                <a:ext cx="319680" cy="4525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B5DF1D43-3F5A-1E8A-B781-3B510D2F7E6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493616" y="1017247"/>
                  <a:ext cx="337320" cy="47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BE1F8CAD-80A8-C70B-0F50-9BEA5ADA1E9C}"/>
              </a:ext>
            </a:extLst>
          </p:cNvPr>
          <p:cNvGrpSpPr/>
          <p:nvPr/>
        </p:nvGrpSpPr>
        <p:grpSpPr>
          <a:xfrm>
            <a:off x="8054576" y="97087"/>
            <a:ext cx="4462560" cy="3273480"/>
            <a:chOff x="8054576" y="97087"/>
            <a:chExt cx="4462560" cy="327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A03F322-BB9F-0330-5052-FD08B777D56D}"/>
                    </a:ext>
                  </a:extLst>
                </p14:cNvPr>
                <p14:cNvContentPartPr/>
                <p14:nvPr/>
              </p14:nvContentPartPr>
              <p14:xfrm>
                <a:off x="8297936" y="492367"/>
                <a:ext cx="270000" cy="3492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A03F322-BB9F-0330-5052-FD08B777D56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289296" y="483367"/>
                  <a:ext cx="28764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9A68543-3807-E801-0E7A-9FD5E36F3B65}"/>
                    </a:ext>
                  </a:extLst>
                </p14:cNvPr>
                <p14:cNvContentPartPr/>
                <p14:nvPr/>
              </p14:nvContentPartPr>
              <p14:xfrm>
                <a:off x="8232416" y="515407"/>
                <a:ext cx="593640" cy="7196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9A68543-3807-E801-0E7A-9FD5E36F3B6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223416" y="506407"/>
                  <a:ext cx="611280" cy="73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5628BC7-30F2-4323-8130-695012D41DA3}"/>
                    </a:ext>
                  </a:extLst>
                </p14:cNvPr>
                <p14:cNvContentPartPr/>
                <p14:nvPr/>
              </p14:nvContentPartPr>
              <p14:xfrm>
                <a:off x="8749376" y="954247"/>
                <a:ext cx="112320" cy="4600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5628BC7-30F2-4323-8130-695012D41DA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740736" y="945607"/>
                  <a:ext cx="12996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2708531-6C84-FF31-C90C-28802BF8CB16}"/>
                    </a:ext>
                  </a:extLst>
                </p14:cNvPr>
                <p14:cNvContentPartPr/>
                <p14:nvPr/>
              </p14:nvContentPartPr>
              <p14:xfrm>
                <a:off x="8790056" y="972607"/>
                <a:ext cx="180720" cy="2710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2708531-6C84-FF31-C90C-28802BF8CB1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781056" y="963967"/>
                  <a:ext cx="1983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C349CAE-1633-3DE9-A34F-7BAC9F995C90}"/>
                    </a:ext>
                  </a:extLst>
                </p14:cNvPr>
                <p14:cNvContentPartPr/>
                <p14:nvPr/>
              </p14:nvContentPartPr>
              <p14:xfrm>
                <a:off x="8959976" y="806287"/>
                <a:ext cx="426600" cy="3290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C349CAE-1633-3DE9-A34F-7BAC9F995C9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950976" y="797647"/>
                  <a:ext cx="44424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5538F76-E2AC-B0E0-857F-DC177DAD7F49}"/>
                    </a:ext>
                  </a:extLst>
                </p14:cNvPr>
                <p14:cNvContentPartPr/>
                <p14:nvPr/>
              </p14:nvContentPartPr>
              <p14:xfrm>
                <a:off x="9103616" y="797647"/>
                <a:ext cx="201600" cy="3128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5538F76-E2AC-B0E0-857F-DC177DAD7F4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094976" y="789007"/>
                  <a:ext cx="21924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B302A70-9074-BA63-1F90-5BC9DAFA29EC}"/>
                    </a:ext>
                  </a:extLst>
                </p14:cNvPr>
                <p14:cNvContentPartPr/>
                <p14:nvPr/>
              </p14:nvContentPartPr>
              <p14:xfrm>
                <a:off x="9398456" y="485527"/>
                <a:ext cx="647640" cy="5983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B302A70-9074-BA63-1F90-5BC9DAFA29E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389816" y="476887"/>
                  <a:ext cx="665280" cy="61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4BEC524-E062-3732-2D22-21999A24F755}"/>
                    </a:ext>
                  </a:extLst>
                </p14:cNvPr>
                <p14:cNvContentPartPr/>
                <p14:nvPr/>
              </p14:nvContentPartPr>
              <p14:xfrm>
                <a:off x="8054576" y="1384807"/>
                <a:ext cx="1806120" cy="946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4BEC524-E062-3732-2D22-21999A24F75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045936" y="1376167"/>
                  <a:ext cx="18237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301B5DD-5D93-D912-FDB7-284DB83F1A1E}"/>
                    </a:ext>
                  </a:extLst>
                </p14:cNvPr>
                <p14:cNvContentPartPr/>
                <p14:nvPr/>
              </p14:nvContentPartPr>
              <p14:xfrm>
                <a:off x="8090216" y="2050807"/>
                <a:ext cx="177840" cy="115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301B5DD-5D93-D912-FDB7-284DB83F1A1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081576" y="2041807"/>
                  <a:ext cx="1954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878E928-FB32-DAC1-8F1D-148130E6B717}"/>
                    </a:ext>
                  </a:extLst>
                </p14:cNvPr>
                <p14:cNvContentPartPr/>
                <p14:nvPr/>
              </p14:nvContentPartPr>
              <p14:xfrm>
                <a:off x="8080496" y="1985287"/>
                <a:ext cx="180360" cy="2372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878E928-FB32-DAC1-8F1D-148130E6B71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071856" y="1976647"/>
                  <a:ext cx="1980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CEC29AF-79E7-D64A-E7CF-D3728D05F9C2}"/>
                    </a:ext>
                  </a:extLst>
                </p14:cNvPr>
                <p14:cNvContentPartPr/>
                <p14:nvPr/>
              </p14:nvContentPartPr>
              <p14:xfrm>
                <a:off x="8336456" y="1994287"/>
                <a:ext cx="270000" cy="3474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CEC29AF-79E7-D64A-E7CF-D3728D05F9C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327456" y="1985287"/>
                  <a:ext cx="28764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FFF1D17-C8BB-0448-527D-459B4EA5DDE6}"/>
                    </a:ext>
                  </a:extLst>
                </p14:cNvPr>
                <p14:cNvContentPartPr/>
                <p14:nvPr/>
              </p14:nvContentPartPr>
              <p14:xfrm>
                <a:off x="9134576" y="1967647"/>
                <a:ext cx="83160" cy="4140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FFF1D17-C8BB-0448-527D-459B4EA5DDE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125936" y="1959007"/>
                  <a:ext cx="10080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D51A11C-5F46-0A6E-4E66-F9BAA938F017}"/>
                    </a:ext>
                  </a:extLst>
                </p14:cNvPr>
                <p14:cNvContentPartPr/>
                <p14:nvPr/>
              </p14:nvContentPartPr>
              <p14:xfrm>
                <a:off x="9367856" y="2133247"/>
                <a:ext cx="370080" cy="2631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D51A11C-5F46-0A6E-4E66-F9BAA938F01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359216" y="2124247"/>
                  <a:ext cx="38772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B70616F-A4EC-FD2D-99AF-614A46E269BC}"/>
                    </a:ext>
                  </a:extLst>
                </p14:cNvPr>
                <p14:cNvContentPartPr/>
                <p14:nvPr/>
              </p14:nvContentPartPr>
              <p14:xfrm>
                <a:off x="9677456" y="2012647"/>
                <a:ext cx="201600" cy="5180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B70616F-A4EC-FD2D-99AF-614A46E269B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668456" y="2003647"/>
                  <a:ext cx="219240" cy="53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66AE72B7-4418-5FFA-95E1-C813ADFCE160}"/>
                    </a:ext>
                  </a:extLst>
                </p14:cNvPr>
                <p14:cNvContentPartPr/>
                <p14:nvPr/>
              </p14:nvContentPartPr>
              <p14:xfrm>
                <a:off x="9654776" y="2204527"/>
                <a:ext cx="568080" cy="169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66AE72B7-4418-5FFA-95E1-C813ADFCE16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645776" y="2195887"/>
                  <a:ext cx="5857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9B612C82-E5AA-A505-A622-65D2E0FA52BF}"/>
                    </a:ext>
                  </a:extLst>
                </p14:cNvPr>
                <p14:cNvContentPartPr/>
                <p14:nvPr/>
              </p14:nvContentPartPr>
              <p14:xfrm>
                <a:off x="10483856" y="1299487"/>
                <a:ext cx="63360" cy="17521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9B612C82-E5AA-A505-A622-65D2E0FA52B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474856" y="1290487"/>
                  <a:ext cx="81000" cy="176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89BE6CB6-62A3-76F7-B3C1-DCD306E58F5F}"/>
                    </a:ext>
                  </a:extLst>
                </p14:cNvPr>
                <p14:cNvContentPartPr/>
                <p14:nvPr/>
              </p14:nvContentPartPr>
              <p14:xfrm>
                <a:off x="9919376" y="1438087"/>
                <a:ext cx="346320" cy="6771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89BE6CB6-62A3-76F7-B3C1-DCD306E58F5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910736" y="1429087"/>
                  <a:ext cx="363960" cy="69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3C355BB5-E27C-7441-48B2-94ABE19B1F10}"/>
                    </a:ext>
                  </a:extLst>
                </p14:cNvPr>
                <p14:cNvContentPartPr/>
                <p14:nvPr/>
              </p14:nvContentPartPr>
              <p14:xfrm>
                <a:off x="10560536" y="1232527"/>
                <a:ext cx="1956600" cy="1206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3C355BB5-E27C-7441-48B2-94ABE19B1F10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551536" y="1223527"/>
                  <a:ext cx="19742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D46D4858-CD7F-09E1-2479-6FF622E68730}"/>
                    </a:ext>
                  </a:extLst>
                </p14:cNvPr>
                <p14:cNvContentPartPr/>
                <p14:nvPr/>
              </p14:nvContentPartPr>
              <p14:xfrm>
                <a:off x="10497176" y="3038647"/>
                <a:ext cx="1588320" cy="1674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D46D4858-CD7F-09E1-2479-6FF622E68730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488536" y="3030007"/>
                  <a:ext cx="16059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86C99024-36DE-1174-9EBC-D9A28AAF7792}"/>
                    </a:ext>
                  </a:extLst>
                </p14:cNvPr>
                <p14:cNvContentPartPr/>
                <p14:nvPr/>
              </p14:nvContentPartPr>
              <p14:xfrm>
                <a:off x="11521016" y="1250167"/>
                <a:ext cx="380160" cy="21204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86C99024-36DE-1174-9EBC-D9A28AAF7792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512016" y="1241527"/>
                  <a:ext cx="397800" cy="21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2F0C8B9-A279-F8A7-3A3A-9D93FCAC722E}"/>
                    </a:ext>
                  </a:extLst>
                </p14:cNvPr>
                <p14:cNvContentPartPr/>
                <p14:nvPr/>
              </p14:nvContentPartPr>
              <p14:xfrm>
                <a:off x="10730456" y="1694047"/>
                <a:ext cx="649800" cy="5803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2F0C8B9-A279-F8A7-3A3A-9D93FCAC722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721816" y="1685047"/>
                  <a:ext cx="667440" cy="59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BBDCE25D-0082-018E-8D6E-26982F5C2EED}"/>
                    </a:ext>
                  </a:extLst>
                </p14:cNvPr>
                <p14:cNvContentPartPr/>
                <p14:nvPr/>
              </p14:nvContentPartPr>
              <p14:xfrm>
                <a:off x="11307176" y="2039647"/>
                <a:ext cx="91800" cy="4892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BBDCE25D-0082-018E-8D6E-26982F5C2EED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298176" y="2030647"/>
                  <a:ext cx="10944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AD2B049-C71F-447E-89E7-9F50CA4D0090}"/>
                    </a:ext>
                  </a:extLst>
                </p14:cNvPr>
                <p14:cNvContentPartPr/>
                <p14:nvPr/>
              </p14:nvContentPartPr>
              <p14:xfrm>
                <a:off x="11370176" y="2236567"/>
                <a:ext cx="145080" cy="2570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AD2B049-C71F-447E-89E7-9F50CA4D009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361536" y="2227927"/>
                  <a:ext cx="1627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5E3E345C-C50B-4667-2FD0-C5EB5F57FDF9}"/>
                    </a:ext>
                  </a:extLst>
                </p14:cNvPr>
                <p14:cNvContentPartPr/>
                <p14:nvPr/>
              </p14:nvContentPartPr>
              <p14:xfrm>
                <a:off x="11087216" y="97087"/>
                <a:ext cx="699840" cy="13147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5E3E345C-C50B-4667-2FD0-C5EB5F57FDF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078216" y="88447"/>
                  <a:ext cx="717480" cy="13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878E9062-1637-3B86-6191-CBBCFE58E066}"/>
                    </a:ext>
                  </a:extLst>
                </p14:cNvPr>
                <p14:cNvContentPartPr/>
                <p14:nvPr/>
              </p14:nvContentPartPr>
              <p14:xfrm>
                <a:off x="10403216" y="1671367"/>
                <a:ext cx="200160" cy="3092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878E9062-1637-3B86-6191-CBBCFE58E06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394576" y="1662727"/>
                  <a:ext cx="21780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F68863AB-3C84-BCDF-DCE1-861E278D89B8}"/>
                    </a:ext>
                  </a:extLst>
                </p14:cNvPr>
                <p14:cNvContentPartPr/>
                <p14:nvPr/>
              </p14:nvContentPartPr>
              <p14:xfrm>
                <a:off x="10200536" y="1658407"/>
                <a:ext cx="449640" cy="3420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F68863AB-3C84-BCDF-DCE1-861E278D89B8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191536" y="1649407"/>
                  <a:ext cx="467280" cy="359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50015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31291</TotalTime>
  <Words>259</Words>
  <Application>Microsoft Office PowerPoint</Application>
  <PresentationFormat>Widescreen</PresentationFormat>
  <Paragraphs>29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Chengming</dc:creator>
  <cp:lastModifiedBy>Chengming Zhang</cp:lastModifiedBy>
  <cp:revision>3</cp:revision>
  <dcterms:created xsi:type="dcterms:W3CDTF">2023-06-19T00:08:16Z</dcterms:created>
  <dcterms:modified xsi:type="dcterms:W3CDTF">2023-07-10T17:48:00Z</dcterms:modified>
</cp:coreProperties>
</file>