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星淇" userId="e68eb5ce0bc1b691" providerId="LiveId" clId="{424C9EF0-5D50-4365-A784-F272D9A7FE2B}"/>
    <pc:docChg chg="undo redo custSel addSld modSld">
      <pc:chgData name="王 星淇" userId="e68eb5ce0bc1b691" providerId="LiveId" clId="{424C9EF0-5D50-4365-A784-F272D9A7FE2B}" dt="2022-04-04T08:56:33.434" v="1018" actId="20577"/>
      <pc:docMkLst>
        <pc:docMk/>
      </pc:docMkLst>
      <pc:sldChg chg="modSp mod">
        <pc:chgData name="王 星淇" userId="e68eb5ce0bc1b691" providerId="LiveId" clId="{424C9EF0-5D50-4365-A784-F272D9A7FE2B}" dt="2022-04-04T08:43:24.359" v="348" actId="20577"/>
        <pc:sldMkLst>
          <pc:docMk/>
          <pc:sldMk cId="493875367" sldId="257"/>
        </pc:sldMkLst>
        <pc:spChg chg="mod">
          <ac:chgData name="王 星淇" userId="e68eb5ce0bc1b691" providerId="LiveId" clId="{424C9EF0-5D50-4365-A784-F272D9A7FE2B}" dt="2022-04-04T08:43:24.359" v="348" actId="20577"/>
          <ac:spMkLst>
            <pc:docMk/>
            <pc:sldMk cId="493875367" sldId="257"/>
            <ac:spMk id="4" creationId="{C7CE2BD2-0FB1-4A99-9444-1586A5756489}"/>
          </ac:spMkLst>
        </pc:spChg>
      </pc:sldChg>
      <pc:sldChg chg="modSp new mod">
        <pc:chgData name="王 星淇" userId="e68eb5ce0bc1b691" providerId="LiveId" clId="{424C9EF0-5D50-4365-A784-F272D9A7FE2B}" dt="2022-04-04T08:41:29.351" v="284" actId="20577"/>
        <pc:sldMkLst>
          <pc:docMk/>
          <pc:sldMk cId="3544549230" sldId="258"/>
        </pc:sldMkLst>
        <pc:spChg chg="mod">
          <ac:chgData name="王 星淇" userId="e68eb5ce0bc1b691" providerId="LiveId" clId="{424C9EF0-5D50-4365-A784-F272D9A7FE2B}" dt="2022-04-04T08:39:52.521" v="139" actId="20577"/>
          <ac:spMkLst>
            <pc:docMk/>
            <pc:sldMk cId="3544549230" sldId="258"/>
            <ac:spMk id="2" creationId="{78B86501-EE06-471C-80F4-C3C3028F8172}"/>
          </ac:spMkLst>
        </pc:spChg>
        <pc:spChg chg="mod">
          <ac:chgData name="王 星淇" userId="e68eb5ce0bc1b691" providerId="LiveId" clId="{424C9EF0-5D50-4365-A784-F272D9A7FE2B}" dt="2022-04-04T08:41:29.351" v="284" actId="20577"/>
          <ac:spMkLst>
            <pc:docMk/>
            <pc:sldMk cId="3544549230" sldId="258"/>
            <ac:spMk id="3" creationId="{4DDE7E8E-0240-44BC-ABA1-5FC62A2B0375}"/>
          </ac:spMkLst>
        </pc:spChg>
      </pc:sldChg>
      <pc:sldChg chg="addSp delSp modSp new mod modClrScheme chgLayout">
        <pc:chgData name="王 星淇" userId="e68eb5ce0bc1b691" providerId="LiveId" clId="{424C9EF0-5D50-4365-A784-F272D9A7FE2B}" dt="2022-04-04T08:56:33.434" v="1018" actId="20577"/>
        <pc:sldMkLst>
          <pc:docMk/>
          <pc:sldMk cId="3205703808" sldId="259"/>
        </pc:sldMkLst>
        <pc:spChg chg="del mod ord">
          <ac:chgData name="王 星淇" userId="e68eb5ce0bc1b691" providerId="LiveId" clId="{424C9EF0-5D50-4365-A784-F272D9A7FE2B}" dt="2022-04-04T08:43:48.413" v="350" actId="700"/>
          <ac:spMkLst>
            <pc:docMk/>
            <pc:sldMk cId="3205703808" sldId="259"/>
            <ac:spMk id="2" creationId="{85A443A2-CD13-46B5-BE7B-17F743D9AB0D}"/>
          </ac:spMkLst>
        </pc:spChg>
        <pc:spChg chg="del mod ord">
          <ac:chgData name="王 星淇" userId="e68eb5ce0bc1b691" providerId="LiveId" clId="{424C9EF0-5D50-4365-A784-F272D9A7FE2B}" dt="2022-04-04T08:43:48.413" v="350" actId="700"/>
          <ac:spMkLst>
            <pc:docMk/>
            <pc:sldMk cId="3205703808" sldId="259"/>
            <ac:spMk id="3" creationId="{5C4BB3AE-2F61-457C-8937-FAFE6767AEB9}"/>
          </ac:spMkLst>
        </pc:spChg>
        <pc:spChg chg="del">
          <ac:chgData name="王 星淇" userId="e68eb5ce0bc1b691" providerId="LiveId" clId="{424C9EF0-5D50-4365-A784-F272D9A7FE2B}" dt="2022-04-04T08:43:48.413" v="350" actId="700"/>
          <ac:spMkLst>
            <pc:docMk/>
            <pc:sldMk cId="3205703808" sldId="259"/>
            <ac:spMk id="4" creationId="{4FFF7C67-E393-4B93-A5A7-F1E2D16300AC}"/>
          </ac:spMkLst>
        </pc:spChg>
        <pc:spChg chg="add mod ord">
          <ac:chgData name="王 星淇" userId="e68eb5ce0bc1b691" providerId="LiveId" clId="{424C9EF0-5D50-4365-A784-F272D9A7FE2B}" dt="2022-04-04T08:43:52.541" v="362" actId="20577"/>
          <ac:spMkLst>
            <pc:docMk/>
            <pc:sldMk cId="3205703808" sldId="259"/>
            <ac:spMk id="5" creationId="{EE6C0E39-2F12-4532-8CD7-EB9CD5257DDB}"/>
          </ac:spMkLst>
        </pc:spChg>
        <pc:spChg chg="add mod ord">
          <ac:chgData name="王 星淇" userId="e68eb5ce0bc1b691" providerId="LiveId" clId="{424C9EF0-5D50-4365-A784-F272D9A7FE2B}" dt="2022-04-04T08:56:33.434" v="1018" actId="20577"/>
          <ac:spMkLst>
            <pc:docMk/>
            <pc:sldMk cId="3205703808" sldId="259"/>
            <ac:spMk id="6" creationId="{1F7C7C69-F931-4C85-BF83-8AD70109BF90}"/>
          </ac:spMkLst>
        </pc:spChg>
      </pc:sldChg>
      <pc:sldChg chg="modSp new mod">
        <pc:chgData name="王 星淇" userId="e68eb5ce0bc1b691" providerId="LiveId" clId="{424C9EF0-5D50-4365-A784-F272D9A7FE2B}" dt="2022-04-04T08:55:27.377" v="1003" actId="20577"/>
        <pc:sldMkLst>
          <pc:docMk/>
          <pc:sldMk cId="4239473218" sldId="260"/>
        </pc:sldMkLst>
        <pc:spChg chg="mod">
          <ac:chgData name="王 星淇" userId="e68eb5ce0bc1b691" providerId="LiveId" clId="{424C9EF0-5D50-4365-A784-F272D9A7FE2B}" dt="2022-04-04T08:50:39.604" v="675" actId="20577"/>
          <ac:spMkLst>
            <pc:docMk/>
            <pc:sldMk cId="4239473218" sldId="260"/>
            <ac:spMk id="2" creationId="{6F8859C3-032A-4EB0-8587-8D772C395DAD}"/>
          </ac:spMkLst>
        </pc:spChg>
        <pc:spChg chg="mod">
          <ac:chgData name="王 星淇" userId="e68eb5ce0bc1b691" providerId="LiveId" clId="{424C9EF0-5D50-4365-A784-F272D9A7FE2B}" dt="2022-04-04T08:55:27.377" v="1003" actId="20577"/>
          <ac:spMkLst>
            <pc:docMk/>
            <pc:sldMk cId="4239473218" sldId="260"/>
            <ac:spMk id="3" creationId="{DA12F739-C05C-42AF-83B6-8504FB5C21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95A98-4F74-4823-92A6-1DB2C593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ADBDA-A0BD-422D-8D9B-656EF093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778F7-BC7E-4D92-9438-3E335E0F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2D38E-1BE3-4FBE-88C8-56AFB94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EA3ED-B837-421C-BF7D-3B2414B4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C526-7375-4F97-A261-73537401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A47F0-1597-49B1-A567-66B1F146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02EB8-B89B-4BA9-A391-F8998556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8CA7C-310C-4374-B97C-EFCF31E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E9E93-E2BB-4C0A-AF44-20E277DE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3607F-90D9-4B63-B65F-1588138F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44DDB-5DAC-4FCF-BE3D-C522AABF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3CC2D-F516-4D61-8E5A-581B3A71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1133D-04FD-4512-9AC9-BA1F4F75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9D9C8-A57A-4FBA-A948-FBC3C5B5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55BE3-97CD-4552-8C75-AA217EE9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F7B7B-F56A-49AE-996A-32E7E770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83A33-2860-47AC-80F1-58B66CC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B915E-F8A1-4440-829E-F194600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73D15-EF3D-47FA-A1D9-F374B6CE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90E0-D69A-4FA1-B8A4-2B90D7C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AA54B-6595-4889-88D1-E6451246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7D044-EAB6-4046-91DE-CD420E1E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3BCB5-DEDD-4760-B7DF-25BCAA5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31EAE-3991-4391-843B-C234CC9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6BC4B-3116-409D-82A0-1D483830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58F25-71B9-4CE3-A237-2C125F6E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ED42EC-083B-4F65-87CF-A0C2C7689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FE69A-7BC9-4FE9-8751-6E68A36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6297C-38A1-4F6B-BB98-B508BE8D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701BD-49D1-4FDB-B8A6-31B52248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9ECC-886D-4789-9BE8-C6DE13FD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C9A59-A442-436B-8306-25359DB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C8440-8E18-418F-A97C-433E1571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887D10-0098-4DD1-9CDA-CD146FFCA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87D0B-CC92-4FBD-AC55-FF3A8BE05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07593E-FF49-4BA7-8A01-DCF9D39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D29EAE-0A4D-4E71-9713-5154ADB3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05D8DF-9B64-4409-B519-F0E3CB86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8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D082E-0F92-4C64-AA31-CC1BEB8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2A45F-3519-4D63-AAC8-6912941D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C52F1F-E715-4EDD-A490-7E0D4CBC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9093B-FD5F-43D6-B3C9-4B399E50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9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48559B-8DB6-47B5-A5C3-236C09A8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E7527-9138-4544-9AE0-F771D4E3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B1DEE-933D-4F7D-A064-1A8244EC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0BD9-9161-4B01-BCF6-7687A94E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92B24-AE29-41EB-A5EF-7E4511E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B7EB7-2BB2-452F-845D-C7A359E5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4B142-9FA0-4C4B-95B7-842FE53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C8469-C683-4376-AC0E-7FA34EEE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5404A-8A81-459C-8F8A-A3D4543E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2117D-1144-4AC5-84B8-D56C89E0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8DD82-1EE0-42C8-BB0A-3FF4FE1CD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59329-6C5F-44A1-8896-F860CEE1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623A3-3F5E-42AF-AC09-744E23CA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4BE39-C1E9-455D-881E-6E9E1DA4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C3394-3FB1-4DB9-B400-74727A2F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CB0C52-2BA6-4175-A3AE-DC83C2C5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742D4-D6DD-418F-B8E2-9D085888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E2EE-EC32-4814-AB48-24E7B074E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9467-0DD4-41B4-A3FE-E60A03C85D7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10AA1-257A-4A7D-B10C-C6A8CCE72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0DDC-4FAF-4AB3-AA0C-4559EAC54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F589-7611-4732-95ED-F1D4D2F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0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vm-rtos/nimb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25A7-A915-4E9F-AE4F-DBF4915C1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课程设计中期汇报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50405-613B-4B70-8267-C855DD03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张书宁 徐晨曦 王星淇</a:t>
            </a:r>
          </a:p>
        </p:txBody>
      </p:sp>
    </p:spTree>
    <p:extLst>
      <p:ext uri="{BB962C8B-B14F-4D97-AF65-F5344CB8AC3E}">
        <p14:creationId xmlns:p14="http://schemas.microsoft.com/office/powerpoint/2010/main" val="257133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6501-EE06-471C-80F4-C3C3028F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E7E8E-0240-44BC-ABA1-5FC62A2B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背景：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多数移动设备都是基于 </a:t>
            </a:r>
            <a:r>
              <a:rPr lang="en-US" altLang="zh-CN" dirty="0"/>
              <a:t>ARM </a:t>
            </a:r>
            <a:r>
              <a:rPr lang="zh-CN" altLang="en-US" dirty="0"/>
              <a:t>完成，但移动设备上的操作系统大多数在操作系统上安全性较差。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因此，选择将</a:t>
            </a:r>
            <a:r>
              <a:rPr lang="en-US" altLang="zh-CN" dirty="0"/>
              <a:t> ARM </a:t>
            </a:r>
            <a:r>
              <a:rPr lang="zh-CN" altLang="en-US" dirty="0"/>
              <a:t>移植到移动设备上有重要意义。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我们特别选择了 </a:t>
            </a:r>
            <a:r>
              <a:rPr lang="en-US" altLang="zh-CN" dirty="0" err="1"/>
              <a:t>RaspBerry</a:t>
            </a:r>
            <a:r>
              <a:rPr lang="en-US" altLang="zh-CN" dirty="0"/>
              <a:t> Pi 4B </a:t>
            </a:r>
            <a:r>
              <a:rPr lang="zh-CN" altLang="en-US" dirty="0"/>
              <a:t>作为移植平台。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目标：</a:t>
            </a:r>
            <a:endParaRPr lang="en-US" altLang="zh-CN" b="1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zCore</a:t>
            </a:r>
            <a:r>
              <a:rPr lang="zh-CN" altLang="en-US" dirty="0"/>
              <a:t>移植到</a:t>
            </a:r>
            <a:r>
              <a:rPr lang="en-US" altLang="zh-CN" dirty="0"/>
              <a:t>ARM</a:t>
            </a:r>
            <a:r>
              <a:rPr lang="zh-CN" altLang="en-US" dirty="0"/>
              <a:t>（树莓派</a:t>
            </a:r>
            <a:r>
              <a:rPr lang="en-US" altLang="zh-CN" dirty="0" err="1"/>
              <a:t>RaspBerry</a:t>
            </a:r>
            <a:r>
              <a:rPr lang="en-US" altLang="zh-CN" dirty="0"/>
              <a:t> Pi 4B</a:t>
            </a:r>
            <a:r>
              <a:rPr lang="zh-CN" altLang="en-US" dirty="0"/>
              <a:t>）平台上</a:t>
            </a:r>
            <a:endParaRPr lang="en-US" altLang="zh-CN" dirty="0"/>
          </a:p>
          <a:p>
            <a:r>
              <a:rPr lang="zh-CN" altLang="en-US" dirty="0"/>
              <a:t>根据时间和精力添加尽可能多的应用适配</a:t>
            </a:r>
          </a:p>
        </p:txBody>
      </p:sp>
    </p:spTree>
    <p:extLst>
      <p:ext uri="{BB962C8B-B14F-4D97-AF65-F5344CB8AC3E}">
        <p14:creationId xmlns:p14="http://schemas.microsoft.com/office/powerpoint/2010/main" val="3544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25D0E-F38B-4936-AA42-5105316B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139CD-F20C-4141-88F6-F899B45B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 </a:t>
            </a:r>
            <a:r>
              <a:rPr lang="en-US" altLang="zh-CN" dirty="0" err="1"/>
              <a:t>RaspBerry</a:t>
            </a:r>
            <a:r>
              <a:rPr lang="en-US" altLang="zh-CN" dirty="0"/>
              <a:t> Pi 4B</a:t>
            </a:r>
            <a:r>
              <a:rPr lang="zh-CN" altLang="en-US" dirty="0"/>
              <a:t>？ 作为移动应用</a:t>
            </a:r>
            <a:r>
              <a:rPr lang="zh-CN" altLang="en-US"/>
              <a:t>的替代，相较于移动设备限制少，开源性和开放性好</a:t>
            </a:r>
            <a:endParaRPr lang="en-US" altLang="zh-CN" dirty="0"/>
          </a:p>
          <a:p>
            <a:r>
              <a:rPr lang="zh-CN" altLang="en-US" dirty="0"/>
              <a:t>添加哪些应用适配？根据 </a:t>
            </a:r>
            <a:r>
              <a:rPr lang="en-US" altLang="zh-CN" dirty="0"/>
              <a:t>zircon </a:t>
            </a:r>
            <a:r>
              <a:rPr lang="zh-CN" altLang="en-US" dirty="0"/>
              <a:t>支持的应用进行选择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8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646E50-7D30-413F-9E4B-4E0B009C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E2BD2-0FB1-4A99-9444-1586A575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张书宁：负责</a:t>
            </a:r>
            <a:r>
              <a:rPr lang="en-US" altLang="zh-CN" dirty="0" err="1"/>
              <a:t>zCore</a:t>
            </a:r>
            <a:r>
              <a:rPr lang="zh-CN" altLang="en-US" dirty="0"/>
              <a:t>驱动</a:t>
            </a:r>
            <a:endParaRPr lang="en-US" altLang="zh-CN" dirty="0"/>
          </a:p>
          <a:p>
            <a:r>
              <a:rPr lang="zh-CN" altLang="en-US" dirty="0"/>
              <a:t>徐晨曦：尝试将</a:t>
            </a:r>
            <a:r>
              <a:rPr lang="en-US" altLang="zh-CN" dirty="0" err="1"/>
              <a:t>zCore</a:t>
            </a:r>
            <a:r>
              <a:rPr lang="zh-CN" altLang="en-US" dirty="0"/>
              <a:t>移植到</a:t>
            </a:r>
            <a:r>
              <a:rPr lang="en-US" altLang="zh-CN" dirty="0"/>
              <a:t>ARM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王星淇：熟悉</a:t>
            </a:r>
            <a:r>
              <a:rPr lang="en-US" altLang="zh-CN" dirty="0"/>
              <a:t>ARM</a:t>
            </a:r>
            <a:r>
              <a:rPr lang="zh-CN" altLang="en-US" dirty="0"/>
              <a:t>平台并尝试将课程实验的</a:t>
            </a:r>
            <a:r>
              <a:rPr lang="en-US" altLang="zh-CN" dirty="0" err="1"/>
              <a:t>rCore</a:t>
            </a:r>
            <a:r>
              <a:rPr lang="zh-CN" altLang="en-US" dirty="0"/>
              <a:t>移植到</a:t>
            </a:r>
            <a:r>
              <a:rPr lang="en-US" altLang="zh-CN" dirty="0"/>
              <a:t>ARM</a:t>
            </a:r>
            <a:r>
              <a:rPr lang="zh-CN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49387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6C0E39-2F12-4532-8CD7-EB9CD525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C7C69-F931-4C85-BF83-8AD7010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张书宁：</a:t>
            </a:r>
            <a:endParaRPr lang="en-US" altLang="zh-CN" dirty="0"/>
          </a:p>
          <a:p>
            <a:pPr lvl="1"/>
            <a:r>
              <a:rPr lang="zh-CN" altLang="en-US" dirty="0"/>
              <a:t>阅读了</a:t>
            </a:r>
            <a:r>
              <a:rPr lang="en-US" altLang="zh-CN" dirty="0" err="1"/>
              <a:t>zCore</a:t>
            </a:r>
            <a:r>
              <a:rPr lang="zh-CN" altLang="en-US" dirty="0"/>
              <a:t>的</a:t>
            </a:r>
            <a:r>
              <a:rPr lang="en-US" altLang="zh-CN" dirty="0" err="1"/>
              <a:t>Aarch</a:t>
            </a:r>
            <a:r>
              <a:rPr lang="zh-CN" altLang="en-US" dirty="0"/>
              <a:t>部分参考驱动和参考代码</a:t>
            </a:r>
            <a:endParaRPr lang="en-US" altLang="zh-CN" dirty="0"/>
          </a:p>
          <a:p>
            <a:pPr lvl="1"/>
            <a:r>
              <a:rPr lang="zh-CN" altLang="en-US" dirty="0"/>
              <a:t>构建了</a:t>
            </a:r>
            <a:r>
              <a:rPr lang="en-US" altLang="zh-CN" dirty="0"/>
              <a:t>QEMU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虚拟机，正在调试</a:t>
            </a:r>
            <a:r>
              <a:rPr lang="en-US" altLang="zh-CN" dirty="0" err="1"/>
              <a:t>zCore</a:t>
            </a:r>
            <a:r>
              <a:rPr lang="zh-CN" altLang="en-US" dirty="0"/>
              <a:t>在</a:t>
            </a:r>
            <a:r>
              <a:rPr lang="en-US" altLang="zh-CN" dirty="0"/>
              <a:t>ARM</a:t>
            </a:r>
            <a:r>
              <a:rPr lang="zh-CN" altLang="en-US" dirty="0"/>
              <a:t>平台的驱动部分</a:t>
            </a:r>
            <a:endParaRPr lang="en-US" altLang="zh-CN" dirty="0"/>
          </a:p>
          <a:p>
            <a:pPr lvl="1"/>
            <a:r>
              <a:rPr lang="zh-CN" altLang="en-US" dirty="0"/>
              <a:t>正在确认树莓派对应的</a:t>
            </a:r>
            <a:r>
              <a:rPr lang="en-US" altLang="zh-CN" dirty="0"/>
              <a:t>ARMv8</a:t>
            </a:r>
            <a:r>
              <a:rPr lang="zh-CN" altLang="en-US" dirty="0"/>
              <a:t>对驱动和系统调用的规定和需求</a:t>
            </a:r>
            <a:endParaRPr lang="en-US" altLang="zh-CN" dirty="0"/>
          </a:p>
          <a:p>
            <a:r>
              <a:rPr lang="zh-CN" altLang="en-US" dirty="0"/>
              <a:t>徐晨曦：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x86</a:t>
            </a:r>
            <a:r>
              <a:rPr lang="zh-CN" altLang="en-US" dirty="0"/>
              <a:t>平台？跑通了</a:t>
            </a:r>
            <a:r>
              <a:rPr lang="en-US" altLang="zh-CN" dirty="0" err="1"/>
              <a:t>zCore</a:t>
            </a:r>
            <a:endParaRPr lang="en-US" altLang="zh-CN" dirty="0"/>
          </a:p>
          <a:p>
            <a:pPr lvl="1"/>
            <a:r>
              <a:rPr lang="zh-CN" altLang="en-US" dirty="0"/>
              <a:t>正在将</a:t>
            </a:r>
            <a:r>
              <a:rPr lang="en-US" altLang="zh-CN" dirty="0" err="1"/>
              <a:t>zCore</a:t>
            </a:r>
            <a:r>
              <a:rPr lang="zh-CN" altLang="en-US" dirty="0"/>
              <a:t>移植到</a:t>
            </a:r>
            <a:r>
              <a:rPr lang="en-US" altLang="zh-CN" dirty="0"/>
              <a:t>ARM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zh-CN" altLang="en-US" dirty="0"/>
              <a:t>王星淇：</a:t>
            </a:r>
            <a:endParaRPr lang="en-US" altLang="zh-CN" dirty="0"/>
          </a:p>
          <a:p>
            <a:pPr lvl="1"/>
            <a:r>
              <a:rPr lang="zh-CN" altLang="en-US" dirty="0"/>
              <a:t>阅读了</a:t>
            </a:r>
            <a:r>
              <a:rPr lang="en-US" altLang="zh-CN" dirty="0"/>
              <a:t>ARM</a:t>
            </a:r>
            <a:r>
              <a:rPr lang="zh-CN" altLang="en-US" dirty="0"/>
              <a:t>相关文档</a:t>
            </a:r>
            <a:endParaRPr lang="en-US" altLang="zh-CN" dirty="0"/>
          </a:p>
          <a:p>
            <a:pPr lvl="1"/>
            <a:r>
              <a:rPr lang="zh-CN" altLang="en-US" dirty="0"/>
              <a:t>构建出了</a:t>
            </a:r>
            <a:r>
              <a:rPr lang="en-US" altLang="zh-CN" dirty="0"/>
              <a:t>QEMU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虚拟机并成功跑通了前人的工作</a:t>
            </a:r>
            <a:r>
              <a:rPr lang="en-US" altLang="zh-CN" dirty="0"/>
              <a:t>(</a:t>
            </a:r>
            <a:r>
              <a:rPr lang="en-US" altLang="zh-CN" dirty="0" err="1"/>
              <a:t>NimbOS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https://github.com/rvm-rtos/nimbos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正在将小实验</a:t>
            </a:r>
            <a:r>
              <a:rPr lang="en-US" altLang="zh-CN" dirty="0" err="1"/>
              <a:t>rCore</a:t>
            </a:r>
            <a:r>
              <a:rPr lang="zh-CN" altLang="en-US" dirty="0"/>
              <a:t>移植到</a:t>
            </a:r>
            <a:r>
              <a:rPr lang="en-US" altLang="zh-CN" dirty="0"/>
              <a:t>ARM</a:t>
            </a:r>
            <a:r>
              <a:rPr lang="zh-CN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32057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BB35-ACFD-48C5-87AA-3B0064F9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25827C-51C6-406D-950D-9DFC861E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257"/>
            <a:ext cx="8696240" cy="5701950"/>
          </a:xfrm>
        </p:spPr>
      </p:pic>
    </p:spTree>
    <p:extLst>
      <p:ext uri="{BB962C8B-B14F-4D97-AF65-F5344CB8AC3E}">
        <p14:creationId xmlns:p14="http://schemas.microsoft.com/office/powerpoint/2010/main" val="42077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5BA78-968D-4B66-A973-2D23E0E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224CCB-4D05-481F-825A-4C2851EF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2" y="264289"/>
            <a:ext cx="6370122" cy="25765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1997BE-9CB1-4773-9473-753B9FC07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2" y="2840790"/>
            <a:ext cx="5570212" cy="39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859C3-032A-4EB0-8587-8D772C3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2F739-C05C-42AF-83B6-8504FB5C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课程实验的</a:t>
            </a:r>
            <a:r>
              <a:rPr lang="en-US" altLang="zh-CN" dirty="0" err="1"/>
              <a:t>rCore</a:t>
            </a:r>
            <a:r>
              <a:rPr lang="zh-CN" altLang="en-US" dirty="0"/>
              <a:t>与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平台耦合性强，代码改动工作量大，并且改出来形式也会比较接近</a:t>
            </a:r>
            <a:r>
              <a:rPr lang="en-US" altLang="zh-CN" dirty="0" err="1"/>
              <a:t>NimbOS</a:t>
            </a:r>
            <a:r>
              <a:rPr lang="zh-CN" altLang="en-US" dirty="0"/>
              <a:t>，因此意义不大</a:t>
            </a:r>
            <a:endParaRPr lang="en-US" altLang="zh-CN" dirty="0"/>
          </a:p>
          <a:p>
            <a:r>
              <a:rPr lang="zh-CN" altLang="en-US" dirty="0"/>
              <a:t>可能组内分工不是很明确导致推进进度不快，可能需要定期（最好每周若干次）和助教、老师多交流进度和遇到的问题。</a:t>
            </a:r>
          </a:p>
        </p:txBody>
      </p:sp>
    </p:spTree>
    <p:extLst>
      <p:ext uri="{BB962C8B-B14F-4D97-AF65-F5344CB8AC3E}">
        <p14:creationId xmlns:p14="http://schemas.microsoft.com/office/powerpoint/2010/main" val="42394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340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OS课程设计中期汇报</vt:lpstr>
      <vt:lpstr>背景和目标</vt:lpstr>
      <vt:lpstr>关于目标</vt:lpstr>
      <vt:lpstr>分工</vt:lpstr>
      <vt:lpstr>进展</vt:lpstr>
      <vt:lpstr>PowerPoint 演示文稿</vt:lpstr>
      <vt:lpstr>PowerPoint 演示文稿</vt:lpstr>
      <vt:lpstr>遇到的困难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OS课程设计中期汇报</dc:title>
  <dc:creator>王 星淇</dc:creator>
  <cp:lastModifiedBy>zhang shuning</cp:lastModifiedBy>
  <cp:revision>8</cp:revision>
  <dcterms:created xsi:type="dcterms:W3CDTF">2022-04-04T08:34:24Z</dcterms:created>
  <dcterms:modified xsi:type="dcterms:W3CDTF">2022-04-05T01:18:52Z</dcterms:modified>
</cp:coreProperties>
</file>