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E6EEC-2B56-4C5B-9AE1-F9A33804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CBD709-29EA-449F-BCCF-6A9558776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8623C9-C2DC-45F6-89EF-C19C7CEF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F50-A71E-41BB-A28F-5849D67EF47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DC4311-B7BF-4FDB-A9F2-699A2D1D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8B9FD2-5B9A-4E19-997C-E4BBE7DC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25E8-6641-4C90-AFFF-E20DB8CC0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01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A75E1-4880-44C5-AB3E-C765E44E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342A16-86D8-4529-A0CB-32E03CDAC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0750AE-10A2-4219-9614-79F4C00E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F50-A71E-41BB-A28F-5849D67EF47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EDDF80-3B8E-451A-AF32-8044E473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F87298-EBDE-4D0D-8455-C5DBF68A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25E8-6641-4C90-AFFF-E20DB8CC0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66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1C6039-3679-488D-9968-341C612B8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FD6892-DD0E-4298-98E9-F466CBDC4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35F63F-E877-4659-815C-200545F6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F50-A71E-41BB-A28F-5849D67EF47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9538D-FDA0-4998-956B-6E82E616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0B5F3-D892-42D7-8B32-A4D81DB4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25E8-6641-4C90-AFFF-E20DB8CC0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80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5CB07-4EC8-4866-8D23-87172911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500573-5DDE-4599-9898-B17B14C73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FB30D8-9220-459D-9FA0-E8E8FAE68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F50-A71E-41BB-A28F-5849D67EF47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E63DD0-008A-4CD2-9A2B-8A630451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23A67A-473D-4AF8-BB25-34EE7E44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25E8-6641-4C90-AFFF-E20DB8CC0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66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215D4-E17E-4E48-B9DA-179FD634A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ADF7D6-88B1-4E46-946B-11E42F6C1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F4BC8-3A19-4D15-882E-CA3B4D76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F50-A71E-41BB-A28F-5849D67EF47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1358F-790E-4271-A51F-0191482F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5E7FE5-7EB4-4D20-BC5F-55F177BA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25E8-6641-4C90-AFFF-E20DB8CC0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53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AD6FE-8E7B-4B70-96D9-BBD5EBFF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C8488-B389-4310-998C-33B62334C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7A1AB1-ED1F-4177-BA09-B587BF971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A9CC63-99AC-49D7-8326-E70462F3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F50-A71E-41BB-A28F-5849D67EF47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D68E64-F674-4414-B475-846CEA40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1795B1-5B43-424A-AC51-00E996A8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25E8-6641-4C90-AFFF-E20DB8CC0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11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3297B-B607-4ECA-BA3D-0CA2BFCD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4BB69D-09E8-498F-B129-46E2E9B1B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FBB1DA-89E6-4F17-86C6-477B1F42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061387-37BA-4A4C-B7CD-1011A5B19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77B13F-D9F2-4DA3-9A3C-6069196DF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DE837B-2137-4AC2-A956-5705FE199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F50-A71E-41BB-A28F-5849D67EF47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C4117A-A2B4-4063-9707-0C41D21D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3AA8D7-5696-45C8-80BA-A3F27E09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25E8-6641-4C90-AFFF-E20DB8CC0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50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78089-8AE7-4F7C-AD2A-2808EF92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71D292-B9DD-474C-9005-3007977CA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F50-A71E-41BB-A28F-5849D67EF47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D42AD1-863F-4454-9DA1-ECC39C7B6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232A5E-4C2E-44D4-B821-1ECDF546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25E8-6641-4C90-AFFF-E20DB8CC0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25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492761-5D82-4568-96ED-1389ACFE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F50-A71E-41BB-A28F-5849D67EF47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B7ADB3-C7F3-42A0-A0CA-3C692E1C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2D0117-B79B-44CE-814A-F6BB83AC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25E8-6641-4C90-AFFF-E20DB8CC0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28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2FBB4-DBD6-4D82-B1B9-CF50647AF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6CE412-3BD7-4A78-B44D-F85A23C71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A6630F-0AA2-4383-89F8-B7206A58D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628571-FF09-48FC-927B-B01B123B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F50-A71E-41BB-A28F-5849D67EF47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54DF72-509C-443C-9F94-2F0975A9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CB4A90-4BB4-412E-8672-041D776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25E8-6641-4C90-AFFF-E20DB8CC0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5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31A40-CD10-4A18-9495-FA380F862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934E8F-78B2-4721-8279-C23544F6C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4FFDDD-BCED-4A72-AC6A-CBC27A66C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5DDDCE-C649-4B01-B7D0-73312AF9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F50-A71E-41BB-A28F-5849D67EF47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D325BB-547A-472A-80CA-86CD0CF1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4EB2CC-C29D-40BA-8144-123DC45F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25E8-6641-4C90-AFFF-E20DB8CC0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50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8E99E8-BAB1-448D-8DED-853EF52F7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882E2-4E98-4288-8FDB-F973A9B2E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E96DD7-D60A-4F4A-9A23-91649E945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A4F50-A71E-41BB-A28F-5849D67EF47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596314-251C-48C8-B959-54BD58DC6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F45EC-4858-4954-AE83-DE471CACB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F25E8-6641-4C90-AFFF-E20DB8CC0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39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DD5C8-90A6-47E4-9A29-923CC5DDF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Proj</a:t>
            </a:r>
            <a:r>
              <a:rPr lang="en-US" altLang="zh-CN" dirty="0"/>
              <a:t> 183 </a:t>
            </a:r>
            <a:r>
              <a:rPr lang="en-US" altLang="zh-CN" dirty="0" err="1"/>
              <a:t>Zcore</a:t>
            </a:r>
            <a:r>
              <a:rPr lang="en-US" altLang="zh-CN" dirty="0"/>
              <a:t> TEE-OS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E39D46-E892-4EAD-9B3A-E10B7C60DE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张书宁</a:t>
            </a:r>
          </a:p>
        </p:txBody>
      </p:sp>
    </p:spTree>
    <p:extLst>
      <p:ext uri="{BB962C8B-B14F-4D97-AF65-F5344CB8AC3E}">
        <p14:creationId xmlns:p14="http://schemas.microsoft.com/office/powerpoint/2010/main" val="264179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70121-0B01-47F4-AD79-49888BD0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34763-4A4D-4F85-AECC-38E21A847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zh-CN" altLang="en-US" b="0" i="0" dirty="0">
                <a:effectLst/>
                <a:latin typeface="-apple-system"/>
              </a:rPr>
              <a:t>硬件平台：选用树莓派</a:t>
            </a:r>
          </a:p>
          <a:p>
            <a:pPr algn="l"/>
            <a:r>
              <a:rPr lang="zh-CN" altLang="en-US" b="1" i="0" dirty="0">
                <a:effectLst/>
                <a:latin typeface="-apple-system"/>
              </a:rPr>
              <a:t>第一阶段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在</a:t>
            </a:r>
            <a:r>
              <a:rPr lang="en-US" altLang="zh-CN" b="0" i="0" dirty="0">
                <a:effectLst/>
                <a:latin typeface="-apple-system"/>
              </a:rPr>
              <a:t>ARM secure world </a:t>
            </a:r>
            <a:r>
              <a:rPr lang="zh-CN" altLang="en-US" b="0" i="0" dirty="0">
                <a:effectLst/>
                <a:latin typeface="-apple-system"/>
              </a:rPr>
              <a:t>移植</a:t>
            </a:r>
            <a:r>
              <a:rPr lang="en-US" altLang="zh-CN" b="0" i="0" dirty="0" err="1">
                <a:effectLst/>
                <a:latin typeface="-apple-system"/>
              </a:rPr>
              <a:t>zCore</a:t>
            </a:r>
            <a:r>
              <a:rPr lang="zh-CN" altLang="en-US" b="0" i="0" dirty="0">
                <a:effectLst/>
                <a:latin typeface="-apple-system"/>
              </a:rPr>
              <a:t>，涉及</a:t>
            </a:r>
            <a:r>
              <a:rPr lang="en-US" altLang="zh-CN" b="0" i="0" dirty="0">
                <a:effectLst/>
                <a:latin typeface="-apple-system"/>
              </a:rPr>
              <a:t>bootloader</a:t>
            </a:r>
            <a:r>
              <a:rPr lang="zh-CN" altLang="en-US" b="0" i="0" dirty="0">
                <a:effectLst/>
                <a:latin typeface="-apple-system"/>
              </a:rPr>
              <a:t>，</a:t>
            </a:r>
            <a:r>
              <a:rPr lang="en-US" altLang="zh-CN" b="0" i="0" dirty="0">
                <a:effectLst/>
                <a:latin typeface="-apple-system"/>
              </a:rPr>
              <a:t>ATF</a:t>
            </a:r>
            <a:r>
              <a:rPr lang="zh-CN" altLang="en-US" b="0" i="0" dirty="0">
                <a:effectLst/>
                <a:latin typeface="-apple-system"/>
              </a:rPr>
              <a:t>等改动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实现</a:t>
            </a:r>
            <a:r>
              <a:rPr lang="en-US" altLang="zh-CN" b="0" i="0" dirty="0">
                <a:effectLst/>
                <a:latin typeface="-apple-system"/>
              </a:rPr>
              <a:t>REE/TEE</a:t>
            </a:r>
            <a:r>
              <a:rPr lang="zh-CN" altLang="en-US" b="0" i="0" dirty="0">
                <a:effectLst/>
                <a:latin typeface="-apple-system"/>
              </a:rPr>
              <a:t>的</a:t>
            </a:r>
            <a:r>
              <a:rPr lang="en-US" altLang="zh-CN" b="0" i="0" dirty="0">
                <a:effectLst/>
                <a:latin typeface="-apple-system"/>
              </a:rPr>
              <a:t>IPC</a:t>
            </a:r>
            <a:r>
              <a:rPr lang="zh-CN" altLang="en-US" b="0" i="0" dirty="0">
                <a:effectLst/>
                <a:latin typeface="-apple-system"/>
              </a:rPr>
              <a:t>，</a:t>
            </a:r>
            <a:r>
              <a:rPr lang="en-US" altLang="zh-CN" b="0" i="0" dirty="0">
                <a:effectLst/>
                <a:latin typeface="-apple-system"/>
              </a:rPr>
              <a:t>Android</a:t>
            </a:r>
            <a:r>
              <a:rPr lang="zh-CN" altLang="en-US" b="0" i="0" dirty="0">
                <a:effectLst/>
                <a:latin typeface="-apple-system"/>
              </a:rPr>
              <a:t>侧和</a:t>
            </a:r>
            <a:r>
              <a:rPr lang="en-US" altLang="zh-CN" b="0" i="0" dirty="0" err="1">
                <a:effectLst/>
                <a:latin typeface="-apple-system"/>
              </a:rPr>
              <a:t>zCore</a:t>
            </a:r>
            <a:r>
              <a:rPr lang="zh-CN" altLang="en-US" b="0" i="0" dirty="0">
                <a:effectLst/>
                <a:latin typeface="-apple-system"/>
              </a:rPr>
              <a:t>侧需要对应的</a:t>
            </a:r>
            <a:r>
              <a:rPr lang="en-US" altLang="zh-CN" b="0" i="0" dirty="0">
                <a:effectLst/>
                <a:latin typeface="-apple-system"/>
              </a:rPr>
              <a:t>driver</a:t>
            </a:r>
            <a:r>
              <a:rPr lang="zh-CN" altLang="en-US" b="0" i="0" dirty="0">
                <a:effectLst/>
                <a:latin typeface="-apple-system"/>
              </a:rPr>
              <a:t>，通过</a:t>
            </a:r>
            <a:r>
              <a:rPr lang="en-US" altLang="zh-CN" b="0" i="0" dirty="0">
                <a:effectLst/>
                <a:latin typeface="-apple-system"/>
              </a:rPr>
              <a:t>shared memory</a:t>
            </a:r>
            <a:r>
              <a:rPr lang="zh-CN" altLang="en-US" b="0" i="0" dirty="0">
                <a:effectLst/>
                <a:latin typeface="-apple-system"/>
              </a:rPr>
              <a:t>实现</a:t>
            </a:r>
            <a:r>
              <a:rPr lang="en-US" altLang="zh-CN" b="0" i="0" dirty="0">
                <a:effectLst/>
                <a:latin typeface="-apple-system"/>
              </a:rPr>
              <a:t>IPC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通过</a:t>
            </a:r>
            <a:r>
              <a:rPr lang="en-US" altLang="zh-CN" b="0" i="0" dirty="0">
                <a:effectLst/>
                <a:latin typeface="-apple-system"/>
              </a:rPr>
              <a:t>IPC</a:t>
            </a:r>
            <a:r>
              <a:rPr lang="zh-CN" altLang="en-US" b="0" i="0" dirty="0">
                <a:effectLst/>
                <a:latin typeface="-apple-system"/>
              </a:rPr>
              <a:t>实现</a:t>
            </a:r>
            <a:r>
              <a:rPr lang="en-US" altLang="zh-CN" b="0" i="0" dirty="0">
                <a:effectLst/>
                <a:latin typeface="-apple-system"/>
              </a:rPr>
              <a:t>Android</a:t>
            </a:r>
            <a:r>
              <a:rPr lang="zh-CN" altLang="en-US" b="0" i="0" dirty="0">
                <a:effectLst/>
                <a:latin typeface="-apple-system"/>
              </a:rPr>
              <a:t>侧执行</a:t>
            </a:r>
            <a:r>
              <a:rPr lang="en-US" altLang="zh-CN" b="0" i="0" dirty="0">
                <a:effectLst/>
                <a:latin typeface="-apple-system"/>
              </a:rPr>
              <a:t>TEE</a:t>
            </a:r>
            <a:r>
              <a:rPr lang="zh-CN" altLang="en-US" b="0" i="0" dirty="0">
                <a:effectLst/>
                <a:latin typeface="-apple-system"/>
              </a:rPr>
              <a:t>侧的</a:t>
            </a:r>
            <a:r>
              <a:rPr lang="en-US" altLang="zh-CN" b="0" i="0" dirty="0">
                <a:effectLst/>
                <a:latin typeface="-apple-system"/>
              </a:rPr>
              <a:t>shell</a:t>
            </a:r>
          </a:p>
          <a:p>
            <a:pPr algn="l"/>
            <a:r>
              <a:rPr lang="zh-CN" altLang="en-US" b="1" i="0" dirty="0">
                <a:effectLst/>
                <a:latin typeface="-apple-system"/>
              </a:rPr>
              <a:t>第二阶段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 err="1">
                <a:effectLst/>
                <a:latin typeface="-apple-system"/>
              </a:rPr>
              <a:t>zCore</a:t>
            </a:r>
            <a:r>
              <a:rPr lang="zh-CN" altLang="en-US" b="0" i="0" dirty="0">
                <a:effectLst/>
                <a:latin typeface="-apple-system"/>
              </a:rPr>
              <a:t>上面搭建</a:t>
            </a:r>
            <a:r>
              <a:rPr lang="en-US" altLang="zh-CN" b="0" i="0" dirty="0">
                <a:effectLst/>
                <a:latin typeface="-apple-system"/>
              </a:rPr>
              <a:t>TEE</a:t>
            </a:r>
            <a:r>
              <a:rPr lang="zh-CN" altLang="en-US" b="0" i="0" dirty="0">
                <a:effectLst/>
                <a:latin typeface="-apple-system"/>
              </a:rPr>
              <a:t>框架，支持</a:t>
            </a:r>
            <a:r>
              <a:rPr lang="en-US" altLang="zh-CN" b="0" i="0" dirty="0">
                <a:effectLst/>
                <a:latin typeface="-apple-system"/>
              </a:rPr>
              <a:t>Global platform API</a:t>
            </a:r>
            <a:r>
              <a:rPr lang="zh-CN" altLang="en-US" b="0" i="0" dirty="0">
                <a:effectLst/>
                <a:latin typeface="-apple-system"/>
              </a:rPr>
              <a:t>，包括</a:t>
            </a:r>
            <a:r>
              <a:rPr lang="en-US" altLang="zh-CN" b="0" i="0" dirty="0">
                <a:effectLst/>
                <a:latin typeface="-apple-system"/>
              </a:rPr>
              <a:t>TA management</a:t>
            </a:r>
            <a:r>
              <a:rPr lang="zh-CN" altLang="en-US" b="0" i="0" dirty="0">
                <a:effectLst/>
                <a:latin typeface="-apple-system"/>
              </a:rPr>
              <a:t>，</a:t>
            </a:r>
            <a:r>
              <a:rPr lang="en-US" altLang="zh-CN" b="0" i="0" dirty="0">
                <a:effectLst/>
                <a:latin typeface="-apple-system"/>
              </a:rPr>
              <a:t>secure storage</a:t>
            </a:r>
            <a:r>
              <a:rPr lang="zh-CN" altLang="en-US" b="0" i="0" dirty="0">
                <a:effectLst/>
                <a:latin typeface="-apple-system"/>
              </a:rPr>
              <a:t>，</a:t>
            </a:r>
            <a:r>
              <a:rPr lang="en-US" altLang="zh-CN" b="0" i="0" dirty="0">
                <a:effectLst/>
                <a:latin typeface="-apple-system"/>
              </a:rPr>
              <a:t>Cryptographic algorithm</a:t>
            </a:r>
            <a:r>
              <a:rPr lang="zh-CN" altLang="en-US" b="0" i="0" dirty="0">
                <a:effectLst/>
                <a:latin typeface="-apple-system"/>
              </a:rPr>
              <a:t>等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完善调试机制，可以分析</a:t>
            </a:r>
            <a:r>
              <a:rPr lang="en-US" altLang="zh-CN" b="0" i="0" dirty="0">
                <a:effectLst/>
                <a:latin typeface="-apple-system"/>
              </a:rPr>
              <a:t>TEE </a:t>
            </a:r>
            <a:r>
              <a:rPr lang="en-US" altLang="zh-CN" b="0" i="0" dirty="0" err="1">
                <a:effectLst/>
                <a:latin typeface="-apple-system"/>
              </a:rPr>
              <a:t>crashdump</a:t>
            </a:r>
            <a:endParaRPr lang="en-US" altLang="zh-CN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用</a:t>
            </a:r>
            <a:r>
              <a:rPr lang="en-US" altLang="zh-CN" b="0" i="0" dirty="0">
                <a:effectLst/>
                <a:latin typeface="-apple-system"/>
              </a:rPr>
              <a:t>rust</a:t>
            </a:r>
            <a:r>
              <a:rPr lang="zh-CN" altLang="en-US" b="0" i="0" dirty="0">
                <a:effectLst/>
                <a:latin typeface="-apple-system"/>
              </a:rPr>
              <a:t>实现一个测试</a:t>
            </a:r>
            <a:r>
              <a:rPr lang="en-US" altLang="zh-CN" b="0" i="0" dirty="0">
                <a:effectLst/>
                <a:latin typeface="-apple-system"/>
              </a:rPr>
              <a:t>CA</a:t>
            </a:r>
            <a:r>
              <a:rPr lang="zh-CN" altLang="en-US" b="0" i="0" dirty="0">
                <a:effectLst/>
                <a:latin typeface="-apple-system"/>
              </a:rPr>
              <a:t>和</a:t>
            </a:r>
            <a:r>
              <a:rPr lang="en-US" altLang="zh-CN" b="0" i="0" dirty="0">
                <a:effectLst/>
                <a:latin typeface="-apple-system"/>
              </a:rPr>
              <a:t>TA</a:t>
            </a:r>
            <a:r>
              <a:rPr lang="zh-CN" altLang="en-US" b="0" i="0" dirty="0">
                <a:effectLst/>
                <a:latin typeface="-apple-system"/>
              </a:rPr>
              <a:t>，验证</a:t>
            </a:r>
            <a:r>
              <a:rPr lang="en-US" altLang="zh-CN" b="0" i="0" dirty="0">
                <a:effectLst/>
                <a:latin typeface="-apple-system"/>
              </a:rPr>
              <a:t>Global platform API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14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561C6-711E-4C0B-9A5C-E2BB3FAA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F5D02C-B659-4550-9A16-23BBB3090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61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-apple-system</vt:lpstr>
      <vt:lpstr>等线</vt:lpstr>
      <vt:lpstr>等线 Light</vt:lpstr>
      <vt:lpstr>Arial</vt:lpstr>
      <vt:lpstr>Office 主题​​</vt:lpstr>
      <vt:lpstr>Proj 183 Zcore TEE-OS</vt:lpstr>
      <vt:lpstr>目标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 183 Zcore TEE-OS</dc:title>
  <dc:creator>zhang shuning</dc:creator>
  <cp:lastModifiedBy>zhang shuning</cp:lastModifiedBy>
  <cp:revision>1</cp:revision>
  <dcterms:created xsi:type="dcterms:W3CDTF">2022-04-16T00:17:54Z</dcterms:created>
  <dcterms:modified xsi:type="dcterms:W3CDTF">2022-04-16T00:18:03Z</dcterms:modified>
</cp:coreProperties>
</file>