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E6EEC-2B56-4C5B-9AE1-F9A33804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BD709-29EA-449F-BCCF-6A955877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623C9-C2DC-45F6-89EF-C19C7CE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4311-B7BF-4FDB-A9F2-699A2D1D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B9FD2-5B9A-4E19-997C-E4BBE7D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75E1-4880-44C5-AB3E-C765E44E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2A16-86D8-4529-A0CB-32E03CDAC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50AE-10A2-4219-9614-79F4C00E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DF80-3B8E-451A-AF32-8044E4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298-EBDE-4D0D-8455-C5DBF68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1C6039-3679-488D-9968-341C612B8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D6892-DD0E-4298-98E9-F466CBDC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F63F-E877-4659-815C-200545F6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9538D-FDA0-4998-956B-6E82E616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0B5F3-D892-42D7-8B32-A4D81DB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CB07-4EC8-4866-8D23-8717291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00573-5DDE-4599-9898-B17B14C7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30D8-9220-459D-9FA0-E8E8FAE6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63DD0-008A-4CD2-9A2B-8A63045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A67A-473D-4AF8-BB25-34EE7E4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15D4-E17E-4E48-B9DA-179FD63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DF7D6-88B1-4E46-946B-11E42F6C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F4BC8-3A19-4D15-882E-CA3B4D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58F-790E-4271-A51F-0191482F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E7FE5-7EB4-4D20-BC5F-55F177B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D6FE-8E7B-4B70-96D9-BBD5EBF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C8488-B389-4310-998C-33B62334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A1AB1-ED1F-4177-BA09-B587BF97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9CC63-99AC-49D7-8326-E70462F3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68E64-F674-4414-B475-846CEA40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795B1-5B43-424A-AC51-00E996A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297B-B607-4ECA-BA3D-0CA2BFC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BB69D-09E8-498F-B129-46E2E9B1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1DA-89E6-4F17-86C6-477B1F42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61387-37BA-4A4C-B7CD-1011A5B1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7B13F-D9F2-4DA3-9A3C-6069196DF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E837B-2137-4AC2-A956-5705FE19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4117A-A2B4-4063-9707-0C41D21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AA8D7-5696-45C8-80BA-A3F27E09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78089-8AE7-4F7C-AD2A-2808EF92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71D292-B9DD-474C-9005-3007977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D42AD1-863F-4454-9DA1-ECC39C7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32A5E-4C2E-44D4-B821-1ECDF546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492761-5D82-4568-96ED-1389ACFE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7ADB3-C7F3-42A0-A0CA-3C692E1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D0117-B79B-44CE-814A-F6BB83A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FBB4-DBD6-4D82-B1B9-CF50647A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CE412-3BD7-4A78-B44D-F85A23C7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6630F-0AA2-4383-89F8-B7206A5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28571-FF09-48FC-927B-B01B123B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4DF72-509C-443C-9F94-2F0975A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B4A90-4BB4-412E-8672-041D776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1A40-CD10-4A18-9495-FA380F86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34E8F-78B2-4721-8279-C23544F6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FFDDD-BCED-4A72-AC6A-CBC27A66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DDDCE-C649-4B01-B7D0-73312AF9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325BB-547A-472A-80CA-86CD0CF1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EB2CC-C29D-40BA-8144-123DC45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E99E8-BAB1-448D-8DED-853EF52F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882E2-4E98-4288-8FDB-F973A9B2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6DD7-D60A-4F4A-9A23-91649E945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96314-251C-48C8-B959-54BD58DC6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F45EC-4858-4954-AE83-DE471CAC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D5C8-90A6-47E4-9A29-923CC5DD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</a:t>
            </a:r>
            <a:r>
              <a:rPr lang="en-US" altLang="zh-CN" dirty="0"/>
              <a:t> 183 </a:t>
            </a:r>
            <a:r>
              <a:rPr lang="en-US" altLang="zh-CN" dirty="0" err="1"/>
              <a:t>Zcore</a:t>
            </a:r>
            <a:r>
              <a:rPr lang="en-US" altLang="zh-CN" dirty="0"/>
              <a:t> TEE-OS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39D46-E892-4EAD-9B3A-E10B7C60D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张书宁</a:t>
            </a:r>
          </a:p>
        </p:txBody>
      </p:sp>
    </p:spTree>
    <p:extLst>
      <p:ext uri="{BB962C8B-B14F-4D97-AF65-F5344CB8AC3E}">
        <p14:creationId xmlns:p14="http://schemas.microsoft.com/office/powerpoint/2010/main" val="26417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0121-0B01-47F4-AD79-49888BD0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4763-4A4D-4F85-AECC-38E21A84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硬件平台：选用树莓派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第一阶段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ARM secure world </a:t>
            </a:r>
            <a:r>
              <a:rPr lang="zh-CN" altLang="en-US" b="0" i="0" dirty="0">
                <a:effectLst/>
                <a:latin typeface="-apple-system"/>
              </a:rPr>
              <a:t>移植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，涉及</a:t>
            </a:r>
            <a:r>
              <a:rPr lang="en-US" altLang="zh-CN" b="0" i="0" dirty="0">
                <a:effectLst/>
                <a:latin typeface="-apple-system"/>
              </a:rPr>
              <a:t>bootloader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ATF</a:t>
            </a:r>
            <a:r>
              <a:rPr lang="zh-CN" altLang="en-US" b="0" i="0" dirty="0">
                <a:effectLst/>
                <a:latin typeface="-apple-system"/>
              </a:rPr>
              <a:t>等改动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REE/TEE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侧和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侧需要对应的</a:t>
            </a:r>
            <a:r>
              <a:rPr lang="en-US" altLang="zh-CN" b="0" i="0" dirty="0">
                <a:effectLst/>
                <a:latin typeface="-apple-system"/>
              </a:rPr>
              <a:t>driver</a:t>
            </a:r>
            <a:r>
              <a:rPr lang="zh-CN" altLang="en-US" b="0" i="0" dirty="0">
                <a:effectLst/>
                <a:latin typeface="-apple-system"/>
              </a:rPr>
              <a:t>，通过</a:t>
            </a:r>
            <a:r>
              <a:rPr lang="en-US" altLang="zh-CN" b="0" i="0" dirty="0">
                <a:effectLst/>
                <a:latin typeface="-apple-system"/>
              </a:rPr>
              <a:t>shared memory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通过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侧执行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侧的</a:t>
            </a:r>
            <a:r>
              <a:rPr lang="en-US" altLang="zh-CN" b="0" i="0" dirty="0">
                <a:effectLst/>
                <a:latin typeface="-apple-system"/>
              </a:rPr>
              <a:t>shell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第二阶段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上面搭建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框架，支持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  <a:r>
              <a:rPr lang="zh-CN" altLang="en-US" b="0" i="0" dirty="0">
                <a:effectLst/>
                <a:latin typeface="-apple-system"/>
              </a:rPr>
              <a:t>，包括</a:t>
            </a:r>
            <a:r>
              <a:rPr lang="en-US" altLang="zh-CN" b="0" i="0" dirty="0">
                <a:effectLst/>
                <a:latin typeface="-apple-system"/>
              </a:rPr>
              <a:t>TA management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secure storage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Cryptographic algorithm</a:t>
            </a:r>
            <a:r>
              <a:rPr lang="zh-CN" altLang="en-US" b="0" i="0" dirty="0">
                <a:effectLst/>
                <a:latin typeface="-apple-system"/>
              </a:rPr>
              <a:t>等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完善调试机制，可以分析</a:t>
            </a:r>
            <a:r>
              <a:rPr lang="en-US" altLang="zh-CN" b="0" i="0" dirty="0">
                <a:effectLst/>
                <a:latin typeface="-apple-system"/>
              </a:rPr>
              <a:t>TEE </a:t>
            </a:r>
            <a:r>
              <a:rPr lang="en-US" altLang="zh-CN" b="0" i="0" dirty="0" err="1">
                <a:effectLst/>
                <a:latin typeface="-apple-system"/>
              </a:rPr>
              <a:t>crashdump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用</a:t>
            </a:r>
            <a:r>
              <a:rPr lang="en-US" altLang="zh-CN" b="0" i="0" dirty="0">
                <a:effectLst/>
                <a:latin typeface="-apple-system"/>
              </a:rPr>
              <a:t>rust</a:t>
            </a:r>
            <a:r>
              <a:rPr lang="zh-CN" altLang="en-US" b="0" i="0" dirty="0">
                <a:effectLst/>
                <a:latin typeface="-apple-system"/>
              </a:rPr>
              <a:t>实现一个测试</a:t>
            </a:r>
            <a:r>
              <a:rPr lang="en-US" altLang="zh-CN" b="0" i="0" dirty="0">
                <a:effectLst/>
                <a:latin typeface="-apple-system"/>
              </a:rPr>
              <a:t>CA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TA</a:t>
            </a:r>
            <a:r>
              <a:rPr lang="zh-CN" altLang="en-US" b="0" i="0" dirty="0">
                <a:effectLst/>
                <a:latin typeface="-apple-system"/>
              </a:rPr>
              <a:t>，验证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561C6-711E-4C0B-9A5C-E2BB3FA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5D02C-B659-4550-9A16-23BBB309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ARM secure world </a:t>
            </a:r>
            <a:r>
              <a:rPr lang="zh-CN" altLang="en-US" b="0" i="0" dirty="0">
                <a:effectLst/>
                <a:latin typeface="-apple-system"/>
              </a:rPr>
              <a:t>移植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（下周内要完成，可以多问杨德睿学长和贾越凯学长）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通过 </a:t>
            </a:r>
            <a:r>
              <a:rPr lang="en-US" altLang="zh-CN" b="0" i="0" dirty="0">
                <a:effectLst/>
                <a:latin typeface="-apple-system"/>
              </a:rPr>
              <a:t>shared memory </a:t>
            </a:r>
            <a:r>
              <a:rPr lang="zh-CN" altLang="en-US" b="0" i="0" dirty="0">
                <a:effectLst/>
                <a:latin typeface="-apple-system"/>
              </a:rPr>
              <a:t>设计实现</a:t>
            </a:r>
            <a:r>
              <a:rPr lang="en-US" altLang="zh-CN" b="0" i="0" dirty="0">
                <a:effectLst/>
                <a:latin typeface="-apple-system"/>
              </a:rPr>
              <a:t>REE/TEE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zh-CN" altLang="en-US" dirty="0">
                <a:latin typeface="-apple-system"/>
              </a:rPr>
              <a:t>自行设计对应的</a:t>
            </a:r>
            <a:r>
              <a:rPr lang="en-US" altLang="zh-CN" dirty="0">
                <a:latin typeface="-apple-system"/>
              </a:rPr>
              <a:t>demo</a:t>
            </a:r>
            <a:r>
              <a:rPr lang="zh-CN" altLang="en-US" dirty="0">
                <a:latin typeface="-apple-system"/>
              </a:rPr>
              <a:t>和测例（也需要多问助教和学长）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76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4AB0-7AC3-4D02-B651-7193E248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2F2F3-61EF-4FC0-9CF9-25AADBA4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RaspBerry</a:t>
            </a:r>
            <a:r>
              <a:rPr lang="en-US" altLang="zh-CN"/>
              <a:t> Pi 4B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等线</vt:lpstr>
      <vt:lpstr>等线 Light</vt:lpstr>
      <vt:lpstr>Arial</vt:lpstr>
      <vt:lpstr>Office 主题​​</vt:lpstr>
      <vt:lpstr>Proj 183 Zcore TEE-OS</vt:lpstr>
      <vt:lpstr>目标</vt:lpstr>
      <vt:lpstr>进度规划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183 Zcore TEE-OS</dc:title>
  <dc:creator>zhang shuning</dc:creator>
  <cp:lastModifiedBy>zhang shuning</cp:lastModifiedBy>
  <cp:revision>3</cp:revision>
  <dcterms:created xsi:type="dcterms:W3CDTF">2022-04-16T00:17:54Z</dcterms:created>
  <dcterms:modified xsi:type="dcterms:W3CDTF">2022-04-16T03:07:25Z</dcterms:modified>
</cp:coreProperties>
</file>