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4800"/>
              <a:t>Proj 183 Xiaomi-Zcore-TEEOS</a:t>
            </a:r>
            <a:endParaRPr lang="en-US" altLang="zh-CN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张书宁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zCore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移植到</a:t>
            </a:r>
            <a:r>
              <a:rPr lang="en-US" altLang="zh-CN"/>
              <a:t>qemu-aarch64</a:t>
            </a:r>
            <a:r>
              <a:t>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2152015"/>
            <a:ext cx="5442602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120" y="1753235"/>
            <a:ext cx="5357607" cy="4320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主要修改部分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这部分找到了做了</a:t>
            </a:r>
            <a:r>
              <a:rPr lang="en-US" altLang="zh-CN"/>
              <a:t>Aarch64</a:t>
            </a:r>
            <a:r>
              <a:t>的仓库。</a:t>
            </a:r>
            <a:endParaRPr lang="en-US" altLang="zh-CN"/>
          </a:p>
          <a:p>
            <a:r>
              <a:rPr lang="en-US" altLang="zh-CN"/>
              <a:t>zCore/src/platform</a:t>
            </a:r>
            <a:r>
              <a:t>，添加对于启动地址和</a:t>
            </a:r>
            <a:r>
              <a:rPr lang="en-US" altLang="zh-CN"/>
              <a:t>linker.ld</a:t>
            </a:r>
            <a:r>
              <a:t>的关于</a:t>
            </a:r>
            <a:r>
              <a:rPr lang="en-US" altLang="zh-CN"/>
              <a:t>Aarch64</a:t>
            </a:r>
            <a:r>
              <a:t>的适配</a:t>
            </a:r>
          </a:p>
          <a:p>
            <a:r>
              <a:rPr lang="en-US" altLang="zh-CN"/>
              <a:t>zCore/aarch64.json</a:t>
            </a:r>
            <a:r>
              <a:t>，添加关于</a:t>
            </a:r>
            <a:r>
              <a:rPr lang="en-US" altLang="zh-CN"/>
              <a:t>aarch64</a:t>
            </a:r>
            <a:r>
              <a:t>的适配设置文件（</a:t>
            </a:r>
            <a:r>
              <a:rPr lang="en-US" altLang="zh-CN"/>
              <a:t>data-layout, features</a:t>
            </a:r>
            <a:r>
              <a:t>等</a:t>
            </a:r>
            <a:r>
              <a:t>）</a:t>
            </a:r>
          </a:p>
          <a:p>
            <a:r>
              <a:rPr lang="en-US" altLang="zh-CN"/>
              <a:t>zCore/kernel-hal/bare/aarch64</a:t>
            </a:r>
            <a:r>
              <a:t>，实现硬件抽象层对于</a:t>
            </a:r>
            <a:r>
              <a:rPr lang="en-US" altLang="zh-CN"/>
              <a:t>CPU, Interrupt, Driver</a:t>
            </a:r>
            <a:r>
              <a:t>等支持。</a:t>
            </a:r>
          </a:p>
          <a:p>
            <a:r>
              <a:rPr lang="en-US" altLang="zh-CN"/>
              <a:t>zCore/linux-syscall/aarch64_syscall.h.in</a:t>
            </a:r>
            <a:r>
              <a:t>，实现</a:t>
            </a:r>
            <a:r>
              <a:rPr lang="en-US" altLang="zh-CN"/>
              <a:t>syscall</a:t>
            </a:r>
            <a:r>
              <a:t>层面</a:t>
            </a:r>
            <a:r>
              <a:rPr lang="en-US" altLang="zh-CN"/>
              <a:t>aarch64</a:t>
            </a:r>
            <a:r>
              <a:t>的相关</a:t>
            </a:r>
            <a:r>
              <a:rPr lang="en-US" altLang="zh-CN"/>
              <a:t>syscall id</a:t>
            </a:r>
            <a:r>
              <a:t>和内容对应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关于物理硬件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昨晚拿到了</a:t>
            </a:r>
            <a:r>
              <a:rPr lang="en-US" altLang="zh-CN"/>
              <a:t>CP2102</a:t>
            </a:r>
            <a:r>
              <a:t>，可以跑树莓派的自带</a:t>
            </a:r>
            <a:r>
              <a:rPr lang="en-US" altLang="zh-CN"/>
              <a:t>OS</a:t>
            </a:r>
            <a:endParaRPr lang="en-US" altLang="zh-CN"/>
          </a:p>
          <a:p>
            <a:r>
              <a:t>正在尝试根据如下文档和</a:t>
            </a:r>
            <a:r>
              <a:rPr lang="en-US" altLang="zh-CN"/>
              <a:t>@</a:t>
            </a:r>
            <a:r>
              <a:t>安之达的教程，</a:t>
            </a:r>
            <a:r>
              <a:rPr lang="en-US" altLang="zh-CN"/>
              <a:t>@</a:t>
            </a:r>
            <a:r>
              <a:t>张熙至，</a:t>
            </a:r>
            <a:r>
              <a:rPr lang="en-US" altLang="zh-CN"/>
              <a:t>@</a:t>
            </a:r>
            <a:r>
              <a:t>陈云逸的经验把</a:t>
            </a:r>
            <a:r>
              <a:rPr lang="en-US" altLang="zh-CN"/>
              <a:t>zCore</a:t>
            </a:r>
            <a:r>
              <a:t>烧录到树莓派上。</a:t>
            </a:r>
          </a:p>
          <a:p>
            <a:r>
              <a:t>如果有问题会进一步问</a:t>
            </a:r>
            <a:r>
              <a:rPr lang="en-US" altLang="zh-CN"/>
              <a:t>@</a:t>
            </a:r>
            <a:r>
              <a:t>贾越凯</a:t>
            </a:r>
          </a:p>
          <a:p/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演示</Application>
  <PresentationFormat>宽屏</PresentationFormat>
  <Paragraphs>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2019011311</cp:lastModifiedBy>
  <cp:revision>32</cp:revision>
  <dcterms:created xsi:type="dcterms:W3CDTF">2019-06-19T02:08:00Z</dcterms:created>
  <dcterms:modified xsi:type="dcterms:W3CDTF">2022-04-22T05:56:42Z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