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38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A2D"/>
    <a:srgbClr val="F36852"/>
    <a:srgbClr val="FC3C94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8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87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右箭头 12"/>
          <p:cNvSpPr/>
          <p:nvPr/>
        </p:nvSpPr>
        <p:spPr>
          <a:xfrm>
            <a:off x="-1572260" y="2594610"/>
            <a:ext cx="4266565" cy="83439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1"/>
            </p:custDataLst>
          </p:nvPr>
        </p:nvSpPr>
        <p:spPr>
          <a:xfrm>
            <a:off x="10420985" y="1696085"/>
            <a:ext cx="2461895" cy="248158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数字化信息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43380" y="1136015"/>
            <a:ext cx="8162925" cy="666750"/>
          </a:xfrm>
          <a:prstGeom prst="roundRect">
            <a:avLst/>
          </a:prstGeom>
          <a:solidFill>
            <a:srgbClr val="E76A2D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图形用户界面（屏幕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鼠标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键盘等）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>
            <a:off x="1643380" y="3811905"/>
            <a:ext cx="8162925" cy="1199515"/>
          </a:xfrm>
          <a:prstGeom prst="roundRect">
            <a:avLst/>
          </a:prstGeom>
          <a:solidFill>
            <a:srgbClr val="E76A2D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存储器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00930" y="5205730"/>
            <a:ext cx="1889125" cy="1280795"/>
          </a:xfrm>
          <a:prstGeom prst="roundRect">
            <a:avLst/>
          </a:prstGeom>
          <a:solidFill>
            <a:srgbClr val="E76A2D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处理器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10498455" y="2228215"/>
            <a:ext cx="989330" cy="4432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>
          <a:xfrm>
            <a:off x="10498455" y="2798445"/>
            <a:ext cx="989330" cy="4432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文字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>
            <p:custDataLst>
              <p:tags r:id="rId5"/>
            </p:custDataLst>
          </p:nvPr>
        </p:nvSpPr>
        <p:spPr>
          <a:xfrm>
            <a:off x="11772265" y="2228215"/>
            <a:ext cx="989330" cy="4432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图片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>
            <p:custDataLst>
              <p:tags r:id="rId6"/>
            </p:custDataLst>
          </p:nvPr>
        </p:nvSpPr>
        <p:spPr>
          <a:xfrm>
            <a:off x="13355955" y="1695450"/>
            <a:ext cx="1482725" cy="2482215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各行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各业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>
            <p:custDataLst>
              <p:tags r:id="rId7"/>
            </p:custDataLst>
          </p:nvPr>
        </p:nvSpPr>
        <p:spPr>
          <a:xfrm>
            <a:off x="2766060" y="2255520"/>
            <a:ext cx="4245610" cy="1362075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程序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（二进制）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>
            <p:custDataLst>
              <p:tags r:id="rId8"/>
            </p:custDataLst>
          </p:nvPr>
        </p:nvSpPr>
        <p:spPr>
          <a:xfrm>
            <a:off x="7890510" y="2252980"/>
            <a:ext cx="1459865" cy="1364615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（二进制）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57490" y="3808095"/>
            <a:ext cx="508635" cy="120269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>
            <p:custDataLst>
              <p:tags r:id="rId9"/>
            </p:custDataLst>
          </p:nvPr>
        </p:nvSpPr>
        <p:spPr>
          <a:xfrm>
            <a:off x="8366125" y="3811905"/>
            <a:ext cx="508635" cy="120269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>
            <p:custDataLst>
              <p:tags r:id="rId10"/>
            </p:custDataLst>
          </p:nvPr>
        </p:nvSpPr>
        <p:spPr>
          <a:xfrm>
            <a:off x="8874760" y="3808095"/>
            <a:ext cx="442595" cy="120269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3658870" y="3811905"/>
            <a:ext cx="2459990" cy="120269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</a:rPr>
              <a:t>把</a:t>
            </a:r>
            <a:r>
              <a:rPr lang="en-US" altLang="zh-CN">
                <a:solidFill>
                  <a:schemeClr val="tx1"/>
                </a:solidFill>
              </a:rPr>
              <a:t>1,1</a:t>
            </a:r>
            <a:r>
              <a:rPr lang="zh-CN" altLang="en-US">
                <a:solidFill>
                  <a:schemeClr val="tx1"/>
                </a:solidFill>
              </a:rPr>
              <a:t>放入处理器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计算加和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结果放入存储器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>
            <p:custDataLst>
              <p:tags r:id="rId12"/>
            </p:custDataLst>
          </p:nvPr>
        </p:nvSpPr>
        <p:spPr>
          <a:xfrm>
            <a:off x="2766060" y="3811905"/>
            <a:ext cx="892810" cy="120269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数据放入存储器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>
            <p:custDataLst>
              <p:tags r:id="rId13"/>
            </p:custDataLst>
          </p:nvPr>
        </p:nvSpPr>
        <p:spPr>
          <a:xfrm>
            <a:off x="6118860" y="3808095"/>
            <a:ext cx="892810" cy="120269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结果显示在屏幕上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>
            <p:custDataLst>
              <p:tags r:id="rId14"/>
            </p:custDataLst>
          </p:nvPr>
        </p:nvSpPr>
        <p:spPr>
          <a:xfrm>
            <a:off x="11772265" y="2798445"/>
            <a:ext cx="989330" cy="4432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声音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>
            <p:custDataLst>
              <p:tags r:id="rId15"/>
            </p:custDataLst>
          </p:nvPr>
        </p:nvSpPr>
        <p:spPr>
          <a:xfrm>
            <a:off x="10498455" y="3403600"/>
            <a:ext cx="2263775" cy="4432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......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>
            <p:custDataLst>
              <p:tags r:id="rId16"/>
            </p:custDataLst>
          </p:nvPr>
        </p:nvSpPr>
        <p:spPr>
          <a:xfrm>
            <a:off x="-1247140" y="1695450"/>
            <a:ext cx="2461895" cy="248158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语言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>
            <p:custDataLst>
              <p:tags r:id="rId17"/>
            </p:custDataLst>
          </p:nvPr>
        </p:nvSpPr>
        <p:spPr>
          <a:xfrm>
            <a:off x="-1169670" y="2227580"/>
            <a:ext cx="989330" cy="4432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>
            <p:custDataLst>
              <p:tags r:id="rId18"/>
            </p:custDataLst>
          </p:nvPr>
        </p:nvSpPr>
        <p:spPr>
          <a:xfrm>
            <a:off x="-1169670" y="2797810"/>
            <a:ext cx="989330" cy="4432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>
            <p:custDataLst>
              <p:tags r:id="rId19"/>
            </p:custDataLst>
          </p:nvPr>
        </p:nvSpPr>
        <p:spPr>
          <a:xfrm>
            <a:off x="104140" y="2227580"/>
            <a:ext cx="989330" cy="4432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C++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>
            <p:custDataLst>
              <p:tags r:id="rId20"/>
            </p:custDataLst>
          </p:nvPr>
        </p:nvSpPr>
        <p:spPr>
          <a:xfrm>
            <a:off x="-3081655" y="1694815"/>
            <a:ext cx="1482725" cy="2482215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计算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方法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>
            <p:custDataLst>
              <p:tags r:id="rId21"/>
            </p:custDataLst>
          </p:nvPr>
        </p:nvSpPr>
        <p:spPr>
          <a:xfrm>
            <a:off x="104140" y="2797810"/>
            <a:ext cx="989330" cy="4432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java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>
            <p:custDataLst>
              <p:tags r:id="rId22"/>
            </p:custDataLst>
          </p:nvPr>
        </p:nvSpPr>
        <p:spPr>
          <a:xfrm>
            <a:off x="-1169670" y="3402965"/>
            <a:ext cx="2263775" cy="4432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......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>
            <p:custDataLst>
              <p:tags r:id="rId23"/>
            </p:custDataLst>
          </p:nvPr>
        </p:nvSpPr>
        <p:spPr>
          <a:xfrm rot="10800000">
            <a:off x="9528175" y="2559685"/>
            <a:ext cx="793115" cy="83439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COMMONDATA" val="eyJoZGlkIjoiY2ViMDVlYTMwZjA5OGUxZGVmODE4Y2ZhMTQ4ZmNlMTQ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演示</Application>
  <PresentationFormat>宽屏</PresentationFormat>
  <Paragraphs>70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zt</cp:lastModifiedBy>
  <cp:revision>163</cp:revision>
  <dcterms:created xsi:type="dcterms:W3CDTF">2019-06-19T02:08:00Z</dcterms:created>
  <dcterms:modified xsi:type="dcterms:W3CDTF">2023-09-17T06:37:10Z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9A7C6A432D814BE2BDED0A840DB472D2_11</vt:lpwstr>
  </property>
</Properties>
</file>