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8F4"/>
    <a:srgbClr val="FA0EE9"/>
    <a:srgbClr val="FDB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8413-1C0F-4A48-8CA3-AF598B4AA5C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ED2F3-F725-4BC2-9E28-1C2EF8661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7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F8C2A-94AB-2496-98F7-AB07210F3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9B3F4-F77C-E24B-441F-F7264E1A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11DB9-910D-A634-ADA3-A0A9F1D7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88E86-54DE-DA9F-1F04-D7DCEB3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14CE-C123-3241-8878-3C6A4E88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9362-82B3-7C54-4D87-2B3E586F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4D5D7-6BD8-8CF8-A054-50DB817D8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095BD-85FA-DAB8-0133-B3387D2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C5658-3637-F499-9EE8-3B73C679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C771E-8403-C00B-2263-F41DCC39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2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D7990-6AB3-3E87-9A63-DD4FCB9E6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149B4-8FA1-C5A9-0F6F-7891D0306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87877-8E62-BFDE-E9A5-25493CED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6B8E0-CC18-EB7E-14C1-92A4F0ED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9D150-EF5D-45BA-7D9E-E4B1D6B6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99BB4-4EDC-4EE8-9CF9-1AEA30F6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FDD2E-87A0-E13C-405C-ED399450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19F86-9983-8D5A-1461-125AFEA7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74D10-2492-7297-8E52-D4BA79BD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6536E-1086-2BB7-14D7-60CF9436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2D1B-F2E3-5E3A-71BE-6B127A67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96A22-4B35-58A3-802F-EBDF6C8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69ABC-0E11-3D4D-FAAD-F3CE37C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F685A-A34F-4364-7A41-95447B3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583C6-6C80-D939-5830-A5AE19ED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61CE-714D-F785-3EC1-C16C4ABC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41CEC-0F72-2B57-F99E-268408B9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6D69A-F39A-8A86-E1CE-9DD1CF02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AC31C-0228-D716-A099-9D5A0A92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A46A6-DE4B-A803-43F6-C63C268B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6D366-D95D-46E6-20CA-93BEC322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2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FFC7-1DF2-62EE-5074-1CE0EDC9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5479C-C4F7-AF63-46E8-E89783D9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A2F-3DA1-E6A7-BA70-007C223A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31E29C-8F65-3EFC-E4D2-8452ABDFF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690309-28A8-5FD4-A2E8-1AAE87F9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DEC50-E76F-0A6D-3C44-B3C8DC45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9C116-A074-0B4A-F002-C1719EBB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A770D3-E253-AF83-2228-497BA2DE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5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0F705-84AA-87BC-8DD6-9E1966B7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DC26C-DC85-CD72-C88A-ACD46DA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55F63-B9E6-EEFF-B3C7-2FFF794A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57102F-68E8-D018-6625-74A4050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9294F-162F-8414-7AD2-F6D954C6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E9F77-0FB3-F288-4A99-78E669F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7CA61-DAD9-BB8F-2AAA-68A9BFA7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3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2FF6-ECFA-7B65-7065-995440CF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BCFAA-5125-EF18-885E-F0EEC17F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1AA88-B978-6425-B927-C42E5225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E2112-02A6-1CE7-424A-EF1BF89C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40E94-7424-2EFE-F2BF-76D0757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B1A75-A34F-028C-5250-D7BDC281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E733-EFF4-8DEC-0D5D-BA8A0B6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E69518-55F8-6149-0B59-F0447908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8C8B3-B915-D677-0DC2-C6D05088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71C18-595D-C376-BA96-0936839E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E9C6E-A23C-DD49-80A1-4AC0AFEA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EC5FA-7916-9F47-3EBA-813CD367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4E0E9-42CC-05A8-2DFE-51FC8C82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8964C-6D72-B7DD-8429-63DCFD4F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AC14D-F040-8D7B-CCFC-B2F5E3D9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0DC3-6E29-401C-BCE3-57A34F992CD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71F36-061B-C0C9-F99F-F483F1734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796C-AF0C-D5AF-BBC9-46FE94D7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DE18-8420-4A6B-84F0-784C6C5C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6CA1-C7A8-CE46-4296-8B1198CC8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00AFD-7F9C-6EEF-7BFF-0B88A7A96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3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5A762B3E-6FBE-AC50-533C-1183B31CA1E5}"/>
              </a:ext>
            </a:extLst>
          </p:cNvPr>
          <p:cNvSpPr/>
          <p:nvPr/>
        </p:nvSpPr>
        <p:spPr>
          <a:xfrm>
            <a:off x="6342579" y="3558430"/>
            <a:ext cx="4753511" cy="295877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办公室职员">
            <a:extLst>
              <a:ext uri="{FF2B5EF4-FFF2-40B4-BE49-F238E27FC236}">
                <a16:creationId xmlns:a16="http://schemas.microsoft.com/office/drawing/2014/main" id="{875F3DCC-9C5B-5006-E08D-C4B53957A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042" y="2232061"/>
            <a:ext cx="914400" cy="914400"/>
          </a:xfrm>
          <a:prstGeom prst="rect">
            <a:avLst/>
          </a:prstGeom>
        </p:spPr>
      </p:pic>
      <p:pic>
        <p:nvPicPr>
          <p:cNvPr id="5" name="图形 4" descr="程序员">
            <a:extLst>
              <a:ext uri="{FF2B5EF4-FFF2-40B4-BE49-F238E27FC236}">
                <a16:creationId xmlns:a16="http://schemas.microsoft.com/office/drawing/2014/main" id="{CD73693B-F9A2-221E-8158-0126CE43D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2756" y="1317661"/>
            <a:ext cx="914400" cy="9144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5FB1BA-DA1E-530D-C4C3-7014185CBA56}"/>
              </a:ext>
            </a:extLst>
          </p:cNvPr>
          <p:cNvSpPr/>
          <p:nvPr/>
        </p:nvSpPr>
        <p:spPr>
          <a:xfrm>
            <a:off x="3020602" y="1358758"/>
            <a:ext cx="708917" cy="35240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83084F45-35B5-3023-F81A-501B765C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320" y="2425554"/>
            <a:ext cx="914400" cy="914400"/>
          </a:xfrm>
          <a:prstGeom prst="rect">
            <a:avLst/>
          </a:prstGeom>
        </p:spPr>
      </p:pic>
      <p:pic>
        <p:nvPicPr>
          <p:cNvPr id="8" name="图形 7" descr="程序员">
            <a:extLst>
              <a:ext uri="{FF2B5EF4-FFF2-40B4-BE49-F238E27FC236}">
                <a16:creationId xmlns:a16="http://schemas.microsoft.com/office/drawing/2014/main" id="{4A0BDCA4-A21E-21A2-B259-6D47F44F7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320" y="3881403"/>
            <a:ext cx="914400" cy="914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B0EC69-E46D-E48D-BCD1-1969E2BA1E31}"/>
              </a:ext>
            </a:extLst>
          </p:cNvPr>
          <p:cNvSpPr txBox="1"/>
          <p:nvPr/>
        </p:nvSpPr>
        <p:spPr>
          <a:xfrm flipH="1">
            <a:off x="4859677" y="3441843"/>
            <a:ext cx="472610" cy="59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2E782A-12EA-CEAF-47C6-7480569EE774}"/>
              </a:ext>
            </a:extLst>
          </p:cNvPr>
          <p:cNvSpPr txBox="1"/>
          <p:nvPr/>
        </p:nvSpPr>
        <p:spPr>
          <a:xfrm>
            <a:off x="3128008" y="2350207"/>
            <a:ext cx="492443" cy="2558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Chain 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B3C309-BA60-6543-E0C8-2ADB7534B34A}"/>
              </a:ext>
            </a:extLst>
          </p:cNvPr>
          <p:cNvSpPr txBox="1"/>
          <p:nvPr/>
        </p:nvSpPr>
        <p:spPr>
          <a:xfrm>
            <a:off x="1171242" y="3071973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Owner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60F8FB-4130-2DB2-2695-1FACDFF8BC29}"/>
              </a:ext>
            </a:extLst>
          </p:cNvPr>
          <p:cNvSpPr txBox="1"/>
          <p:nvPr/>
        </p:nvSpPr>
        <p:spPr>
          <a:xfrm>
            <a:off x="4582630" y="2124006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Visitor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5F2E0A5-A73D-44DE-48D0-D1AB73335D11}"/>
              </a:ext>
            </a:extLst>
          </p:cNvPr>
          <p:cNvCxnSpPr>
            <a:cxnSpLocks/>
          </p:cNvCxnSpPr>
          <p:nvPr/>
        </p:nvCxnSpPr>
        <p:spPr>
          <a:xfrm flipH="1">
            <a:off x="3756060" y="1795409"/>
            <a:ext cx="906696" cy="64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十二边形 14">
            <a:extLst>
              <a:ext uri="{FF2B5EF4-FFF2-40B4-BE49-F238E27FC236}">
                <a16:creationId xmlns:a16="http://schemas.microsoft.com/office/drawing/2014/main" id="{0547748A-36ED-ACFB-E2E1-79818F39CFF5}"/>
              </a:ext>
            </a:extLst>
          </p:cNvPr>
          <p:cNvSpPr/>
          <p:nvPr/>
        </p:nvSpPr>
        <p:spPr>
          <a:xfrm>
            <a:off x="4037746" y="1879363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十二边形 15">
            <a:extLst>
              <a:ext uri="{FF2B5EF4-FFF2-40B4-BE49-F238E27FC236}">
                <a16:creationId xmlns:a16="http://schemas.microsoft.com/office/drawing/2014/main" id="{EF8CA0BE-05F6-B306-40C1-1C93811FEEBE}"/>
              </a:ext>
            </a:extLst>
          </p:cNvPr>
          <p:cNvSpPr/>
          <p:nvPr/>
        </p:nvSpPr>
        <p:spPr>
          <a:xfrm>
            <a:off x="2494908" y="2298888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C7BEF2-2880-B23B-2AE1-E95FE6BF60CE}"/>
              </a:ext>
            </a:extLst>
          </p:cNvPr>
          <p:cNvCxnSpPr>
            <a:stCxn id="3" idx="3"/>
          </p:cNvCxnSpPr>
          <p:nvPr/>
        </p:nvCxnSpPr>
        <p:spPr>
          <a:xfrm flipV="1">
            <a:off x="2402442" y="2350207"/>
            <a:ext cx="542805" cy="3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CF9D2B-5865-DE34-7EE2-DFBCD2BD75CD}"/>
              </a:ext>
            </a:extLst>
          </p:cNvPr>
          <p:cNvSpPr txBox="1"/>
          <p:nvPr/>
        </p:nvSpPr>
        <p:spPr>
          <a:xfrm rot="19378291">
            <a:off x="3821980" y="1934623"/>
            <a:ext cx="116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D78ECC-E2F1-AD59-6BC5-87B179D4ED51}"/>
              </a:ext>
            </a:extLst>
          </p:cNvPr>
          <p:cNvSpPr txBox="1"/>
          <p:nvPr/>
        </p:nvSpPr>
        <p:spPr>
          <a:xfrm rot="19719081">
            <a:off x="2166131" y="2436339"/>
            <a:ext cx="116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2EC6AF-80F9-2D48-51DE-909460AF539E}"/>
              </a:ext>
            </a:extLst>
          </p:cNvPr>
          <p:cNvCxnSpPr>
            <a:stCxn id="6" idx="3"/>
          </p:cNvCxnSpPr>
          <p:nvPr/>
        </p:nvCxnSpPr>
        <p:spPr>
          <a:xfrm flipV="1">
            <a:off x="3729519" y="2118130"/>
            <a:ext cx="941801" cy="10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十二边形 23">
            <a:extLst>
              <a:ext uri="{FF2B5EF4-FFF2-40B4-BE49-F238E27FC236}">
                <a16:creationId xmlns:a16="http://schemas.microsoft.com/office/drawing/2014/main" id="{29B29AEE-7A09-1409-39F5-7E4E827048B1}"/>
              </a:ext>
            </a:extLst>
          </p:cNvPr>
          <p:cNvSpPr/>
          <p:nvPr/>
        </p:nvSpPr>
        <p:spPr>
          <a:xfrm>
            <a:off x="3849384" y="2584851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BDA8AA-0093-8BE9-58A1-140137912F1F}"/>
              </a:ext>
            </a:extLst>
          </p:cNvPr>
          <p:cNvSpPr txBox="1"/>
          <p:nvPr/>
        </p:nvSpPr>
        <p:spPr>
          <a:xfrm rot="18810123">
            <a:off x="3369333" y="2645122"/>
            <a:ext cx="17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URI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4E011911-CE93-8A00-C842-98157F4D1C11}"/>
              </a:ext>
            </a:extLst>
          </p:cNvPr>
          <p:cNvSpPr/>
          <p:nvPr/>
        </p:nvSpPr>
        <p:spPr>
          <a:xfrm>
            <a:off x="7346017" y="1417835"/>
            <a:ext cx="1356188" cy="68020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B1156D-955D-6366-A8FE-53431EB82838}"/>
              </a:ext>
            </a:extLst>
          </p:cNvPr>
          <p:cNvSpPr txBox="1"/>
          <p:nvPr/>
        </p:nvSpPr>
        <p:spPr>
          <a:xfrm>
            <a:off x="7478227" y="2050378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C6971B0-F58D-1001-CFF1-FE52E79335A6}"/>
              </a:ext>
            </a:extLst>
          </p:cNvPr>
          <p:cNvSpPr/>
          <p:nvPr/>
        </p:nvSpPr>
        <p:spPr>
          <a:xfrm>
            <a:off x="7695341" y="1622286"/>
            <a:ext cx="287676" cy="257077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168F65-3EA7-CC17-E3E0-1EA05A2A0B89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828905" y="1160980"/>
            <a:ext cx="10274" cy="46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51FD4B-6C18-25EB-362B-7DFE5ED58209}"/>
              </a:ext>
            </a:extLst>
          </p:cNvPr>
          <p:cNvSpPr txBox="1"/>
          <p:nvPr/>
        </p:nvSpPr>
        <p:spPr>
          <a:xfrm>
            <a:off x="7188656" y="846521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Token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8D7918-45F9-351C-7528-10BE84CA764A}"/>
              </a:ext>
            </a:extLst>
          </p:cNvPr>
          <p:cNvCxnSpPr>
            <a:cxnSpLocks/>
          </p:cNvCxnSpPr>
          <p:nvPr/>
        </p:nvCxnSpPr>
        <p:spPr>
          <a:xfrm flipV="1">
            <a:off x="5577156" y="1675337"/>
            <a:ext cx="1768861" cy="1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0CB2F32-5231-F45E-02CA-5CFFABB976BB}"/>
              </a:ext>
            </a:extLst>
          </p:cNvPr>
          <p:cNvSpPr txBox="1"/>
          <p:nvPr/>
        </p:nvSpPr>
        <p:spPr>
          <a:xfrm>
            <a:off x="5506941" y="1711449"/>
            <a:ext cx="20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&amp; Access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十二边形 36">
            <a:extLst>
              <a:ext uri="{FF2B5EF4-FFF2-40B4-BE49-F238E27FC236}">
                <a16:creationId xmlns:a16="http://schemas.microsoft.com/office/drawing/2014/main" id="{85F5162D-E432-45F6-6D13-308B8F2972B3}"/>
              </a:ext>
            </a:extLst>
          </p:cNvPr>
          <p:cNvSpPr/>
          <p:nvPr/>
        </p:nvSpPr>
        <p:spPr>
          <a:xfrm>
            <a:off x="6342579" y="1336005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DAEB904-3877-11FF-4FC8-91DA8C95AAB2}"/>
              </a:ext>
            </a:extLst>
          </p:cNvPr>
          <p:cNvSpPr/>
          <p:nvPr/>
        </p:nvSpPr>
        <p:spPr>
          <a:xfrm>
            <a:off x="10366625" y="878589"/>
            <a:ext cx="1356188" cy="16796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2C4D6D-3A6F-A4A5-FB71-FB7BCB13F0C1}"/>
              </a:ext>
            </a:extLst>
          </p:cNvPr>
          <p:cNvSpPr txBox="1"/>
          <p:nvPr/>
        </p:nvSpPr>
        <p:spPr>
          <a:xfrm>
            <a:off x="10805343" y="2521273"/>
            <a:ext cx="71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75F0C9-F480-560D-70BD-551985F66737}"/>
              </a:ext>
            </a:extLst>
          </p:cNvPr>
          <p:cNvCxnSpPr/>
          <p:nvPr/>
        </p:nvCxnSpPr>
        <p:spPr>
          <a:xfrm>
            <a:off x="8702205" y="1622285"/>
            <a:ext cx="166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313C05C-18B8-B5FC-D836-5E09EC4B0A92}"/>
              </a:ext>
            </a:extLst>
          </p:cNvPr>
          <p:cNvSpPr txBox="1"/>
          <p:nvPr/>
        </p:nvSpPr>
        <p:spPr>
          <a:xfrm>
            <a:off x="9223118" y="1216454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形 45" descr="连接">
            <a:extLst>
              <a:ext uri="{FF2B5EF4-FFF2-40B4-BE49-F238E27FC236}">
                <a16:creationId xmlns:a16="http://schemas.microsoft.com/office/drawing/2014/main" id="{1933FA19-85C0-8E50-45F7-31EACC747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433" y="3441305"/>
            <a:ext cx="2993706" cy="2993706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F33B8EF-BA87-04C2-1765-2724CA0C3A9A}"/>
              </a:ext>
            </a:extLst>
          </p:cNvPr>
          <p:cNvCxnSpPr>
            <a:cxnSpLocks/>
          </p:cNvCxnSpPr>
          <p:nvPr/>
        </p:nvCxnSpPr>
        <p:spPr>
          <a:xfrm flipH="1">
            <a:off x="9957371" y="2584851"/>
            <a:ext cx="573640" cy="99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十二边形 48">
            <a:extLst>
              <a:ext uri="{FF2B5EF4-FFF2-40B4-BE49-F238E27FC236}">
                <a16:creationId xmlns:a16="http://schemas.microsoft.com/office/drawing/2014/main" id="{A7B053DF-1BD2-F041-28ED-B94FD6AE9F07}"/>
              </a:ext>
            </a:extLst>
          </p:cNvPr>
          <p:cNvSpPr/>
          <p:nvPr/>
        </p:nvSpPr>
        <p:spPr>
          <a:xfrm>
            <a:off x="9957371" y="2865139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41347AE-28F0-272E-2E68-05ED09B5D56E}"/>
              </a:ext>
            </a:extLst>
          </p:cNvPr>
          <p:cNvSpPr txBox="1"/>
          <p:nvPr/>
        </p:nvSpPr>
        <p:spPr>
          <a:xfrm>
            <a:off x="10127249" y="3106906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Info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0D9DF92-17F5-633A-28E6-CA6D3DDBEA40}"/>
              </a:ext>
            </a:extLst>
          </p:cNvPr>
          <p:cNvSpPr txBox="1"/>
          <p:nvPr/>
        </p:nvSpPr>
        <p:spPr>
          <a:xfrm>
            <a:off x="6385561" y="3567461"/>
            <a:ext cx="17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Multi-party Decryption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44E618-E197-426C-DE3C-C15875F03BD9}"/>
              </a:ext>
            </a:extLst>
          </p:cNvPr>
          <p:cNvSpPr txBox="1"/>
          <p:nvPr/>
        </p:nvSpPr>
        <p:spPr>
          <a:xfrm>
            <a:off x="8305123" y="5805513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14DC5DC-9CF2-510C-3DAA-144C377E5B87}"/>
              </a:ext>
            </a:extLst>
          </p:cNvPr>
          <p:cNvCxnSpPr>
            <a:cxnSpLocks/>
          </p:cNvCxnSpPr>
          <p:nvPr/>
        </p:nvCxnSpPr>
        <p:spPr>
          <a:xfrm flipH="1" flipV="1">
            <a:off x="5674378" y="2429243"/>
            <a:ext cx="787208" cy="112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十二边形 57">
            <a:extLst>
              <a:ext uri="{FF2B5EF4-FFF2-40B4-BE49-F238E27FC236}">
                <a16:creationId xmlns:a16="http://schemas.microsoft.com/office/drawing/2014/main" id="{A5E19A33-4F73-1EBE-35CB-EA82D5FB099E}"/>
              </a:ext>
            </a:extLst>
          </p:cNvPr>
          <p:cNvSpPr/>
          <p:nvPr/>
        </p:nvSpPr>
        <p:spPr>
          <a:xfrm>
            <a:off x="5845998" y="2411370"/>
            <a:ext cx="195209" cy="224263"/>
          </a:xfrm>
          <a:prstGeom prst="dodec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443131-0C0E-1F8E-3686-D080C0FF48EE}"/>
              </a:ext>
            </a:extLst>
          </p:cNvPr>
          <p:cNvSpPr txBox="1"/>
          <p:nvPr/>
        </p:nvSpPr>
        <p:spPr>
          <a:xfrm rot="3289626">
            <a:off x="5697377" y="2899710"/>
            <a:ext cx="17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with watermark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9DACEE0-B441-CE4E-D8BE-9C00FDE7EF86}"/>
              </a:ext>
            </a:extLst>
          </p:cNvPr>
          <p:cNvSpPr txBox="1"/>
          <p:nvPr/>
        </p:nvSpPr>
        <p:spPr>
          <a:xfrm>
            <a:off x="4498727" y="4711377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Visitor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0177E3-0707-96C4-98C8-29A7135639DB}"/>
              </a:ext>
            </a:extLst>
          </p:cNvPr>
          <p:cNvSpPr txBox="1"/>
          <p:nvPr/>
        </p:nvSpPr>
        <p:spPr>
          <a:xfrm>
            <a:off x="4632290" y="3252446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Visitor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5080A5-49E0-9F3E-F5B3-D9DA481931D2}"/>
              </a:ext>
            </a:extLst>
          </p:cNvPr>
          <p:cNvSpPr/>
          <p:nvPr/>
        </p:nvSpPr>
        <p:spPr>
          <a:xfrm>
            <a:off x="82200" y="626728"/>
            <a:ext cx="11455685" cy="3328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41EEE9-43D5-02A8-075C-75DA2A417963}"/>
              </a:ext>
            </a:extLst>
          </p:cNvPr>
          <p:cNvSpPr/>
          <p:nvPr/>
        </p:nvSpPr>
        <p:spPr>
          <a:xfrm>
            <a:off x="339052" y="914403"/>
            <a:ext cx="2465798" cy="20240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B841F347-0ADD-E647-D4A6-ED8F06F6C5B3}"/>
              </a:ext>
            </a:extLst>
          </p:cNvPr>
          <p:cNvSpPr/>
          <p:nvPr/>
        </p:nvSpPr>
        <p:spPr>
          <a:xfrm>
            <a:off x="544536" y="1119886"/>
            <a:ext cx="2003460" cy="55480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F003B-13A7-6075-F588-0742FAD08874}"/>
              </a:ext>
            </a:extLst>
          </p:cNvPr>
          <p:cNvSpPr/>
          <p:nvPr/>
        </p:nvSpPr>
        <p:spPr>
          <a:xfrm>
            <a:off x="544536" y="1797980"/>
            <a:ext cx="1099334" cy="35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0D588C-F99D-ABED-6A69-985293AE84A0}"/>
              </a:ext>
            </a:extLst>
          </p:cNvPr>
          <p:cNvSpPr/>
          <p:nvPr/>
        </p:nvSpPr>
        <p:spPr>
          <a:xfrm>
            <a:off x="1839079" y="1797980"/>
            <a:ext cx="678094" cy="32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732E7A-A186-E77A-BE24-5A930656A9DD}"/>
              </a:ext>
            </a:extLst>
          </p:cNvPr>
          <p:cNvSpPr/>
          <p:nvPr/>
        </p:nvSpPr>
        <p:spPr>
          <a:xfrm>
            <a:off x="544537" y="2309119"/>
            <a:ext cx="2003460" cy="4238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811443-D059-9BF6-B94D-2EB9B947F385}"/>
              </a:ext>
            </a:extLst>
          </p:cNvPr>
          <p:cNvSpPr txBox="1"/>
          <p:nvPr/>
        </p:nvSpPr>
        <p:spPr>
          <a:xfrm>
            <a:off x="678096" y="1150708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of Block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12ABE4-C593-FE7B-47A0-9B4C96868342}"/>
              </a:ext>
            </a:extLst>
          </p:cNvPr>
          <p:cNvSpPr txBox="1"/>
          <p:nvPr/>
        </p:nvSpPr>
        <p:spPr>
          <a:xfrm>
            <a:off x="842840" y="2956211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Block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D58649-9AE5-8BAC-BB6A-4EB49568A25D}"/>
              </a:ext>
            </a:extLst>
          </p:cNvPr>
          <p:cNvSpPr txBox="1"/>
          <p:nvPr/>
        </p:nvSpPr>
        <p:spPr>
          <a:xfrm>
            <a:off x="462697" y="1774684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278E02-35C7-0B10-60B3-7B6E3401CF65}"/>
              </a:ext>
            </a:extLst>
          </p:cNvPr>
          <p:cNvSpPr txBox="1"/>
          <p:nvPr/>
        </p:nvSpPr>
        <p:spPr>
          <a:xfrm>
            <a:off x="1798339" y="1774688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8E33FF-6888-5C67-1E6A-EEFE3B6007EE}"/>
              </a:ext>
            </a:extLst>
          </p:cNvPr>
          <p:cNvSpPr txBox="1"/>
          <p:nvPr/>
        </p:nvSpPr>
        <p:spPr>
          <a:xfrm>
            <a:off x="493517" y="2350038"/>
            <a:ext cx="219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Owner’s Sig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400FA2-00D3-1AA0-832B-6E9374764BDC}"/>
              </a:ext>
            </a:extLst>
          </p:cNvPr>
          <p:cNvSpPr/>
          <p:nvPr/>
        </p:nvSpPr>
        <p:spPr>
          <a:xfrm>
            <a:off x="3172158" y="912693"/>
            <a:ext cx="2465798" cy="26377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F1AFDBA9-F0B2-1AB5-A0CD-C991D98E33EE}"/>
              </a:ext>
            </a:extLst>
          </p:cNvPr>
          <p:cNvSpPr/>
          <p:nvPr/>
        </p:nvSpPr>
        <p:spPr>
          <a:xfrm>
            <a:off x="3378492" y="1118176"/>
            <a:ext cx="2003460" cy="55480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68DE7F-73FB-C6D1-3E13-5627B54FD96A}"/>
              </a:ext>
            </a:extLst>
          </p:cNvPr>
          <p:cNvSpPr/>
          <p:nvPr/>
        </p:nvSpPr>
        <p:spPr>
          <a:xfrm>
            <a:off x="3378492" y="1796270"/>
            <a:ext cx="1099334" cy="35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76D8E7-DD46-FA26-AA78-71B6F5C2CAA4}"/>
              </a:ext>
            </a:extLst>
          </p:cNvPr>
          <p:cNvSpPr/>
          <p:nvPr/>
        </p:nvSpPr>
        <p:spPr>
          <a:xfrm>
            <a:off x="4673035" y="1796270"/>
            <a:ext cx="678094" cy="32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B4D447-7522-5A8F-AEBE-FDF75EBD2E6A}"/>
              </a:ext>
            </a:extLst>
          </p:cNvPr>
          <p:cNvSpPr/>
          <p:nvPr/>
        </p:nvSpPr>
        <p:spPr>
          <a:xfrm>
            <a:off x="3378493" y="2307409"/>
            <a:ext cx="2003460" cy="1124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7868B-B97A-758E-618A-1E2E41C27F02}"/>
              </a:ext>
            </a:extLst>
          </p:cNvPr>
          <p:cNvSpPr txBox="1"/>
          <p:nvPr/>
        </p:nvSpPr>
        <p:spPr>
          <a:xfrm>
            <a:off x="3512052" y="1148998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of Block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056AD-8E2E-A6C3-D519-5E1DF199529A}"/>
              </a:ext>
            </a:extLst>
          </p:cNvPr>
          <p:cNvSpPr txBox="1"/>
          <p:nvPr/>
        </p:nvSpPr>
        <p:spPr>
          <a:xfrm>
            <a:off x="3954195" y="3550401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091165-7D83-5768-0F2D-F7CE2A6B8FEB}"/>
              </a:ext>
            </a:extLst>
          </p:cNvPr>
          <p:cNvSpPr txBox="1"/>
          <p:nvPr/>
        </p:nvSpPr>
        <p:spPr>
          <a:xfrm>
            <a:off x="3296653" y="1772974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65F218-42D6-E847-4CCE-6AFBD5C6C102}"/>
              </a:ext>
            </a:extLst>
          </p:cNvPr>
          <p:cNvSpPr txBox="1"/>
          <p:nvPr/>
        </p:nvSpPr>
        <p:spPr>
          <a:xfrm>
            <a:off x="3337572" y="2339324"/>
            <a:ext cx="219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Visitor’s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351638-CC39-013C-53C7-1811FCC4B25E}"/>
              </a:ext>
            </a:extLst>
          </p:cNvPr>
          <p:cNvSpPr/>
          <p:nvPr/>
        </p:nvSpPr>
        <p:spPr>
          <a:xfrm>
            <a:off x="6019294" y="922967"/>
            <a:ext cx="2465798" cy="26121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B9378359-CABF-14C2-0C5F-8C8D3444F51C}"/>
              </a:ext>
            </a:extLst>
          </p:cNvPr>
          <p:cNvSpPr/>
          <p:nvPr/>
        </p:nvSpPr>
        <p:spPr>
          <a:xfrm>
            <a:off x="6224452" y="1128450"/>
            <a:ext cx="2003460" cy="55480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2CE90E-A35E-AE51-D1D0-4F8DC9102EF5}"/>
              </a:ext>
            </a:extLst>
          </p:cNvPr>
          <p:cNvSpPr/>
          <p:nvPr/>
        </p:nvSpPr>
        <p:spPr>
          <a:xfrm>
            <a:off x="6224452" y="1806544"/>
            <a:ext cx="1099334" cy="35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9B1EA5-AA44-ACD4-AFF8-BD8240FC6DCB}"/>
              </a:ext>
            </a:extLst>
          </p:cNvPr>
          <p:cNvSpPr/>
          <p:nvPr/>
        </p:nvSpPr>
        <p:spPr>
          <a:xfrm>
            <a:off x="7518995" y="1806544"/>
            <a:ext cx="678094" cy="32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7A78EF-8106-8408-C087-8CCBF465AF60}"/>
              </a:ext>
            </a:extLst>
          </p:cNvPr>
          <p:cNvSpPr/>
          <p:nvPr/>
        </p:nvSpPr>
        <p:spPr>
          <a:xfrm>
            <a:off x="6224453" y="2317683"/>
            <a:ext cx="2003460" cy="10119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A4F4B00-C159-7DCE-1296-414F69090F12}"/>
              </a:ext>
            </a:extLst>
          </p:cNvPr>
          <p:cNvSpPr txBox="1"/>
          <p:nvPr/>
        </p:nvSpPr>
        <p:spPr>
          <a:xfrm>
            <a:off x="6358012" y="1159272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of Block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53A40D-E9A1-EEE7-C6B5-50CEEA1E0EB5}"/>
              </a:ext>
            </a:extLst>
          </p:cNvPr>
          <p:cNvSpPr txBox="1"/>
          <p:nvPr/>
        </p:nvSpPr>
        <p:spPr>
          <a:xfrm>
            <a:off x="6841253" y="3560675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CAA335-79DB-3B58-78C1-D86A14FF8FB6}"/>
              </a:ext>
            </a:extLst>
          </p:cNvPr>
          <p:cNvSpPr txBox="1"/>
          <p:nvPr/>
        </p:nvSpPr>
        <p:spPr>
          <a:xfrm>
            <a:off x="6142613" y="1783248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B0B7D0-2BCA-AD48-1197-4C1B35873E61}"/>
              </a:ext>
            </a:extLst>
          </p:cNvPr>
          <p:cNvSpPr txBox="1"/>
          <p:nvPr/>
        </p:nvSpPr>
        <p:spPr>
          <a:xfrm>
            <a:off x="6218303" y="2405226"/>
            <a:ext cx="219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API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62CA68-B96D-780F-7DC3-B74980BC6276}"/>
              </a:ext>
            </a:extLst>
          </p:cNvPr>
          <p:cNvSpPr/>
          <p:nvPr/>
        </p:nvSpPr>
        <p:spPr>
          <a:xfrm>
            <a:off x="8823827" y="922967"/>
            <a:ext cx="2465798" cy="26121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文档 31">
            <a:extLst>
              <a:ext uri="{FF2B5EF4-FFF2-40B4-BE49-F238E27FC236}">
                <a16:creationId xmlns:a16="http://schemas.microsoft.com/office/drawing/2014/main" id="{EA7F1B04-0A7E-AC9F-0FAD-E81D436A3FF6}"/>
              </a:ext>
            </a:extLst>
          </p:cNvPr>
          <p:cNvSpPr/>
          <p:nvPr/>
        </p:nvSpPr>
        <p:spPr>
          <a:xfrm>
            <a:off x="9029311" y="1128450"/>
            <a:ext cx="2003460" cy="55480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175B07-EA25-6095-C695-AD84D2B254CB}"/>
              </a:ext>
            </a:extLst>
          </p:cNvPr>
          <p:cNvSpPr/>
          <p:nvPr/>
        </p:nvSpPr>
        <p:spPr>
          <a:xfrm>
            <a:off x="9029311" y="1806544"/>
            <a:ext cx="1099334" cy="35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9C1C15-C90F-D9E6-3869-6F2D24DF9E79}"/>
              </a:ext>
            </a:extLst>
          </p:cNvPr>
          <p:cNvSpPr/>
          <p:nvPr/>
        </p:nvSpPr>
        <p:spPr>
          <a:xfrm>
            <a:off x="10323854" y="1806544"/>
            <a:ext cx="678094" cy="32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3106E3-371B-1565-3B66-B181280E4A85}"/>
              </a:ext>
            </a:extLst>
          </p:cNvPr>
          <p:cNvSpPr/>
          <p:nvPr/>
        </p:nvSpPr>
        <p:spPr>
          <a:xfrm>
            <a:off x="9029312" y="2317683"/>
            <a:ext cx="2003460" cy="10973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566752-CE2D-B10A-6B93-01E67F6472E8}"/>
              </a:ext>
            </a:extLst>
          </p:cNvPr>
          <p:cNvSpPr txBox="1"/>
          <p:nvPr/>
        </p:nvSpPr>
        <p:spPr>
          <a:xfrm>
            <a:off x="9224516" y="1159272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of Block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16A98D-A588-F82C-D5E1-A674B8C89AE6}"/>
              </a:ext>
            </a:extLst>
          </p:cNvPr>
          <p:cNvSpPr txBox="1"/>
          <p:nvPr/>
        </p:nvSpPr>
        <p:spPr>
          <a:xfrm>
            <a:off x="9635836" y="3560675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6B48AE-66C0-BB33-2886-0F6772FB7F8E}"/>
              </a:ext>
            </a:extLst>
          </p:cNvPr>
          <p:cNvSpPr txBox="1"/>
          <p:nvPr/>
        </p:nvSpPr>
        <p:spPr>
          <a:xfrm>
            <a:off x="8947472" y="1783248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9890D7-DF3B-1D1C-DC8E-ED7518799412}"/>
              </a:ext>
            </a:extLst>
          </p:cNvPr>
          <p:cNvSpPr txBox="1"/>
          <p:nvPr/>
        </p:nvSpPr>
        <p:spPr>
          <a:xfrm>
            <a:off x="4622019" y="1783252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AB25F7F-0BDB-FE50-A60F-C57F68BC8F07}"/>
              </a:ext>
            </a:extLst>
          </p:cNvPr>
          <p:cNvSpPr txBox="1"/>
          <p:nvPr/>
        </p:nvSpPr>
        <p:spPr>
          <a:xfrm>
            <a:off x="7467971" y="1793526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E6F10DD-C8FE-F292-F9BF-BC12F205941F}"/>
              </a:ext>
            </a:extLst>
          </p:cNvPr>
          <p:cNvSpPr txBox="1"/>
          <p:nvPr/>
        </p:nvSpPr>
        <p:spPr>
          <a:xfrm>
            <a:off x="10283101" y="1803800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96B759-7BF5-0828-96F5-139BD74AE187}"/>
              </a:ext>
            </a:extLst>
          </p:cNvPr>
          <p:cNvSpPr txBox="1"/>
          <p:nvPr/>
        </p:nvSpPr>
        <p:spPr>
          <a:xfrm>
            <a:off x="3360366" y="2708389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A91079-BDC2-B9B0-E66F-34AD9DD7E1C5}"/>
              </a:ext>
            </a:extLst>
          </p:cNvPr>
          <p:cNvSpPr txBox="1"/>
          <p:nvPr/>
        </p:nvSpPr>
        <p:spPr>
          <a:xfrm>
            <a:off x="4642919" y="2716952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5D7462-E555-4316-DFE0-F4AA6A7FC07A}"/>
              </a:ext>
            </a:extLst>
          </p:cNvPr>
          <p:cNvSpPr txBox="1"/>
          <p:nvPr/>
        </p:nvSpPr>
        <p:spPr>
          <a:xfrm>
            <a:off x="3420298" y="3045722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AF110D-39F7-22B8-DEA3-BAF225575C44}"/>
              </a:ext>
            </a:extLst>
          </p:cNvPr>
          <p:cNvSpPr txBox="1"/>
          <p:nvPr/>
        </p:nvSpPr>
        <p:spPr>
          <a:xfrm>
            <a:off x="4601822" y="3045721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E2434D-923B-E06E-9D36-A44C27F1F93F}"/>
              </a:ext>
            </a:extLst>
          </p:cNvPr>
          <p:cNvSpPr txBox="1"/>
          <p:nvPr/>
        </p:nvSpPr>
        <p:spPr>
          <a:xfrm>
            <a:off x="6144674" y="2814480"/>
            <a:ext cx="219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B26ADA-208B-20A8-5045-8F5BF29B3DE1}"/>
              </a:ext>
            </a:extLst>
          </p:cNvPr>
          <p:cNvSpPr txBox="1"/>
          <p:nvPr/>
        </p:nvSpPr>
        <p:spPr>
          <a:xfrm>
            <a:off x="9011163" y="2338524"/>
            <a:ext cx="219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Visitor’s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1979D1-E0A9-A66A-0E81-8DB01A52E77A}"/>
              </a:ext>
            </a:extLst>
          </p:cNvPr>
          <p:cNvSpPr txBox="1"/>
          <p:nvPr/>
        </p:nvSpPr>
        <p:spPr>
          <a:xfrm>
            <a:off x="9060822" y="2675857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7928EE-ED38-F179-81C1-DAB29740588E}"/>
              </a:ext>
            </a:extLst>
          </p:cNvPr>
          <p:cNvSpPr txBox="1"/>
          <p:nvPr/>
        </p:nvSpPr>
        <p:spPr>
          <a:xfrm>
            <a:off x="10342020" y="2664937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AB6FDE-0F3B-C988-4298-224B98B398BF}"/>
              </a:ext>
            </a:extLst>
          </p:cNvPr>
          <p:cNvSpPr txBox="1"/>
          <p:nvPr/>
        </p:nvSpPr>
        <p:spPr>
          <a:xfrm>
            <a:off x="9120754" y="3002916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0E1E87-79C8-9BB3-D243-D373B0C295FF}"/>
              </a:ext>
            </a:extLst>
          </p:cNvPr>
          <p:cNvSpPr txBox="1"/>
          <p:nvPr/>
        </p:nvSpPr>
        <p:spPr>
          <a:xfrm>
            <a:off x="10302278" y="3002915"/>
            <a:ext cx="10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图形 53" descr="办公室职员">
            <a:extLst>
              <a:ext uri="{FF2B5EF4-FFF2-40B4-BE49-F238E27FC236}">
                <a16:creationId xmlns:a16="http://schemas.microsoft.com/office/drawing/2014/main" id="{1CA77CD2-C766-2A96-171C-970E8DB6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82" y="4502645"/>
            <a:ext cx="914400" cy="9144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DBD2872E-2447-1675-E84B-D021B58C324B}"/>
              </a:ext>
            </a:extLst>
          </p:cNvPr>
          <p:cNvSpPr txBox="1"/>
          <p:nvPr/>
        </p:nvSpPr>
        <p:spPr>
          <a:xfrm>
            <a:off x="760282" y="5301465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Owner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2996B0F-507A-31A4-B7F7-9E6ACD6841F1}"/>
              </a:ext>
            </a:extLst>
          </p:cNvPr>
          <p:cNvSpPr/>
          <p:nvPr/>
        </p:nvSpPr>
        <p:spPr>
          <a:xfrm rot="16200000">
            <a:off x="879126" y="4238772"/>
            <a:ext cx="667814" cy="1630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7B4FBB-5B84-F007-F0F5-6734935DB046}"/>
              </a:ext>
            </a:extLst>
          </p:cNvPr>
          <p:cNvSpPr txBox="1"/>
          <p:nvPr/>
        </p:nvSpPr>
        <p:spPr>
          <a:xfrm>
            <a:off x="1220906" y="4128503"/>
            <a:ext cx="19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Self Chain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图形 59" descr="办公室职员">
            <a:extLst>
              <a:ext uri="{FF2B5EF4-FFF2-40B4-BE49-F238E27FC236}">
                <a16:creationId xmlns:a16="http://schemas.microsoft.com/office/drawing/2014/main" id="{886A7CCC-97E8-3A01-212D-2B3E7E00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632" y="4500935"/>
            <a:ext cx="914400" cy="9144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E14658AD-F8E6-B5FF-CFF1-7E40BCBB1A4B}"/>
              </a:ext>
            </a:extLst>
          </p:cNvPr>
          <p:cNvSpPr txBox="1"/>
          <p:nvPr/>
        </p:nvSpPr>
        <p:spPr>
          <a:xfrm>
            <a:off x="6501832" y="5299755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Owner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图形 61" descr="程序员">
            <a:extLst>
              <a:ext uri="{FF2B5EF4-FFF2-40B4-BE49-F238E27FC236}">
                <a16:creationId xmlns:a16="http://schemas.microsoft.com/office/drawing/2014/main" id="{9F9196D0-2F4E-8845-1EF7-28465B26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863" y="4446484"/>
            <a:ext cx="914400" cy="9144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84420F5B-7C1D-FDF2-4D96-8C54B05C30DB}"/>
              </a:ext>
            </a:extLst>
          </p:cNvPr>
          <p:cNvSpPr txBox="1"/>
          <p:nvPr/>
        </p:nvSpPr>
        <p:spPr>
          <a:xfrm>
            <a:off x="3748722" y="5327828"/>
            <a:ext cx="21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 Visitor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图形 63" descr="程序员">
            <a:extLst>
              <a:ext uri="{FF2B5EF4-FFF2-40B4-BE49-F238E27FC236}">
                <a16:creationId xmlns:a16="http://schemas.microsoft.com/office/drawing/2014/main" id="{DE5781E8-C706-7BAA-C590-3227888A7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124" y="4446483"/>
            <a:ext cx="914400" cy="914400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76299E23-2031-F9EB-E925-A04309492D5A}"/>
              </a:ext>
            </a:extLst>
          </p:cNvPr>
          <p:cNvSpPr txBox="1"/>
          <p:nvPr/>
        </p:nvSpPr>
        <p:spPr>
          <a:xfrm>
            <a:off x="9461161" y="5348375"/>
            <a:ext cx="20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 Visitor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8FFDCAC3-ED84-E111-3AA8-BE0A7F5AD902}"/>
              </a:ext>
            </a:extLst>
          </p:cNvPr>
          <p:cNvSpPr/>
          <p:nvPr/>
        </p:nvSpPr>
        <p:spPr>
          <a:xfrm rot="16200000">
            <a:off x="3754178" y="4226788"/>
            <a:ext cx="667814" cy="1630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210246AD-F6E7-8DE0-6B79-50722F0D37D8}"/>
              </a:ext>
            </a:extLst>
          </p:cNvPr>
          <p:cNvSpPr/>
          <p:nvPr/>
        </p:nvSpPr>
        <p:spPr>
          <a:xfrm rot="16200000">
            <a:off x="6651504" y="4237062"/>
            <a:ext cx="667814" cy="1630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08A1ED6-34DB-45E5-1AB8-7D251ABE9602}"/>
              </a:ext>
            </a:extLst>
          </p:cNvPr>
          <p:cNvSpPr/>
          <p:nvPr/>
        </p:nvSpPr>
        <p:spPr>
          <a:xfrm rot="16200000">
            <a:off x="9528278" y="4237062"/>
            <a:ext cx="667814" cy="1630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976A05D-E23B-538F-CDF2-8D7DAE1E97D1}"/>
              </a:ext>
            </a:extLst>
          </p:cNvPr>
          <p:cNvSpPr txBox="1"/>
          <p:nvPr/>
        </p:nvSpPr>
        <p:spPr>
          <a:xfrm>
            <a:off x="4137052" y="4126793"/>
            <a:ext cx="219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Privacy 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02EA829-DE95-8753-ED68-0869A79FEF1E}"/>
              </a:ext>
            </a:extLst>
          </p:cNvPr>
          <p:cNvSpPr txBox="1"/>
          <p:nvPr/>
        </p:nvSpPr>
        <p:spPr>
          <a:xfrm>
            <a:off x="9868330" y="4135357"/>
            <a:ext cx="219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Privacy 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3DCFFB7-D5E8-2D35-D8A8-7B3E6351D0FD}"/>
              </a:ext>
            </a:extLst>
          </p:cNvPr>
          <p:cNvSpPr txBox="1"/>
          <p:nvPr/>
        </p:nvSpPr>
        <p:spPr>
          <a:xfrm>
            <a:off x="7042925" y="3991521"/>
            <a:ext cx="219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Visitor’s Key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Encrypt API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0700141-DBE2-B317-549A-A9DC6122504E}"/>
              </a:ext>
            </a:extLst>
          </p:cNvPr>
          <p:cNvSpPr/>
          <p:nvPr/>
        </p:nvSpPr>
        <p:spPr>
          <a:xfrm rot="10800000">
            <a:off x="2569261" y="1252299"/>
            <a:ext cx="809230" cy="138816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5F025F33-EF48-038F-608A-97F16519EDFD}"/>
              </a:ext>
            </a:extLst>
          </p:cNvPr>
          <p:cNvSpPr/>
          <p:nvPr/>
        </p:nvSpPr>
        <p:spPr>
          <a:xfrm rot="10800000">
            <a:off x="5413496" y="1260863"/>
            <a:ext cx="809230" cy="138816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B3380488-72D5-97B4-190B-CA048DC42D9E}"/>
              </a:ext>
            </a:extLst>
          </p:cNvPr>
          <p:cNvSpPr/>
          <p:nvPr/>
        </p:nvSpPr>
        <p:spPr>
          <a:xfrm rot="10800000">
            <a:off x="8238897" y="1250589"/>
            <a:ext cx="809230" cy="138816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40BC6C-5D68-82DC-3072-D16A73C010FF}"/>
              </a:ext>
            </a:extLst>
          </p:cNvPr>
          <p:cNvSpPr/>
          <p:nvPr/>
        </p:nvSpPr>
        <p:spPr>
          <a:xfrm>
            <a:off x="2661007" y="1520574"/>
            <a:ext cx="5589141" cy="3411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3FF5EC-BF65-C8E4-38F1-3A237C68EBC4}"/>
              </a:ext>
            </a:extLst>
          </p:cNvPr>
          <p:cNvSpPr/>
          <p:nvPr/>
        </p:nvSpPr>
        <p:spPr>
          <a:xfrm>
            <a:off x="3010327" y="1890445"/>
            <a:ext cx="1869897" cy="2239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003AC77-8580-3D6F-02BB-8EDC2901F1E1}"/>
              </a:ext>
            </a:extLst>
          </p:cNvPr>
          <p:cNvSpPr/>
          <p:nvPr/>
        </p:nvSpPr>
        <p:spPr>
          <a:xfrm>
            <a:off x="6121687" y="1899009"/>
            <a:ext cx="1869897" cy="2239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0AB69D5A-8E87-9608-68A6-5959E7698AF3}"/>
              </a:ext>
            </a:extLst>
          </p:cNvPr>
          <p:cNvSpPr/>
          <p:nvPr/>
        </p:nvSpPr>
        <p:spPr>
          <a:xfrm>
            <a:off x="5085709" y="3873358"/>
            <a:ext cx="791110" cy="57535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B11B9B-DA85-27BC-B0F4-ACE25BF2ED54}"/>
              </a:ext>
            </a:extLst>
          </p:cNvPr>
          <p:cNvSpPr txBox="1"/>
          <p:nvPr/>
        </p:nvSpPr>
        <p:spPr>
          <a:xfrm>
            <a:off x="3424679" y="1857651"/>
            <a:ext cx="19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70D67-9B1C-233B-8076-428ABE8C222F}"/>
              </a:ext>
            </a:extLst>
          </p:cNvPr>
          <p:cNvSpPr txBox="1"/>
          <p:nvPr/>
        </p:nvSpPr>
        <p:spPr>
          <a:xfrm>
            <a:off x="6530928" y="1856210"/>
            <a:ext cx="19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6BD09-0087-4BC8-261D-3E844E9F3D8C}"/>
              </a:ext>
            </a:extLst>
          </p:cNvPr>
          <p:cNvSpPr txBox="1"/>
          <p:nvPr/>
        </p:nvSpPr>
        <p:spPr>
          <a:xfrm>
            <a:off x="5012064" y="3275754"/>
            <a:ext cx="13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折角 8">
            <a:extLst>
              <a:ext uri="{FF2B5EF4-FFF2-40B4-BE49-F238E27FC236}">
                <a16:creationId xmlns:a16="http://schemas.microsoft.com/office/drawing/2014/main" id="{435B4DCA-3A0E-5AA5-8317-CEB1057D715C}"/>
              </a:ext>
            </a:extLst>
          </p:cNvPr>
          <p:cNvSpPr/>
          <p:nvPr/>
        </p:nvSpPr>
        <p:spPr>
          <a:xfrm>
            <a:off x="3205537" y="2229492"/>
            <a:ext cx="1397285" cy="1552634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C20575C5-65E7-D1B1-6CEC-7A6EC0621EBD}"/>
              </a:ext>
            </a:extLst>
          </p:cNvPr>
          <p:cNvSpPr/>
          <p:nvPr/>
        </p:nvSpPr>
        <p:spPr>
          <a:xfrm>
            <a:off x="6347718" y="2238055"/>
            <a:ext cx="1397285" cy="180912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4779F6-1AE6-EEC5-A9B5-3BAD22A9E3E2}"/>
              </a:ext>
            </a:extLst>
          </p:cNvPr>
          <p:cNvCxnSpPr/>
          <p:nvPr/>
        </p:nvCxnSpPr>
        <p:spPr>
          <a:xfrm>
            <a:off x="4880224" y="3585681"/>
            <a:ext cx="205485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4751B65-3A73-8429-D71E-1A275576AB61}"/>
              </a:ext>
            </a:extLst>
          </p:cNvPr>
          <p:cNvCxnSpPr/>
          <p:nvPr/>
        </p:nvCxnSpPr>
        <p:spPr>
          <a:xfrm flipH="1">
            <a:off x="5876819" y="3585681"/>
            <a:ext cx="244868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96004E-ABC1-483F-653D-F7E3E5169AEF}"/>
              </a:ext>
            </a:extLst>
          </p:cNvPr>
          <p:cNvSpPr txBox="1"/>
          <p:nvPr/>
        </p:nvSpPr>
        <p:spPr>
          <a:xfrm>
            <a:off x="6287747" y="2172727"/>
            <a:ext cx="19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4B5D35-2EC7-9F6F-CA45-C2CBB9DFBCCD}"/>
              </a:ext>
            </a:extLst>
          </p:cNvPr>
          <p:cNvSpPr txBox="1"/>
          <p:nvPr/>
        </p:nvSpPr>
        <p:spPr>
          <a:xfrm>
            <a:off x="3133581" y="2152177"/>
            <a:ext cx="195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F87D81-DA1C-7995-F81F-F53A38194CD3}"/>
              </a:ext>
            </a:extLst>
          </p:cNvPr>
          <p:cNvSpPr txBox="1"/>
          <p:nvPr/>
        </p:nvSpPr>
        <p:spPr>
          <a:xfrm>
            <a:off x="4440104" y="4547770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Owner’s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FB41A8-15AA-E699-32C4-C8CB5690202F}"/>
              </a:ext>
            </a:extLst>
          </p:cNvPr>
          <p:cNvSpPr txBox="1"/>
          <p:nvPr/>
        </p:nvSpPr>
        <p:spPr>
          <a:xfrm>
            <a:off x="3183241" y="2458687"/>
            <a:ext cx="1316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 &amp; store privacy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F5B821-740D-1BB5-C664-576B3C805BAC}"/>
              </a:ext>
            </a:extLst>
          </p:cNvPr>
          <p:cNvSpPr txBox="1"/>
          <p:nvPr/>
        </p:nvSpPr>
        <p:spPr>
          <a:xfrm>
            <a:off x="6315150" y="2456977"/>
            <a:ext cx="1429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 privacy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watermark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 &amp; send</a:t>
            </a:r>
          </a:p>
        </p:txBody>
      </p:sp>
    </p:spTree>
    <p:extLst>
      <p:ext uri="{BB962C8B-B14F-4D97-AF65-F5344CB8AC3E}">
        <p14:creationId xmlns:p14="http://schemas.microsoft.com/office/powerpoint/2010/main" val="93245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EE53E98-8A1B-CBB4-F7B1-E57E7A503E62}"/>
              </a:ext>
            </a:extLst>
          </p:cNvPr>
          <p:cNvSpPr/>
          <p:nvPr/>
        </p:nvSpPr>
        <p:spPr>
          <a:xfrm>
            <a:off x="1770525" y="1160122"/>
            <a:ext cx="7777537" cy="4922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7D6FD8-D680-95AD-2DD9-AC065A3303A2}"/>
              </a:ext>
            </a:extLst>
          </p:cNvPr>
          <p:cNvSpPr/>
          <p:nvPr/>
        </p:nvSpPr>
        <p:spPr>
          <a:xfrm>
            <a:off x="2332234" y="1695236"/>
            <a:ext cx="5548045" cy="1733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E5124-7176-2E93-38F8-6D624E959E14}"/>
              </a:ext>
            </a:extLst>
          </p:cNvPr>
          <p:cNvSpPr/>
          <p:nvPr/>
        </p:nvSpPr>
        <p:spPr>
          <a:xfrm>
            <a:off x="2332234" y="3964114"/>
            <a:ext cx="6914507" cy="1733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3EC36-8FBE-E1A5-0A22-7663F4C389CE}"/>
              </a:ext>
            </a:extLst>
          </p:cNvPr>
          <p:cNvSpPr txBox="1"/>
          <p:nvPr/>
        </p:nvSpPr>
        <p:spPr>
          <a:xfrm>
            <a:off x="4922984" y="1208670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E987B-4099-4DDB-A359-D23BCAA57AB8}"/>
              </a:ext>
            </a:extLst>
          </p:cNvPr>
          <p:cNvSpPr txBox="1"/>
          <p:nvPr/>
        </p:nvSpPr>
        <p:spPr>
          <a:xfrm>
            <a:off x="3390417" y="1802861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103EA-D5C8-F335-CA95-E746F87F1936}"/>
              </a:ext>
            </a:extLst>
          </p:cNvPr>
          <p:cNvSpPr txBox="1"/>
          <p:nvPr/>
        </p:nvSpPr>
        <p:spPr>
          <a:xfrm>
            <a:off x="3470897" y="2951850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collection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E6A40453-CE76-4782-A5F9-04638AD3461A}"/>
              </a:ext>
            </a:extLst>
          </p:cNvPr>
          <p:cNvSpPr/>
          <p:nvPr/>
        </p:nvSpPr>
        <p:spPr>
          <a:xfrm>
            <a:off x="2527444" y="2291138"/>
            <a:ext cx="1047964" cy="476957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6931324-F2BE-BF84-F75B-71A336198DCE}"/>
              </a:ext>
            </a:extLst>
          </p:cNvPr>
          <p:cNvCxnSpPr>
            <a:endCxn id="8" idx="1"/>
          </p:cNvCxnSpPr>
          <p:nvPr/>
        </p:nvCxnSpPr>
        <p:spPr>
          <a:xfrm>
            <a:off x="1356189" y="2529616"/>
            <a:ext cx="117125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0C22E60-8920-3B71-5A3B-8A0DD33B17F2}"/>
              </a:ext>
            </a:extLst>
          </p:cNvPr>
          <p:cNvSpPr/>
          <p:nvPr/>
        </p:nvSpPr>
        <p:spPr>
          <a:xfrm>
            <a:off x="842481" y="2352783"/>
            <a:ext cx="513708" cy="37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746196-0F00-F6B8-827F-C9A3AAB1D2C6}"/>
              </a:ext>
            </a:extLst>
          </p:cNvPr>
          <p:cNvSpPr txBox="1"/>
          <p:nvPr/>
        </p:nvSpPr>
        <p:spPr>
          <a:xfrm>
            <a:off x="666048" y="2674451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326D50-6C55-59E3-8E29-5D6195C93BDD}"/>
              </a:ext>
            </a:extLst>
          </p:cNvPr>
          <p:cNvSpPr/>
          <p:nvPr/>
        </p:nvSpPr>
        <p:spPr>
          <a:xfrm>
            <a:off x="5476126" y="1993187"/>
            <a:ext cx="1931541" cy="359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C5576C-01F1-1B25-2556-56D42B0E8F76}"/>
              </a:ext>
            </a:extLst>
          </p:cNvPr>
          <p:cNvSpPr/>
          <p:nvPr/>
        </p:nvSpPr>
        <p:spPr>
          <a:xfrm>
            <a:off x="5476126" y="2726999"/>
            <a:ext cx="19315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6291541-FE6C-7435-9CEB-B9AC27C9B66C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4204304" y="1019316"/>
            <a:ext cx="118945" cy="2424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778DADF-A6A0-3174-3B52-D4A2B207A214}"/>
              </a:ext>
            </a:extLst>
          </p:cNvPr>
          <p:cNvCxnSpPr/>
          <p:nvPr/>
        </p:nvCxnSpPr>
        <p:spPr>
          <a:xfrm>
            <a:off x="3051426" y="2768095"/>
            <a:ext cx="2424700" cy="183755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A4A905B-1FB1-E245-DFB7-F280ED33CC45}"/>
              </a:ext>
            </a:extLst>
          </p:cNvPr>
          <p:cNvCxnSpPr>
            <a:endCxn id="14" idx="0"/>
          </p:cNvCxnSpPr>
          <p:nvPr/>
        </p:nvCxnSpPr>
        <p:spPr>
          <a:xfrm>
            <a:off x="6411074" y="2352783"/>
            <a:ext cx="0" cy="3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532C40-37ED-8460-7BB0-6641FADE618D}"/>
              </a:ext>
            </a:extLst>
          </p:cNvPr>
          <p:cNvSpPr txBox="1"/>
          <p:nvPr/>
        </p:nvSpPr>
        <p:spPr>
          <a:xfrm>
            <a:off x="5556551" y="1955261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random byte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D9C716-1618-FF2E-A908-A4D30B1D595A}"/>
              </a:ext>
            </a:extLst>
          </p:cNvPr>
          <p:cNvSpPr txBox="1"/>
          <p:nvPr/>
        </p:nvSpPr>
        <p:spPr>
          <a:xfrm>
            <a:off x="5595937" y="2703561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watermark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692ABC-4157-0794-C274-8DD6CE75C673}"/>
              </a:ext>
            </a:extLst>
          </p:cNvPr>
          <p:cNvSpPr/>
          <p:nvPr/>
        </p:nvSpPr>
        <p:spPr>
          <a:xfrm>
            <a:off x="2489715" y="4138711"/>
            <a:ext cx="2125049" cy="412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35FD2C-ED96-9796-8AE5-40E94FDD402C}"/>
              </a:ext>
            </a:extLst>
          </p:cNvPr>
          <p:cNvSpPr txBox="1"/>
          <p:nvPr/>
        </p:nvSpPr>
        <p:spPr>
          <a:xfrm>
            <a:off x="2450334" y="4160778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with self 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95EB7C-0505-DC4D-139A-DF6C77BFEE59}"/>
              </a:ext>
            </a:extLst>
          </p:cNvPr>
          <p:cNvSpPr/>
          <p:nvPr/>
        </p:nvSpPr>
        <p:spPr>
          <a:xfrm>
            <a:off x="4912701" y="4147275"/>
            <a:ext cx="2279207" cy="412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86D359-29E0-584E-2BB6-DFD12F3ABE55}"/>
              </a:ext>
            </a:extLst>
          </p:cNvPr>
          <p:cNvSpPr txBox="1"/>
          <p:nvPr/>
        </p:nvSpPr>
        <p:spPr>
          <a:xfrm>
            <a:off x="4893872" y="4169342"/>
            <a:ext cx="259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multi-party 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158D6E-F3A2-1039-00C8-8F4E3D98B11E}"/>
              </a:ext>
            </a:extLst>
          </p:cNvPr>
          <p:cNvSpPr/>
          <p:nvPr/>
        </p:nvSpPr>
        <p:spPr>
          <a:xfrm>
            <a:off x="7407667" y="4140485"/>
            <a:ext cx="1654140" cy="398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31C41C-6983-62E6-B656-479321D87723}"/>
              </a:ext>
            </a:extLst>
          </p:cNvPr>
          <p:cNvSpPr txBox="1"/>
          <p:nvPr/>
        </p:nvSpPr>
        <p:spPr>
          <a:xfrm>
            <a:off x="7368241" y="4163555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key order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43E905AC-D4F4-74A5-1443-4F772194B1F0}"/>
              </a:ext>
            </a:extLst>
          </p:cNvPr>
          <p:cNvSpPr/>
          <p:nvPr/>
        </p:nvSpPr>
        <p:spPr>
          <a:xfrm>
            <a:off x="8173081" y="2529616"/>
            <a:ext cx="1073660" cy="56671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35D1D6-14D3-5592-FF70-0D32AF5ADCA8}"/>
              </a:ext>
            </a:extLst>
          </p:cNvPr>
          <p:cNvSpPr txBox="1"/>
          <p:nvPr/>
        </p:nvSpPr>
        <p:spPr>
          <a:xfrm>
            <a:off x="8145681" y="1878472"/>
            <a:ext cx="13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370F172-C30F-220D-1357-EDB8B9480608}"/>
              </a:ext>
            </a:extLst>
          </p:cNvPr>
          <p:cNvCxnSpPr>
            <a:stCxn id="30" idx="2"/>
          </p:cNvCxnSpPr>
          <p:nvPr/>
        </p:nvCxnSpPr>
        <p:spPr>
          <a:xfrm rot="10800000">
            <a:off x="7407667" y="2172194"/>
            <a:ext cx="765414" cy="6407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D5ACC70-76A3-9389-460F-8918DF49F837}"/>
              </a:ext>
            </a:extLst>
          </p:cNvPr>
          <p:cNvSpPr txBox="1"/>
          <p:nvPr/>
        </p:nvSpPr>
        <p:spPr>
          <a:xfrm>
            <a:off x="7352860" y="2287729"/>
            <a:ext cx="13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3A3C23-9D7C-FCC4-226A-F58345780D58}"/>
              </a:ext>
            </a:extLst>
          </p:cNvPr>
          <p:cNvSpPr/>
          <p:nvPr/>
        </p:nvSpPr>
        <p:spPr>
          <a:xfrm>
            <a:off x="7190196" y="4893133"/>
            <a:ext cx="19315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AB4AAD-627A-1C0C-613A-68E6217A4ADD}"/>
              </a:ext>
            </a:extLst>
          </p:cNvPr>
          <p:cNvSpPr txBox="1"/>
          <p:nvPr/>
        </p:nvSpPr>
        <p:spPr>
          <a:xfrm>
            <a:off x="7171324" y="4911855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encrypted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960B6E-CF27-BAFC-4590-19C9982CD5CD}"/>
              </a:ext>
            </a:extLst>
          </p:cNvPr>
          <p:cNvSpPr/>
          <p:nvPr/>
        </p:nvSpPr>
        <p:spPr>
          <a:xfrm>
            <a:off x="5030914" y="4891423"/>
            <a:ext cx="19315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B83849-B28C-8075-08F7-02B1A9001956}"/>
              </a:ext>
            </a:extLst>
          </p:cNvPr>
          <p:cNvSpPr txBox="1"/>
          <p:nvPr/>
        </p:nvSpPr>
        <p:spPr>
          <a:xfrm>
            <a:off x="5053132" y="4899869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data parts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438E3D-82CA-3438-95DB-75F8C1A6901C}"/>
              </a:ext>
            </a:extLst>
          </p:cNvPr>
          <p:cNvSpPr/>
          <p:nvPr/>
        </p:nvSpPr>
        <p:spPr>
          <a:xfrm>
            <a:off x="3218361" y="4854475"/>
            <a:ext cx="1536861" cy="412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F221D1A-E9FE-680D-1033-4E3D8E9A0512}"/>
              </a:ext>
            </a:extLst>
          </p:cNvPr>
          <p:cNvSpPr txBox="1"/>
          <p:nvPr/>
        </p:nvSpPr>
        <p:spPr>
          <a:xfrm>
            <a:off x="3218361" y="4875624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hash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284EA15-4761-223A-1B13-519CEE151E6A}"/>
              </a:ext>
            </a:extLst>
          </p:cNvPr>
          <p:cNvSpPr/>
          <p:nvPr/>
        </p:nvSpPr>
        <p:spPr>
          <a:xfrm>
            <a:off x="2443532" y="4627650"/>
            <a:ext cx="649825" cy="101286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6A36BD-9AF2-CCB9-9D85-3FEE48B30745}"/>
              </a:ext>
            </a:extLst>
          </p:cNvPr>
          <p:cNvSpPr txBox="1"/>
          <p:nvPr/>
        </p:nvSpPr>
        <p:spPr>
          <a:xfrm>
            <a:off x="2355328" y="4934049"/>
            <a:ext cx="91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1EE76F4-B384-CA07-DEC0-774043CDDDAB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rot="5400000">
            <a:off x="4558179" y="2277059"/>
            <a:ext cx="1064447" cy="2702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D401EC3-5194-B442-625F-F8D8232DAD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611380" y="4338229"/>
            <a:ext cx="282492" cy="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3C9AE09-31C1-73DE-66C9-D8DBF53CD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90196" y="4345081"/>
            <a:ext cx="178045" cy="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98B29D1-0EAF-08EC-D3FE-93F0CEC3864A}"/>
              </a:ext>
            </a:extLst>
          </p:cNvPr>
          <p:cNvCxnSpPr/>
          <p:nvPr/>
        </p:nvCxnSpPr>
        <p:spPr>
          <a:xfrm>
            <a:off x="8173081" y="4551452"/>
            <a:ext cx="61656" cy="34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2B582ED-3367-622A-709A-1406010ED847}"/>
              </a:ext>
            </a:extLst>
          </p:cNvPr>
          <p:cNvSpPr txBox="1"/>
          <p:nvPr/>
        </p:nvSpPr>
        <p:spPr>
          <a:xfrm>
            <a:off x="4630161" y="3453570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7B587AA-37D0-8458-B98A-18F64E70D4AE}"/>
              </a:ext>
            </a:extLst>
          </p:cNvPr>
          <p:cNvCxnSpPr/>
          <p:nvPr/>
        </p:nvCxnSpPr>
        <p:spPr>
          <a:xfrm flipH="1" flipV="1">
            <a:off x="6962455" y="5060290"/>
            <a:ext cx="244850" cy="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CE7949-3004-22F3-05A3-E58F7592D8FC}"/>
              </a:ext>
            </a:extLst>
          </p:cNvPr>
          <p:cNvCxnSpPr/>
          <p:nvPr/>
        </p:nvCxnSpPr>
        <p:spPr>
          <a:xfrm flipH="1" flipV="1">
            <a:off x="4759469" y="5068189"/>
            <a:ext cx="268009" cy="1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CBAD83-EE63-440F-A716-158B4C267A2A}"/>
              </a:ext>
            </a:extLst>
          </p:cNvPr>
          <p:cNvCxnSpPr>
            <a:stCxn id="42" idx="3"/>
          </p:cNvCxnSpPr>
          <p:nvPr/>
        </p:nvCxnSpPr>
        <p:spPr>
          <a:xfrm flipH="1">
            <a:off x="3093357" y="5118715"/>
            <a:ext cx="173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>
            <a:extLst>
              <a:ext uri="{FF2B5EF4-FFF2-40B4-BE49-F238E27FC236}">
                <a16:creationId xmlns:a16="http://schemas.microsoft.com/office/drawing/2014/main" id="{648038B0-BAF4-4822-9065-486B2978A136}"/>
              </a:ext>
            </a:extLst>
          </p:cNvPr>
          <p:cNvSpPr/>
          <p:nvPr/>
        </p:nvSpPr>
        <p:spPr>
          <a:xfrm>
            <a:off x="924673" y="4901581"/>
            <a:ext cx="472564" cy="49235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765F5A5-9F02-8DC1-8D66-E65DF6B430A8}"/>
              </a:ext>
            </a:extLst>
          </p:cNvPr>
          <p:cNvSpPr txBox="1"/>
          <p:nvPr/>
        </p:nvSpPr>
        <p:spPr>
          <a:xfrm>
            <a:off x="664338" y="5364577"/>
            <a:ext cx="257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0764A69-481B-7232-F8F4-88206817DE84}"/>
              </a:ext>
            </a:extLst>
          </p:cNvPr>
          <p:cNvCxnSpPr>
            <a:cxnSpLocks/>
            <a:endCxn id="67" idx="5"/>
          </p:cNvCxnSpPr>
          <p:nvPr/>
        </p:nvCxnSpPr>
        <p:spPr>
          <a:xfrm flipH="1" flipV="1">
            <a:off x="1397237" y="5088687"/>
            <a:ext cx="1092478" cy="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对话气泡: 椭圆形 82">
            <a:extLst>
              <a:ext uri="{FF2B5EF4-FFF2-40B4-BE49-F238E27FC236}">
                <a16:creationId xmlns:a16="http://schemas.microsoft.com/office/drawing/2014/main" id="{65C62B82-4F10-F5B9-C8FD-4A78D7DAD838}"/>
              </a:ext>
            </a:extLst>
          </p:cNvPr>
          <p:cNvSpPr/>
          <p:nvPr/>
        </p:nvSpPr>
        <p:spPr>
          <a:xfrm>
            <a:off x="558174" y="3673236"/>
            <a:ext cx="1669600" cy="109866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57175F4-FD74-C62D-3F7D-CF3ECF702E3D}"/>
              </a:ext>
            </a:extLst>
          </p:cNvPr>
          <p:cNvSpPr txBox="1"/>
          <p:nvPr/>
        </p:nvSpPr>
        <p:spPr>
          <a:xfrm>
            <a:off x="955496" y="3719242"/>
            <a:ext cx="262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order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 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4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>
            <a:extLst>
              <a:ext uri="{FF2B5EF4-FFF2-40B4-BE49-F238E27FC236}">
                <a16:creationId xmlns:a16="http://schemas.microsoft.com/office/drawing/2014/main" id="{7A2B7506-8275-B777-57BD-67703FFE3977}"/>
              </a:ext>
            </a:extLst>
          </p:cNvPr>
          <p:cNvSpPr/>
          <p:nvPr/>
        </p:nvSpPr>
        <p:spPr>
          <a:xfrm>
            <a:off x="688369" y="1716598"/>
            <a:ext cx="708868" cy="63618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611D61-30FA-4D25-8176-B8D0C1F54F53}"/>
              </a:ext>
            </a:extLst>
          </p:cNvPr>
          <p:cNvSpPr/>
          <p:nvPr/>
        </p:nvSpPr>
        <p:spPr>
          <a:xfrm>
            <a:off x="1770526" y="780836"/>
            <a:ext cx="4363758" cy="5388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图像">
            <a:extLst>
              <a:ext uri="{FF2B5EF4-FFF2-40B4-BE49-F238E27FC236}">
                <a16:creationId xmlns:a16="http://schemas.microsoft.com/office/drawing/2014/main" id="{B832A1E3-71CD-D99C-C9DD-45655B77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632" y="4303198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1D27B5-1605-328B-1126-56B8897294F0}"/>
              </a:ext>
            </a:extLst>
          </p:cNvPr>
          <p:cNvSpPr txBox="1"/>
          <p:nvPr/>
        </p:nvSpPr>
        <p:spPr>
          <a:xfrm>
            <a:off x="571872" y="2354251"/>
            <a:ext cx="257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A8332-FD90-25E1-27AC-05DECBD0CF00}"/>
              </a:ext>
            </a:extLst>
          </p:cNvPr>
          <p:cNvSpPr txBox="1"/>
          <p:nvPr/>
        </p:nvSpPr>
        <p:spPr>
          <a:xfrm>
            <a:off x="549614" y="5076839"/>
            <a:ext cx="257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631D83-31C9-66F4-C9B9-C7F9D137E58D}"/>
              </a:ext>
            </a:extLst>
          </p:cNvPr>
          <p:cNvSpPr/>
          <p:nvPr/>
        </p:nvSpPr>
        <p:spPr>
          <a:xfrm>
            <a:off x="3061699" y="1418551"/>
            <a:ext cx="760288" cy="143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47097F-F970-D3DE-A2BD-1F8CE40E1FA5}"/>
              </a:ext>
            </a:extLst>
          </p:cNvPr>
          <p:cNvSpPr/>
          <p:nvPr/>
        </p:nvSpPr>
        <p:spPr>
          <a:xfrm>
            <a:off x="3059989" y="1631877"/>
            <a:ext cx="760288" cy="269535"/>
          </a:xfrm>
          <a:prstGeom prst="rect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3A6441-831F-CC56-4953-9A80533E868C}"/>
              </a:ext>
            </a:extLst>
          </p:cNvPr>
          <p:cNvSpPr/>
          <p:nvPr/>
        </p:nvSpPr>
        <p:spPr>
          <a:xfrm>
            <a:off x="3058279" y="1969209"/>
            <a:ext cx="773982" cy="958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6787C-D23B-6593-A190-090EB239374D}"/>
              </a:ext>
            </a:extLst>
          </p:cNvPr>
          <p:cNvSpPr/>
          <p:nvPr/>
        </p:nvSpPr>
        <p:spPr>
          <a:xfrm>
            <a:off x="3063530" y="2113891"/>
            <a:ext cx="760288" cy="269535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E4F00F-3201-968E-9CFD-2C569453E6B3}"/>
              </a:ext>
            </a:extLst>
          </p:cNvPr>
          <p:cNvSpPr/>
          <p:nvPr/>
        </p:nvSpPr>
        <p:spPr>
          <a:xfrm>
            <a:off x="3063533" y="2571093"/>
            <a:ext cx="760288" cy="269535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04B4E9-CFD7-B2CA-0FA3-E86BCC487344}"/>
              </a:ext>
            </a:extLst>
          </p:cNvPr>
          <p:cNvSpPr/>
          <p:nvPr/>
        </p:nvSpPr>
        <p:spPr>
          <a:xfrm>
            <a:off x="3061821" y="2429954"/>
            <a:ext cx="773982" cy="95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245ED-7F60-190A-262D-6D0FFE14D248}"/>
              </a:ext>
            </a:extLst>
          </p:cNvPr>
          <p:cNvSpPr/>
          <p:nvPr/>
        </p:nvSpPr>
        <p:spPr>
          <a:xfrm>
            <a:off x="3061820" y="2897785"/>
            <a:ext cx="773982" cy="958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21F3A28-F9BC-F3AE-2D59-4E1AE5E501B2}"/>
              </a:ext>
            </a:extLst>
          </p:cNvPr>
          <p:cNvSpPr/>
          <p:nvPr/>
        </p:nvSpPr>
        <p:spPr>
          <a:xfrm>
            <a:off x="2806995" y="1429184"/>
            <a:ext cx="74428" cy="1564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C9C139-C5F2-D3C9-1FAC-DDD0EA556233}"/>
              </a:ext>
            </a:extLst>
          </p:cNvPr>
          <p:cNvCxnSpPr/>
          <p:nvPr/>
        </p:nvCxnSpPr>
        <p:spPr>
          <a:xfrm>
            <a:off x="1466766" y="2188322"/>
            <a:ext cx="131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C282447-DD31-0761-EA8A-939DE5FA2C38}"/>
              </a:ext>
            </a:extLst>
          </p:cNvPr>
          <p:cNvSpPr txBox="1"/>
          <p:nvPr/>
        </p:nvSpPr>
        <p:spPr>
          <a:xfrm>
            <a:off x="1550319" y="1850889"/>
            <a:ext cx="257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with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key</a:t>
            </a:r>
          </a:p>
        </p:txBody>
      </p:sp>
      <p:sp>
        <p:nvSpPr>
          <p:cNvPr id="19" name="标注: 线形(无边框) 18">
            <a:extLst>
              <a:ext uri="{FF2B5EF4-FFF2-40B4-BE49-F238E27FC236}">
                <a16:creationId xmlns:a16="http://schemas.microsoft.com/office/drawing/2014/main" id="{1CC5FB0F-FC35-17E4-B199-368F2EE35869}"/>
              </a:ext>
            </a:extLst>
          </p:cNvPr>
          <p:cNvSpPr/>
          <p:nvPr/>
        </p:nvSpPr>
        <p:spPr>
          <a:xfrm>
            <a:off x="3820277" y="1171047"/>
            <a:ext cx="1304616" cy="214217"/>
          </a:xfrm>
          <a:prstGeom prst="callout1">
            <a:avLst>
              <a:gd name="adj1" fmla="val 18750"/>
              <a:gd name="adj2" fmla="val 10412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order</a:t>
            </a:r>
          </a:p>
          <a:p>
            <a:pPr algn="ctr"/>
            <a:r>
              <a:rPr lang="en-US" altLang="zh-CN" dirty="0"/>
              <a:t>3, 1, 6</a:t>
            </a:r>
            <a:endParaRPr lang="zh-CN" altLang="en-US" dirty="0"/>
          </a:p>
        </p:txBody>
      </p:sp>
      <p:sp>
        <p:nvSpPr>
          <p:cNvPr id="20" name="标注: 线形(无边框) 19">
            <a:extLst>
              <a:ext uri="{FF2B5EF4-FFF2-40B4-BE49-F238E27FC236}">
                <a16:creationId xmlns:a16="http://schemas.microsoft.com/office/drawing/2014/main" id="{5303C9CF-C811-92B5-A334-7211550D6BA9}"/>
              </a:ext>
            </a:extLst>
          </p:cNvPr>
          <p:cNvSpPr/>
          <p:nvPr/>
        </p:nvSpPr>
        <p:spPr>
          <a:xfrm>
            <a:off x="3972677" y="1610530"/>
            <a:ext cx="1304616" cy="214217"/>
          </a:xfrm>
          <a:prstGeom prst="callout1">
            <a:avLst>
              <a:gd name="adj1" fmla="val 53494"/>
              <a:gd name="adj2" fmla="val -998"/>
              <a:gd name="adj3" fmla="val 92647"/>
              <a:gd name="adj4" fmla="val -367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part 1</a:t>
            </a:r>
          </a:p>
        </p:txBody>
      </p:sp>
      <p:sp>
        <p:nvSpPr>
          <p:cNvPr id="21" name="标注: 线形(无边框) 20">
            <a:extLst>
              <a:ext uri="{FF2B5EF4-FFF2-40B4-BE49-F238E27FC236}">
                <a16:creationId xmlns:a16="http://schemas.microsoft.com/office/drawing/2014/main" id="{84AFF69D-F199-2A67-6D24-8B85613D2378}"/>
              </a:ext>
            </a:extLst>
          </p:cNvPr>
          <p:cNvSpPr/>
          <p:nvPr/>
        </p:nvSpPr>
        <p:spPr>
          <a:xfrm>
            <a:off x="3997485" y="2081912"/>
            <a:ext cx="1304616" cy="214217"/>
          </a:xfrm>
          <a:prstGeom prst="callout1">
            <a:avLst>
              <a:gd name="adj1" fmla="val 53494"/>
              <a:gd name="adj2" fmla="val -998"/>
              <a:gd name="adj3" fmla="val 92647"/>
              <a:gd name="adj4" fmla="val -367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part 2</a:t>
            </a:r>
          </a:p>
        </p:txBody>
      </p:sp>
      <p:sp>
        <p:nvSpPr>
          <p:cNvPr id="22" name="标注: 线形(无边框) 21">
            <a:extLst>
              <a:ext uri="{FF2B5EF4-FFF2-40B4-BE49-F238E27FC236}">
                <a16:creationId xmlns:a16="http://schemas.microsoft.com/office/drawing/2014/main" id="{06D3EC7A-54D0-A1BB-6DFF-C2BC171237ED}"/>
              </a:ext>
            </a:extLst>
          </p:cNvPr>
          <p:cNvSpPr/>
          <p:nvPr/>
        </p:nvSpPr>
        <p:spPr>
          <a:xfrm>
            <a:off x="4018750" y="2560382"/>
            <a:ext cx="1304616" cy="214217"/>
          </a:xfrm>
          <a:prstGeom prst="callout1">
            <a:avLst>
              <a:gd name="adj1" fmla="val 53494"/>
              <a:gd name="adj2" fmla="val -998"/>
              <a:gd name="adj3" fmla="val 92647"/>
              <a:gd name="adj4" fmla="val -367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part 3</a:t>
            </a:r>
          </a:p>
        </p:txBody>
      </p:sp>
      <p:sp>
        <p:nvSpPr>
          <p:cNvPr id="23" name="标注: 线形(无边框) 22">
            <a:extLst>
              <a:ext uri="{FF2B5EF4-FFF2-40B4-BE49-F238E27FC236}">
                <a16:creationId xmlns:a16="http://schemas.microsoft.com/office/drawing/2014/main" id="{BF15C389-9C9B-79A1-6503-8FAB65E02BB0}"/>
              </a:ext>
            </a:extLst>
          </p:cNvPr>
          <p:cNvSpPr/>
          <p:nvPr/>
        </p:nvSpPr>
        <p:spPr>
          <a:xfrm>
            <a:off x="3933688" y="1858627"/>
            <a:ext cx="1304616" cy="214217"/>
          </a:xfrm>
          <a:prstGeom prst="callout1">
            <a:avLst>
              <a:gd name="adj1" fmla="val 33640"/>
              <a:gd name="adj2" fmla="val 16932"/>
              <a:gd name="adj3" fmla="val 67830"/>
              <a:gd name="adj4" fmla="val -269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1</a:t>
            </a:r>
          </a:p>
        </p:txBody>
      </p:sp>
      <p:sp>
        <p:nvSpPr>
          <p:cNvPr id="24" name="标注: 线形(无边框) 23">
            <a:extLst>
              <a:ext uri="{FF2B5EF4-FFF2-40B4-BE49-F238E27FC236}">
                <a16:creationId xmlns:a16="http://schemas.microsoft.com/office/drawing/2014/main" id="{8AD7BFDB-686A-D274-7209-162BC3AB51B3}"/>
              </a:ext>
            </a:extLst>
          </p:cNvPr>
          <p:cNvSpPr/>
          <p:nvPr/>
        </p:nvSpPr>
        <p:spPr>
          <a:xfrm>
            <a:off x="3958496" y="2330009"/>
            <a:ext cx="1304616" cy="214217"/>
          </a:xfrm>
          <a:prstGeom prst="callout1">
            <a:avLst>
              <a:gd name="adj1" fmla="val 33640"/>
              <a:gd name="adj2" fmla="val 16932"/>
              <a:gd name="adj3" fmla="val 67830"/>
              <a:gd name="adj4" fmla="val -269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2</a:t>
            </a:r>
          </a:p>
        </p:txBody>
      </p:sp>
      <p:sp>
        <p:nvSpPr>
          <p:cNvPr id="25" name="标注: 线形(无边框) 24">
            <a:extLst>
              <a:ext uri="{FF2B5EF4-FFF2-40B4-BE49-F238E27FC236}">
                <a16:creationId xmlns:a16="http://schemas.microsoft.com/office/drawing/2014/main" id="{946DA96A-0A7F-957F-98DB-2E8D2F45C6C0}"/>
              </a:ext>
            </a:extLst>
          </p:cNvPr>
          <p:cNvSpPr/>
          <p:nvPr/>
        </p:nvSpPr>
        <p:spPr>
          <a:xfrm>
            <a:off x="3884066" y="2840368"/>
            <a:ext cx="1304616" cy="214217"/>
          </a:xfrm>
          <a:prstGeom prst="callout1">
            <a:avLst>
              <a:gd name="adj1" fmla="val 33640"/>
              <a:gd name="adj2" fmla="val 16932"/>
              <a:gd name="adj3" fmla="val 67830"/>
              <a:gd name="adj4" fmla="val -269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3</a:t>
            </a:r>
          </a:p>
        </p:txBody>
      </p:sp>
      <p:pic>
        <p:nvPicPr>
          <p:cNvPr id="26" name="图形 25" descr="连接">
            <a:extLst>
              <a:ext uri="{FF2B5EF4-FFF2-40B4-BE49-F238E27FC236}">
                <a16:creationId xmlns:a16="http://schemas.microsoft.com/office/drawing/2014/main" id="{126C207B-D10A-6DED-4EAD-96ACF6A2A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7573" y="933101"/>
            <a:ext cx="2993706" cy="2993706"/>
          </a:xfrm>
          <a:prstGeom prst="rect">
            <a:avLst/>
          </a:prstGeom>
        </p:spPr>
      </p:pic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D3DE686-9A3E-E99E-DD87-C3EDC6A1F85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277293" y="1195684"/>
            <a:ext cx="3430772" cy="5219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8A36217-48C7-15B6-8E6B-2E0092436397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5302101" y="2189021"/>
            <a:ext cx="1358494" cy="163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3948D671-EE27-57EA-87E1-E2A0BA73F520}"/>
              </a:ext>
            </a:extLst>
          </p:cNvPr>
          <p:cNvCxnSpPr>
            <a:stCxn id="22" idx="0"/>
          </p:cNvCxnSpPr>
          <p:nvPr/>
        </p:nvCxnSpPr>
        <p:spPr>
          <a:xfrm>
            <a:off x="5323366" y="2667491"/>
            <a:ext cx="2565992" cy="5860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8E56AD2-CEE6-5FA7-F199-BFAFC57D1830}"/>
              </a:ext>
            </a:extLst>
          </p:cNvPr>
          <p:cNvSpPr txBox="1"/>
          <p:nvPr/>
        </p:nvSpPr>
        <p:spPr>
          <a:xfrm>
            <a:off x="8964343" y="967684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No.3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18535C3-2161-3BB0-18C0-8630CD4565E1}"/>
              </a:ext>
            </a:extLst>
          </p:cNvPr>
          <p:cNvSpPr txBox="1"/>
          <p:nvPr/>
        </p:nvSpPr>
        <p:spPr>
          <a:xfrm>
            <a:off x="5437867" y="2544849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No.1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19AFA-3BBB-342F-27B7-B726928725CB}"/>
              </a:ext>
            </a:extLst>
          </p:cNvPr>
          <p:cNvSpPr txBox="1"/>
          <p:nvPr/>
        </p:nvSpPr>
        <p:spPr>
          <a:xfrm>
            <a:off x="7925896" y="3246597"/>
            <a:ext cx="17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No.6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215F2B-6160-720E-3936-531260EAD4F3}"/>
              </a:ext>
            </a:extLst>
          </p:cNvPr>
          <p:cNvSpPr txBox="1"/>
          <p:nvPr/>
        </p:nvSpPr>
        <p:spPr>
          <a:xfrm>
            <a:off x="5430649" y="1287090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80DC41D-DB96-A4A5-1E6F-F9B7B0E2BEA8}"/>
              </a:ext>
            </a:extLst>
          </p:cNvPr>
          <p:cNvSpPr/>
          <p:nvPr/>
        </p:nvSpPr>
        <p:spPr>
          <a:xfrm>
            <a:off x="9687124" y="2891560"/>
            <a:ext cx="2200076" cy="299370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2AFFCE-499D-C5EC-010E-8FFDCDCBA459}"/>
              </a:ext>
            </a:extLst>
          </p:cNvPr>
          <p:cNvSpPr/>
          <p:nvPr/>
        </p:nvSpPr>
        <p:spPr>
          <a:xfrm>
            <a:off x="10222810" y="3393350"/>
            <a:ext cx="1219388" cy="200459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0101B5D-B740-E87B-0229-6439A93A9E52}"/>
              </a:ext>
            </a:extLst>
          </p:cNvPr>
          <p:cNvSpPr/>
          <p:nvPr/>
        </p:nvSpPr>
        <p:spPr>
          <a:xfrm>
            <a:off x="10226355" y="5076839"/>
            <a:ext cx="1219388" cy="200459"/>
          </a:xfrm>
          <a:prstGeom prst="rect">
            <a:avLst/>
          </a:prstGeom>
          <a:pattFill prst="wdDnDiag">
            <a:fgClr>
              <a:srgbClr val="FC88F4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B54C227-959C-E56D-8D60-C598586074E0}"/>
              </a:ext>
            </a:extLst>
          </p:cNvPr>
          <p:cNvSpPr/>
          <p:nvPr/>
        </p:nvSpPr>
        <p:spPr>
          <a:xfrm>
            <a:off x="10236985" y="4215602"/>
            <a:ext cx="1219388" cy="2004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D3A530-6C41-2175-6350-523E3E16ECBA}"/>
              </a:ext>
            </a:extLst>
          </p:cNvPr>
          <p:cNvCxnSpPr>
            <a:cxnSpLocks/>
          </p:cNvCxnSpPr>
          <p:nvPr/>
        </p:nvCxnSpPr>
        <p:spPr>
          <a:xfrm>
            <a:off x="10832504" y="3604439"/>
            <a:ext cx="13441" cy="60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BE006CB-5212-D429-D387-86A9858F2F8A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836049" y="4416061"/>
            <a:ext cx="19793" cy="6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D6F4A16-247D-7FBE-D66F-88F132D39D97}"/>
              </a:ext>
            </a:extLst>
          </p:cNvPr>
          <p:cNvSpPr txBox="1"/>
          <p:nvPr/>
        </p:nvSpPr>
        <p:spPr>
          <a:xfrm>
            <a:off x="9956717" y="3565577"/>
            <a:ext cx="17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with participant’s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7C75C9-E82B-9C93-DD7A-F9C6A98D3DB6}"/>
              </a:ext>
            </a:extLst>
          </p:cNvPr>
          <p:cNvSpPr txBox="1"/>
          <p:nvPr/>
        </p:nvSpPr>
        <p:spPr>
          <a:xfrm>
            <a:off x="10066582" y="4419723"/>
            <a:ext cx="17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decryptor’s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4AEAD1-5622-8AE9-0AC8-9EDA3CB09D4F}"/>
              </a:ext>
            </a:extLst>
          </p:cNvPr>
          <p:cNvSpPr txBox="1"/>
          <p:nvPr/>
        </p:nvSpPr>
        <p:spPr>
          <a:xfrm>
            <a:off x="9756281" y="5477622"/>
            <a:ext cx="2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Participant’s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F8B407-52C9-82E3-3C57-4505167A6CA0}"/>
              </a:ext>
            </a:extLst>
          </p:cNvPr>
          <p:cNvSpPr txBox="1"/>
          <p:nvPr/>
        </p:nvSpPr>
        <p:spPr>
          <a:xfrm>
            <a:off x="2770768" y="5767684"/>
            <a:ext cx="20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Decryptor’s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CD7A236-5AF5-5B67-E94F-ACFD435F71D7}"/>
              </a:ext>
            </a:extLst>
          </p:cNvPr>
          <p:cNvSpPr txBox="1"/>
          <p:nvPr/>
        </p:nvSpPr>
        <p:spPr>
          <a:xfrm rot="934631">
            <a:off x="7177934" y="4352821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73B9F3D-3394-7B60-1CFE-3F30B365A613}"/>
              </a:ext>
            </a:extLst>
          </p:cNvPr>
          <p:cNvSpPr/>
          <p:nvPr/>
        </p:nvSpPr>
        <p:spPr>
          <a:xfrm>
            <a:off x="3208950" y="3565576"/>
            <a:ext cx="2708722" cy="1912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618635-0DC1-221E-9B03-6EA0A8ABED8A}"/>
              </a:ext>
            </a:extLst>
          </p:cNvPr>
          <p:cNvSpPr/>
          <p:nvPr/>
        </p:nvSpPr>
        <p:spPr>
          <a:xfrm>
            <a:off x="4828543" y="3847006"/>
            <a:ext cx="721647" cy="214217"/>
          </a:xfrm>
          <a:prstGeom prst="rect">
            <a:avLst/>
          </a:prstGeom>
          <a:pattFill prst="wdDnDiag">
            <a:fgClr>
              <a:srgbClr val="FC88F4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7E145F5-521F-CCF2-4C9B-1C9B10365063}"/>
              </a:ext>
            </a:extLst>
          </p:cNvPr>
          <p:cNvSpPr/>
          <p:nvPr/>
        </p:nvSpPr>
        <p:spPr>
          <a:xfrm>
            <a:off x="4849804" y="4857104"/>
            <a:ext cx="721647" cy="2307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E6FC8FE-29CF-FD4F-ECC6-D95CF4DD3562}"/>
              </a:ext>
            </a:extLst>
          </p:cNvPr>
          <p:cNvSpPr/>
          <p:nvPr/>
        </p:nvSpPr>
        <p:spPr>
          <a:xfrm>
            <a:off x="3511932" y="4336726"/>
            <a:ext cx="773982" cy="958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A7C2E5-D9CF-FEFA-5123-C9F9DE2E72C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189367" y="4061223"/>
            <a:ext cx="21261" cy="79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8C2ED82-CAAA-7055-9FB6-D92DBEE4BF67}"/>
              </a:ext>
            </a:extLst>
          </p:cNvPr>
          <p:cNvCxnSpPr/>
          <p:nvPr/>
        </p:nvCxnSpPr>
        <p:spPr>
          <a:xfrm flipH="1" flipV="1">
            <a:off x="5571451" y="3926807"/>
            <a:ext cx="4651359" cy="129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7854C2A-E6D8-6677-58CC-4FC435F6CB61}"/>
              </a:ext>
            </a:extLst>
          </p:cNvPr>
          <p:cNvSpPr txBox="1"/>
          <p:nvPr/>
        </p:nvSpPr>
        <p:spPr>
          <a:xfrm>
            <a:off x="4562888" y="4066007"/>
            <a:ext cx="257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with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key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FAB28A-0C46-32E7-25E3-1B75C1D9E383}"/>
              </a:ext>
            </a:extLst>
          </p:cNvPr>
          <p:cNvCxnSpPr/>
          <p:nvPr/>
        </p:nvCxnSpPr>
        <p:spPr>
          <a:xfrm>
            <a:off x="3933688" y="4432623"/>
            <a:ext cx="894855" cy="522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5A69CE6-C783-08CD-65C9-BB3CCB492B50}"/>
              </a:ext>
            </a:extLst>
          </p:cNvPr>
          <p:cNvSpPr txBox="1"/>
          <p:nvPr/>
        </p:nvSpPr>
        <p:spPr>
          <a:xfrm>
            <a:off x="3216093" y="4548013"/>
            <a:ext cx="25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with hash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C6BBCA5-BB14-504D-2F60-85B5F57BB74B}"/>
              </a:ext>
            </a:extLst>
          </p:cNvPr>
          <p:cNvCxnSpPr>
            <a:endCxn id="5" idx="3"/>
          </p:cNvCxnSpPr>
          <p:nvPr/>
        </p:nvCxnSpPr>
        <p:spPr>
          <a:xfrm flipH="1">
            <a:off x="1488032" y="4760398"/>
            <a:ext cx="172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D41B0C6-FFAA-DD6E-03B4-DE22FB525D30}"/>
              </a:ext>
            </a:extLst>
          </p:cNvPr>
          <p:cNvSpPr txBox="1"/>
          <p:nvPr/>
        </p:nvSpPr>
        <p:spPr>
          <a:xfrm>
            <a:off x="1575126" y="4416886"/>
            <a:ext cx="163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all decrypted parts</a:t>
            </a:r>
          </a:p>
        </p:txBody>
      </p:sp>
    </p:spTree>
    <p:extLst>
      <p:ext uri="{BB962C8B-B14F-4D97-AF65-F5344CB8AC3E}">
        <p14:creationId xmlns:p14="http://schemas.microsoft.com/office/powerpoint/2010/main" val="29063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263</Words>
  <Application>Microsoft Office PowerPoint</Application>
  <PresentationFormat>宽屏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作图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作图</dc:title>
  <dc:creator>think</dc:creator>
  <cp:lastModifiedBy>think</cp:lastModifiedBy>
  <cp:revision>12</cp:revision>
  <dcterms:created xsi:type="dcterms:W3CDTF">2023-08-24T02:52:30Z</dcterms:created>
  <dcterms:modified xsi:type="dcterms:W3CDTF">2023-08-26T13:41:04Z</dcterms:modified>
</cp:coreProperties>
</file>