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83"/>
  </p:notesMasterIdLst>
  <p:sldIdLst>
    <p:sldId id="474" r:id="rId2"/>
    <p:sldId id="304" r:id="rId3"/>
    <p:sldId id="305" r:id="rId4"/>
    <p:sldId id="306" r:id="rId5"/>
    <p:sldId id="307" r:id="rId6"/>
    <p:sldId id="308" r:id="rId7"/>
    <p:sldId id="309" r:id="rId8"/>
    <p:sldId id="425" r:id="rId9"/>
    <p:sldId id="310" r:id="rId10"/>
    <p:sldId id="447" r:id="rId11"/>
    <p:sldId id="426" r:id="rId12"/>
    <p:sldId id="427" r:id="rId13"/>
    <p:sldId id="428" r:id="rId14"/>
    <p:sldId id="429" r:id="rId15"/>
    <p:sldId id="430" r:id="rId16"/>
    <p:sldId id="431" r:id="rId17"/>
    <p:sldId id="432" r:id="rId18"/>
    <p:sldId id="433" r:id="rId19"/>
    <p:sldId id="434" r:id="rId20"/>
    <p:sldId id="435" r:id="rId21"/>
    <p:sldId id="436" r:id="rId22"/>
    <p:sldId id="437" r:id="rId23"/>
    <p:sldId id="438" r:id="rId24"/>
    <p:sldId id="441" r:id="rId25"/>
    <p:sldId id="442" r:id="rId26"/>
    <p:sldId id="443" r:id="rId27"/>
    <p:sldId id="448" r:id="rId28"/>
    <p:sldId id="318" r:id="rId29"/>
    <p:sldId id="319" r:id="rId30"/>
    <p:sldId id="320" r:id="rId31"/>
    <p:sldId id="321" r:id="rId32"/>
    <p:sldId id="370" r:id="rId33"/>
    <p:sldId id="371" r:id="rId34"/>
    <p:sldId id="372" r:id="rId35"/>
    <p:sldId id="373" r:id="rId36"/>
    <p:sldId id="374" r:id="rId37"/>
    <p:sldId id="375" r:id="rId38"/>
    <p:sldId id="376" r:id="rId39"/>
    <p:sldId id="377" r:id="rId40"/>
    <p:sldId id="379" r:id="rId41"/>
    <p:sldId id="381" r:id="rId42"/>
    <p:sldId id="382" r:id="rId43"/>
    <p:sldId id="383" r:id="rId44"/>
    <p:sldId id="384" r:id="rId45"/>
    <p:sldId id="388" r:id="rId46"/>
    <p:sldId id="389" r:id="rId47"/>
    <p:sldId id="390" r:id="rId48"/>
    <p:sldId id="391" r:id="rId49"/>
    <p:sldId id="392" r:id="rId50"/>
    <p:sldId id="393" r:id="rId51"/>
    <p:sldId id="394" r:id="rId52"/>
    <p:sldId id="450" r:id="rId53"/>
    <p:sldId id="451" r:id="rId54"/>
    <p:sldId id="452" r:id="rId55"/>
    <p:sldId id="395" r:id="rId56"/>
    <p:sldId id="396" r:id="rId57"/>
    <p:sldId id="397" r:id="rId58"/>
    <p:sldId id="449" r:id="rId59"/>
    <p:sldId id="399" r:id="rId60"/>
    <p:sldId id="400" r:id="rId61"/>
    <p:sldId id="401" r:id="rId62"/>
    <p:sldId id="402" r:id="rId63"/>
    <p:sldId id="403" r:id="rId64"/>
    <p:sldId id="404" r:id="rId65"/>
    <p:sldId id="405" r:id="rId66"/>
    <p:sldId id="406" r:id="rId67"/>
    <p:sldId id="456" r:id="rId68"/>
    <p:sldId id="457" r:id="rId69"/>
    <p:sldId id="458" r:id="rId70"/>
    <p:sldId id="459" r:id="rId71"/>
    <p:sldId id="462" r:id="rId72"/>
    <p:sldId id="463" r:id="rId73"/>
    <p:sldId id="464" r:id="rId74"/>
    <p:sldId id="465" r:id="rId75"/>
    <p:sldId id="466" r:id="rId76"/>
    <p:sldId id="467" r:id="rId77"/>
    <p:sldId id="468" r:id="rId78"/>
    <p:sldId id="469" r:id="rId79"/>
    <p:sldId id="470" r:id="rId80"/>
    <p:sldId id="472" r:id="rId81"/>
    <p:sldId id="473" r:id="rId8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autoAdjust="0"/>
    <p:restoredTop sz="94554" autoAdjust="0"/>
  </p:normalViewPr>
  <p:slideViewPr>
    <p:cSldViewPr>
      <p:cViewPr varScale="1">
        <p:scale>
          <a:sx n="63" d="100"/>
          <a:sy n="63" d="100"/>
        </p:scale>
        <p:origin x="1380" y="60"/>
      </p:cViewPr>
      <p:guideLst>
        <p:guide orient="horz" pos="2160"/>
        <p:guide pos="2880"/>
      </p:guideLst>
    </p:cSldViewPr>
  </p:slideViewPr>
  <p:outlineViewPr>
    <p:cViewPr>
      <p:scale>
        <a:sx n="33" d="100"/>
        <a:sy n="33" d="100"/>
      </p:scale>
      <p:origin x="96" y="77448"/>
    </p:cViewPr>
  </p:outlineViewPr>
  <p:notesTextViewPr>
    <p:cViewPr>
      <p:scale>
        <a:sx n="100" d="100"/>
        <a:sy n="100" d="100"/>
      </p:scale>
      <p:origin x="0" y="0"/>
    </p:cViewPr>
  </p:notesTextViewPr>
  <p:sorterViewPr>
    <p:cViewPr>
      <p:scale>
        <a:sx n="66" d="100"/>
        <a:sy n="66" d="100"/>
      </p:scale>
      <p:origin x="0" y="-219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png"/></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5.png"/></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6.png"/></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2.png"/></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5.png"/></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7.png"/></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9.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30.png"/></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31.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image" Target="../media/image9.png"/></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5017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501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018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018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5018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B6C5BA5-7D37-42FA-A665-E26AB09BA5BA}" type="slidenum">
              <a:rPr lang="en-US" altLang="zh-CN"/>
              <a:pPr/>
              <a:t>‹#›</a:t>
            </a:fld>
            <a:endParaRPr lang="en-US" altLang="zh-CN"/>
          </a:p>
        </p:txBody>
      </p:sp>
    </p:spTree>
    <p:extLst>
      <p:ext uri="{BB962C8B-B14F-4D97-AF65-F5344CB8AC3E}">
        <p14:creationId xmlns:p14="http://schemas.microsoft.com/office/powerpoint/2010/main" val="166993253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323033D3-B69B-4773-ACEB-19C098DE7B95}" type="slidenum">
              <a:rPr lang="en-US" altLang="zh-CN"/>
              <a:pPr/>
              <a:t>2</a:t>
            </a:fld>
            <a:endParaRPr lang="en-US" altLang="zh-CN"/>
          </a:p>
        </p:txBody>
      </p:sp>
      <p:sp>
        <p:nvSpPr>
          <p:cNvPr id="93186" name="Rectangle 2"/>
          <p:cNvSpPr>
            <a:spLocks noChangeArrowheads="1"/>
          </p:cNvSpPr>
          <p:nvPr/>
        </p:nvSpPr>
        <p:spPr bwMode="auto">
          <a:xfrm>
            <a:off x="3884613" y="8685213"/>
            <a:ext cx="2971800" cy="457200"/>
          </a:xfrm>
          <a:prstGeom prst="rect">
            <a:avLst/>
          </a:prstGeom>
          <a:noFill/>
          <a:ln w="9525">
            <a:noFill/>
            <a:miter lim="800000"/>
            <a:headEnd/>
            <a:tailEnd/>
          </a:ln>
          <a:effectLst/>
        </p:spPr>
        <p:txBody>
          <a:bodyPr lIns="92075" tIns="46038" rIns="92075" bIns="46038" anchor="b"/>
          <a:lstStyle/>
          <a:p>
            <a:pPr algn="r"/>
            <a:fld id="{8E3FEF7F-1237-40AD-9343-0EDD66792E8F}" type="slidenum">
              <a:rPr kumimoji="0" lang="en-US" altLang="zh-CN" sz="1200">
                <a:latin typeface="Arial" pitchFamily="34" charset="0"/>
              </a:rPr>
              <a:pPr algn="r"/>
              <a:t>2</a:t>
            </a:fld>
            <a:endParaRPr kumimoji="0" lang="en-US" altLang="zh-CN" sz="1200">
              <a:latin typeface="Arial" pitchFamily="34" charset="0"/>
            </a:endParaRPr>
          </a:p>
        </p:txBody>
      </p:sp>
      <p:sp>
        <p:nvSpPr>
          <p:cNvPr id="93187" name="Rectangle 3"/>
          <p:cNvSpPr>
            <a:spLocks noGrp="1" noRot="1" noChangeAspect="1" noChangeArrowheads="1" noTextEdit="1"/>
          </p:cNvSpPr>
          <p:nvPr>
            <p:ph type="sldImg"/>
          </p:nvPr>
        </p:nvSpPr>
        <p:spPr>
          <a:xfrm>
            <a:off x="1144588" y="687388"/>
            <a:ext cx="4568825" cy="3425825"/>
          </a:xfrm>
          <a:ln w="12700" cap="flat"/>
        </p:spPr>
      </p:sp>
      <p:sp>
        <p:nvSpPr>
          <p:cNvPr id="93188" name="Rectangle 4"/>
          <p:cNvSpPr>
            <a:spLocks noGrp="1" noChangeArrowheads="1"/>
          </p:cNvSpPr>
          <p:nvPr>
            <p:ph type="body" idx="1"/>
          </p:nvPr>
        </p:nvSpPr>
        <p:spPr>
          <a:ln/>
        </p:spPr>
        <p:txBody>
          <a:bodyPr lIns="92075" tIns="46038" rIns="92075" bIns="46038"/>
          <a:lstStyle/>
          <a:p>
            <a:endParaRPr lang="zh-CN" altLang="zh-CN"/>
          </a:p>
        </p:txBody>
      </p:sp>
    </p:spTree>
    <p:extLst>
      <p:ext uri="{BB962C8B-B14F-4D97-AF65-F5344CB8AC3E}">
        <p14:creationId xmlns:p14="http://schemas.microsoft.com/office/powerpoint/2010/main" val="2109523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FCA7C2-0D16-47E4-B16F-8C7E0B2F1561}" type="slidenum">
              <a:rPr lang="en-US" altLang="zh-CN"/>
              <a:pPr/>
              <a:t>11</a:t>
            </a:fld>
            <a:endParaRPr lang="en-US" altLang="zh-CN"/>
          </a:p>
        </p:txBody>
      </p:sp>
      <p:sp>
        <p:nvSpPr>
          <p:cNvPr id="524290" name="Rectangle 2"/>
          <p:cNvSpPr>
            <a:spLocks noGrp="1" noRot="1" noChangeAspect="1" noChangeArrowheads="1" noTextEdit="1"/>
          </p:cNvSpPr>
          <p:nvPr>
            <p:ph type="sldImg"/>
          </p:nvPr>
        </p:nvSpPr>
        <p:spPr>
          <a:ln/>
        </p:spPr>
      </p:sp>
      <p:sp>
        <p:nvSpPr>
          <p:cNvPr id="5242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97523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377561-8FBD-4A8B-A714-696ACE5B165D}" type="slidenum">
              <a:rPr lang="en-US" altLang="zh-CN"/>
              <a:pPr/>
              <a:t>12</a:t>
            </a:fld>
            <a:endParaRPr lang="en-US" altLang="zh-CN"/>
          </a:p>
        </p:txBody>
      </p:sp>
      <p:sp>
        <p:nvSpPr>
          <p:cNvPr id="543746" name="Rectangle 2"/>
          <p:cNvSpPr>
            <a:spLocks noGrp="1" noRot="1" noChangeAspect="1" noChangeArrowheads="1" noTextEdit="1"/>
          </p:cNvSpPr>
          <p:nvPr>
            <p:ph type="sldImg"/>
          </p:nvPr>
        </p:nvSpPr>
        <p:spPr>
          <a:ln/>
        </p:spPr>
      </p:sp>
      <p:sp>
        <p:nvSpPr>
          <p:cNvPr id="5437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72720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38DDF3-B975-40AC-BBDB-10D0F1C77E0E}" type="slidenum">
              <a:rPr lang="en-US" altLang="zh-CN"/>
              <a:pPr/>
              <a:t>13</a:t>
            </a:fld>
            <a:endParaRPr lang="en-US" altLang="zh-CN"/>
          </a:p>
        </p:txBody>
      </p:sp>
      <p:sp>
        <p:nvSpPr>
          <p:cNvPr id="545794" name="Rectangle 2"/>
          <p:cNvSpPr>
            <a:spLocks noGrp="1" noRot="1" noChangeAspect="1" noChangeArrowheads="1" noTextEdit="1"/>
          </p:cNvSpPr>
          <p:nvPr>
            <p:ph type="sldImg"/>
          </p:nvPr>
        </p:nvSpPr>
        <p:spPr>
          <a:ln/>
        </p:spPr>
      </p:sp>
      <p:sp>
        <p:nvSpPr>
          <p:cNvPr id="5457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47183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C05D20-ED26-4340-B8FA-008CDE74DEA6}" type="slidenum">
              <a:rPr lang="en-US" altLang="zh-CN"/>
              <a:pPr/>
              <a:t>14</a:t>
            </a:fld>
            <a:endParaRPr lang="en-US" altLang="zh-CN"/>
          </a:p>
        </p:txBody>
      </p:sp>
      <p:sp>
        <p:nvSpPr>
          <p:cNvPr id="547842" name="Rectangle 2"/>
          <p:cNvSpPr>
            <a:spLocks noGrp="1" noRot="1" noChangeAspect="1" noChangeArrowheads="1" noTextEdit="1"/>
          </p:cNvSpPr>
          <p:nvPr>
            <p:ph type="sldImg"/>
          </p:nvPr>
        </p:nvSpPr>
        <p:spPr>
          <a:ln/>
        </p:spPr>
      </p:sp>
      <p:sp>
        <p:nvSpPr>
          <p:cNvPr id="5478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233761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5409BA-5E2D-406B-969B-F9AC2FCCBA11}" type="slidenum">
              <a:rPr lang="en-US" altLang="zh-CN"/>
              <a:pPr/>
              <a:t>15</a:t>
            </a:fld>
            <a:endParaRPr lang="en-US" altLang="zh-CN"/>
          </a:p>
        </p:txBody>
      </p:sp>
      <p:sp>
        <p:nvSpPr>
          <p:cNvPr id="549890" name="Rectangle 2"/>
          <p:cNvSpPr>
            <a:spLocks noGrp="1" noRot="1" noChangeAspect="1" noChangeArrowheads="1" noTextEdit="1"/>
          </p:cNvSpPr>
          <p:nvPr>
            <p:ph type="sldImg"/>
          </p:nvPr>
        </p:nvSpPr>
        <p:spPr>
          <a:ln/>
        </p:spPr>
      </p:sp>
      <p:sp>
        <p:nvSpPr>
          <p:cNvPr id="5498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625505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9E72912-3B6A-43C7-B249-ADD3DD4C95B0}" type="slidenum">
              <a:rPr lang="en-US" altLang="zh-CN"/>
              <a:pPr/>
              <a:t>16</a:t>
            </a:fld>
            <a:endParaRPr lang="en-US" altLang="zh-CN"/>
          </a:p>
        </p:txBody>
      </p:sp>
      <p:sp>
        <p:nvSpPr>
          <p:cNvPr id="551938" name="Rectangle 2"/>
          <p:cNvSpPr>
            <a:spLocks noGrp="1" noRot="1" noChangeAspect="1" noChangeArrowheads="1" noTextEdit="1"/>
          </p:cNvSpPr>
          <p:nvPr>
            <p:ph type="sldImg"/>
          </p:nvPr>
        </p:nvSpPr>
        <p:spPr>
          <a:ln/>
        </p:spPr>
      </p:sp>
      <p:sp>
        <p:nvSpPr>
          <p:cNvPr id="5519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69201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B9C92FF-14B0-41E3-9101-DC1878DD009F}" type="slidenum">
              <a:rPr lang="en-US" altLang="zh-CN"/>
              <a:pPr/>
              <a:t>17</a:t>
            </a:fld>
            <a:endParaRPr lang="en-US" altLang="zh-CN"/>
          </a:p>
        </p:txBody>
      </p:sp>
      <p:sp>
        <p:nvSpPr>
          <p:cNvPr id="553986" name="Rectangle 2"/>
          <p:cNvSpPr>
            <a:spLocks noGrp="1" noRot="1" noChangeAspect="1" noChangeArrowheads="1" noTextEdit="1"/>
          </p:cNvSpPr>
          <p:nvPr>
            <p:ph type="sldImg"/>
          </p:nvPr>
        </p:nvSpPr>
        <p:spPr>
          <a:ln/>
        </p:spPr>
      </p:sp>
      <p:sp>
        <p:nvSpPr>
          <p:cNvPr id="5539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05773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FBF322-8394-486D-9291-D03F2335DF54}" type="slidenum">
              <a:rPr lang="en-US" altLang="zh-CN"/>
              <a:pPr/>
              <a:t>18</a:t>
            </a:fld>
            <a:endParaRPr lang="en-US" altLang="zh-CN"/>
          </a:p>
        </p:txBody>
      </p:sp>
      <p:sp>
        <p:nvSpPr>
          <p:cNvPr id="556034" name="Rectangle 2"/>
          <p:cNvSpPr>
            <a:spLocks noGrp="1" noRot="1" noChangeAspect="1" noChangeArrowheads="1" noTextEdit="1"/>
          </p:cNvSpPr>
          <p:nvPr>
            <p:ph type="sldImg"/>
          </p:nvPr>
        </p:nvSpPr>
        <p:spPr>
          <a:ln/>
        </p:spPr>
      </p:sp>
      <p:sp>
        <p:nvSpPr>
          <p:cNvPr id="5560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71914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617623-078F-4593-A1B1-598B28E8EB18}" type="slidenum">
              <a:rPr lang="en-US" altLang="zh-CN"/>
              <a:pPr/>
              <a:t>19</a:t>
            </a:fld>
            <a:endParaRPr lang="en-US" altLang="zh-CN"/>
          </a:p>
        </p:txBody>
      </p:sp>
      <p:sp>
        <p:nvSpPr>
          <p:cNvPr id="558082" name="Rectangle 2"/>
          <p:cNvSpPr>
            <a:spLocks noGrp="1" noRot="1" noChangeAspect="1" noChangeArrowheads="1" noTextEdit="1"/>
          </p:cNvSpPr>
          <p:nvPr>
            <p:ph type="sldImg"/>
          </p:nvPr>
        </p:nvSpPr>
        <p:spPr>
          <a:ln/>
        </p:spPr>
      </p:sp>
      <p:sp>
        <p:nvSpPr>
          <p:cNvPr id="5580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2241539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A5EB56-055A-4008-8C2D-6F05AE32282B}" type="slidenum">
              <a:rPr lang="en-US" altLang="zh-CN"/>
              <a:pPr/>
              <a:t>20</a:t>
            </a:fld>
            <a:endParaRPr lang="en-US" altLang="zh-CN"/>
          </a:p>
        </p:txBody>
      </p:sp>
      <p:sp>
        <p:nvSpPr>
          <p:cNvPr id="560130" name="Rectangle 2"/>
          <p:cNvSpPr>
            <a:spLocks noGrp="1" noRot="1" noChangeAspect="1" noChangeArrowheads="1" noTextEdit="1"/>
          </p:cNvSpPr>
          <p:nvPr>
            <p:ph type="sldImg"/>
          </p:nvPr>
        </p:nvSpPr>
        <p:spPr>
          <a:ln/>
        </p:spPr>
      </p:sp>
      <p:sp>
        <p:nvSpPr>
          <p:cNvPr id="5601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23820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FAAD0A-CEF5-4746-AADE-2C46A450A4B4}" type="slidenum">
              <a:rPr lang="en-US" altLang="zh-CN"/>
              <a:pPr/>
              <a:t>3</a:t>
            </a:fld>
            <a:endParaRPr lang="en-US" altLang="zh-CN"/>
          </a:p>
        </p:txBody>
      </p:sp>
      <p:sp>
        <p:nvSpPr>
          <p:cNvPr id="293890" name="Rectangle 2"/>
          <p:cNvSpPr>
            <a:spLocks noGrp="1" noRot="1" noChangeAspect="1" noChangeArrowheads="1" noTextEdit="1"/>
          </p:cNvSpPr>
          <p:nvPr>
            <p:ph type="sldImg"/>
          </p:nvPr>
        </p:nvSpPr>
        <p:spPr>
          <a:ln/>
        </p:spPr>
      </p:sp>
      <p:sp>
        <p:nvSpPr>
          <p:cNvPr id="2938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604068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06722A-0667-4186-B0DA-5BCE7EC1403E}" type="slidenum">
              <a:rPr lang="en-US" altLang="zh-CN"/>
              <a:pPr/>
              <a:t>21</a:t>
            </a:fld>
            <a:endParaRPr lang="en-US" altLang="zh-CN"/>
          </a:p>
        </p:txBody>
      </p:sp>
      <p:sp>
        <p:nvSpPr>
          <p:cNvPr id="562178" name="Rectangle 2"/>
          <p:cNvSpPr>
            <a:spLocks noGrp="1" noRot="1" noChangeAspect="1" noChangeArrowheads="1" noTextEdit="1"/>
          </p:cNvSpPr>
          <p:nvPr>
            <p:ph type="sldImg"/>
          </p:nvPr>
        </p:nvSpPr>
        <p:spPr>
          <a:ln/>
        </p:spPr>
      </p:sp>
      <p:sp>
        <p:nvSpPr>
          <p:cNvPr id="5621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40245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D919242-2439-4FE8-9CBC-D65DC20798D9}" type="slidenum">
              <a:rPr lang="en-US" altLang="zh-CN"/>
              <a:pPr/>
              <a:t>22</a:t>
            </a:fld>
            <a:endParaRPr lang="en-US" altLang="zh-CN"/>
          </a:p>
        </p:txBody>
      </p:sp>
      <p:sp>
        <p:nvSpPr>
          <p:cNvPr id="564226" name="Rectangle 2"/>
          <p:cNvSpPr>
            <a:spLocks noGrp="1" noRot="1" noChangeAspect="1" noChangeArrowheads="1" noTextEdit="1"/>
          </p:cNvSpPr>
          <p:nvPr>
            <p:ph type="sldImg"/>
          </p:nvPr>
        </p:nvSpPr>
        <p:spPr>
          <a:ln/>
        </p:spPr>
      </p:sp>
      <p:sp>
        <p:nvSpPr>
          <p:cNvPr id="5642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023429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7E362C-34C8-46E5-AD68-F4C7543B181C}" type="slidenum">
              <a:rPr lang="en-US" altLang="zh-CN"/>
              <a:pPr/>
              <a:t>23</a:t>
            </a:fld>
            <a:endParaRPr lang="en-US" altLang="zh-CN"/>
          </a:p>
        </p:txBody>
      </p:sp>
      <p:sp>
        <p:nvSpPr>
          <p:cNvPr id="566274" name="Rectangle 2"/>
          <p:cNvSpPr>
            <a:spLocks noGrp="1" noRot="1" noChangeAspect="1" noChangeArrowheads="1" noTextEdit="1"/>
          </p:cNvSpPr>
          <p:nvPr>
            <p:ph type="sldImg"/>
          </p:nvPr>
        </p:nvSpPr>
        <p:spPr>
          <a:ln/>
        </p:spPr>
      </p:sp>
      <p:sp>
        <p:nvSpPr>
          <p:cNvPr id="5662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290627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602F8F8-6D2D-46D3-B499-917FB4497091}" type="slidenum">
              <a:rPr lang="en-US" altLang="zh-CN"/>
              <a:pPr/>
              <a:t>24</a:t>
            </a:fld>
            <a:endParaRPr lang="en-US" altLang="zh-CN"/>
          </a:p>
        </p:txBody>
      </p:sp>
      <p:sp>
        <p:nvSpPr>
          <p:cNvPr id="572418" name="Rectangle 2"/>
          <p:cNvSpPr>
            <a:spLocks noGrp="1" noRot="1" noChangeAspect="1" noChangeArrowheads="1" noTextEdit="1"/>
          </p:cNvSpPr>
          <p:nvPr>
            <p:ph type="sldImg"/>
          </p:nvPr>
        </p:nvSpPr>
        <p:spPr>
          <a:ln/>
        </p:spPr>
      </p:sp>
      <p:sp>
        <p:nvSpPr>
          <p:cNvPr id="5724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1717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052519-6602-4C0A-B9C1-CB8E7C5E3FA4}" type="slidenum">
              <a:rPr lang="en-US" altLang="zh-CN"/>
              <a:pPr/>
              <a:t>25</a:t>
            </a:fld>
            <a:endParaRPr lang="en-US" altLang="zh-CN"/>
          </a:p>
        </p:txBody>
      </p:sp>
      <p:sp>
        <p:nvSpPr>
          <p:cNvPr id="574466" name="Rectangle 2"/>
          <p:cNvSpPr>
            <a:spLocks noGrp="1" noRot="1" noChangeAspect="1" noChangeArrowheads="1" noTextEdit="1"/>
          </p:cNvSpPr>
          <p:nvPr>
            <p:ph type="sldImg"/>
          </p:nvPr>
        </p:nvSpPr>
        <p:spPr>
          <a:ln/>
        </p:spPr>
      </p:sp>
      <p:sp>
        <p:nvSpPr>
          <p:cNvPr id="57446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232837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E0764A-3BF8-4707-9542-71EBA9F5623C}" type="slidenum">
              <a:rPr lang="en-US" altLang="zh-CN"/>
              <a:pPr/>
              <a:t>26</a:t>
            </a:fld>
            <a:endParaRPr lang="en-US" altLang="zh-CN"/>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606702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3C9CF8-9B90-468A-9742-EFA8FF2DAC24}" type="slidenum">
              <a:rPr lang="en-US" altLang="zh-CN"/>
              <a:pPr/>
              <a:t>28</a:t>
            </a:fld>
            <a:endParaRPr lang="en-US" altLang="zh-CN"/>
          </a:p>
        </p:txBody>
      </p:sp>
      <p:sp>
        <p:nvSpPr>
          <p:cNvPr id="320514" name="Rectangle 2"/>
          <p:cNvSpPr>
            <a:spLocks noGrp="1" noRot="1" noChangeAspect="1" noChangeArrowheads="1" noTextEdit="1"/>
          </p:cNvSpPr>
          <p:nvPr>
            <p:ph type="sldImg"/>
          </p:nvPr>
        </p:nvSpPr>
        <p:spPr>
          <a:ln/>
        </p:spPr>
      </p:sp>
      <p:sp>
        <p:nvSpPr>
          <p:cNvPr id="3205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1677205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F7AE47A-964C-4195-BE54-412E4DF8CDFC}" type="slidenum">
              <a:rPr lang="en-US" altLang="zh-CN"/>
              <a:pPr/>
              <a:t>29</a:t>
            </a:fld>
            <a:endParaRPr lang="en-US" altLang="zh-CN"/>
          </a:p>
        </p:txBody>
      </p:sp>
      <p:sp>
        <p:nvSpPr>
          <p:cNvPr id="322562" name="Rectangle 2"/>
          <p:cNvSpPr>
            <a:spLocks noGrp="1" noRot="1" noChangeAspect="1" noChangeArrowheads="1" noTextEdit="1"/>
          </p:cNvSpPr>
          <p:nvPr>
            <p:ph type="sldImg"/>
          </p:nvPr>
        </p:nvSpPr>
        <p:spPr>
          <a:ln/>
        </p:spPr>
      </p:sp>
      <p:sp>
        <p:nvSpPr>
          <p:cNvPr id="3225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486248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918013-8924-4C03-B5FC-F869FCD43EA5}" type="slidenum">
              <a:rPr lang="en-US" altLang="zh-CN"/>
              <a:pPr/>
              <a:t>30</a:t>
            </a:fld>
            <a:endParaRPr lang="en-US" altLang="zh-CN"/>
          </a:p>
        </p:txBody>
      </p:sp>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1213635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960DB4-BF0D-46D8-BC3C-0A35C194E48D}" type="slidenum">
              <a:rPr lang="en-US" altLang="zh-CN"/>
              <a:pPr/>
              <a:t>31</a:t>
            </a:fld>
            <a:endParaRPr lang="en-US" altLang="zh-CN"/>
          </a:p>
        </p:txBody>
      </p:sp>
      <p:sp>
        <p:nvSpPr>
          <p:cNvPr id="326658" name="Rectangle 2"/>
          <p:cNvSpPr>
            <a:spLocks noGrp="1" noRot="1" noChangeAspect="1" noChangeArrowheads="1" noTextEdit="1"/>
          </p:cNvSpPr>
          <p:nvPr>
            <p:ph type="sldImg"/>
          </p:nvPr>
        </p:nvSpPr>
        <p:spPr>
          <a:ln/>
        </p:spPr>
      </p:sp>
      <p:sp>
        <p:nvSpPr>
          <p:cNvPr id="3266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32080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A3F6E2-54B0-4D86-B1F1-9B0F576895F6}" type="slidenum">
              <a:rPr lang="en-US" altLang="zh-CN"/>
              <a:pPr/>
              <a:t>4</a:t>
            </a:fld>
            <a:endParaRPr lang="en-US" altLang="zh-CN"/>
          </a:p>
        </p:txBody>
      </p:sp>
      <p:sp>
        <p:nvSpPr>
          <p:cNvPr id="295938" name="Rectangle 2"/>
          <p:cNvSpPr>
            <a:spLocks noGrp="1" noRot="1" noChangeAspect="1" noChangeArrowheads="1" noTextEdit="1"/>
          </p:cNvSpPr>
          <p:nvPr>
            <p:ph type="sldImg"/>
          </p:nvPr>
        </p:nvSpPr>
        <p:spPr>
          <a:ln/>
        </p:spPr>
      </p:sp>
      <p:sp>
        <p:nvSpPr>
          <p:cNvPr id="2959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641854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356EE9-B41E-4DD6-B6CF-95A0384AAF9F}" type="slidenum">
              <a:rPr lang="en-US" altLang="zh-CN"/>
              <a:pPr/>
              <a:t>32</a:t>
            </a:fld>
            <a:endParaRPr lang="en-US" altLang="zh-CN"/>
          </a:p>
        </p:txBody>
      </p:sp>
      <p:sp>
        <p:nvSpPr>
          <p:cNvPr id="509954" name="Rectangle 2"/>
          <p:cNvSpPr>
            <a:spLocks noGrp="1" noRot="1" noChangeAspect="1" noChangeArrowheads="1" noTextEdit="1"/>
          </p:cNvSpPr>
          <p:nvPr>
            <p:ph type="sldImg"/>
          </p:nvPr>
        </p:nvSpPr>
        <p:spPr>
          <a:ln/>
        </p:spPr>
      </p:sp>
      <p:sp>
        <p:nvSpPr>
          <p:cNvPr id="5099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609370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9CA019-A411-42F4-8D55-3E06F7C61C1F}" type="slidenum">
              <a:rPr lang="en-US" altLang="zh-CN"/>
              <a:pPr/>
              <a:t>33</a:t>
            </a:fld>
            <a:endParaRPr lang="en-US" altLang="zh-CN"/>
          </a:p>
        </p:txBody>
      </p:sp>
      <p:sp>
        <p:nvSpPr>
          <p:cNvPr id="525314" name="Rectangle 2"/>
          <p:cNvSpPr>
            <a:spLocks noGrp="1" noRot="1" noChangeAspect="1" noChangeArrowheads="1" noTextEdit="1"/>
          </p:cNvSpPr>
          <p:nvPr>
            <p:ph type="sldImg"/>
          </p:nvPr>
        </p:nvSpPr>
        <p:spPr>
          <a:ln/>
        </p:spPr>
      </p:sp>
      <p:sp>
        <p:nvSpPr>
          <p:cNvPr id="52531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807386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F63DD43-53B3-41BF-8D5D-C0506969E427}" type="slidenum">
              <a:rPr lang="en-US" altLang="zh-CN"/>
              <a:pPr/>
              <a:t>34</a:t>
            </a:fld>
            <a:endParaRPr lang="en-US" altLang="zh-CN"/>
          </a:p>
        </p:txBody>
      </p:sp>
      <p:sp>
        <p:nvSpPr>
          <p:cNvPr id="510978" name="Rectangle 2"/>
          <p:cNvSpPr>
            <a:spLocks noGrp="1" noRot="1" noChangeAspect="1" noChangeArrowheads="1" noTextEdit="1"/>
          </p:cNvSpPr>
          <p:nvPr>
            <p:ph type="sldImg"/>
          </p:nvPr>
        </p:nvSpPr>
        <p:spPr>
          <a:ln/>
        </p:spPr>
      </p:sp>
      <p:sp>
        <p:nvSpPr>
          <p:cNvPr id="51097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13022629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4CDCFE-16BC-4656-B3E9-F768C7AA9EB8}" type="slidenum">
              <a:rPr lang="en-US" altLang="zh-CN"/>
              <a:pPr/>
              <a:t>35</a:t>
            </a:fld>
            <a:endParaRPr lang="en-US" altLang="zh-CN"/>
          </a:p>
        </p:txBody>
      </p:sp>
      <p:sp>
        <p:nvSpPr>
          <p:cNvPr id="427010" name="Rectangle 2"/>
          <p:cNvSpPr>
            <a:spLocks noGrp="1" noRot="1" noChangeAspect="1" noChangeArrowheads="1" noTextEdit="1"/>
          </p:cNvSpPr>
          <p:nvPr>
            <p:ph type="sldImg"/>
          </p:nvPr>
        </p:nvSpPr>
        <p:spPr>
          <a:ln/>
        </p:spPr>
      </p:sp>
      <p:sp>
        <p:nvSpPr>
          <p:cNvPr id="4270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0135113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734069-E3EC-40AA-A07F-EFF0D9223E45}" type="slidenum">
              <a:rPr lang="en-US" altLang="zh-CN"/>
              <a:pPr/>
              <a:t>36</a:t>
            </a:fld>
            <a:endParaRPr lang="en-US" altLang="zh-CN"/>
          </a:p>
        </p:txBody>
      </p:sp>
      <p:sp>
        <p:nvSpPr>
          <p:cNvPr id="512002" name="Rectangle 2"/>
          <p:cNvSpPr>
            <a:spLocks noGrp="1" noRot="1" noChangeAspect="1" noChangeArrowheads="1" noTextEdit="1"/>
          </p:cNvSpPr>
          <p:nvPr>
            <p:ph type="sldImg"/>
          </p:nvPr>
        </p:nvSpPr>
        <p:spPr>
          <a:ln/>
        </p:spPr>
      </p:sp>
      <p:sp>
        <p:nvSpPr>
          <p:cNvPr id="51200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379332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B8D507-ACC0-49FC-9DB4-7A6578FC807F}" type="slidenum">
              <a:rPr lang="en-US" altLang="zh-CN"/>
              <a:pPr/>
              <a:t>37</a:t>
            </a:fld>
            <a:endParaRPr lang="en-US" altLang="zh-CN"/>
          </a:p>
        </p:txBody>
      </p:sp>
      <p:sp>
        <p:nvSpPr>
          <p:cNvPr id="513026" name="Rectangle 2"/>
          <p:cNvSpPr>
            <a:spLocks noGrp="1" noRot="1" noChangeAspect="1" noChangeArrowheads="1" noTextEdit="1"/>
          </p:cNvSpPr>
          <p:nvPr>
            <p:ph type="sldImg"/>
          </p:nvPr>
        </p:nvSpPr>
        <p:spPr>
          <a:ln/>
        </p:spPr>
      </p:sp>
      <p:sp>
        <p:nvSpPr>
          <p:cNvPr id="51302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3391353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E3C63E6-D8A2-475C-8FBB-351AF2C14247}" type="slidenum">
              <a:rPr lang="en-US" altLang="zh-CN"/>
              <a:pPr/>
              <a:t>38</a:t>
            </a:fld>
            <a:endParaRPr lang="en-US" altLang="zh-CN"/>
          </a:p>
        </p:txBody>
      </p:sp>
      <p:sp>
        <p:nvSpPr>
          <p:cNvPr id="431106" name="Rectangle 2"/>
          <p:cNvSpPr>
            <a:spLocks noGrp="1" noRot="1" noChangeAspect="1" noChangeArrowheads="1" noTextEdit="1"/>
          </p:cNvSpPr>
          <p:nvPr>
            <p:ph type="sldImg"/>
          </p:nvPr>
        </p:nvSpPr>
        <p:spPr>
          <a:ln/>
        </p:spPr>
      </p:sp>
      <p:sp>
        <p:nvSpPr>
          <p:cNvPr id="43110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9815600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A2E8802-4F07-4C30-A81E-F42AF77F7996}" type="slidenum">
              <a:rPr lang="en-US" altLang="zh-CN"/>
              <a:pPr/>
              <a:t>39</a:t>
            </a:fld>
            <a:endParaRPr lang="en-US" altLang="zh-CN"/>
          </a:p>
        </p:txBody>
      </p:sp>
      <p:sp>
        <p:nvSpPr>
          <p:cNvPr id="514050" name="Rectangle 2"/>
          <p:cNvSpPr>
            <a:spLocks noGrp="1" noRot="1" noChangeAspect="1" noChangeArrowheads="1" noTextEdit="1"/>
          </p:cNvSpPr>
          <p:nvPr>
            <p:ph type="sldImg"/>
          </p:nvPr>
        </p:nvSpPr>
        <p:spPr>
          <a:ln/>
        </p:spPr>
      </p:sp>
      <p:sp>
        <p:nvSpPr>
          <p:cNvPr id="51405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215221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C1B4F9-F3C0-4C8E-87AA-14405BBA0F21}" type="slidenum">
              <a:rPr lang="en-US" altLang="zh-CN"/>
              <a:pPr/>
              <a:t>40</a:t>
            </a:fld>
            <a:endParaRPr lang="en-US" altLang="zh-CN"/>
          </a:p>
        </p:txBody>
      </p:sp>
      <p:sp>
        <p:nvSpPr>
          <p:cNvPr id="500738" name="Rectangle 2"/>
          <p:cNvSpPr>
            <a:spLocks noGrp="1" noRot="1" noChangeAspect="1" noChangeArrowheads="1" noTextEdit="1"/>
          </p:cNvSpPr>
          <p:nvPr>
            <p:ph type="sldImg"/>
          </p:nvPr>
        </p:nvSpPr>
        <p:spPr>
          <a:ln/>
        </p:spPr>
      </p:sp>
      <p:sp>
        <p:nvSpPr>
          <p:cNvPr id="5007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430005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A0C6CC-6AD5-415C-B886-F04A2FAEFDB1}" type="slidenum">
              <a:rPr lang="en-US" altLang="zh-CN"/>
              <a:pPr/>
              <a:t>41</a:t>
            </a:fld>
            <a:endParaRPr lang="en-US" altLang="zh-CN"/>
          </a:p>
        </p:txBody>
      </p:sp>
      <p:sp>
        <p:nvSpPr>
          <p:cNvPr id="438274" name="Rectangle 2"/>
          <p:cNvSpPr>
            <a:spLocks noGrp="1" noRot="1" noChangeAspect="1" noChangeArrowheads="1" noTextEdit="1"/>
          </p:cNvSpPr>
          <p:nvPr>
            <p:ph type="sldImg"/>
          </p:nvPr>
        </p:nvSpPr>
        <p:spPr>
          <a:ln/>
        </p:spPr>
      </p:sp>
      <p:sp>
        <p:nvSpPr>
          <p:cNvPr id="43827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731344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8B5B06-33F6-45FE-829E-5C175A1D255E}" type="slidenum">
              <a:rPr lang="en-US" altLang="zh-CN"/>
              <a:pPr/>
              <a:t>5</a:t>
            </a:fld>
            <a:endParaRPr lang="en-US" altLang="zh-CN"/>
          </a:p>
        </p:txBody>
      </p:sp>
      <p:sp>
        <p:nvSpPr>
          <p:cNvPr id="297986" name="Rectangle 2"/>
          <p:cNvSpPr>
            <a:spLocks noGrp="1" noRot="1" noChangeAspect="1" noChangeArrowheads="1" noTextEdit="1"/>
          </p:cNvSpPr>
          <p:nvPr>
            <p:ph type="sldImg"/>
          </p:nvPr>
        </p:nvSpPr>
        <p:spPr>
          <a:ln/>
        </p:spPr>
      </p:sp>
      <p:sp>
        <p:nvSpPr>
          <p:cNvPr id="2979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2559592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827D6E-521E-4405-B49F-2AB5301F81F9}" type="slidenum">
              <a:rPr lang="en-US" altLang="zh-CN"/>
              <a:pPr/>
              <a:t>42</a:t>
            </a:fld>
            <a:endParaRPr lang="en-US" altLang="zh-CN"/>
          </a:p>
        </p:txBody>
      </p:sp>
      <p:sp>
        <p:nvSpPr>
          <p:cNvPr id="440322" name="Rectangle 2"/>
          <p:cNvSpPr>
            <a:spLocks noGrp="1" noRot="1" noChangeAspect="1" noChangeArrowheads="1" noTextEdit="1"/>
          </p:cNvSpPr>
          <p:nvPr>
            <p:ph type="sldImg"/>
          </p:nvPr>
        </p:nvSpPr>
        <p:spPr>
          <a:ln/>
        </p:spPr>
      </p:sp>
      <p:sp>
        <p:nvSpPr>
          <p:cNvPr id="44032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113632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5DAF02D-DB1D-4FBC-8537-45CDB54A5E38}" type="slidenum">
              <a:rPr lang="en-US" altLang="zh-CN"/>
              <a:pPr/>
              <a:t>43</a:t>
            </a:fld>
            <a:endParaRPr lang="en-US" altLang="zh-CN"/>
          </a:p>
        </p:txBody>
      </p:sp>
      <p:sp>
        <p:nvSpPr>
          <p:cNvPr id="442370" name="Rectangle 2"/>
          <p:cNvSpPr>
            <a:spLocks noGrp="1" noRot="1" noChangeAspect="1" noChangeArrowheads="1" noTextEdit="1"/>
          </p:cNvSpPr>
          <p:nvPr>
            <p:ph type="sldImg"/>
          </p:nvPr>
        </p:nvSpPr>
        <p:spPr>
          <a:ln/>
        </p:spPr>
      </p:sp>
      <p:sp>
        <p:nvSpPr>
          <p:cNvPr id="4423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7956754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BC309B-78AA-4E48-A391-56BBFA95A094}" type="slidenum">
              <a:rPr lang="en-US" altLang="zh-CN"/>
              <a:pPr/>
              <a:t>44</a:t>
            </a:fld>
            <a:endParaRPr lang="en-US" altLang="zh-CN"/>
          </a:p>
        </p:txBody>
      </p:sp>
      <p:sp>
        <p:nvSpPr>
          <p:cNvPr id="444418" name="Rectangle 2"/>
          <p:cNvSpPr>
            <a:spLocks noGrp="1" noRot="1" noChangeAspect="1" noChangeArrowheads="1" noTextEdit="1"/>
          </p:cNvSpPr>
          <p:nvPr>
            <p:ph type="sldImg"/>
          </p:nvPr>
        </p:nvSpPr>
        <p:spPr>
          <a:ln/>
        </p:spPr>
      </p:sp>
      <p:sp>
        <p:nvSpPr>
          <p:cNvPr id="44441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2954643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BC2635-C0A5-4D73-936E-1A685883460A}" type="slidenum">
              <a:rPr lang="en-US" altLang="zh-CN"/>
              <a:pPr/>
              <a:t>45</a:t>
            </a:fld>
            <a:endParaRPr lang="en-US" altLang="zh-CN"/>
          </a:p>
        </p:txBody>
      </p:sp>
      <p:sp>
        <p:nvSpPr>
          <p:cNvPr id="449538" name="Rectangle 2"/>
          <p:cNvSpPr>
            <a:spLocks noGrp="1" noRot="1" noChangeAspect="1" noChangeArrowheads="1" noTextEdit="1"/>
          </p:cNvSpPr>
          <p:nvPr>
            <p:ph type="sldImg"/>
          </p:nvPr>
        </p:nvSpPr>
        <p:spPr>
          <a:ln/>
        </p:spPr>
      </p:sp>
      <p:sp>
        <p:nvSpPr>
          <p:cNvPr id="4495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1196364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E354F1-8CE0-4353-B0FD-8C2C2577C376}" type="slidenum">
              <a:rPr lang="en-US" altLang="zh-CN"/>
              <a:pPr/>
              <a:t>46</a:t>
            </a:fld>
            <a:endParaRPr lang="en-US" altLang="zh-CN"/>
          </a:p>
        </p:txBody>
      </p:sp>
      <p:sp>
        <p:nvSpPr>
          <p:cNvPr id="518146" name="Rectangle 2"/>
          <p:cNvSpPr>
            <a:spLocks noGrp="1" noRot="1" noChangeAspect="1" noChangeArrowheads="1" noTextEdit="1"/>
          </p:cNvSpPr>
          <p:nvPr>
            <p:ph type="sldImg"/>
          </p:nvPr>
        </p:nvSpPr>
        <p:spPr>
          <a:ln/>
        </p:spPr>
      </p:sp>
      <p:sp>
        <p:nvSpPr>
          <p:cNvPr id="51814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7778080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455646-106D-4DB5-8DD0-8224F518B36F}" type="slidenum">
              <a:rPr lang="en-US" altLang="zh-CN"/>
              <a:pPr/>
              <a:t>47</a:t>
            </a:fld>
            <a:endParaRPr lang="en-US" altLang="zh-CN"/>
          </a:p>
        </p:txBody>
      </p:sp>
      <p:sp>
        <p:nvSpPr>
          <p:cNvPr id="519170" name="Rectangle 2"/>
          <p:cNvSpPr>
            <a:spLocks noGrp="1" noRot="1" noChangeAspect="1" noChangeArrowheads="1" noTextEdit="1"/>
          </p:cNvSpPr>
          <p:nvPr>
            <p:ph type="sldImg"/>
          </p:nvPr>
        </p:nvSpPr>
        <p:spPr>
          <a:ln/>
        </p:spPr>
      </p:sp>
      <p:sp>
        <p:nvSpPr>
          <p:cNvPr id="5191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41357846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C5C457-6F2B-47A2-91A0-09A8B0251407}" type="slidenum">
              <a:rPr lang="en-US" altLang="zh-CN"/>
              <a:pPr/>
              <a:t>48</a:t>
            </a:fld>
            <a:endParaRPr lang="en-US" altLang="zh-CN"/>
          </a:p>
        </p:txBody>
      </p:sp>
      <p:sp>
        <p:nvSpPr>
          <p:cNvPr id="453634" name="Rectangle 2"/>
          <p:cNvSpPr>
            <a:spLocks noGrp="1" noRot="1" noChangeAspect="1" noChangeArrowheads="1" noTextEdit="1"/>
          </p:cNvSpPr>
          <p:nvPr>
            <p:ph type="sldImg"/>
          </p:nvPr>
        </p:nvSpPr>
        <p:spPr>
          <a:ln/>
        </p:spPr>
      </p:sp>
      <p:sp>
        <p:nvSpPr>
          <p:cNvPr id="4536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0169130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893109-2E5B-4F1A-9E01-25E7D5BAF722}" type="slidenum">
              <a:rPr lang="en-US" altLang="zh-CN"/>
              <a:pPr/>
              <a:t>49</a:t>
            </a:fld>
            <a:endParaRPr lang="en-US" altLang="zh-CN"/>
          </a:p>
        </p:txBody>
      </p:sp>
      <p:sp>
        <p:nvSpPr>
          <p:cNvPr id="502786" name="Rectangle 2"/>
          <p:cNvSpPr>
            <a:spLocks noGrp="1" noRot="1" noChangeAspect="1" noChangeArrowheads="1" noTextEdit="1"/>
          </p:cNvSpPr>
          <p:nvPr>
            <p:ph type="sldImg"/>
          </p:nvPr>
        </p:nvSpPr>
        <p:spPr>
          <a:ln/>
        </p:spPr>
      </p:sp>
      <p:sp>
        <p:nvSpPr>
          <p:cNvPr id="5027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68459338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EAC10A-1F7C-41BD-8CB0-BBA8E9168776}" type="slidenum">
              <a:rPr lang="en-US" altLang="zh-CN"/>
              <a:pPr/>
              <a:t>50</a:t>
            </a:fld>
            <a:endParaRPr lang="en-US" altLang="zh-CN"/>
          </a:p>
        </p:txBody>
      </p:sp>
      <p:sp>
        <p:nvSpPr>
          <p:cNvPr id="520194" name="Rectangle 2"/>
          <p:cNvSpPr>
            <a:spLocks noGrp="1" noRot="1" noChangeAspect="1" noChangeArrowheads="1" noTextEdit="1"/>
          </p:cNvSpPr>
          <p:nvPr>
            <p:ph type="sldImg"/>
          </p:nvPr>
        </p:nvSpPr>
        <p:spPr>
          <a:ln/>
        </p:spPr>
      </p:sp>
      <p:sp>
        <p:nvSpPr>
          <p:cNvPr id="52019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3663645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D48980-79CD-40B1-80FD-274ED6812D10}" type="slidenum">
              <a:rPr lang="en-US" altLang="zh-CN"/>
              <a:pPr/>
              <a:t>51</a:t>
            </a:fld>
            <a:endParaRPr lang="en-US" altLang="zh-CN"/>
          </a:p>
        </p:txBody>
      </p:sp>
      <p:sp>
        <p:nvSpPr>
          <p:cNvPr id="457730" name="Rectangle 2"/>
          <p:cNvSpPr>
            <a:spLocks noGrp="1" noRot="1" noChangeAspect="1" noChangeArrowheads="1" noTextEdit="1"/>
          </p:cNvSpPr>
          <p:nvPr>
            <p:ph type="sldImg"/>
          </p:nvPr>
        </p:nvSpPr>
        <p:spPr>
          <a:ln/>
        </p:spPr>
      </p:sp>
      <p:sp>
        <p:nvSpPr>
          <p:cNvPr id="4577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650486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E36F73-A6D8-4400-BB61-608E0690105A}" type="slidenum">
              <a:rPr lang="en-US" altLang="zh-CN"/>
              <a:pPr/>
              <a:t>6</a:t>
            </a:fld>
            <a:endParaRPr lang="en-US" altLang="zh-CN"/>
          </a:p>
        </p:txBody>
      </p:sp>
      <p:sp>
        <p:nvSpPr>
          <p:cNvPr id="300034" name="Rectangle 2"/>
          <p:cNvSpPr>
            <a:spLocks noGrp="1" noRot="1" noChangeAspect="1" noChangeArrowheads="1" noTextEdit="1"/>
          </p:cNvSpPr>
          <p:nvPr>
            <p:ph type="sldImg"/>
          </p:nvPr>
        </p:nvSpPr>
        <p:spPr>
          <a:ln/>
        </p:spPr>
      </p:sp>
      <p:sp>
        <p:nvSpPr>
          <p:cNvPr id="3000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32409235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394703-D5B7-43A3-A786-DF72F31C8BED}" type="slidenum">
              <a:rPr lang="en-US" altLang="zh-CN"/>
              <a:pPr/>
              <a:t>52</a:t>
            </a:fld>
            <a:endParaRPr lang="en-US" altLang="zh-CN"/>
          </a:p>
        </p:txBody>
      </p:sp>
      <p:sp>
        <p:nvSpPr>
          <p:cNvPr id="534530" name="Rectangle 2"/>
          <p:cNvSpPr>
            <a:spLocks noGrp="1" noRot="1" noChangeAspect="1" noChangeArrowheads="1" noTextEdit="1"/>
          </p:cNvSpPr>
          <p:nvPr>
            <p:ph type="sldImg"/>
          </p:nvPr>
        </p:nvSpPr>
        <p:spPr>
          <a:ln/>
        </p:spPr>
      </p:sp>
      <p:sp>
        <p:nvSpPr>
          <p:cNvPr id="5345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2123316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F96571-60E8-4F82-9871-AC8F3C121228}" type="slidenum">
              <a:rPr lang="en-US" altLang="zh-CN"/>
              <a:pPr/>
              <a:t>53</a:t>
            </a:fld>
            <a:endParaRPr lang="en-US" altLang="zh-CN"/>
          </a:p>
        </p:txBody>
      </p:sp>
      <p:sp>
        <p:nvSpPr>
          <p:cNvPr id="535554" name="Rectangle 2"/>
          <p:cNvSpPr>
            <a:spLocks noGrp="1" noRot="1" noChangeAspect="1" noChangeArrowheads="1" noTextEdit="1"/>
          </p:cNvSpPr>
          <p:nvPr>
            <p:ph type="sldImg"/>
          </p:nvPr>
        </p:nvSpPr>
        <p:spPr>
          <a:ln/>
        </p:spPr>
      </p:sp>
      <p:sp>
        <p:nvSpPr>
          <p:cNvPr id="53555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5965322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480830-7995-4F86-9607-F579A11ED90D}" type="slidenum">
              <a:rPr lang="en-US" altLang="zh-CN"/>
              <a:pPr/>
              <a:t>54</a:t>
            </a:fld>
            <a:endParaRPr lang="en-US" altLang="zh-CN"/>
          </a:p>
        </p:txBody>
      </p:sp>
      <p:sp>
        <p:nvSpPr>
          <p:cNvPr id="481282" name="Rectangle 2"/>
          <p:cNvSpPr>
            <a:spLocks noGrp="1" noRot="1" noChangeAspect="1" noChangeArrowheads="1" noTextEdit="1"/>
          </p:cNvSpPr>
          <p:nvPr>
            <p:ph type="sldImg"/>
          </p:nvPr>
        </p:nvSpPr>
        <p:spPr>
          <a:ln/>
        </p:spPr>
      </p:sp>
      <p:sp>
        <p:nvSpPr>
          <p:cNvPr id="4812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90630687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D3CDAB-584A-475A-8FA6-05CF1632D6F6}" type="slidenum">
              <a:rPr lang="en-US" altLang="zh-CN"/>
              <a:pPr/>
              <a:t>55</a:t>
            </a:fld>
            <a:endParaRPr lang="en-US" altLang="zh-CN"/>
          </a:p>
        </p:txBody>
      </p:sp>
      <p:sp>
        <p:nvSpPr>
          <p:cNvPr id="526338" name="Rectangle 2"/>
          <p:cNvSpPr>
            <a:spLocks noGrp="1" noRot="1" noChangeAspect="1" noChangeArrowheads="1" noTextEdit="1"/>
          </p:cNvSpPr>
          <p:nvPr>
            <p:ph type="sldImg"/>
          </p:nvPr>
        </p:nvSpPr>
        <p:spPr>
          <a:ln/>
        </p:spPr>
      </p:sp>
      <p:sp>
        <p:nvSpPr>
          <p:cNvPr id="52633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5397214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15B9100-FD85-439C-8755-39C12F623B92}" type="slidenum">
              <a:rPr lang="en-US" altLang="zh-CN"/>
              <a:pPr/>
              <a:t>56</a:t>
            </a:fld>
            <a:endParaRPr lang="en-US" altLang="zh-CN"/>
          </a:p>
        </p:txBody>
      </p:sp>
      <p:sp>
        <p:nvSpPr>
          <p:cNvPr id="527362" name="Rectangle 2"/>
          <p:cNvSpPr>
            <a:spLocks noGrp="1" noRot="1" noChangeAspect="1" noChangeArrowheads="1" noTextEdit="1"/>
          </p:cNvSpPr>
          <p:nvPr>
            <p:ph type="sldImg"/>
          </p:nvPr>
        </p:nvSpPr>
        <p:spPr>
          <a:ln/>
        </p:spPr>
      </p:sp>
      <p:sp>
        <p:nvSpPr>
          <p:cNvPr id="52736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7172517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3D3ED41-8C9C-49F7-BAE1-61EA74CB7282}" type="slidenum">
              <a:rPr lang="en-US" altLang="zh-CN"/>
              <a:pPr/>
              <a:t>57</a:t>
            </a:fld>
            <a:endParaRPr lang="en-US" altLang="zh-CN"/>
          </a:p>
        </p:txBody>
      </p:sp>
      <p:sp>
        <p:nvSpPr>
          <p:cNvPr id="528386" name="Rectangle 2"/>
          <p:cNvSpPr>
            <a:spLocks noGrp="1" noRot="1" noChangeAspect="1" noChangeArrowheads="1" noTextEdit="1"/>
          </p:cNvSpPr>
          <p:nvPr>
            <p:ph type="sldImg"/>
          </p:nvPr>
        </p:nvSpPr>
        <p:spPr>
          <a:ln/>
        </p:spPr>
      </p:sp>
      <p:sp>
        <p:nvSpPr>
          <p:cNvPr id="528387"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9237533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6ACD01-FA2A-4D0F-A4EC-202BC6F73B2D}" type="slidenum">
              <a:rPr lang="en-US" altLang="zh-CN"/>
              <a:pPr/>
              <a:t>59</a:t>
            </a:fld>
            <a:endParaRPr lang="en-US" altLang="zh-CN"/>
          </a:p>
        </p:txBody>
      </p:sp>
      <p:sp>
        <p:nvSpPr>
          <p:cNvPr id="529410" name="Rectangle 2"/>
          <p:cNvSpPr>
            <a:spLocks noGrp="1" noRot="1" noChangeAspect="1" noChangeArrowheads="1" noTextEdit="1"/>
          </p:cNvSpPr>
          <p:nvPr>
            <p:ph type="sldImg"/>
          </p:nvPr>
        </p:nvSpPr>
        <p:spPr>
          <a:ln/>
        </p:spPr>
      </p:sp>
      <p:sp>
        <p:nvSpPr>
          <p:cNvPr id="5294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979809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5D10C4-01F2-4D3E-A16F-FE6246E19EBD}" type="slidenum">
              <a:rPr lang="en-US" altLang="zh-CN"/>
              <a:pPr/>
              <a:t>60</a:t>
            </a:fld>
            <a:endParaRPr lang="en-US" altLang="zh-CN"/>
          </a:p>
        </p:txBody>
      </p:sp>
      <p:sp>
        <p:nvSpPr>
          <p:cNvPr id="503810" name="Rectangle 2"/>
          <p:cNvSpPr>
            <a:spLocks noGrp="1" noRot="1" noChangeAspect="1" noChangeArrowheads="1" noTextEdit="1"/>
          </p:cNvSpPr>
          <p:nvPr>
            <p:ph type="sldImg"/>
          </p:nvPr>
        </p:nvSpPr>
        <p:spPr>
          <a:ln/>
        </p:spPr>
      </p:sp>
      <p:sp>
        <p:nvSpPr>
          <p:cNvPr id="50381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3947284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F89DE8-0290-4243-9AA8-A33FF08D6FED}" type="slidenum">
              <a:rPr lang="en-US" altLang="zh-CN"/>
              <a:pPr/>
              <a:t>61</a:t>
            </a:fld>
            <a:endParaRPr lang="en-US" altLang="zh-CN"/>
          </a:p>
        </p:txBody>
      </p:sp>
      <p:sp>
        <p:nvSpPr>
          <p:cNvPr id="530434" name="Rectangle 2"/>
          <p:cNvSpPr>
            <a:spLocks noGrp="1" noRot="1" noChangeAspect="1" noChangeArrowheads="1" noTextEdit="1"/>
          </p:cNvSpPr>
          <p:nvPr>
            <p:ph type="sldImg"/>
          </p:nvPr>
        </p:nvSpPr>
        <p:spPr>
          <a:ln/>
        </p:spPr>
      </p:sp>
      <p:sp>
        <p:nvSpPr>
          <p:cNvPr id="5304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43578505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5844C61-40B0-4832-AD25-58C9521F6A1D}" type="slidenum">
              <a:rPr lang="en-US" altLang="zh-CN"/>
              <a:pPr/>
              <a:t>62</a:t>
            </a:fld>
            <a:endParaRPr lang="en-US" altLang="zh-CN"/>
          </a:p>
        </p:txBody>
      </p:sp>
      <p:sp>
        <p:nvSpPr>
          <p:cNvPr id="467970" name="Rectangle 2"/>
          <p:cNvSpPr>
            <a:spLocks noGrp="1" noRot="1" noChangeAspect="1" noChangeArrowheads="1" noTextEdit="1"/>
          </p:cNvSpPr>
          <p:nvPr>
            <p:ph type="sldImg"/>
          </p:nvPr>
        </p:nvSpPr>
        <p:spPr>
          <a:ln/>
        </p:spPr>
      </p:sp>
      <p:sp>
        <p:nvSpPr>
          <p:cNvPr id="46797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3201158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07C8B0-335F-499E-8740-1BC3301B400C}" type="slidenum">
              <a:rPr lang="en-US" altLang="zh-CN"/>
              <a:pPr/>
              <a:t>7</a:t>
            </a:fld>
            <a:endParaRPr lang="en-US" altLang="zh-CN"/>
          </a:p>
        </p:txBody>
      </p:sp>
      <p:sp>
        <p:nvSpPr>
          <p:cNvPr id="302082" name="Rectangle 2"/>
          <p:cNvSpPr>
            <a:spLocks noGrp="1" noRot="1" noChangeAspect="1" noChangeArrowheads="1" noTextEdit="1"/>
          </p:cNvSpPr>
          <p:nvPr>
            <p:ph type="sldImg"/>
          </p:nvPr>
        </p:nvSpPr>
        <p:spPr>
          <a:ln/>
        </p:spPr>
      </p:sp>
      <p:sp>
        <p:nvSpPr>
          <p:cNvPr id="3020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00166488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4B0F045-D7D6-4D13-9C29-249B84D1D005}" type="slidenum">
              <a:rPr lang="en-US" altLang="zh-CN"/>
              <a:pPr/>
              <a:t>63</a:t>
            </a:fld>
            <a:endParaRPr lang="en-US" altLang="zh-CN"/>
          </a:p>
        </p:txBody>
      </p:sp>
      <p:sp>
        <p:nvSpPr>
          <p:cNvPr id="531458" name="Rectangle 2"/>
          <p:cNvSpPr>
            <a:spLocks noGrp="1" noRot="1" noChangeAspect="1" noChangeArrowheads="1" noTextEdit="1"/>
          </p:cNvSpPr>
          <p:nvPr>
            <p:ph type="sldImg"/>
          </p:nvPr>
        </p:nvSpPr>
        <p:spPr>
          <a:ln/>
        </p:spPr>
      </p:sp>
      <p:sp>
        <p:nvSpPr>
          <p:cNvPr id="531459"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3415565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C822DCD-B210-45A9-9081-3873B0F9D77C}" type="slidenum">
              <a:rPr lang="en-US" altLang="zh-CN"/>
              <a:pPr/>
              <a:t>64</a:t>
            </a:fld>
            <a:endParaRPr lang="en-US" altLang="zh-CN"/>
          </a:p>
        </p:txBody>
      </p:sp>
      <p:sp>
        <p:nvSpPr>
          <p:cNvPr id="504834" name="Rectangle 2"/>
          <p:cNvSpPr>
            <a:spLocks noGrp="1" noRot="1" noChangeAspect="1" noChangeArrowheads="1" noTextEdit="1"/>
          </p:cNvSpPr>
          <p:nvPr>
            <p:ph type="sldImg"/>
          </p:nvPr>
        </p:nvSpPr>
        <p:spPr>
          <a:ln/>
        </p:spPr>
      </p:sp>
      <p:sp>
        <p:nvSpPr>
          <p:cNvPr id="504835"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86537728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654A6A8-B5D1-432E-86DD-94BCA38198FE}" type="slidenum">
              <a:rPr lang="en-US" altLang="zh-CN"/>
              <a:pPr/>
              <a:t>65</a:t>
            </a:fld>
            <a:endParaRPr lang="en-US" altLang="zh-CN"/>
          </a:p>
        </p:txBody>
      </p:sp>
      <p:sp>
        <p:nvSpPr>
          <p:cNvPr id="532482" name="Rectangle 2"/>
          <p:cNvSpPr>
            <a:spLocks noGrp="1" noRot="1" noChangeAspect="1" noChangeArrowheads="1" noTextEdit="1"/>
          </p:cNvSpPr>
          <p:nvPr>
            <p:ph type="sldImg"/>
          </p:nvPr>
        </p:nvSpPr>
        <p:spPr>
          <a:ln/>
        </p:spPr>
      </p:sp>
      <p:sp>
        <p:nvSpPr>
          <p:cNvPr id="53248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28221602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5E5C55-9A9B-41DA-BC22-1EAD3D315B18}" type="slidenum">
              <a:rPr lang="en-US" altLang="zh-CN"/>
              <a:pPr/>
              <a:t>66</a:t>
            </a:fld>
            <a:endParaRPr lang="en-US" altLang="zh-CN"/>
          </a:p>
        </p:txBody>
      </p:sp>
      <p:sp>
        <p:nvSpPr>
          <p:cNvPr id="473090" name="Rectangle 2"/>
          <p:cNvSpPr>
            <a:spLocks noGrp="1" noRot="1" noChangeAspect="1" noChangeArrowheads="1" noTextEdit="1"/>
          </p:cNvSpPr>
          <p:nvPr>
            <p:ph type="sldImg"/>
          </p:nvPr>
        </p:nvSpPr>
        <p:spPr>
          <a:ln/>
        </p:spPr>
      </p:sp>
      <p:sp>
        <p:nvSpPr>
          <p:cNvPr id="4730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560772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6BAD70-4679-4847-AADB-BAD9515A6CC3}" type="slidenum">
              <a:rPr lang="en-US" altLang="zh-CN"/>
              <a:pPr/>
              <a:t>8</a:t>
            </a:fld>
            <a:endParaRPr lang="en-US" altLang="zh-CN"/>
          </a:p>
        </p:txBody>
      </p:sp>
      <p:sp>
        <p:nvSpPr>
          <p:cNvPr id="522242" name="Rectangle 2"/>
          <p:cNvSpPr>
            <a:spLocks noGrp="1" noRot="1" noChangeAspect="1" noChangeArrowheads="1" noTextEdit="1"/>
          </p:cNvSpPr>
          <p:nvPr>
            <p:ph type="sldImg"/>
          </p:nvPr>
        </p:nvSpPr>
        <p:spPr>
          <a:ln/>
        </p:spPr>
      </p:sp>
      <p:sp>
        <p:nvSpPr>
          <p:cNvPr id="522243"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857430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695C18-DC42-47CA-8CC2-F001C17AE7B0}" type="slidenum">
              <a:rPr lang="en-US" altLang="zh-CN"/>
              <a:pPr/>
              <a:t>9</a:t>
            </a:fld>
            <a:endParaRPr lang="en-US" altLang="zh-CN"/>
          </a:p>
        </p:txBody>
      </p:sp>
      <p:sp>
        <p:nvSpPr>
          <p:cNvPr id="304130" name="Rectangle 2"/>
          <p:cNvSpPr>
            <a:spLocks noGrp="1" noRot="1" noChangeAspect="1" noChangeArrowheads="1" noTextEdit="1"/>
          </p:cNvSpPr>
          <p:nvPr>
            <p:ph type="sldImg"/>
          </p:nvPr>
        </p:nvSpPr>
        <p:spPr>
          <a:ln/>
        </p:spPr>
      </p:sp>
      <p:sp>
        <p:nvSpPr>
          <p:cNvPr id="30413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2135790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FCA7C2-0D16-47E4-B16F-8C7E0B2F1561}" type="slidenum">
              <a:rPr lang="en-US" altLang="zh-CN"/>
              <a:pPr/>
              <a:t>10</a:t>
            </a:fld>
            <a:endParaRPr lang="en-US" altLang="zh-CN"/>
          </a:p>
        </p:txBody>
      </p:sp>
      <p:sp>
        <p:nvSpPr>
          <p:cNvPr id="524290" name="Rectangle 2"/>
          <p:cNvSpPr>
            <a:spLocks noGrp="1" noRot="1" noChangeAspect="1" noChangeArrowheads="1" noTextEdit="1"/>
          </p:cNvSpPr>
          <p:nvPr>
            <p:ph type="sldImg"/>
          </p:nvPr>
        </p:nvSpPr>
        <p:spPr>
          <a:ln/>
        </p:spPr>
      </p:sp>
      <p:sp>
        <p:nvSpPr>
          <p:cNvPr id="524291" name="Rectangle 3"/>
          <p:cNvSpPr>
            <a:spLocks noGrp="1" noChangeArrowheads="1"/>
          </p:cNvSpPr>
          <p:nvPr>
            <p:ph type="body" idx="1"/>
          </p:nvPr>
        </p:nvSpPr>
        <p:spPr/>
        <p:txBody>
          <a:bodyPr/>
          <a:lstStyle/>
          <a:p>
            <a:endParaRPr lang="zh-CN" altLang="zh-CN"/>
          </a:p>
        </p:txBody>
      </p:sp>
    </p:spTree>
    <p:extLst>
      <p:ext uri="{BB962C8B-B14F-4D97-AF65-F5344CB8AC3E}">
        <p14:creationId xmlns:p14="http://schemas.microsoft.com/office/powerpoint/2010/main" val="19702759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1EE6C50E-0816-4655-9C77-38440A620EFB}" type="slidenum">
              <a:rPr lang="en-US" altLang="zh-CN" smtClean="0"/>
              <a:pPr/>
              <a:t>‹#›</a:t>
            </a:fld>
            <a:endParaRPr lang="en-US" altLang="zh-C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274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BB6BF348-2076-4D57-8D3D-4A3D25E22272}" type="slidenum">
              <a:rPr lang="en-US" altLang="zh-CN" smtClean="0"/>
              <a:pPr/>
              <a:t>‹#›</a:t>
            </a:fld>
            <a:endParaRPr lang="en-US" altLang="zh-CN"/>
          </a:p>
        </p:txBody>
      </p:sp>
    </p:spTree>
    <p:extLst>
      <p:ext uri="{BB962C8B-B14F-4D97-AF65-F5344CB8AC3E}">
        <p14:creationId xmlns:p14="http://schemas.microsoft.com/office/powerpoint/2010/main" val="31204330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BB6BF348-2076-4D57-8D3D-4A3D25E22272}" type="slidenum">
              <a:rPr lang="en-US" altLang="zh-CN" smtClean="0"/>
              <a:pPr/>
              <a:t>‹#›</a:t>
            </a:fld>
            <a:endParaRPr lang="en-US" altLang="zh-CN"/>
          </a:p>
        </p:txBody>
      </p:sp>
    </p:spTree>
    <p:extLst>
      <p:ext uri="{BB962C8B-B14F-4D97-AF65-F5344CB8AC3E}">
        <p14:creationId xmlns:p14="http://schemas.microsoft.com/office/powerpoint/2010/main" val="14119362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A3E28D29-1ECB-41DF-951B-2A23F95AD026}" type="datetimeFigureOut">
              <a:rPr lang="en-US" dirty="0"/>
              <a:t>7/26/2022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8E3F4F-51B2-42EE-AFA2-40C4572185CC}" type="slidenum">
              <a:rPr lang="en-US" dirty="0"/>
              <a:t>‹#›</a:t>
            </a:fld>
            <a:endParaRPr lang="en-US" dirty="0"/>
          </a:p>
        </p:txBody>
      </p:sp>
    </p:spTree>
    <p:extLst>
      <p:ext uri="{BB962C8B-B14F-4D97-AF65-F5344CB8AC3E}">
        <p14:creationId xmlns:p14="http://schemas.microsoft.com/office/powerpoint/2010/main" val="1118051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endParaRPr lang="en-US" altLang="zh-CN"/>
          </a:p>
        </p:txBody>
      </p:sp>
      <p:sp>
        <p:nvSpPr>
          <p:cNvPr id="5" name="Footer Placeholder 4"/>
          <p:cNvSpPr>
            <a:spLocks noGrp="1"/>
          </p:cNvSpPr>
          <p:nvPr>
            <p:ph type="ftr" sz="quarter" idx="11"/>
          </p:nvPr>
        </p:nvSpPr>
        <p:spPr/>
        <p:txBody>
          <a:bodyPr/>
          <a:lstStyle/>
          <a:p>
            <a:endParaRPr lang="en-US" altLang="zh-CN"/>
          </a:p>
        </p:txBody>
      </p:sp>
      <p:sp>
        <p:nvSpPr>
          <p:cNvPr id="6" name="Slide Number Placeholder 5"/>
          <p:cNvSpPr>
            <a:spLocks noGrp="1"/>
          </p:cNvSpPr>
          <p:nvPr>
            <p:ph type="sldNum" sz="quarter" idx="12"/>
          </p:nvPr>
        </p:nvSpPr>
        <p:spPr/>
        <p:txBody>
          <a:bodyPr/>
          <a:lstStyle/>
          <a:p>
            <a:fld id="{BB6BF348-2076-4D57-8D3D-4A3D25E22272}" type="slidenum">
              <a:rPr lang="en-US" altLang="zh-CN" smtClean="0"/>
              <a:pPr/>
              <a:t>‹#›</a:t>
            </a:fld>
            <a:endParaRPr lang="en-US" altLang="zh-CN"/>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9997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BB6BF348-2076-4D57-8D3D-4A3D25E22272}" type="slidenum">
              <a:rPr lang="en-US" altLang="zh-CN" smtClean="0"/>
              <a:pPr/>
              <a:t>‹#›</a:t>
            </a:fld>
            <a:endParaRPr lang="en-US" altLang="zh-CN"/>
          </a:p>
        </p:txBody>
      </p:sp>
    </p:spTree>
    <p:extLst>
      <p:ext uri="{BB962C8B-B14F-4D97-AF65-F5344CB8AC3E}">
        <p14:creationId xmlns:p14="http://schemas.microsoft.com/office/powerpoint/2010/main" val="29974365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822960" y="2582334"/>
            <a:ext cx="370332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63440" y="2582334"/>
            <a:ext cx="3703320" cy="32867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endParaRPr lang="en-US" altLang="zh-CN"/>
          </a:p>
        </p:txBody>
      </p:sp>
      <p:sp>
        <p:nvSpPr>
          <p:cNvPr id="8" name="Footer Placeholder 7"/>
          <p:cNvSpPr>
            <a:spLocks noGrp="1"/>
          </p:cNvSpPr>
          <p:nvPr>
            <p:ph type="ftr" sz="quarter" idx="11"/>
          </p:nvPr>
        </p:nvSpPr>
        <p:spPr/>
        <p:txBody>
          <a:bodyPr/>
          <a:lstStyle/>
          <a:p>
            <a:endParaRPr lang="en-US" altLang="zh-CN"/>
          </a:p>
        </p:txBody>
      </p:sp>
      <p:sp>
        <p:nvSpPr>
          <p:cNvPr id="9" name="Slide Number Placeholder 8"/>
          <p:cNvSpPr>
            <a:spLocks noGrp="1"/>
          </p:cNvSpPr>
          <p:nvPr>
            <p:ph type="sldNum" sz="quarter" idx="12"/>
          </p:nvPr>
        </p:nvSpPr>
        <p:spPr/>
        <p:txBody>
          <a:bodyPr/>
          <a:lstStyle/>
          <a:p>
            <a:fld id="{BB6BF348-2076-4D57-8D3D-4A3D25E22272}" type="slidenum">
              <a:rPr lang="en-US" altLang="zh-CN" smtClean="0"/>
              <a:pPr/>
              <a:t>‹#›</a:t>
            </a:fld>
            <a:endParaRPr lang="en-US" altLang="zh-CN"/>
          </a:p>
        </p:txBody>
      </p:sp>
    </p:spTree>
    <p:extLst>
      <p:ext uri="{BB962C8B-B14F-4D97-AF65-F5344CB8AC3E}">
        <p14:creationId xmlns:p14="http://schemas.microsoft.com/office/powerpoint/2010/main" val="3829709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endParaRPr lang="en-US" altLang="zh-CN"/>
          </a:p>
        </p:txBody>
      </p:sp>
      <p:sp>
        <p:nvSpPr>
          <p:cNvPr id="4" name="Footer Placeholder 3"/>
          <p:cNvSpPr>
            <a:spLocks noGrp="1"/>
          </p:cNvSpPr>
          <p:nvPr>
            <p:ph type="ftr" sz="quarter" idx="11"/>
          </p:nvPr>
        </p:nvSpPr>
        <p:spPr/>
        <p:txBody>
          <a:bodyPr/>
          <a:lstStyle/>
          <a:p>
            <a:endParaRPr lang="en-US" altLang="zh-CN"/>
          </a:p>
        </p:txBody>
      </p:sp>
      <p:sp>
        <p:nvSpPr>
          <p:cNvPr id="5" name="Slide Number Placeholder 4"/>
          <p:cNvSpPr>
            <a:spLocks noGrp="1"/>
          </p:cNvSpPr>
          <p:nvPr>
            <p:ph type="sldNum" sz="quarter" idx="12"/>
          </p:nvPr>
        </p:nvSpPr>
        <p:spPr/>
        <p:txBody>
          <a:bodyPr/>
          <a:lstStyle/>
          <a:p>
            <a:fld id="{BB6BF348-2076-4D57-8D3D-4A3D25E22272}" type="slidenum">
              <a:rPr lang="en-US" altLang="zh-CN" smtClean="0"/>
              <a:pPr/>
              <a:t>‹#›</a:t>
            </a:fld>
            <a:endParaRPr lang="en-US" altLang="zh-CN"/>
          </a:p>
        </p:txBody>
      </p:sp>
    </p:spTree>
    <p:extLst>
      <p:ext uri="{BB962C8B-B14F-4D97-AF65-F5344CB8AC3E}">
        <p14:creationId xmlns:p14="http://schemas.microsoft.com/office/powerpoint/2010/main" val="3718260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ltLang="zh-C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ltLang="zh-CN"/>
          </a:p>
        </p:txBody>
      </p:sp>
      <p:sp>
        <p:nvSpPr>
          <p:cNvPr id="9" name="Slide Number Placeholder 8"/>
          <p:cNvSpPr>
            <a:spLocks noGrp="1"/>
          </p:cNvSpPr>
          <p:nvPr>
            <p:ph type="sldNum" sz="quarter" idx="12"/>
          </p:nvPr>
        </p:nvSpPr>
        <p:spPr/>
        <p:txBody>
          <a:bodyPr/>
          <a:lstStyle/>
          <a:p>
            <a:fld id="{60C0C467-EC34-4E79-B97E-7AC23FD9249E}" type="slidenum">
              <a:rPr lang="en-US" altLang="zh-CN" smtClean="0"/>
              <a:pPr/>
              <a:t>‹#›</a:t>
            </a:fld>
            <a:endParaRPr lang="en-US" altLang="zh-CN"/>
          </a:p>
        </p:txBody>
      </p:sp>
    </p:spTree>
    <p:extLst>
      <p:ext uri="{BB962C8B-B14F-4D97-AF65-F5344CB8AC3E}">
        <p14:creationId xmlns:p14="http://schemas.microsoft.com/office/powerpoint/2010/main" val="12696867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endParaRPr lang="en-US" altLang="zh-CN"/>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ltLang="zh-C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B6BF348-2076-4D57-8D3D-4A3D25E22272}" type="slidenum">
              <a:rPr lang="en-US" altLang="zh-CN" smtClean="0"/>
              <a:pPr/>
              <a:t>‹#›</a:t>
            </a:fld>
            <a:endParaRPr lang="en-US" altLang="zh-CN"/>
          </a:p>
        </p:txBody>
      </p:sp>
    </p:spTree>
    <p:extLst>
      <p:ext uri="{BB962C8B-B14F-4D97-AF65-F5344CB8AC3E}">
        <p14:creationId xmlns:p14="http://schemas.microsoft.com/office/powerpoint/2010/main" val="4250786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endParaRPr lang="en-US" altLang="zh-CN"/>
          </a:p>
        </p:txBody>
      </p:sp>
      <p:sp>
        <p:nvSpPr>
          <p:cNvPr id="6" name="Footer Placeholder 5"/>
          <p:cNvSpPr>
            <a:spLocks noGrp="1"/>
          </p:cNvSpPr>
          <p:nvPr>
            <p:ph type="ftr" sz="quarter" idx="11"/>
          </p:nvPr>
        </p:nvSpPr>
        <p:spPr/>
        <p:txBody>
          <a:bodyPr/>
          <a:lstStyle/>
          <a:p>
            <a:endParaRPr lang="en-US" altLang="zh-CN"/>
          </a:p>
        </p:txBody>
      </p:sp>
      <p:sp>
        <p:nvSpPr>
          <p:cNvPr id="7" name="Slide Number Placeholder 6"/>
          <p:cNvSpPr>
            <a:spLocks noGrp="1"/>
          </p:cNvSpPr>
          <p:nvPr>
            <p:ph type="sldNum" sz="quarter" idx="12"/>
          </p:nvPr>
        </p:nvSpPr>
        <p:spPr/>
        <p:txBody>
          <a:bodyPr/>
          <a:lstStyle/>
          <a:p>
            <a:fld id="{BB6BF348-2076-4D57-8D3D-4A3D25E22272}" type="slidenum">
              <a:rPr lang="en-US" altLang="zh-CN" smtClean="0"/>
              <a:pPr/>
              <a:t>‹#›</a:t>
            </a:fld>
            <a:endParaRPr lang="en-US" altLang="zh-CN"/>
          </a:p>
        </p:txBody>
      </p:sp>
    </p:spTree>
    <p:extLst>
      <p:ext uri="{BB962C8B-B14F-4D97-AF65-F5344CB8AC3E}">
        <p14:creationId xmlns:p14="http://schemas.microsoft.com/office/powerpoint/2010/main" val="11037757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endParaRPr lang="en-US" altLang="zh-CN"/>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ltLang="zh-CN"/>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BB6BF348-2076-4D57-8D3D-4A3D25E22272}" type="slidenum">
              <a:rPr lang="en-US" altLang="zh-CN" smtClean="0"/>
              <a:pPr/>
              <a:t>‹#›</a:t>
            </a:fld>
            <a:endParaRPr lang="en-US" altLang="zh-CN"/>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11" name="图片 10">
            <a:extLst>
              <a:ext uri="{FF2B5EF4-FFF2-40B4-BE49-F238E27FC236}">
                <a16:creationId xmlns:a16="http://schemas.microsoft.com/office/drawing/2014/main" id="{19B79BA0-9CF9-4A79-AE0C-A448696A8324}"/>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0" y="0"/>
            <a:ext cx="1219202" cy="1219202"/>
          </a:xfrm>
          <a:prstGeom prst="rect">
            <a:avLst/>
          </a:prstGeom>
        </p:spPr>
      </p:pic>
      <p:sp>
        <p:nvSpPr>
          <p:cNvPr id="12" name="矩形 11">
            <a:extLst>
              <a:ext uri="{FF2B5EF4-FFF2-40B4-BE49-F238E27FC236}">
                <a16:creationId xmlns:a16="http://schemas.microsoft.com/office/drawing/2014/main" id="{A1DEA777-0FE2-437B-9933-829C731281E9}"/>
              </a:ext>
            </a:extLst>
          </p:cNvPr>
          <p:cNvSpPr/>
          <p:nvPr userDrawn="1"/>
        </p:nvSpPr>
        <p:spPr>
          <a:xfrm>
            <a:off x="35496" y="72008"/>
            <a:ext cx="1259632" cy="1196752"/>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7616323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vmlDrawing" Target="../drawings/vmlDrawing2.vml"/><Relationship Id="rId5" Type="http://schemas.openxmlformats.org/officeDocument/2006/relationships/image" Target="../media/image4.wmf"/><Relationship Id="rId4" Type="http://schemas.openxmlformats.org/officeDocument/2006/relationships/oleObject" Target="../embeddings/oleObject2.bin"/></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vmlDrawing" Target="../drawings/vmlDrawing3.vml"/><Relationship Id="rId5" Type="http://schemas.openxmlformats.org/officeDocument/2006/relationships/image" Target="../media/image5.wmf"/><Relationship Id="rId4" Type="http://schemas.openxmlformats.org/officeDocument/2006/relationships/oleObject" Target="../embeddings/oleObject3.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vmlDrawing" Target="../drawings/vmlDrawing4.vml"/><Relationship Id="rId5" Type="http://schemas.openxmlformats.org/officeDocument/2006/relationships/image" Target="../media/image6.wmf"/><Relationship Id="rId4" Type="http://schemas.openxmlformats.org/officeDocument/2006/relationships/oleObject" Target="../embeddings/oleObject4.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vmlDrawing" Target="../drawings/vmlDrawing5.vml"/><Relationship Id="rId5" Type="http://schemas.openxmlformats.org/officeDocument/2006/relationships/image" Target="../media/image7.wmf"/><Relationship Id="rId4" Type="http://schemas.openxmlformats.org/officeDocument/2006/relationships/oleObject" Target="../embeddings/oleObject5.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vmlDrawing" Target="../drawings/vmlDrawing6.vml"/><Relationship Id="rId5" Type="http://schemas.openxmlformats.org/officeDocument/2006/relationships/image" Target="../media/image8.wmf"/><Relationship Id="rId4" Type="http://schemas.openxmlformats.org/officeDocument/2006/relationships/oleObject" Target="../embeddings/oleObject6.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2.xml"/><Relationship Id="rId7" Type="http://schemas.openxmlformats.org/officeDocument/2006/relationships/image" Target="../media/image10.png"/><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oleObject" Target="../embeddings/oleObject8.bin"/><Relationship Id="rId5" Type="http://schemas.openxmlformats.org/officeDocument/2006/relationships/image" Target="../media/image9.png"/><Relationship Id="rId4" Type="http://schemas.openxmlformats.org/officeDocument/2006/relationships/oleObject" Target="../embeddings/oleObject7.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vmlDrawing" Target="../drawings/vmlDrawing8.vml"/><Relationship Id="rId5" Type="http://schemas.openxmlformats.org/officeDocument/2006/relationships/image" Target="../media/image11.wmf"/><Relationship Id="rId4" Type="http://schemas.openxmlformats.org/officeDocument/2006/relationships/oleObject" Target="../embeddings/oleObject9.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vmlDrawing" Target="../drawings/vmlDrawing9.vml"/><Relationship Id="rId5" Type="http://schemas.openxmlformats.org/officeDocument/2006/relationships/image" Target="../media/image12.wmf"/><Relationship Id="rId4" Type="http://schemas.openxmlformats.org/officeDocument/2006/relationships/oleObject" Target="../embeddings/oleObject10.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vmlDrawing" Target="../drawings/vmlDrawing10.vml"/><Relationship Id="rId5" Type="http://schemas.openxmlformats.org/officeDocument/2006/relationships/image" Target="../media/image13.png"/><Relationship Id="rId4" Type="http://schemas.openxmlformats.org/officeDocument/2006/relationships/oleObject" Target="../embeddings/oleObject11.bin"/></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vmlDrawing" Target="../drawings/vmlDrawing11.vml"/><Relationship Id="rId5" Type="http://schemas.openxmlformats.org/officeDocument/2006/relationships/image" Target="../media/image15.png"/><Relationship Id="rId4" Type="http://schemas.openxmlformats.org/officeDocument/2006/relationships/oleObject" Target="../embeddings/oleObject12.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vmlDrawing" Target="../drawings/vmlDrawing12.vml"/><Relationship Id="rId5" Type="http://schemas.openxmlformats.org/officeDocument/2006/relationships/image" Target="../media/image16.png"/><Relationship Id="rId4" Type="http://schemas.openxmlformats.org/officeDocument/2006/relationships/oleObject" Target="../embeddings/oleObject13.bin"/></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vmlDrawing" Target="../drawings/vmlDrawing13.vml"/><Relationship Id="rId5" Type="http://schemas.openxmlformats.org/officeDocument/2006/relationships/image" Target="../media/image22.png"/><Relationship Id="rId4" Type="http://schemas.openxmlformats.org/officeDocument/2006/relationships/oleObject" Target="../embeddings/oleObject14.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vmlDrawing" Target="../drawings/vmlDrawing14.vml"/><Relationship Id="rId5" Type="http://schemas.openxmlformats.org/officeDocument/2006/relationships/image" Target="../media/image23.wmf"/><Relationship Id="rId4" Type="http://schemas.openxmlformats.org/officeDocument/2006/relationships/oleObject" Target="../embeddings/oleObject15.bin"/></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2.xml"/><Relationship Id="rId7" Type="http://schemas.openxmlformats.org/officeDocument/2006/relationships/image" Target="../media/image24.png"/><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oleObject" Target="../embeddings/oleObject18.bin"/><Relationship Id="rId5" Type="http://schemas.openxmlformats.org/officeDocument/2006/relationships/oleObject" Target="../embeddings/oleObject17.bin"/><Relationship Id="rId4" Type="http://schemas.openxmlformats.org/officeDocument/2006/relationships/oleObject" Target="../embeddings/oleObject16.bin"/></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7.xml"/><Relationship Id="rId1" Type="http://schemas.openxmlformats.org/officeDocument/2006/relationships/vmlDrawing" Target="../drawings/vmlDrawing16.vml"/><Relationship Id="rId5" Type="http://schemas.openxmlformats.org/officeDocument/2006/relationships/image" Target="../media/image25.png"/><Relationship Id="rId4" Type="http://schemas.openxmlformats.org/officeDocument/2006/relationships/oleObject" Target="../embeddings/oleObject19.bin"/></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7.xml"/><Relationship Id="rId1" Type="http://schemas.openxmlformats.org/officeDocument/2006/relationships/vmlDrawing" Target="../drawings/vmlDrawing17.vml"/><Relationship Id="rId5" Type="http://schemas.openxmlformats.org/officeDocument/2006/relationships/image" Target="../media/image27.png"/><Relationship Id="rId4" Type="http://schemas.openxmlformats.org/officeDocument/2006/relationships/oleObject" Target="../embeddings/oleObject20.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7.xml"/><Relationship Id="rId1" Type="http://schemas.openxmlformats.org/officeDocument/2006/relationships/vmlDrawing" Target="../drawings/vmlDrawing18.vml"/><Relationship Id="rId5" Type="http://schemas.openxmlformats.org/officeDocument/2006/relationships/image" Target="../media/image28.png"/><Relationship Id="rId4" Type="http://schemas.openxmlformats.org/officeDocument/2006/relationships/oleObject" Target="../embeddings/oleObject21.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7.xml"/><Relationship Id="rId1" Type="http://schemas.openxmlformats.org/officeDocument/2006/relationships/vmlDrawing" Target="../drawings/vmlDrawing19.vml"/><Relationship Id="rId5" Type="http://schemas.openxmlformats.org/officeDocument/2006/relationships/image" Target="../media/image29.png"/><Relationship Id="rId4" Type="http://schemas.openxmlformats.org/officeDocument/2006/relationships/oleObject" Target="../embeddings/oleObject22.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7.xml"/><Relationship Id="rId1" Type="http://schemas.openxmlformats.org/officeDocument/2006/relationships/vmlDrawing" Target="../drawings/vmlDrawing20.vml"/><Relationship Id="rId5" Type="http://schemas.openxmlformats.org/officeDocument/2006/relationships/image" Target="../media/image30.png"/><Relationship Id="rId4" Type="http://schemas.openxmlformats.org/officeDocument/2006/relationships/oleObject" Target="../embeddings/oleObject23.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7.xml"/><Relationship Id="rId1" Type="http://schemas.openxmlformats.org/officeDocument/2006/relationships/vmlDrawing" Target="../drawings/vmlDrawing21.vml"/><Relationship Id="rId5" Type="http://schemas.openxmlformats.org/officeDocument/2006/relationships/image" Target="../media/image31.png"/><Relationship Id="rId4" Type="http://schemas.openxmlformats.org/officeDocument/2006/relationships/oleObject" Target="../embeddings/oleObject24.bin"/></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2">
            <a:extLst>
              <a:ext uri="{FF2B5EF4-FFF2-40B4-BE49-F238E27FC236}">
                <a16:creationId xmlns:a16="http://schemas.microsoft.com/office/drawing/2014/main" id="{B1FB8E08-7051-47E6-80F6-1C961F8C7A42}"/>
              </a:ext>
            </a:extLst>
          </p:cNvPr>
          <p:cNvSpPr>
            <a:spLocks noGrp="1" noChangeArrowheads="1"/>
          </p:cNvSpPr>
          <p:nvPr>
            <p:ph type="ctrTitle" idx="4294967295"/>
          </p:nvPr>
        </p:nvSpPr>
        <p:spPr>
          <a:xfrm>
            <a:off x="0" y="404813"/>
            <a:ext cx="8769350" cy="2873375"/>
          </a:xfrm>
          <a:prstGeom prst="rect">
            <a:avLst/>
          </a:prstGeom>
        </p:spPr>
        <p:txBody>
          <a:bodyPr/>
          <a:lstStyle/>
          <a:p>
            <a:pPr algn="ctr">
              <a:lnSpc>
                <a:spcPct val="150000"/>
              </a:lnSpc>
            </a:pPr>
            <a:r>
              <a:rPr lang="zh-CN" altLang="en-US" sz="3600" dirty="0">
                <a:latin typeface="+mn-ea"/>
                <a:cs typeface="微软雅黑"/>
              </a:rPr>
              <a:t>计算机操作系统</a:t>
            </a:r>
            <a:br>
              <a:rPr lang="zh-CN" altLang="en-US" sz="4000" dirty="0">
                <a:latin typeface="+mn-ea"/>
              </a:rPr>
            </a:br>
            <a:r>
              <a:rPr lang="en-US" altLang="zh-CN" sz="3600" dirty="0">
                <a:latin typeface="Arial Black" panose="020B0A04020102020204" pitchFamily="34" charset="0"/>
                <a:cs typeface="Times New Roman"/>
              </a:rPr>
              <a:t>Computer Operating Systems</a:t>
            </a:r>
          </a:p>
        </p:txBody>
      </p:sp>
      <p:cxnSp>
        <p:nvCxnSpPr>
          <p:cNvPr id="13" name="直接连接符 12">
            <a:extLst>
              <a:ext uri="{FF2B5EF4-FFF2-40B4-BE49-F238E27FC236}">
                <a16:creationId xmlns:a16="http://schemas.microsoft.com/office/drawing/2014/main" id="{F7240EF9-0AAF-479F-A36A-AF25ACE4DCD0}"/>
              </a:ext>
            </a:extLst>
          </p:cNvPr>
          <p:cNvCxnSpPr/>
          <p:nvPr/>
        </p:nvCxnSpPr>
        <p:spPr bwMode="auto">
          <a:xfrm>
            <a:off x="744910" y="2708920"/>
            <a:ext cx="7571506" cy="0"/>
          </a:xfrm>
          <a:prstGeom prst="line">
            <a:avLst/>
          </a:prstGeom>
          <a:ln w="57150">
            <a:solidFill>
              <a:srgbClr val="005CA2"/>
            </a:solidFill>
            <a:headEnd type="none" w="med" len="med"/>
            <a:tailEnd type="none" w="med" len="med"/>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33642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6" name="Rectangle 2"/>
          <p:cNvSpPr>
            <a:spLocks noGrp="1" noChangeArrowheads="1"/>
          </p:cNvSpPr>
          <p:nvPr>
            <p:ph type="title" idx="4294967295"/>
          </p:nvPr>
        </p:nvSpPr>
        <p:spPr>
          <a:xfrm>
            <a:off x="0" y="-26988"/>
            <a:ext cx="9180513" cy="792163"/>
          </a:xfrm>
          <a:prstGeom prst="rect">
            <a:avLst/>
          </a:prstGeom>
        </p:spPr>
        <p:txBody>
          <a:bodyPr/>
          <a:lstStyle/>
          <a:p>
            <a:r>
              <a:rPr lang="en-US" altLang="zh-CN" dirty="0">
                <a:solidFill>
                  <a:schemeClr val="tx1"/>
                </a:solidFill>
              </a:rPr>
              <a:t>4.1 </a:t>
            </a:r>
            <a:r>
              <a:rPr lang="zh-CN" altLang="en-US" dirty="0">
                <a:solidFill>
                  <a:schemeClr val="tx1"/>
                </a:solidFill>
              </a:rPr>
              <a:t>概述</a:t>
            </a:r>
            <a:r>
              <a:rPr lang="en-US" altLang="zh-CN" dirty="0">
                <a:solidFill>
                  <a:schemeClr val="tx1"/>
                </a:solidFill>
              </a:rPr>
              <a:t>-</a:t>
            </a:r>
            <a:r>
              <a:rPr lang="zh-CN" altLang="en-US" dirty="0">
                <a:solidFill>
                  <a:schemeClr val="tx1"/>
                </a:solidFill>
              </a:rPr>
              <a:t>设备控制</a:t>
            </a:r>
          </a:p>
        </p:txBody>
      </p:sp>
      <p:graphicFrame>
        <p:nvGraphicFramePr>
          <p:cNvPr id="583682" name="Object 2"/>
          <p:cNvGraphicFramePr>
            <a:graphicFrameLocks noChangeAspect="1"/>
          </p:cNvGraphicFramePr>
          <p:nvPr/>
        </p:nvGraphicFramePr>
        <p:xfrm>
          <a:off x="0" y="1905000"/>
          <a:ext cx="8991600" cy="2797175"/>
        </p:xfrm>
        <a:graphic>
          <a:graphicData uri="http://schemas.openxmlformats.org/presentationml/2006/ole">
            <mc:AlternateContent xmlns:mc="http://schemas.openxmlformats.org/markup-compatibility/2006">
              <mc:Choice xmlns:v="urn:schemas-microsoft-com:vml" Requires="v">
                <p:oleObj spid="_x0000_s583697" name="VISIO" r:id="rId4" imgW="2872740" imgH="891540" progId="">
                  <p:embed/>
                </p:oleObj>
              </mc:Choice>
              <mc:Fallback>
                <p:oleObj name="VISIO" r:id="rId4" imgW="2872740" imgH="891540" progId="">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905000"/>
                        <a:ext cx="8991600" cy="2797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6" name="矩形 5"/>
          <p:cNvSpPr/>
          <p:nvPr/>
        </p:nvSpPr>
        <p:spPr>
          <a:xfrm>
            <a:off x="2987824" y="4941168"/>
            <a:ext cx="3339376" cy="461665"/>
          </a:xfrm>
          <a:prstGeom prst="rect">
            <a:avLst/>
          </a:prstGeom>
        </p:spPr>
        <p:txBody>
          <a:bodyPr wrap="none">
            <a:spAutoFit/>
          </a:bodyPr>
          <a:lstStyle/>
          <a:p>
            <a:r>
              <a:rPr lang="zh-CN" altLang="en-US" dirty="0"/>
              <a:t>设备与控制器间的接口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267" name="Rectangle 3"/>
          <p:cNvSpPr>
            <a:spLocks noGrp="1" noChangeArrowheads="1"/>
          </p:cNvSpPr>
          <p:nvPr>
            <p:ph idx="4294967295"/>
          </p:nvPr>
        </p:nvSpPr>
        <p:spPr>
          <a:xfrm>
            <a:off x="0" y="1125538"/>
            <a:ext cx="8207375" cy="4970462"/>
          </a:xfrm>
        </p:spPr>
        <p:txBody>
          <a:bodyPr/>
          <a:lstStyle/>
          <a:p>
            <a:pPr marL="609600" indent="-609600"/>
            <a:r>
              <a:rPr lang="zh-CN" altLang="en-US" dirty="0">
                <a:solidFill>
                  <a:schemeClr val="tx1"/>
                </a:solidFill>
              </a:rPr>
              <a:t>基本功能</a:t>
            </a:r>
          </a:p>
          <a:p>
            <a:pPr marL="990600" lvl="1" indent="-533400"/>
            <a:r>
              <a:rPr lang="zh-CN" altLang="en-US" dirty="0">
                <a:solidFill>
                  <a:schemeClr val="tx1"/>
                </a:solidFill>
              </a:rPr>
              <a:t>接收和识别命令 </a:t>
            </a:r>
          </a:p>
          <a:p>
            <a:pPr marL="990600" lvl="1" indent="-533400"/>
            <a:r>
              <a:rPr lang="zh-CN" altLang="en-US" dirty="0">
                <a:solidFill>
                  <a:schemeClr val="tx1"/>
                </a:solidFill>
              </a:rPr>
              <a:t>数据交换 </a:t>
            </a:r>
          </a:p>
          <a:p>
            <a:pPr marL="990600" lvl="1" indent="-533400"/>
            <a:r>
              <a:rPr lang="zh-CN" altLang="en-US" dirty="0">
                <a:solidFill>
                  <a:schemeClr val="tx1"/>
                </a:solidFill>
              </a:rPr>
              <a:t>标识和报告设备的状态 </a:t>
            </a:r>
          </a:p>
          <a:p>
            <a:pPr marL="990600" lvl="1" indent="-533400"/>
            <a:r>
              <a:rPr lang="zh-CN" altLang="en-US" dirty="0">
                <a:solidFill>
                  <a:schemeClr val="tx1"/>
                </a:solidFill>
              </a:rPr>
              <a:t>地址识别 </a:t>
            </a:r>
          </a:p>
          <a:p>
            <a:pPr marL="990600" lvl="1" indent="-533400"/>
            <a:r>
              <a:rPr lang="zh-CN" altLang="en-US" dirty="0">
                <a:solidFill>
                  <a:schemeClr val="tx1"/>
                </a:solidFill>
              </a:rPr>
              <a:t>数据缓冲 </a:t>
            </a:r>
          </a:p>
          <a:p>
            <a:pPr marL="990600" lvl="1" indent="-533400"/>
            <a:r>
              <a:rPr lang="zh-CN" altLang="en-US" dirty="0">
                <a:solidFill>
                  <a:schemeClr val="tx1"/>
                </a:solidFill>
              </a:rPr>
              <a:t>差错控制 </a:t>
            </a:r>
          </a:p>
          <a:p>
            <a:pPr marL="990600" lvl="1" indent="-533400"/>
            <a:endParaRPr lang="en-US" altLang="zh-CN" dirty="0">
              <a:solidFill>
                <a:schemeClr val="tx1"/>
              </a:solidFill>
            </a:endParaRPr>
          </a:p>
        </p:txBody>
      </p:sp>
      <p:sp>
        <p:nvSpPr>
          <p:cNvPr id="523266" name="Rectangle 2"/>
          <p:cNvSpPr>
            <a:spLocks noGrp="1" noChangeArrowheads="1"/>
          </p:cNvSpPr>
          <p:nvPr>
            <p:ph type="title" idx="4294967295"/>
          </p:nvPr>
        </p:nvSpPr>
        <p:spPr>
          <a:xfrm>
            <a:off x="0" y="-26988"/>
            <a:ext cx="9180513" cy="792163"/>
          </a:xfrm>
          <a:prstGeom prst="rect">
            <a:avLst/>
          </a:prstGeom>
        </p:spPr>
        <p:txBody>
          <a:bodyPr/>
          <a:lstStyle/>
          <a:p>
            <a:r>
              <a:rPr lang="en-US" altLang="zh-CN" dirty="0">
                <a:solidFill>
                  <a:schemeClr val="tx1"/>
                </a:solidFill>
              </a:rPr>
              <a:t>4.1 </a:t>
            </a:r>
            <a:r>
              <a:rPr lang="zh-CN" altLang="en-US" dirty="0">
                <a:solidFill>
                  <a:schemeClr val="tx1"/>
                </a:solidFill>
              </a:rPr>
              <a:t>概述</a:t>
            </a:r>
            <a:r>
              <a:rPr lang="en-US" altLang="zh-CN" dirty="0">
                <a:solidFill>
                  <a:schemeClr val="tx1"/>
                </a:solidFill>
              </a:rPr>
              <a:t>-</a:t>
            </a:r>
            <a:r>
              <a:rPr lang="zh-CN" altLang="en-US" dirty="0">
                <a:solidFill>
                  <a:schemeClr val="tx1"/>
                </a:solidFill>
              </a:rPr>
              <a:t>设备控制</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Text Box 2"/>
          <p:cNvSpPr txBox="1">
            <a:spLocks noChangeArrowheads="1"/>
          </p:cNvSpPr>
          <p:nvPr/>
        </p:nvSpPr>
        <p:spPr bwMode="auto">
          <a:xfrm>
            <a:off x="1066800" y="838200"/>
            <a:ext cx="3498850" cy="519113"/>
          </a:xfrm>
          <a:prstGeom prst="rect">
            <a:avLst/>
          </a:prstGeom>
          <a:noFill/>
          <a:ln w="9525">
            <a:noFill/>
            <a:miter lim="800000"/>
            <a:headEnd/>
            <a:tailEnd/>
          </a:ln>
          <a:effectLst/>
        </p:spPr>
        <p:txBody>
          <a:bodyPr wrap="none">
            <a:spAutoFit/>
          </a:bodyPr>
          <a:lstStyle/>
          <a:p>
            <a:r>
              <a:rPr lang="en-US" altLang="zh-CN" sz="2800" b="1" dirty="0"/>
              <a:t>2. </a:t>
            </a:r>
            <a:r>
              <a:rPr lang="zh-CN" altLang="en-US" sz="2800" b="1" dirty="0"/>
              <a:t>设备控制器的组成 </a:t>
            </a:r>
          </a:p>
        </p:txBody>
      </p:sp>
      <p:sp>
        <p:nvSpPr>
          <p:cNvPr id="542723" name="Text Box 3"/>
          <p:cNvSpPr txBox="1">
            <a:spLocks noChangeArrowheads="1"/>
          </p:cNvSpPr>
          <p:nvPr/>
        </p:nvSpPr>
        <p:spPr bwMode="auto">
          <a:xfrm>
            <a:off x="3124200" y="5734050"/>
            <a:ext cx="2698750" cy="457200"/>
          </a:xfrm>
          <a:prstGeom prst="rect">
            <a:avLst/>
          </a:prstGeom>
          <a:noFill/>
          <a:ln w="9525">
            <a:noFill/>
            <a:miter lim="800000"/>
            <a:headEnd/>
            <a:tailEnd/>
          </a:ln>
          <a:effectLst/>
        </p:spPr>
        <p:txBody>
          <a:bodyPr wrap="none">
            <a:spAutoFit/>
          </a:bodyPr>
          <a:lstStyle/>
          <a:p>
            <a:r>
              <a:rPr lang="zh-CN" altLang="en-US"/>
              <a:t>设备控制器的组成 </a:t>
            </a:r>
          </a:p>
        </p:txBody>
      </p:sp>
      <p:graphicFrame>
        <p:nvGraphicFramePr>
          <p:cNvPr id="542724" name="Object 4"/>
          <p:cNvGraphicFramePr>
            <a:graphicFrameLocks noChangeAspect="1"/>
          </p:cNvGraphicFramePr>
          <p:nvPr/>
        </p:nvGraphicFramePr>
        <p:xfrm>
          <a:off x="0" y="1524000"/>
          <a:ext cx="9144000" cy="4184650"/>
        </p:xfrm>
        <a:graphic>
          <a:graphicData uri="http://schemas.openxmlformats.org/presentationml/2006/ole">
            <mc:AlternateContent xmlns:mc="http://schemas.openxmlformats.org/markup-compatibility/2006">
              <mc:Choice xmlns:v="urn:schemas-microsoft-com:vml" Requires="v">
                <p:oleObj spid="_x0000_s542739" name="VISIO" r:id="rId4" imgW="3916680" imgH="1790700" progId="">
                  <p:embed/>
                </p:oleObj>
              </mc:Choice>
              <mc:Fallback>
                <p:oleObj name="VISIO" r:id="rId4" imgW="3916680" imgH="179070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524000"/>
                        <a:ext cx="9144000" cy="418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1" name="Text Box 3"/>
          <p:cNvSpPr txBox="1">
            <a:spLocks noChangeArrowheads="1"/>
          </p:cNvSpPr>
          <p:nvPr/>
        </p:nvSpPr>
        <p:spPr bwMode="auto">
          <a:xfrm>
            <a:off x="539552" y="1628800"/>
            <a:ext cx="4981575" cy="457200"/>
          </a:xfrm>
          <a:prstGeom prst="rect">
            <a:avLst/>
          </a:prstGeom>
          <a:noFill/>
          <a:ln w="9525">
            <a:noFill/>
            <a:miter lim="800000"/>
            <a:headEnd/>
            <a:tailEnd/>
          </a:ln>
          <a:effectLst/>
        </p:spPr>
        <p:txBody>
          <a:bodyPr wrap="none">
            <a:spAutoFit/>
          </a:bodyPr>
          <a:lstStyle/>
          <a:p>
            <a:r>
              <a:rPr lang="en-US" altLang="zh-CN" b="1" dirty="0"/>
              <a:t>1. I/O</a:t>
            </a:r>
            <a:r>
              <a:rPr lang="zh-CN" altLang="en-US" b="1" dirty="0"/>
              <a:t>通道</a:t>
            </a:r>
            <a:r>
              <a:rPr lang="en-US" altLang="zh-CN" b="1" dirty="0"/>
              <a:t>(I/O Channel)</a:t>
            </a:r>
            <a:r>
              <a:rPr lang="zh-CN" altLang="en-US" b="1" dirty="0"/>
              <a:t>设备的引入 </a:t>
            </a:r>
          </a:p>
        </p:txBody>
      </p:sp>
      <p:sp>
        <p:nvSpPr>
          <p:cNvPr id="544772" name="Text Box 4"/>
          <p:cNvSpPr txBox="1">
            <a:spLocks noChangeArrowheads="1"/>
          </p:cNvSpPr>
          <p:nvPr/>
        </p:nvSpPr>
        <p:spPr bwMode="auto">
          <a:xfrm>
            <a:off x="609600" y="2362200"/>
            <a:ext cx="8153400" cy="2862322"/>
          </a:xfrm>
          <a:prstGeom prst="rect">
            <a:avLst/>
          </a:prstGeom>
          <a:noFill/>
          <a:ln w="9525">
            <a:noFill/>
            <a:miter lim="800000"/>
            <a:headEnd/>
            <a:tailEnd/>
          </a:ln>
          <a:effectLst/>
        </p:spPr>
        <p:txBody>
          <a:bodyPr>
            <a:spAutoFit/>
          </a:bodyPr>
          <a:lstStyle/>
          <a:p>
            <a:pPr algn="just">
              <a:lnSpc>
                <a:spcPct val="130000"/>
              </a:lnSpc>
              <a:spcBef>
                <a:spcPct val="50000"/>
              </a:spcBef>
            </a:pPr>
            <a:r>
              <a:rPr lang="en-US" altLang="zh-CN" dirty="0"/>
              <a:t>I/O</a:t>
            </a:r>
            <a:r>
              <a:rPr lang="zh-CN" altLang="en-US" dirty="0"/>
              <a:t>通道是一种特殊的处理机。它具有执行</a:t>
            </a:r>
            <a:r>
              <a:rPr lang="en-US" altLang="zh-CN" dirty="0"/>
              <a:t>I/O</a:t>
            </a:r>
            <a:r>
              <a:rPr lang="zh-CN" altLang="en-US" dirty="0"/>
              <a:t>指令的能力，并通过执行通道</a:t>
            </a:r>
            <a:r>
              <a:rPr lang="en-US" altLang="zh-CN" dirty="0"/>
              <a:t>(I/O)</a:t>
            </a:r>
            <a:r>
              <a:rPr lang="zh-CN" altLang="en-US" dirty="0"/>
              <a:t>程序来控制</a:t>
            </a:r>
            <a:r>
              <a:rPr lang="en-US" altLang="zh-CN" dirty="0"/>
              <a:t>I/O</a:t>
            </a:r>
            <a:r>
              <a:rPr lang="zh-CN" altLang="en-US" dirty="0"/>
              <a:t>操作。但</a:t>
            </a:r>
            <a:r>
              <a:rPr lang="en-US" altLang="zh-CN" dirty="0"/>
              <a:t>I/O</a:t>
            </a:r>
            <a:r>
              <a:rPr lang="zh-CN" altLang="en-US" dirty="0"/>
              <a:t>通道又与一般的处理机不同，主要表现在以下两个方面： </a:t>
            </a:r>
          </a:p>
          <a:p>
            <a:pPr lvl="1" algn="just">
              <a:lnSpc>
                <a:spcPct val="130000"/>
              </a:lnSpc>
              <a:spcBef>
                <a:spcPct val="50000"/>
              </a:spcBef>
              <a:buFont typeface="Arial" pitchFamily="34" charset="0"/>
              <a:buChar char="•"/>
            </a:pPr>
            <a:r>
              <a:rPr lang="zh-CN" altLang="en-US" dirty="0"/>
              <a:t>  指令类型单一</a:t>
            </a:r>
            <a:endParaRPr lang="en-US" altLang="zh-CN" dirty="0"/>
          </a:p>
          <a:p>
            <a:pPr lvl="1" algn="just">
              <a:lnSpc>
                <a:spcPct val="130000"/>
              </a:lnSpc>
              <a:spcBef>
                <a:spcPct val="50000"/>
              </a:spcBef>
              <a:buFont typeface="Arial" pitchFamily="34" charset="0"/>
              <a:buChar char="•"/>
            </a:pPr>
            <a:r>
              <a:rPr lang="zh-CN" altLang="en-US" dirty="0"/>
              <a:t>   没有自己的内存，是通道与</a:t>
            </a:r>
            <a:r>
              <a:rPr lang="en-US" altLang="zh-CN" dirty="0"/>
              <a:t>CPU</a:t>
            </a:r>
            <a:r>
              <a:rPr lang="zh-CN" altLang="en-US" dirty="0"/>
              <a:t>共享内存。 </a:t>
            </a:r>
          </a:p>
        </p:txBody>
      </p:sp>
      <p:sp>
        <p:nvSpPr>
          <p:cNvPr id="544773" name="Rectangle 5"/>
          <p:cNvSpPr>
            <a:spLocks noChangeArrowheads="1"/>
          </p:cNvSpPr>
          <p:nvPr/>
        </p:nvSpPr>
        <p:spPr bwMode="auto">
          <a:xfrm>
            <a:off x="685800" y="44450"/>
            <a:ext cx="7772400" cy="720254"/>
          </a:xfrm>
          <a:prstGeom prst="rect">
            <a:avLst/>
          </a:prstGeom>
          <a:noFill/>
          <a:ln w="9525">
            <a:noFill/>
            <a:miter lim="800000"/>
            <a:headEnd/>
            <a:tailEnd/>
          </a:ln>
          <a:effectLst/>
        </p:spPr>
        <p:txBody>
          <a:bodyPr anchor="ctr"/>
          <a:lstStyle/>
          <a:p>
            <a:pPr algn="ctr"/>
            <a:r>
              <a:rPr lang="en-US" altLang="zh-CN" sz="3600" b="1" dirty="0">
                <a:solidFill>
                  <a:schemeClr val="tx2"/>
                </a:solidFill>
                <a:ea typeface="黑体" pitchFamily="49" charset="-122"/>
              </a:rPr>
              <a:t>4.1 </a:t>
            </a:r>
            <a:r>
              <a:rPr lang="zh-CN" altLang="en-US" sz="3600" b="1" dirty="0">
                <a:solidFill>
                  <a:schemeClr val="tx2"/>
                </a:solidFill>
                <a:ea typeface="黑体" pitchFamily="49" charset="-122"/>
              </a:rPr>
              <a:t>概述</a:t>
            </a:r>
            <a:r>
              <a:rPr lang="en-US" altLang="zh-CN" sz="3600" b="1" dirty="0">
                <a:solidFill>
                  <a:schemeClr val="tx2"/>
                </a:solidFill>
                <a:ea typeface="黑体" pitchFamily="49" charset="-122"/>
              </a:rPr>
              <a:t>-I/O</a:t>
            </a:r>
            <a:r>
              <a:rPr lang="zh-CN" altLang="en-US" sz="3600" b="1" dirty="0">
                <a:solidFill>
                  <a:schemeClr val="tx2"/>
                </a:solidFill>
                <a:ea typeface="黑体" pitchFamily="49" charset="-122"/>
              </a:rPr>
              <a:t>通道</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818" name="Text Box 2"/>
          <p:cNvSpPr txBox="1">
            <a:spLocks noChangeArrowheads="1"/>
          </p:cNvSpPr>
          <p:nvPr/>
        </p:nvSpPr>
        <p:spPr bwMode="auto">
          <a:xfrm>
            <a:off x="1066800" y="762000"/>
            <a:ext cx="1797050" cy="457200"/>
          </a:xfrm>
          <a:prstGeom prst="rect">
            <a:avLst/>
          </a:prstGeom>
          <a:noFill/>
          <a:ln w="9525">
            <a:noFill/>
            <a:miter lim="800000"/>
            <a:headEnd/>
            <a:tailEnd/>
          </a:ln>
          <a:effectLst/>
        </p:spPr>
        <p:txBody>
          <a:bodyPr wrap="none">
            <a:spAutoFit/>
          </a:bodyPr>
          <a:lstStyle/>
          <a:p>
            <a:r>
              <a:rPr lang="en-US" altLang="zh-CN" b="1"/>
              <a:t>2. </a:t>
            </a:r>
            <a:r>
              <a:rPr lang="zh-CN" altLang="en-US" b="1"/>
              <a:t>通道类型 </a:t>
            </a:r>
          </a:p>
        </p:txBody>
      </p:sp>
      <p:sp>
        <p:nvSpPr>
          <p:cNvPr id="546819" name="Text Box 3"/>
          <p:cNvSpPr txBox="1">
            <a:spLocks noChangeArrowheads="1"/>
          </p:cNvSpPr>
          <p:nvPr/>
        </p:nvSpPr>
        <p:spPr bwMode="auto">
          <a:xfrm>
            <a:off x="1050925" y="1489075"/>
            <a:ext cx="5818188" cy="457200"/>
          </a:xfrm>
          <a:prstGeom prst="rect">
            <a:avLst/>
          </a:prstGeom>
          <a:noFill/>
          <a:ln w="9525">
            <a:noFill/>
            <a:miter lim="800000"/>
            <a:headEnd/>
            <a:tailEnd/>
          </a:ln>
          <a:effectLst/>
        </p:spPr>
        <p:txBody>
          <a:bodyPr wrap="none">
            <a:spAutoFit/>
          </a:bodyPr>
          <a:lstStyle/>
          <a:p>
            <a:r>
              <a:rPr lang="en-US" altLang="zh-CN"/>
              <a:t>1) </a:t>
            </a:r>
            <a:r>
              <a:rPr lang="zh-CN" altLang="en-US"/>
              <a:t>字节多路通道</a:t>
            </a:r>
            <a:r>
              <a:rPr lang="en-US" altLang="zh-CN"/>
              <a:t>(Byte Multiplexor Channel) </a:t>
            </a:r>
          </a:p>
        </p:txBody>
      </p:sp>
      <p:sp>
        <p:nvSpPr>
          <p:cNvPr id="546820" name="Text Box 4"/>
          <p:cNvSpPr txBox="1">
            <a:spLocks noChangeArrowheads="1"/>
          </p:cNvSpPr>
          <p:nvPr/>
        </p:nvSpPr>
        <p:spPr bwMode="auto">
          <a:xfrm>
            <a:off x="2971800" y="5943600"/>
            <a:ext cx="3613150" cy="457200"/>
          </a:xfrm>
          <a:prstGeom prst="rect">
            <a:avLst/>
          </a:prstGeom>
          <a:noFill/>
          <a:ln w="9525">
            <a:noFill/>
            <a:miter lim="800000"/>
            <a:headEnd/>
            <a:tailEnd/>
          </a:ln>
          <a:effectLst/>
        </p:spPr>
        <p:txBody>
          <a:bodyPr wrap="none">
            <a:spAutoFit/>
          </a:bodyPr>
          <a:lstStyle/>
          <a:p>
            <a:r>
              <a:rPr lang="zh-CN" altLang="en-US"/>
              <a:t>字节多路通道的工作原理 </a:t>
            </a:r>
          </a:p>
        </p:txBody>
      </p:sp>
      <p:graphicFrame>
        <p:nvGraphicFramePr>
          <p:cNvPr id="546821" name="Object 5"/>
          <p:cNvGraphicFramePr>
            <a:graphicFrameLocks noChangeAspect="1"/>
          </p:cNvGraphicFramePr>
          <p:nvPr/>
        </p:nvGraphicFramePr>
        <p:xfrm>
          <a:off x="0" y="2438400"/>
          <a:ext cx="9144000" cy="3170238"/>
        </p:xfrm>
        <a:graphic>
          <a:graphicData uri="http://schemas.openxmlformats.org/presentationml/2006/ole">
            <mc:AlternateContent xmlns:mc="http://schemas.openxmlformats.org/markup-compatibility/2006">
              <mc:Choice xmlns:v="urn:schemas-microsoft-com:vml" Requires="v">
                <p:oleObj spid="_x0000_s546836" name="VISIO" r:id="rId4" imgW="4130040" imgH="1432560" progId="">
                  <p:embed/>
                </p:oleObj>
              </mc:Choice>
              <mc:Fallback>
                <p:oleObj name="VISIO" r:id="rId4" imgW="4130040" imgH="1432560" progId="">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438400"/>
                        <a:ext cx="9144000" cy="3170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Text Box 2"/>
          <p:cNvSpPr txBox="1">
            <a:spLocks noChangeArrowheads="1"/>
          </p:cNvSpPr>
          <p:nvPr/>
        </p:nvSpPr>
        <p:spPr bwMode="auto">
          <a:xfrm>
            <a:off x="1143000" y="990600"/>
            <a:ext cx="5513388" cy="457200"/>
          </a:xfrm>
          <a:prstGeom prst="rect">
            <a:avLst/>
          </a:prstGeom>
          <a:noFill/>
          <a:ln w="9525">
            <a:noFill/>
            <a:miter lim="800000"/>
            <a:headEnd/>
            <a:tailEnd/>
          </a:ln>
          <a:effectLst/>
        </p:spPr>
        <p:txBody>
          <a:bodyPr wrap="none">
            <a:spAutoFit/>
          </a:bodyPr>
          <a:lstStyle/>
          <a:p>
            <a:r>
              <a:rPr lang="en-US" altLang="zh-CN"/>
              <a:t>2) </a:t>
            </a:r>
            <a:r>
              <a:rPr lang="zh-CN" altLang="en-US"/>
              <a:t>数组选择通道</a:t>
            </a:r>
            <a:r>
              <a:rPr lang="en-US" altLang="zh-CN"/>
              <a:t>(Block Selector Channel) </a:t>
            </a:r>
          </a:p>
        </p:txBody>
      </p:sp>
      <p:sp>
        <p:nvSpPr>
          <p:cNvPr id="548867" name="Text Box 3"/>
          <p:cNvSpPr txBox="1">
            <a:spLocks noChangeArrowheads="1"/>
          </p:cNvSpPr>
          <p:nvPr/>
        </p:nvSpPr>
        <p:spPr bwMode="auto">
          <a:xfrm>
            <a:off x="533400" y="1600200"/>
            <a:ext cx="8229600" cy="3822585"/>
          </a:xfrm>
          <a:prstGeom prst="rect">
            <a:avLst/>
          </a:prstGeom>
          <a:noFill/>
          <a:ln w="9525">
            <a:noFill/>
            <a:miter lim="800000"/>
            <a:headEnd/>
            <a:tailEnd/>
          </a:ln>
          <a:effectLst/>
        </p:spPr>
        <p:txBody>
          <a:bodyPr>
            <a:spAutoFit/>
          </a:bodyPr>
          <a:lstStyle/>
          <a:p>
            <a:pPr algn="just">
              <a:lnSpc>
                <a:spcPct val="160000"/>
              </a:lnSpc>
              <a:spcBef>
                <a:spcPct val="50000"/>
              </a:spcBef>
              <a:buFont typeface="Wingdings" pitchFamily="2" charset="2"/>
              <a:buChar char="p"/>
            </a:pPr>
            <a:r>
              <a:rPr lang="zh-CN" altLang="en-US" dirty="0"/>
              <a:t> 可以连接多台高速设备，但由于它只含有一个</a:t>
            </a:r>
            <a:r>
              <a:rPr lang="zh-CN" altLang="en-US" b="1" dirty="0">
                <a:solidFill>
                  <a:srgbClr val="FF0000"/>
                </a:solidFill>
              </a:rPr>
              <a:t>分配型子通道</a:t>
            </a:r>
            <a:r>
              <a:rPr lang="zh-CN" altLang="en-US" dirty="0"/>
              <a:t>，在一段时间内只能执行一道通道程序， 控制一台设备进行数据传送</a:t>
            </a:r>
            <a:endParaRPr lang="en-US" altLang="zh-CN" dirty="0"/>
          </a:p>
          <a:p>
            <a:pPr algn="just">
              <a:lnSpc>
                <a:spcPct val="160000"/>
              </a:lnSpc>
              <a:spcBef>
                <a:spcPct val="50000"/>
              </a:spcBef>
              <a:buFont typeface="Wingdings" pitchFamily="2" charset="2"/>
              <a:buChar char="p"/>
            </a:pPr>
            <a:r>
              <a:rPr lang="en-US" altLang="zh-CN" dirty="0"/>
              <a:t> </a:t>
            </a:r>
            <a:r>
              <a:rPr lang="zh-CN" altLang="en-US" dirty="0"/>
              <a:t>当某台设备占用了该通道后，便一直由它独占， 即使是它无数据传送，通道被闲置， 也不允许其它设备使用该通道， 直至该设备传送完毕释放该通道。</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Text Box 2"/>
          <p:cNvSpPr txBox="1">
            <a:spLocks noChangeArrowheads="1"/>
          </p:cNvSpPr>
          <p:nvPr/>
        </p:nvSpPr>
        <p:spPr bwMode="auto">
          <a:xfrm>
            <a:off x="609600" y="838200"/>
            <a:ext cx="8077200" cy="3600986"/>
          </a:xfrm>
          <a:prstGeom prst="rect">
            <a:avLst/>
          </a:prstGeom>
          <a:noFill/>
          <a:ln w="9525">
            <a:noFill/>
            <a:miter lim="800000"/>
            <a:headEnd/>
            <a:tailEnd/>
          </a:ln>
          <a:effectLst/>
        </p:spPr>
        <p:txBody>
          <a:bodyPr>
            <a:spAutoFit/>
          </a:bodyPr>
          <a:lstStyle/>
          <a:p>
            <a:pPr algn="just">
              <a:lnSpc>
                <a:spcPct val="150000"/>
              </a:lnSpc>
              <a:spcBef>
                <a:spcPct val="50000"/>
              </a:spcBef>
            </a:pPr>
            <a:r>
              <a:rPr lang="en-US" altLang="zh-CN" dirty="0"/>
              <a:t>        3) </a:t>
            </a:r>
            <a:r>
              <a:rPr lang="zh-CN" altLang="en-US" dirty="0"/>
              <a:t>数组多路通道</a:t>
            </a:r>
            <a:r>
              <a:rPr lang="en-US" altLang="zh-CN" dirty="0"/>
              <a:t>(Block Multiplexor Channel)</a:t>
            </a:r>
          </a:p>
          <a:p>
            <a:pPr algn="just">
              <a:lnSpc>
                <a:spcPct val="150000"/>
              </a:lnSpc>
              <a:spcBef>
                <a:spcPct val="50000"/>
              </a:spcBef>
              <a:buFont typeface="Wingdings" pitchFamily="2" charset="2"/>
              <a:buChar char="p"/>
            </a:pPr>
            <a:r>
              <a:rPr lang="zh-CN" altLang="en-US" dirty="0"/>
              <a:t> 既具有很高的数据传输速率</a:t>
            </a:r>
            <a:endParaRPr lang="en-US" altLang="zh-CN" dirty="0"/>
          </a:p>
          <a:p>
            <a:pPr algn="just">
              <a:lnSpc>
                <a:spcPct val="150000"/>
              </a:lnSpc>
              <a:spcBef>
                <a:spcPct val="50000"/>
              </a:spcBef>
              <a:buFont typeface="Wingdings" pitchFamily="2" charset="2"/>
              <a:buChar char="p"/>
            </a:pPr>
            <a:r>
              <a:rPr lang="zh-CN" altLang="en-US" dirty="0"/>
              <a:t> 又能获得令人满意的通道利用率</a:t>
            </a:r>
            <a:endParaRPr lang="en-US" altLang="zh-CN" dirty="0"/>
          </a:p>
          <a:p>
            <a:pPr algn="just">
              <a:lnSpc>
                <a:spcPct val="150000"/>
              </a:lnSpc>
              <a:spcBef>
                <a:spcPct val="50000"/>
              </a:spcBef>
              <a:buFont typeface="Wingdings" pitchFamily="2" charset="2"/>
              <a:buChar char="p"/>
            </a:pPr>
            <a:r>
              <a:rPr lang="zh-CN" altLang="en-US" dirty="0"/>
              <a:t> 广泛地用于连接多台高、中速的外围设备</a:t>
            </a:r>
            <a:endParaRPr lang="en-US" altLang="zh-CN" dirty="0"/>
          </a:p>
          <a:p>
            <a:pPr algn="just">
              <a:lnSpc>
                <a:spcPct val="150000"/>
              </a:lnSpc>
              <a:spcBef>
                <a:spcPct val="50000"/>
              </a:spcBef>
              <a:buFont typeface="Wingdings" pitchFamily="2" charset="2"/>
              <a:buChar char="p"/>
            </a:pPr>
            <a:r>
              <a:rPr lang="zh-CN" altLang="en-US" dirty="0"/>
              <a:t> 其数据传送是按数组方式进行的。 </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Text Box 2"/>
          <p:cNvSpPr txBox="1">
            <a:spLocks noChangeArrowheads="1"/>
          </p:cNvSpPr>
          <p:nvPr/>
        </p:nvSpPr>
        <p:spPr bwMode="auto">
          <a:xfrm>
            <a:off x="1203325" y="879475"/>
            <a:ext cx="2101850" cy="457200"/>
          </a:xfrm>
          <a:prstGeom prst="rect">
            <a:avLst/>
          </a:prstGeom>
          <a:noFill/>
          <a:ln w="9525">
            <a:noFill/>
            <a:miter lim="800000"/>
            <a:headEnd/>
            <a:tailEnd/>
          </a:ln>
          <a:effectLst/>
        </p:spPr>
        <p:txBody>
          <a:bodyPr wrap="none">
            <a:spAutoFit/>
          </a:bodyPr>
          <a:lstStyle/>
          <a:p>
            <a:r>
              <a:rPr lang="en-US" altLang="zh-CN" b="1"/>
              <a:t>3. “</a:t>
            </a:r>
            <a:r>
              <a:rPr lang="zh-CN" altLang="en-US" b="1"/>
              <a:t>瓶颈”问题 </a:t>
            </a:r>
          </a:p>
        </p:txBody>
      </p:sp>
      <p:sp>
        <p:nvSpPr>
          <p:cNvPr id="552963" name="Text Box 3"/>
          <p:cNvSpPr txBox="1">
            <a:spLocks noChangeArrowheads="1"/>
          </p:cNvSpPr>
          <p:nvPr/>
        </p:nvSpPr>
        <p:spPr bwMode="auto">
          <a:xfrm>
            <a:off x="3276600" y="6096000"/>
            <a:ext cx="3054350" cy="457200"/>
          </a:xfrm>
          <a:prstGeom prst="rect">
            <a:avLst/>
          </a:prstGeom>
          <a:noFill/>
          <a:ln w="9525">
            <a:noFill/>
            <a:miter lim="800000"/>
            <a:headEnd/>
            <a:tailEnd/>
          </a:ln>
          <a:effectLst/>
        </p:spPr>
        <p:txBody>
          <a:bodyPr wrap="none">
            <a:spAutoFit/>
          </a:bodyPr>
          <a:lstStyle/>
          <a:p>
            <a:r>
              <a:rPr lang="zh-CN" altLang="en-US"/>
              <a:t>图 </a:t>
            </a:r>
            <a:r>
              <a:rPr lang="en-US" altLang="zh-CN"/>
              <a:t>5-4 </a:t>
            </a:r>
            <a:r>
              <a:rPr lang="zh-CN" altLang="en-US"/>
              <a:t>单通路</a:t>
            </a:r>
            <a:r>
              <a:rPr lang="en-US" altLang="zh-CN"/>
              <a:t>I/O</a:t>
            </a:r>
            <a:r>
              <a:rPr lang="zh-CN" altLang="en-US"/>
              <a:t>系统 </a:t>
            </a:r>
          </a:p>
        </p:txBody>
      </p:sp>
      <p:graphicFrame>
        <p:nvGraphicFramePr>
          <p:cNvPr id="552964" name="Object 4"/>
          <p:cNvGraphicFramePr>
            <a:graphicFrameLocks noChangeAspect="1"/>
          </p:cNvGraphicFramePr>
          <p:nvPr/>
        </p:nvGraphicFramePr>
        <p:xfrm>
          <a:off x="360040" y="1412776"/>
          <a:ext cx="8100392" cy="4332050"/>
        </p:xfrm>
        <a:graphic>
          <a:graphicData uri="http://schemas.openxmlformats.org/presentationml/2006/ole">
            <mc:AlternateContent xmlns:mc="http://schemas.openxmlformats.org/markup-compatibility/2006">
              <mc:Choice xmlns:v="urn:schemas-microsoft-com:vml" Requires="v">
                <p:oleObj spid="_x0000_s552979" name="VISIO" r:id="rId4" imgW="3086100" imgH="1508760" progId="">
                  <p:embed/>
                </p:oleObj>
              </mc:Choice>
              <mc:Fallback>
                <p:oleObj name="VISIO" r:id="rId4" imgW="3086100" imgH="15087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040" y="1412776"/>
                        <a:ext cx="8100392" cy="4332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Text Box 2"/>
          <p:cNvSpPr txBox="1">
            <a:spLocks noChangeArrowheads="1"/>
          </p:cNvSpPr>
          <p:nvPr/>
        </p:nvSpPr>
        <p:spPr bwMode="auto">
          <a:xfrm>
            <a:off x="3124200" y="5715000"/>
            <a:ext cx="3054350" cy="457200"/>
          </a:xfrm>
          <a:prstGeom prst="rect">
            <a:avLst/>
          </a:prstGeom>
          <a:noFill/>
          <a:ln w="9525">
            <a:noFill/>
            <a:miter lim="800000"/>
            <a:headEnd/>
            <a:tailEnd/>
          </a:ln>
          <a:effectLst/>
        </p:spPr>
        <p:txBody>
          <a:bodyPr wrap="none">
            <a:spAutoFit/>
          </a:bodyPr>
          <a:lstStyle/>
          <a:p>
            <a:r>
              <a:rPr lang="zh-CN" altLang="en-US"/>
              <a:t>图 </a:t>
            </a:r>
            <a:r>
              <a:rPr lang="en-US" altLang="zh-CN"/>
              <a:t>5-5 </a:t>
            </a:r>
            <a:r>
              <a:rPr lang="zh-CN" altLang="en-US"/>
              <a:t>多通路</a:t>
            </a:r>
            <a:r>
              <a:rPr lang="en-US" altLang="zh-CN"/>
              <a:t>I/O</a:t>
            </a:r>
            <a:r>
              <a:rPr lang="zh-CN" altLang="en-US"/>
              <a:t>系统 </a:t>
            </a:r>
          </a:p>
        </p:txBody>
      </p:sp>
      <p:graphicFrame>
        <p:nvGraphicFramePr>
          <p:cNvPr id="555011" name="Object 3"/>
          <p:cNvGraphicFramePr>
            <a:graphicFrameLocks noChangeAspect="1"/>
          </p:cNvGraphicFramePr>
          <p:nvPr/>
        </p:nvGraphicFramePr>
        <p:xfrm>
          <a:off x="0" y="1752600"/>
          <a:ext cx="9144000" cy="3251200"/>
        </p:xfrm>
        <a:graphic>
          <a:graphicData uri="http://schemas.openxmlformats.org/presentationml/2006/ole">
            <mc:AlternateContent xmlns:mc="http://schemas.openxmlformats.org/markup-compatibility/2006">
              <mc:Choice xmlns:v="urn:schemas-microsoft-com:vml" Requires="v">
                <p:oleObj spid="_x0000_s555026" name="VISIO" r:id="rId4" imgW="3124200" imgH="1112520" progId="">
                  <p:embed/>
                </p:oleObj>
              </mc:Choice>
              <mc:Fallback>
                <p:oleObj name="VISIO" r:id="rId4" imgW="3124200" imgH="1112520" progId="">
                  <p:embed/>
                  <p:pic>
                    <p:nvPicPr>
                      <p:cNvPr id="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752600"/>
                        <a:ext cx="9144000" cy="32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9" name="Text Box 3"/>
          <p:cNvSpPr txBox="1">
            <a:spLocks noChangeArrowheads="1"/>
          </p:cNvSpPr>
          <p:nvPr/>
        </p:nvSpPr>
        <p:spPr bwMode="auto">
          <a:xfrm>
            <a:off x="3348038" y="5157788"/>
            <a:ext cx="2876550" cy="457200"/>
          </a:xfrm>
          <a:prstGeom prst="rect">
            <a:avLst/>
          </a:prstGeom>
          <a:noFill/>
          <a:ln w="9525">
            <a:noFill/>
            <a:miter lim="800000"/>
            <a:headEnd/>
            <a:tailEnd/>
          </a:ln>
          <a:effectLst/>
        </p:spPr>
        <p:txBody>
          <a:bodyPr wrap="none">
            <a:spAutoFit/>
          </a:bodyPr>
          <a:lstStyle/>
          <a:p>
            <a:r>
              <a:rPr lang="en-US" altLang="zh-CN"/>
              <a:t> </a:t>
            </a:r>
            <a:r>
              <a:rPr lang="zh-CN" altLang="en-US"/>
              <a:t>总线型</a:t>
            </a:r>
            <a:r>
              <a:rPr lang="en-US" altLang="zh-CN"/>
              <a:t>I/O</a:t>
            </a:r>
            <a:r>
              <a:rPr lang="zh-CN" altLang="en-US"/>
              <a:t>系统结构 </a:t>
            </a:r>
          </a:p>
        </p:txBody>
      </p:sp>
      <p:graphicFrame>
        <p:nvGraphicFramePr>
          <p:cNvPr id="557060" name="Object 4"/>
          <p:cNvGraphicFramePr>
            <a:graphicFrameLocks noChangeAspect="1"/>
          </p:cNvGraphicFramePr>
          <p:nvPr/>
        </p:nvGraphicFramePr>
        <p:xfrm>
          <a:off x="0" y="2514600"/>
          <a:ext cx="9144000" cy="2579688"/>
        </p:xfrm>
        <a:graphic>
          <a:graphicData uri="http://schemas.openxmlformats.org/presentationml/2006/ole">
            <mc:AlternateContent xmlns:mc="http://schemas.openxmlformats.org/markup-compatibility/2006">
              <mc:Choice xmlns:v="urn:schemas-microsoft-com:vml" Requires="v">
                <p:oleObj spid="_x0000_s557075" name="VISIO" r:id="rId4" imgW="3802380" imgH="1074420" progId="">
                  <p:embed/>
                </p:oleObj>
              </mc:Choice>
              <mc:Fallback>
                <p:oleObj name="VISIO" r:id="rId4" imgW="3802380" imgH="107442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514600"/>
                        <a:ext cx="9144000" cy="257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557061" name="Rectangle 5"/>
          <p:cNvSpPr>
            <a:spLocks noChangeArrowheads="1"/>
          </p:cNvSpPr>
          <p:nvPr/>
        </p:nvSpPr>
        <p:spPr bwMode="auto">
          <a:xfrm>
            <a:off x="685800" y="44450"/>
            <a:ext cx="7772400" cy="1143000"/>
          </a:xfrm>
          <a:prstGeom prst="rect">
            <a:avLst/>
          </a:prstGeom>
          <a:noFill/>
          <a:ln w="9525">
            <a:noFill/>
            <a:miter lim="800000"/>
            <a:headEnd/>
            <a:tailEnd/>
          </a:ln>
          <a:effectLst/>
        </p:spPr>
        <p:txBody>
          <a:bodyPr anchor="ctr"/>
          <a:lstStyle/>
          <a:p>
            <a:pPr algn="ctr"/>
            <a:r>
              <a:rPr lang="en-US" altLang="zh-CN" sz="4400" b="1">
                <a:solidFill>
                  <a:schemeClr val="tx2"/>
                </a:solidFill>
                <a:ea typeface="黑体" pitchFamily="49" charset="-122"/>
              </a:rPr>
              <a:t>4.1.5  </a:t>
            </a:r>
            <a:r>
              <a:rPr lang="zh-CN" altLang="en-US" sz="4400" b="1">
                <a:solidFill>
                  <a:schemeClr val="tx2"/>
                </a:solidFill>
                <a:ea typeface="黑体" pitchFamily="49" charset="-122"/>
              </a:rPr>
              <a:t>总线系统</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ChangeArrowheads="1"/>
          </p:cNvSpPr>
          <p:nvPr/>
        </p:nvSpPr>
        <p:spPr bwMode="auto">
          <a:xfrm>
            <a:off x="685800" y="350838"/>
            <a:ext cx="7772400" cy="5016500"/>
          </a:xfrm>
          <a:prstGeom prst="rect">
            <a:avLst/>
          </a:prstGeom>
          <a:noFill/>
          <a:ln w="9525">
            <a:noFill/>
            <a:miter lim="800000"/>
            <a:headEnd/>
            <a:tailEnd/>
          </a:ln>
          <a:effectLst/>
        </p:spPr>
        <p:txBody>
          <a:bodyPr lIns="92075" tIns="46038" rIns="92075" bIns="46038" anchor="ctr"/>
          <a:lstStyle/>
          <a:p>
            <a:pPr algn="ctr"/>
            <a:r>
              <a:rPr kumimoji="0" lang="zh-CN" altLang="en-US" sz="4400">
                <a:latin typeface="Arial" pitchFamily="34" charset="0"/>
                <a:ea typeface="隶书" pitchFamily="49" charset="-122"/>
              </a:rPr>
              <a:t>第四章</a:t>
            </a:r>
            <a:br>
              <a:rPr kumimoji="0" lang="zh-CN" altLang="en-US" sz="4400">
                <a:latin typeface="Arial" pitchFamily="34" charset="0"/>
                <a:ea typeface="隶书" pitchFamily="49" charset="-122"/>
              </a:rPr>
            </a:br>
            <a:r>
              <a:rPr kumimoji="0" lang="zh-CN" altLang="en-US" sz="4400">
                <a:latin typeface="Arial" pitchFamily="34" charset="0"/>
                <a:ea typeface="隶书" pitchFamily="49" charset="-122"/>
              </a:rPr>
              <a:t>设备管理</a:t>
            </a:r>
          </a:p>
          <a:p>
            <a:pPr algn="ctr"/>
            <a:r>
              <a:rPr kumimoji="0" lang="en-US" altLang="zh-CN" sz="4400">
                <a:latin typeface="Arial" pitchFamily="34" charset="0"/>
                <a:ea typeface="隶书" pitchFamily="49" charset="-122"/>
              </a:rPr>
              <a:t>I/O Management</a:t>
            </a:r>
            <a:endParaRPr kumimoji="0" lang="en-US" altLang="zh-CN" sz="4400">
              <a:latin typeface="Arial" pitchFamily="34" charset="0"/>
            </a:endParaRPr>
          </a:p>
        </p:txBody>
      </p:sp>
      <p:sp>
        <p:nvSpPr>
          <p:cNvPr id="92163" name="Rectangle 3"/>
          <p:cNvSpPr>
            <a:spLocks noChangeArrowheads="1"/>
          </p:cNvSpPr>
          <p:nvPr/>
        </p:nvSpPr>
        <p:spPr bwMode="auto">
          <a:xfrm>
            <a:off x="177800" y="6565900"/>
            <a:ext cx="8712200" cy="257175"/>
          </a:xfrm>
          <a:prstGeom prst="rect">
            <a:avLst/>
          </a:prstGeom>
          <a:noFill/>
          <a:ln w="9525">
            <a:noFill/>
            <a:miter lim="800000"/>
            <a:headEnd/>
            <a:tailEnd/>
          </a:ln>
          <a:effectLst/>
        </p:spPr>
        <p:txBody>
          <a:bodyPr lIns="92075" tIns="46038" rIns="92075" bIns="46038" anchor="ctr"/>
          <a:lstStyle/>
          <a:p>
            <a:pPr algn="ctr"/>
            <a:endParaRPr kumimoji="0" lang="zh-CN" altLang="zh-CN" sz="1200" b="1">
              <a:solidFill>
                <a:srgbClr val="89898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Text Box 2"/>
          <p:cNvSpPr txBox="1">
            <a:spLocks noChangeArrowheads="1"/>
          </p:cNvSpPr>
          <p:nvPr/>
        </p:nvSpPr>
        <p:spPr bwMode="auto">
          <a:xfrm>
            <a:off x="533400" y="762000"/>
            <a:ext cx="8305800" cy="2640723"/>
          </a:xfrm>
          <a:prstGeom prst="rect">
            <a:avLst/>
          </a:prstGeom>
          <a:noFill/>
          <a:ln w="9525">
            <a:noFill/>
            <a:miter lim="800000"/>
            <a:headEnd/>
            <a:tailEnd/>
          </a:ln>
          <a:effectLst/>
        </p:spPr>
        <p:txBody>
          <a:bodyPr>
            <a:spAutoFit/>
          </a:bodyPr>
          <a:lstStyle/>
          <a:p>
            <a:pPr algn="just">
              <a:lnSpc>
                <a:spcPct val="135000"/>
              </a:lnSpc>
              <a:spcBef>
                <a:spcPct val="50000"/>
              </a:spcBef>
            </a:pPr>
            <a:r>
              <a:rPr lang="en-US" altLang="zh-CN" b="1" dirty="0"/>
              <a:t>       1. ISA</a:t>
            </a:r>
            <a:r>
              <a:rPr lang="zh-CN" altLang="en-US" b="1" dirty="0"/>
              <a:t>和</a:t>
            </a:r>
            <a:r>
              <a:rPr lang="en-US" altLang="zh-CN" b="1" dirty="0"/>
              <a:t>EISA</a:t>
            </a:r>
            <a:r>
              <a:rPr lang="zh-CN" altLang="en-US" b="1" dirty="0"/>
              <a:t>总线</a:t>
            </a:r>
            <a:endParaRPr lang="zh-CN" altLang="en-US" dirty="0"/>
          </a:p>
          <a:p>
            <a:pPr algn="just">
              <a:lnSpc>
                <a:spcPct val="135000"/>
              </a:lnSpc>
              <a:spcBef>
                <a:spcPct val="50000"/>
              </a:spcBef>
            </a:pPr>
            <a:r>
              <a:rPr lang="zh-CN" altLang="en-US" dirty="0"/>
              <a:t>       </a:t>
            </a:r>
            <a:r>
              <a:rPr lang="en-US" altLang="zh-CN" dirty="0"/>
              <a:t>1) ISA(Industry Standard Architecture)</a:t>
            </a:r>
            <a:r>
              <a:rPr lang="zh-CN" altLang="en-US" dirty="0"/>
              <a:t>总线</a:t>
            </a:r>
          </a:p>
          <a:p>
            <a:pPr algn="just">
              <a:lnSpc>
                <a:spcPct val="135000"/>
              </a:lnSpc>
              <a:spcBef>
                <a:spcPct val="50000"/>
              </a:spcBef>
            </a:pPr>
            <a:r>
              <a:rPr lang="en-US" altLang="zh-CN" dirty="0"/>
              <a:t>       2) EISA(Extended ISA)</a:t>
            </a:r>
            <a:r>
              <a:rPr lang="zh-CN" altLang="en-US" dirty="0"/>
              <a:t>总线</a:t>
            </a:r>
          </a:p>
          <a:p>
            <a:pPr algn="just">
              <a:lnSpc>
                <a:spcPct val="135000"/>
              </a:lnSpc>
              <a:spcBef>
                <a:spcPct val="50000"/>
              </a:spcBef>
            </a:pPr>
            <a:r>
              <a:rPr lang="zh-CN" altLang="en-US" dirty="0"/>
              <a:t>       </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Text Box 2"/>
          <p:cNvSpPr txBox="1">
            <a:spLocks noChangeArrowheads="1"/>
          </p:cNvSpPr>
          <p:nvPr/>
        </p:nvSpPr>
        <p:spPr bwMode="auto">
          <a:xfrm>
            <a:off x="1143000" y="990600"/>
            <a:ext cx="3295650" cy="457200"/>
          </a:xfrm>
          <a:prstGeom prst="rect">
            <a:avLst/>
          </a:prstGeom>
          <a:noFill/>
          <a:ln w="9525">
            <a:noFill/>
            <a:miter lim="800000"/>
            <a:headEnd/>
            <a:tailEnd/>
          </a:ln>
          <a:effectLst/>
        </p:spPr>
        <p:txBody>
          <a:bodyPr wrap="none">
            <a:spAutoFit/>
          </a:bodyPr>
          <a:lstStyle/>
          <a:p>
            <a:r>
              <a:rPr lang="en-US" altLang="zh-CN" b="1"/>
              <a:t>2. </a:t>
            </a:r>
            <a:r>
              <a:rPr lang="zh-CN" altLang="en-US" b="1"/>
              <a:t>局部总线</a:t>
            </a:r>
            <a:r>
              <a:rPr lang="en-US" altLang="zh-CN" b="1"/>
              <a:t>(Local Bus) </a:t>
            </a:r>
          </a:p>
        </p:txBody>
      </p:sp>
      <p:sp>
        <p:nvSpPr>
          <p:cNvPr id="561155" name="Text Box 3"/>
          <p:cNvSpPr txBox="1">
            <a:spLocks noChangeArrowheads="1"/>
          </p:cNvSpPr>
          <p:nvPr/>
        </p:nvSpPr>
        <p:spPr bwMode="auto">
          <a:xfrm>
            <a:off x="1143000" y="2133600"/>
            <a:ext cx="7070725" cy="1187450"/>
          </a:xfrm>
          <a:prstGeom prst="rect">
            <a:avLst/>
          </a:prstGeom>
          <a:noFill/>
          <a:ln w="9525">
            <a:noFill/>
            <a:miter lim="800000"/>
            <a:headEnd/>
            <a:tailEnd/>
          </a:ln>
          <a:effectLst/>
        </p:spPr>
        <p:txBody>
          <a:bodyPr wrap="none">
            <a:spAutoFit/>
          </a:bodyPr>
          <a:lstStyle/>
          <a:p>
            <a:pPr marL="457200" indent="-457200">
              <a:buFontTx/>
              <a:buAutoNum type="arabicParenR"/>
            </a:pPr>
            <a:r>
              <a:rPr lang="en-US" altLang="zh-CN"/>
              <a:t>VESA(Video Electronic Standard Association)</a:t>
            </a:r>
            <a:r>
              <a:rPr lang="zh-CN" altLang="en-US"/>
              <a:t>总线 </a:t>
            </a:r>
          </a:p>
          <a:p>
            <a:pPr marL="457200" indent="-457200">
              <a:buFontTx/>
              <a:buAutoNum type="arabicParenR"/>
            </a:pPr>
            <a:endParaRPr lang="zh-CN" altLang="en-US"/>
          </a:p>
          <a:p>
            <a:pPr marL="457200" indent="-457200"/>
            <a:r>
              <a:rPr lang="en-US" altLang="zh-CN"/>
              <a:t>2) PCI(Peripheral Component Interface)</a:t>
            </a:r>
            <a:r>
              <a:rPr lang="zh-CN" altLang="en-US"/>
              <a:t>总线</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3" name="Text Box 3"/>
          <p:cNvSpPr txBox="1">
            <a:spLocks noChangeArrowheads="1"/>
          </p:cNvSpPr>
          <p:nvPr/>
        </p:nvSpPr>
        <p:spPr bwMode="auto">
          <a:xfrm>
            <a:off x="1331640" y="1484784"/>
            <a:ext cx="2645276" cy="2677656"/>
          </a:xfrm>
          <a:prstGeom prst="rect">
            <a:avLst/>
          </a:prstGeom>
          <a:noFill/>
          <a:ln w="9525">
            <a:noFill/>
            <a:miter lim="800000"/>
            <a:headEnd/>
            <a:tailEnd/>
          </a:ln>
          <a:effectLst/>
        </p:spPr>
        <p:txBody>
          <a:bodyPr wrap="none">
            <a:spAutoFit/>
          </a:bodyPr>
          <a:lstStyle/>
          <a:p>
            <a:pPr>
              <a:lnSpc>
                <a:spcPct val="150000"/>
              </a:lnSpc>
              <a:buFont typeface="Wingdings" pitchFamily="2" charset="2"/>
              <a:buChar char="p"/>
            </a:pPr>
            <a:r>
              <a:rPr lang="zh-CN" altLang="en-US" sz="2800" b="1" dirty="0"/>
              <a:t> 程序</a:t>
            </a:r>
            <a:r>
              <a:rPr lang="en-US" altLang="zh-CN" sz="2800" b="1" dirty="0"/>
              <a:t>I/O</a:t>
            </a:r>
            <a:r>
              <a:rPr lang="zh-CN" altLang="en-US" sz="2800" b="1" dirty="0"/>
              <a:t>方式 </a:t>
            </a:r>
            <a:endParaRPr lang="en-US" altLang="zh-CN" sz="2800" b="1" dirty="0"/>
          </a:p>
          <a:p>
            <a:pPr>
              <a:lnSpc>
                <a:spcPct val="150000"/>
              </a:lnSpc>
              <a:buFont typeface="Wingdings" pitchFamily="2" charset="2"/>
              <a:buChar char="p"/>
            </a:pPr>
            <a:r>
              <a:rPr lang="zh-CN" altLang="en-US" sz="2800" b="1" dirty="0"/>
              <a:t> 中断方式</a:t>
            </a:r>
            <a:endParaRPr lang="en-US" altLang="zh-CN" sz="2800" b="1" dirty="0"/>
          </a:p>
          <a:p>
            <a:pPr>
              <a:lnSpc>
                <a:spcPct val="150000"/>
              </a:lnSpc>
              <a:buFont typeface="Wingdings" pitchFamily="2" charset="2"/>
              <a:buChar char="p"/>
            </a:pPr>
            <a:r>
              <a:rPr lang="en-US" altLang="zh-CN" sz="2800" b="1" dirty="0"/>
              <a:t> DMA</a:t>
            </a:r>
            <a:r>
              <a:rPr lang="zh-CN" altLang="en-US" sz="2800" b="1" dirty="0"/>
              <a:t>方式</a:t>
            </a:r>
            <a:endParaRPr lang="en-US" altLang="zh-CN" sz="2800" b="1" dirty="0"/>
          </a:p>
          <a:p>
            <a:pPr>
              <a:lnSpc>
                <a:spcPct val="150000"/>
              </a:lnSpc>
              <a:buFont typeface="Wingdings" pitchFamily="2" charset="2"/>
              <a:buChar char="p"/>
            </a:pPr>
            <a:r>
              <a:rPr lang="zh-CN" altLang="en-US" sz="2800" b="1" dirty="0"/>
              <a:t> 通道方式</a:t>
            </a:r>
          </a:p>
        </p:txBody>
      </p:sp>
      <p:sp>
        <p:nvSpPr>
          <p:cNvPr id="563205" name="Rectangle 5"/>
          <p:cNvSpPr>
            <a:spLocks noChangeArrowheads="1"/>
          </p:cNvSpPr>
          <p:nvPr/>
        </p:nvSpPr>
        <p:spPr bwMode="auto">
          <a:xfrm>
            <a:off x="685800" y="44450"/>
            <a:ext cx="7772400" cy="720254"/>
          </a:xfrm>
          <a:prstGeom prst="rect">
            <a:avLst/>
          </a:prstGeom>
          <a:noFill/>
          <a:ln w="9525">
            <a:noFill/>
            <a:miter lim="800000"/>
            <a:headEnd/>
            <a:tailEnd/>
          </a:ln>
          <a:effectLst/>
        </p:spPr>
        <p:txBody>
          <a:bodyPr anchor="ctr"/>
          <a:lstStyle/>
          <a:p>
            <a:pPr algn="ctr"/>
            <a:r>
              <a:rPr lang="en-US" altLang="zh-CN" sz="3600" b="1" dirty="0">
                <a:solidFill>
                  <a:schemeClr val="tx2"/>
                </a:solidFill>
                <a:ea typeface="黑体" pitchFamily="49" charset="-122"/>
              </a:rPr>
              <a:t>4.2  I/O</a:t>
            </a:r>
            <a:r>
              <a:rPr lang="zh-CN" altLang="en-US" sz="3600" b="1" dirty="0">
                <a:solidFill>
                  <a:schemeClr val="tx2"/>
                </a:solidFill>
                <a:ea typeface="黑体" pitchFamily="49" charset="-122"/>
              </a:rPr>
              <a:t>控制方式</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Text Box 2"/>
          <p:cNvSpPr txBox="1">
            <a:spLocks noChangeArrowheads="1"/>
          </p:cNvSpPr>
          <p:nvPr/>
        </p:nvSpPr>
        <p:spPr bwMode="auto">
          <a:xfrm>
            <a:off x="5402263" y="6450013"/>
            <a:ext cx="3679825" cy="396875"/>
          </a:xfrm>
          <a:prstGeom prst="rect">
            <a:avLst/>
          </a:prstGeom>
          <a:noFill/>
          <a:ln w="9525">
            <a:noFill/>
            <a:miter lim="800000"/>
            <a:headEnd/>
            <a:tailEnd/>
          </a:ln>
          <a:effectLst/>
        </p:spPr>
        <p:txBody>
          <a:bodyPr wrap="none">
            <a:spAutoFit/>
          </a:bodyPr>
          <a:lstStyle/>
          <a:p>
            <a:r>
              <a:rPr lang="zh-CN" altLang="en-US" sz="2000" b="1"/>
              <a:t>程序</a:t>
            </a:r>
            <a:r>
              <a:rPr lang="en-US" altLang="zh-CN" sz="2000" b="1"/>
              <a:t>I/O</a:t>
            </a:r>
            <a:r>
              <a:rPr lang="zh-CN" altLang="en-US" sz="2000" b="1"/>
              <a:t>和中断驱动方式的流程 </a:t>
            </a:r>
          </a:p>
        </p:txBody>
      </p:sp>
      <p:graphicFrame>
        <p:nvGraphicFramePr>
          <p:cNvPr id="4" name="Object 6">
            <a:extLst>
              <a:ext uri="{FF2B5EF4-FFF2-40B4-BE49-F238E27FC236}">
                <a16:creationId xmlns:a16="http://schemas.microsoft.com/office/drawing/2014/main" id="{F8A381E7-7F7B-47CA-8F88-A772AB7A5520}"/>
              </a:ext>
            </a:extLst>
          </p:cNvPr>
          <p:cNvGraphicFramePr>
            <a:graphicFrameLocks noChangeAspect="1"/>
          </p:cNvGraphicFramePr>
          <p:nvPr>
            <p:extLst>
              <p:ext uri="{D42A27DB-BD31-4B8C-83A1-F6EECF244321}">
                <p14:modId xmlns:p14="http://schemas.microsoft.com/office/powerpoint/2010/main" val="3440652369"/>
              </p:ext>
            </p:extLst>
          </p:nvPr>
        </p:nvGraphicFramePr>
        <p:xfrm>
          <a:off x="4932040" y="980728"/>
          <a:ext cx="2738773" cy="4829374"/>
        </p:xfrm>
        <a:graphic>
          <a:graphicData uri="http://schemas.openxmlformats.org/presentationml/2006/ole">
            <mc:AlternateContent xmlns:mc="http://schemas.openxmlformats.org/markup-compatibility/2006">
              <mc:Choice xmlns:v="urn:schemas-microsoft-com:vml" Requires="v">
                <p:oleObj spid="_x0000_s565277" r:id="rId4" imgW="2534004" imgH="4466667" progId="PBrush">
                  <p:embed/>
                </p:oleObj>
              </mc:Choice>
              <mc:Fallback>
                <p:oleObj r:id="rId4" imgW="2534004" imgH="4466667" progId="PBrush">
                  <p:embed/>
                  <p:pic>
                    <p:nvPicPr>
                      <p:cNvPr id="116742" name="Object 6">
                        <a:extLst>
                          <a:ext uri="{FF2B5EF4-FFF2-40B4-BE49-F238E27FC236}">
                            <a16:creationId xmlns:a16="http://schemas.microsoft.com/office/drawing/2014/main" id="{ACE4C583-5E03-4C91-A3DA-3AE6992B26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2040" y="980728"/>
                        <a:ext cx="2738773" cy="4829374"/>
                      </a:xfrm>
                      <a:prstGeom prst="rect">
                        <a:avLst/>
                      </a:prstGeom>
                      <a:noFill/>
                      <a:ln>
                        <a:noFill/>
                      </a:ln>
                      <a:effectLst/>
                    </p:spPr>
                  </p:pic>
                </p:oleObj>
              </mc:Fallback>
            </mc:AlternateContent>
          </a:graphicData>
        </a:graphic>
      </p:graphicFrame>
      <p:graphicFrame>
        <p:nvGraphicFramePr>
          <p:cNvPr id="5" name="Object 6">
            <a:extLst>
              <a:ext uri="{FF2B5EF4-FFF2-40B4-BE49-F238E27FC236}">
                <a16:creationId xmlns:a16="http://schemas.microsoft.com/office/drawing/2014/main" id="{81F8FD79-792B-4747-B33D-EBB53BEFCA6A}"/>
              </a:ext>
            </a:extLst>
          </p:cNvPr>
          <p:cNvGraphicFramePr>
            <a:graphicFrameLocks noChangeAspect="1"/>
          </p:cNvGraphicFramePr>
          <p:nvPr>
            <p:extLst>
              <p:ext uri="{D42A27DB-BD31-4B8C-83A1-F6EECF244321}">
                <p14:modId xmlns:p14="http://schemas.microsoft.com/office/powerpoint/2010/main" val="3036306350"/>
              </p:ext>
            </p:extLst>
          </p:nvPr>
        </p:nvGraphicFramePr>
        <p:xfrm>
          <a:off x="1259632" y="980728"/>
          <a:ext cx="2520280" cy="5009411"/>
        </p:xfrm>
        <a:graphic>
          <a:graphicData uri="http://schemas.openxmlformats.org/presentationml/2006/ole">
            <mc:AlternateContent xmlns:mc="http://schemas.openxmlformats.org/markup-compatibility/2006">
              <mc:Choice xmlns:v="urn:schemas-microsoft-com:vml" Requires="v">
                <p:oleObj spid="_x0000_s565278" r:id="rId6" imgW="1848108" imgH="3772427" progId="PBrush">
                  <p:embed/>
                </p:oleObj>
              </mc:Choice>
              <mc:Fallback>
                <p:oleObj r:id="rId6" imgW="1848108" imgH="3772427" progId="PBrush">
                  <p:embed/>
                  <p:pic>
                    <p:nvPicPr>
                      <p:cNvPr id="104454" name="Object 6">
                        <a:extLst>
                          <a:ext uri="{FF2B5EF4-FFF2-40B4-BE49-F238E27FC236}">
                            <a16:creationId xmlns:a16="http://schemas.microsoft.com/office/drawing/2014/main" id="{3E768D5B-97DA-4FBD-86E5-E406C0AD2C2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9632" y="980728"/>
                        <a:ext cx="2520280" cy="5009411"/>
                      </a:xfrm>
                      <a:prstGeom prst="rect">
                        <a:avLst/>
                      </a:prstGeom>
                      <a:noFill/>
                      <a:ln>
                        <a:noFill/>
                      </a:ln>
                      <a:effectLst/>
                    </p:spPr>
                  </p:pic>
                </p:oleObj>
              </mc:Fallback>
            </mc:AlternateContent>
          </a:graphicData>
        </a:graphic>
      </p:graphicFrame>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5" name="Text Box 3"/>
          <p:cNvSpPr txBox="1">
            <a:spLocks noChangeArrowheads="1"/>
          </p:cNvSpPr>
          <p:nvPr/>
        </p:nvSpPr>
        <p:spPr bwMode="auto">
          <a:xfrm>
            <a:off x="2819400" y="6019800"/>
            <a:ext cx="2801938" cy="457200"/>
          </a:xfrm>
          <a:prstGeom prst="rect">
            <a:avLst/>
          </a:prstGeom>
          <a:noFill/>
          <a:ln w="9525">
            <a:noFill/>
            <a:miter lim="800000"/>
            <a:headEnd/>
            <a:tailEnd/>
          </a:ln>
          <a:effectLst/>
        </p:spPr>
        <p:txBody>
          <a:bodyPr wrap="none">
            <a:spAutoFit/>
          </a:bodyPr>
          <a:lstStyle/>
          <a:p>
            <a:r>
              <a:rPr lang="en-US" altLang="zh-CN"/>
              <a:t>DMA</a:t>
            </a:r>
            <a:r>
              <a:rPr lang="zh-CN" altLang="en-US"/>
              <a:t>控制器的组成 </a:t>
            </a:r>
          </a:p>
        </p:txBody>
      </p:sp>
      <p:graphicFrame>
        <p:nvGraphicFramePr>
          <p:cNvPr id="571396" name="Object 4"/>
          <p:cNvGraphicFramePr>
            <a:graphicFrameLocks noChangeAspect="1"/>
          </p:cNvGraphicFramePr>
          <p:nvPr/>
        </p:nvGraphicFramePr>
        <p:xfrm>
          <a:off x="0" y="1828800"/>
          <a:ext cx="9144000" cy="3943350"/>
        </p:xfrm>
        <a:graphic>
          <a:graphicData uri="http://schemas.openxmlformats.org/presentationml/2006/ole">
            <mc:AlternateContent xmlns:mc="http://schemas.openxmlformats.org/markup-compatibility/2006">
              <mc:Choice xmlns:v="urn:schemas-microsoft-com:vml" Requires="v">
                <p:oleObj spid="_x0000_s571411" name="VISIO" r:id="rId4" imgW="3703320" imgH="1592580" progId="">
                  <p:embed/>
                </p:oleObj>
              </mc:Choice>
              <mc:Fallback>
                <p:oleObj name="VISIO" r:id="rId4" imgW="3703320" imgH="159258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828800"/>
                        <a:ext cx="9144000" cy="394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Text Box 2"/>
          <p:cNvSpPr txBox="1">
            <a:spLocks noChangeArrowheads="1"/>
          </p:cNvSpPr>
          <p:nvPr/>
        </p:nvSpPr>
        <p:spPr bwMode="auto">
          <a:xfrm>
            <a:off x="533400" y="1196752"/>
            <a:ext cx="8153400" cy="4099584"/>
          </a:xfrm>
          <a:prstGeom prst="rect">
            <a:avLst/>
          </a:prstGeom>
          <a:noFill/>
          <a:ln w="9525">
            <a:noFill/>
            <a:miter lim="800000"/>
            <a:headEnd/>
            <a:tailEnd/>
          </a:ln>
          <a:effectLst/>
        </p:spPr>
        <p:txBody>
          <a:bodyPr>
            <a:spAutoFit/>
          </a:bodyPr>
          <a:lstStyle/>
          <a:p>
            <a:pPr algn="just">
              <a:lnSpc>
                <a:spcPct val="130000"/>
              </a:lnSpc>
              <a:spcBef>
                <a:spcPct val="50000"/>
              </a:spcBef>
            </a:pPr>
            <a:r>
              <a:rPr lang="en-US" altLang="zh-CN" sz="2800" dirty="0"/>
              <a:t>       </a:t>
            </a:r>
            <a:r>
              <a:rPr lang="zh-CN" altLang="en-US" sz="2800" dirty="0"/>
              <a:t>为了实现在主机与控制器之间成块数据的直接交换， 必须在</a:t>
            </a:r>
            <a:r>
              <a:rPr lang="en-US" altLang="zh-CN" sz="2800" dirty="0"/>
              <a:t>DMA</a:t>
            </a:r>
            <a:r>
              <a:rPr lang="zh-CN" altLang="en-US" sz="2800" dirty="0"/>
              <a:t>控制器中设置如下四类寄存器：   </a:t>
            </a:r>
            <a:r>
              <a:rPr lang="en-US" altLang="zh-CN" sz="2800" dirty="0"/>
              <a:t>(1) </a:t>
            </a:r>
            <a:r>
              <a:rPr lang="zh-CN" altLang="en-US" sz="2800" dirty="0"/>
              <a:t>命令</a:t>
            </a:r>
            <a:r>
              <a:rPr lang="en-US" altLang="zh-CN" sz="2800" dirty="0"/>
              <a:t>/</a:t>
            </a:r>
            <a:r>
              <a:rPr lang="zh-CN" altLang="en-US" sz="2800" dirty="0"/>
              <a:t>状态寄存器</a:t>
            </a:r>
            <a:r>
              <a:rPr lang="en-US" altLang="zh-CN" sz="2800" dirty="0"/>
              <a:t>CR</a:t>
            </a:r>
            <a:r>
              <a:rPr lang="zh-CN" altLang="en-US" sz="2800" dirty="0"/>
              <a:t></a:t>
            </a:r>
          </a:p>
          <a:p>
            <a:pPr algn="just">
              <a:lnSpc>
                <a:spcPct val="130000"/>
              </a:lnSpc>
              <a:spcBef>
                <a:spcPct val="50000"/>
              </a:spcBef>
            </a:pPr>
            <a:r>
              <a:rPr lang="zh-CN" altLang="en-US" sz="2800" dirty="0"/>
              <a:t>       </a:t>
            </a:r>
            <a:r>
              <a:rPr lang="en-US" altLang="zh-CN" sz="2800" dirty="0"/>
              <a:t>(2) </a:t>
            </a:r>
            <a:r>
              <a:rPr lang="zh-CN" altLang="en-US" sz="2800" dirty="0"/>
              <a:t>内存地址寄存器</a:t>
            </a:r>
            <a:r>
              <a:rPr lang="en-US" altLang="zh-CN" sz="2800" dirty="0"/>
              <a:t>MAR</a:t>
            </a:r>
            <a:endParaRPr lang="zh-CN" altLang="en-US" sz="2800" dirty="0"/>
          </a:p>
          <a:p>
            <a:pPr algn="just">
              <a:lnSpc>
                <a:spcPct val="130000"/>
              </a:lnSpc>
              <a:spcBef>
                <a:spcPct val="50000"/>
              </a:spcBef>
            </a:pPr>
            <a:r>
              <a:rPr lang="zh-CN" altLang="en-US" sz="2800" dirty="0"/>
              <a:t>       </a:t>
            </a:r>
            <a:r>
              <a:rPr lang="en-US" altLang="zh-CN" sz="2800" dirty="0"/>
              <a:t>(3) </a:t>
            </a:r>
            <a:r>
              <a:rPr lang="zh-CN" altLang="en-US" sz="2800" dirty="0"/>
              <a:t>数据寄存器</a:t>
            </a:r>
            <a:r>
              <a:rPr lang="en-US" altLang="zh-CN" sz="2800" dirty="0"/>
              <a:t>DR</a:t>
            </a:r>
            <a:endParaRPr lang="zh-CN" altLang="en-US" sz="2800" dirty="0"/>
          </a:p>
          <a:p>
            <a:pPr>
              <a:lnSpc>
                <a:spcPct val="130000"/>
              </a:lnSpc>
              <a:spcBef>
                <a:spcPct val="50000"/>
              </a:spcBef>
            </a:pPr>
            <a:r>
              <a:rPr lang="zh-CN" altLang="en-US" sz="2800" dirty="0"/>
              <a:t>       </a:t>
            </a:r>
            <a:r>
              <a:rPr lang="en-US" altLang="zh-CN" sz="2800" dirty="0"/>
              <a:t>(4) </a:t>
            </a:r>
            <a:r>
              <a:rPr lang="zh-CN" altLang="en-US" sz="2800" dirty="0"/>
              <a:t>数据计数器</a:t>
            </a:r>
            <a:r>
              <a:rPr lang="en-US" altLang="zh-CN" sz="2800" dirty="0"/>
              <a:t>DC</a:t>
            </a:r>
            <a:endParaRPr lang="zh-CN" altLang="en-US" sz="2800" dirty="0"/>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1" name="Text Box 3"/>
          <p:cNvSpPr txBox="1">
            <a:spLocks noChangeArrowheads="1"/>
          </p:cNvSpPr>
          <p:nvPr/>
        </p:nvSpPr>
        <p:spPr bwMode="auto">
          <a:xfrm>
            <a:off x="3048000" y="6400800"/>
            <a:ext cx="3106738" cy="457200"/>
          </a:xfrm>
          <a:prstGeom prst="rect">
            <a:avLst/>
          </a:prstGeom>
          <a:noFill/>
          <a:ln w="9525">
            <a:noFill/>
            <a:miter lim="800000"/>
            <a:headEnd/>
            <a:tailEnd/>
          </a:ln>
          <a:effectLst/>
        </p:spPr>
        <p:txBody>
          <a:bodyPr wrap="none">
            <a:spAutoFit/>
          </a:bodyPr>
          <a:lstStyle/>
          <a:p>
            <a:r>
              <a:rPr lang="en-US" altLang="zh-CN"/>
              <a:t>DMA</a:t>
            </a:r>
            <a:r>
              <a:rPr lang="zh-CN" altLang="en-US"/>
              <a:t>方式的工作流程 </a:t>
            </a:r>
          </a:p>
        </p:txBody>
      </p:sp>
      <p:graphicFrame>
        <p:nvGraphicFramePr>
          <p:cNvPr id="575492" name="Object 4"/>
          <p:cNvGraphicFramePr>
            <a:graphicFrameLocks noChangeAspect="1"/>
          </p:cNvGraphicFramePr>
          <p:nvPr/>
        </p:nvGraphicFramePr>
        <p:xfrm>
          <a:off x="3131840" y="332656"/>
          <a:ext cx="4767263" cy="5867400"/>
        </p:xfrm>
        <a:graphic>
          <a:graphicData uri="http://schemas.openxmlformats.org/presentationml/2006/ole">
            <mc:AlternateContent xmlns:mc="http://schemas.openxmlformats.org/markup-compatibility/2006">
              <mc:Choice xmlns:v="urn:schemas-microsoft-com:vml" Requires="v">
                <p:oleObj spid="_x0000_s575507" name="VISIO" r:id="rId4" imgW="2156460" imgH="2651760" progId="">
                  <p:embed/>
                </p:oleObj>
              </mc:Choice>
              <mc:Fallback>
                <p:oleObj name="VISIO" r:id="rId4" imgW="2156460" imgH="2651760"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31840" y="332656"/>
                        <a:ext cx="4767263" cy="586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44450"/>
            <a:ext cx="7772400" cy="1143000"/>
          </a:xfrm>
        </p:spPr>
        <p:txBody>
          <a:bodyPr/>
          <a:lstStyle/>
          <a:p>
            <a:r>
              <a:rPr lang="en-US" altLang="zh-CN" dirty="0"/>
              <a:t>4.3 I/O</a:t>
            </a:r>
            <a:r>
              <a:rPr lang="zh-CN" altLang="en-US" dirty="0"/>
              <a:t>控制器举例</a:t>
            </a:r>
          </a:p>
        </p:txBody>
      </p:sp>
      <p:sp>
        <p:nvSpPr>
          <p:cNvPr id="4" name="Text Box 2"/>
          <p:cNvSpPr txBox="1">
            <a:spLocks noChangeArrowheads="1"/>
          </p:cNvSpPr>
          <p:nvPr/>
        </p:nvSpPr>
        <p:spPr bwMode="auto">
          <a:xfrm>
            <a:off x="811088" y="1529843"/>
            <a:ext cx="8153400" cy="2979277"/>
          </a:xfrm>
          <a:prstGeom prst="rect">
            <a:avLst/>
          </a:prstGeom>
          <a:noFill/>
          <a:ln w="9525">
            <a:noFill/>
            <a:miter lim="800000"/>
            <a:headEnd/>
            <a:tailEnd/>
          </a:ln>
          <a:effectLst/>
        </p:spPr>
        <p:txBody>
          <a:bodyPr>
            <a:spAutoFit/>
          </a:bodyPr>
          <a:lstStyle/>
          <a:p>
            <a:pPr marL="514350" indent="-514350" algn="just">
              <a:lnSpc>
                <a:spcPct val="130000"/>
              </a:lnSpc>
              <a:spcBef>
                <a:spcPct val="50000"/>
              </a:spcBef>
              <a:buFont typeface="Wingdings" pitchFamily="2" charset="2"/>
              <a:buChar char="p"/>
            </a:pPr>
            <a:r>
              <a:rPr lang="zh-CN" altLang="en-US" sz="2800" dirty="0"/>
              <a:t>打印机控制器</a:t>
            </a:r>
            <a:endParaRPr lang="en-US" altLang="zh-CN" sz="2800" dirty="0"/>
          </a:p>
          <a:p>
            <a:pPr marL="514350" indent="-514350" algn="just">
              <a:lnSpc>
                <a:spcPct val="130000"/>
              </a:lnSpc>
              <a:spcBef>
                <a:spcPct val="50000"/>
              </a:spcBef>
              <a:buFont typeface="Wingdings" pitchFamily="2" charset="2"/>
              <a:buChar char="p"/>
            </a:pPr>
            <a:r>
              <a:rPr lang="en-US" altLang="zh-CN" sz="2800" dirty="0"/>
              <a:t>8250</a:t>
            </a:r>
            <a:r>
              <a:rPr lang="zh-CN" altLang="en-US" sz="2800" dirty="0"/>
              <a:t>控制器</a:t>
            </a:r>
            <a:endParaRPr lang="en-US" altLang="zh-CN" sz="2800" dirty="0"/>
          </a:p>
          <a:p>
            <a:pPr marL="514350" indent="-514350" algn="just">
              <a:lnSpc>
                <a:spcPct val="130000"/>
              </a:lnSpc>
              <a:spcBef>
                <a:spcPct val="50000"/>
              </a:spcBef>
              <a:buFont typeface="Wingdings" pitchFamily="2" charset="2"/>
              <a:buChar char="p"/>
            </a:pPr>
            <a:r>
              <a:rPr lang="zh-CN" altLang="en-US" sz="2800" dirty="0"/>
              <a:t>彩色图形显示控制器</a:t>
            </a:r>
            <a:endParaRPr lang="en-US" altLang="zh-CN" sz="2800" dirty="0"/>
          </a:p>
          <a:p>
            <a:pPr marL="514350" indent="-514350" algn="just">
              <a:lnSpc>
                <a:spcPct val="130000"/>
              </a:lnSpc>
              <a:spcBef>
                <a:spcPct val="50000"/>
              </a:spcBef>
              <a:buFont typeface="Wingdings" pitchFamily="2" charset="2"/>
              <a:buChar char="p"/>
            </a:pPr>
            <a:r>
              <a:rPr lang="en-US" altLang="zh-CN" sz="2800" dirty="0"/>
              <a:t>8237A2-5</a:t>
            </a:r>
            <a:r>
              <a:rPr lang="zh-CN" altLang="en-US" sz="2800" dirty="0"/>
              <a:t>控制器</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9492" name="Object 4"/>
          <p:cNvGraphicFramePr>
            <a:graphicFrameLocks noGrp="1" noChangeAspect="1"/>
          </p:cNvGraphicFramePr>
          <p:nvPr>
            <p:ph type="dgm" idx="4294967295"/>
          </p:nvPr>
        </p:nvGraphicFramePr>
        <p:xfrm>
          <a:off x="0" y="2257425"/>
          <a:ext cx="6076950" cy="3562350"/>
        </p:xfrm>
        <a:graphic>
          <a:graphicData uri="http://schemas.openxmlformats.org/presentationml/2006/ole">
            <mc:AlternateContent xmlns:mc="http://schemas.openxmlformats.org/markup-compatibility/2006">
              <mc:Choice xmlns:v="urn:schemas-microsoft-com:vml" Requires="v">
                <p:oleObj spid="_x0000_s319507" r:id="rId4" imgW="6076190" imgH="3561905" progId="PBrush">
                  <p:embed/>
                </p:oleObj>
              </mc:Choice>
              <mc:Fallback>
                <p:oleObj r:id="rId4" imgW="6076190" imgH="3561905" progId="PBrush">
                  <p:embed/>
                  <p:pic>
                    <p:nvPicPr>
                      <p:cNvPr id="0" name="Picture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257425"/>
                        <a:ext cx="6076950" cy="3562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9490" name="Rectangle 2"/>
          <p:cNvSpPr>
            <a:spLocks noGrp="1" noChangeArrowheads="1"/>
          </p:cNvSpPr>
          <p:nvPr>
            <p:ph type="title" idx="4294967295"/>
          </p:nvPr>
        </p:nvSpPr>
        <p:spPr>
          <a:xfrm>
            <a:off x="0" y="44450"/>
            <a:ext cx="7772400" cy="1143000"/>
          </a:xfrm>
        </p:spPr>
        <p:txBody>
          <a:bodyPr/>
          <a:lstStyle/>
          <a:p>
            <a:r>
              <a:rPr lang="zh-CN" altLang="en-US" dirty="0">
                <a:solidFill>
                  <a:schemeClr val="tx1"/>
                </a:solidFill>
                <a:latin typeface="宋体" pitchFamily="2" charset="-122"/>
              </a:rPr>
              <a:t>打印机控制器组成框图</a:t>
            </a:r>
            <a:r>
              <a:rPr lang="zh-CN" altLang="en-US" dirty="0">
                <a:solidFill>
                  <a:schemeClr val="tx1"/>
                </a:solidFill>
              </a:rPr>
              <a:t> </a:t>
            </a:r>
          </a:p>
        </p:txBody>
      </p:sp>
      <p:sp>
        <p:nvSpPr>
          <p:cNvPr id="319491" name="Rectangle 3"/>
          <p:cNvSpPr>
            <a:spLocks noChangeArrowheads="1"/>
          </p:cNvSpPr>
          <p:nvPr/>
        </p:nvSpPr>
        <p:spPr bwMode="auto">
          <a:xfrm>
            <a:off x="1704975" y="1747838"/>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538" name="Rectangle 2"/>
          <p:cNvSpPr>
            <a:spLocks noGrp="1" noChangeArrowheads="1"/>
          </p:cNvSpPr>
          <p:nvPr>
            <p:ph type="title" idx="4294967295"/>
          </p:nvPr>
        </p:nvSpPr>
        <p:spPr>
          <a:xfrm>
            <a:off x="0" y="-26988"/>
            <a:ext cx="9180513" cy="792163"/>
          </a:xfrm>
          <a:prstGeom prst="rect">
            <a:avLst/>
          </a:prstGeom>
        </p:spPr>
        <p:txBody>
          <a:bodyPr/>
          <a:lstStyle/>
          <a:p>
            <a:r>
              <a:rPr lang="en-US" altLang="zh-CN" dirty="0">
                <a:solidFill>
                  <a:schemeClr val="tx1"/>
                </a:solidFill>
                <a:latin typeface="宋体" pitchFamily="2" charset="-122"/>
              </a:rPr>
              <a:t> 8250</a:t>
            </a:r>
            <a:r>
              <a:rPr lang="zh-CN" altLang="en-US" dirty="0">
                <a:solidFill>
                  <a:schemeClr val="tx1"/>
                </a:solidFill>
                <a:latin typeface="宋体" pitchFamily="2" charset="-122"/>
              </a:rPr>
              <a:t>控制器组成框图</a:t>
            </a:r>
            <a:r>
              <a:rPr lang="zh-CN" altLang="en-US" dirty="0">
                <a:solidFill>
                  <a:schemeClr val="tx1"/>
                </a:solidFill>
              </a:rPr>
              <a:t> </a:t>
            </a:r>
          </a:p>
        </p:txBody>
      </p:sp>
      <p:pic>
        <p:nvPicPr>
          <p:cNvPr id="321539" name="Picture 3" descr="未命名38"/>
          <p:cNvPicPr>
            <a:picLocks noChangeAspect="1" noChangeArrowheads="1"/>
          </p:cNvPicPr>
          <p:nvPr/>
        </p:nvPicPr>
        <p:blipFill>
          <a:blip r:embed="rId3" cstate="print"/>
          <a:srcRect/>
          <a:stretch>
            <a:fillRect/>
          </a:stretch>
        </p:blipFill>
        <p:spPr bwMode="auto">
          <a:xfrm>
            <a:off x="1524000" y="1268760"/>
            <a:ext cx="6080125" cy="4721225"/>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867" name="Rectangle 3"/>
          <p:cNvSpPr>
            <a:spLocks noGrp="1" noChangeArrowheads="1"/>
          </p:cNvSpPr>
          <p:nvPr>
            <p:ph type="subTitle" idx="4294967295"/>
          </p:nvPr>
        </p:nvSpPr>
        <p:spPr>
          <a:xfrm>
            <a:off x="250825" y="1268413"/>
            <a:ext cx="8893175" cy="4968875"/>
          </a:xfrm>
        </p:spPr>
        <p:txBody>
          <a:bodyPr/>
          <a:lstStyle/>
          <a:p>
            <a:pPr marL="377825" indent="-377825" algn="l">
              <a:buFontTx/>
              <a:buChar char="•"/>
            </a:pPr>
            <a:r>
              <a:rPr lang="zh-CN" altLang="en-US" b="1" dirty="0">
                <a:solidFill>
                  <a:schemeClr val="tx1"/>
                </a:solidFill>
                <a:latin typeface="宋体" pitchFamily="2" charset="-122"/>
              </a:rPr>
              <a:t>设备管理的对象主要是</a:t>
            </a:r>
            <a:r>
              <a:rPr lang="en-US" altLang="zh-CN" b="1" dirty="0">
                <a:solidFill>
                  <a:schemeClr val="tx1"/>
                </a:solidFill>
                <a:latin typeface="宋体" pitchFamily="2" charset="-122"/>
              </a:rPr>
              <a:t>I</a:t>
            </a:r>
            <a:r>
              <a:rPr lang="zh-CN" altLang="en-US" b="1" dirty="0">
                <a:solidFill>
                  <a:schemeClr val="tx1"/>
                </a:solidFill>
                <a:latin typeface="宋体" pitchFamily="2" charset="-122"/>
              </a:rPr>
              <a:t>／</a:t>
            </a:r>
            <a:r>
              <a:rPr lang="en-US" altLang="zh-CN" b="1" dirty="0">
                <a:solidFill>
                  <a:schemeClr val="tx1"/>
                </a:solidFill>
                <a:latin typeface="宋体" pitchFamily="2" charset="-122"/>
              </a:rPr>
              <a:t>O</a:t>
            </a:r>
            <a:r>
              <a:rPr lang="zh-CN" altLang="en-US" b="1" dirty="0">
                <a:solidFill>
                  <a:schemeClr val="tx1"/>
                </a:solidFill>
                <a:latin typeface="宋体" pitchFamily="2" charset="-122"/>
              </a:rPr>
              <a:t>设备。</a:t>
            </a:r>
          </a:p>
          <a:p>
            <a:pPr marL="568325" lvl="1" algn="l">
              <a:buFontTx/>
              <a:buChar char="–"/>
            </a:pPr>
            <a:r>
              <a:rPr lang="en-US" altLang="zh-CN" b="1" dirty="0">
                <a:solidFill>
                  <a:schemeClr val="tx1"/>
                </a:solidFill>
                <a:latin typeface="宋体" pitchFamily="2" charset="-122"/>
              </a:rPr>
              <a:t>Easy or hard? Why?</a:t>
            </a:r>
          </a:p>
          <a:p>
            <a:pPr marL="568325" lvl="1" algn="l">
              <a:buFontTx/>
              <a:buChar char="–"/>
            </a:pPr>
            <a:r>
              <a:rPr lang="en-US" altLang="zh-CN" b="1" dirty="0">
                <a:solidFill>
                  <a:schemeClr val="tx1"/>
                </a:solidFill>
                <a:latin typeface="宋体" pitchFamily="2" charset="-122"/>
              </a:rPr>
              <a:t>How to make it easier?</a:t>
            </a:r>
          </a:p>
          <a:p>
            <a:pPr marL="377825" indent="-377825" algn="l">
              <a:buFontTx/>
              <a:buChar char="•"/>
            </a:pPr>
            <a:r>
              <a:rPr lang="zh-CN" altLang="en-US" b="1" dirty="0">
                <a:solidFill>
                  <a:schemeClr val="tx1"/>
                </a:solidFill>
                <a:latin typeface="宋体" pitchFamily="2" charset="-122"/>
              </a:rPr>
              <a:t>在</a:t>
            </a:r>
            <a:r>
              <a:rPr lang="en-US" altLang="zh-CN" b="1" dirty="0">
                <a:solidFill>
                  <a:schemeClr val="tx1"/>
                </a:solidFill>
                <a:latin typeface="宋体" pitchFamily="2" charset="-122"/>
              </a:rPr>
              <a:t>I</a:t>
            </a:r>
            <a:r>
              <a:rPr lang="zh-CN" altLang="en-US" b="1" dirty="0">
                <a:solidFill>
                  <a:schemeClr val="tx1"/>
                </a:solidFill>
                <a:latin typeface="宋体" pitchFamily="2" charset="-122"/>
              </a:rPr>
              <a:t>／</a:t>
            </a:r>
            <a:r>
              <a:rPr lang="en-US" altLang="zh-CN" b="1" dirty="0">
                <a:solidFill>
                  <a:schemeClr val="tx1"/>
                </a:solidFill>
                <a:latin typeface="宋体" pitchFamily="2" charset="-122"/>
              </a:rPr>
              <a:t>O</a:t>
            </a:r>
            <a:r>
              <a:rPr lang="zh-CN" altLang="en-US" b="1" dirty="0">
                <a:solidFill>
                  <a:schemeClr val="tx1"/>
                </a:solidFill>
                <a:latin typeface="宋体" pitchFamily="2" charset="-122"/>
              </a:rPr>
              <a:t>系统中，除了需要直接用于</a:t>
            </a:r>
            <a:r>
              <a:rPr lang="en-US" altLang="zh-CN" b="1" dirty="0">
                <a:solidFill>
                  <a:schemeClr val="tx1"/>
                </a:solidFill>
                <a:latin typeface="宋体" pitchFamily="2" charset="-122"/>
              </a:rPr>
              <a:t>I</a:t>
            </a:r>
            <a:r>
              <a:rPr lang="zh-CN" altLang="en-US" b="1" dirty="0">
                <a:solidFill>
                  <a:schemeClr val="tx1"/>
                </a:solidFill>
                <a:latin typeface="宋体" pitchFamily="2" charset="-122"/>
              </a:rPr>
              <a:t>／</a:t>
            </a:r>
            <a:r>
              <a:rPr lang="en-US" altLang="zh-CN" b="1" dirty="0">
                <a:solidFill>
                  <a:schemeClr val="tx1"/>
                </a:solidFill>
                <a:latin typeface="宋体" pitchFamily="2" charset="-122"/>
              </a:rPr>
              <a:t>O</a:t>
            </a:r>
            <a:r>
              <a:rPr lang="zh-CN" altLang="en-US" b="1" dirty="0">
                <a:solidFill>
                  <a:schemeClr val="tx1"/>
                </a:solidFill>
                <a:latin typeface="宋体" pitchFamily="2" charset="-122"/>
              </a:rPr>
              <a:t>和存储信息的设备外，还需要有相应的设备控制器和高速总线。 </a:t>
            </a:r>
          </a:p>
          <a:p>
            <a:pPr marL="377825" indent="-377825" algn="l">
              <a:buFontTx/>
              <a:buChar char="•"/>
            </a:pPr>
            <a:r>
              <a:rPr lang="zh-CN" altLang="en-US" b="1" dirty="0">
                <a:solidFill>
                  <a:schemeClr val="tx1"/>
                </a:solidFill>
                <a:latin typeface="宋体" pitchFamily="2" charset="-122"/>
              </a:rPr>
              <a:t>在有的大、中型计算机系统中，还配置了</a:t>
            </a:r>
            <a:r>
              <a:rPr lang="en-US" altLang="zh-CN" b="1" dirty="0">
                <a:solidFill>
                  <a:schemeClr val="tx1"/>
                </a:solidFill>
                <a:latin typeface="宋体" pitchFamily="2" charset="-122"/>
              </a:rPr>
              <a:t>I</a:t>
            </a:r>
            <a:r>
              <a:rPr lang="zh-CN" altLang="en-US" b="1" dirty="0">
                <a:solidFill>
                  <a:schemeClr val="tx1"/>
                </a:solidFill>
                <a:latin typeface="宋体" pitchFamily="2" charset="-122"/>
              </a:rPr>
              <a:t>／</a:t>
            </a:r>
            <a:r>
              <a:rPr lang="en-US" altLang="zh-CN" b="1" dirty="0">
                <a:solidFill>
                  <a:schemeClr val="tx1"/>
                </a:solidFill>
                <a:latin typeface="宋体" pitchFamily="2" charset="-122"/>
              </a:rPr>
              <a:t>O</a:t>
            </a:r>
            <a:r>
              <a:rPr lang="zh-CN" altLang="en-US" b="1" dirty="0">
                <a:solidFill>
                  <a:schemeClr val="tx1"/>
                </a:solidFill>
                <a:latin typeface="宋体" pitchFamily="2" charset="-122"/>
              </a:rPr>
              <a:t>通道或</a:t>
            </a:r>
            <a:r>
              <a:rPr lang="en-US" altLang="zh-CN" b="1" dirty="0">
                <a:solidFill>
                  <a:schemeClr val="tx1"/>
                </a:solidFill>
                <a:latin typeface="宋体" pitchFamily="2" charset="-122"/>
              </a:rPr>
              <a:t>I</a:t>
            </a:r>
            <a:r>
              <a:rPr lang="zh-CN" altLang="en-US" b="1" dirty="0">
                <a:solidFill>
                  <a:schemeClr val="tx1"/>
                </a:solidFill>
                <a:latin typeface="宋体" pitchFamily="2" charset="-122"/>
              </a:rPr>
              <a:t>／</a:t>
            </a:r>
            <a:r>
              <a:rPr lang="en-US" altLang="zh-CN" b="1" dirty="0">
                <a:solidFill>
                  <a:schemeClr val="tx1"/>
                </a:solidFill>
                <a:latin typeface="宋体" pitchFamily="2" charset="-122"/>
              </a:rPr>
              <a:t>O</a:t>
            </a:r>
            <a:r>
              <a:rPr lang="zh-CN" altLang="en-US" b="1" dirty="0">
                <a:solidFill>
                  <a:schemeClr val="tx1"/>
                </a:solidFill>
                <a:latin typeface="宋体" pitchFamily="2" charset="-122"/>
              </a:rPr>
              <a:t>处理机。</a:t>
            </a:r>
          </a:p>
        </p:txBody>
      </p:sp>
      <p:sp>
        <p:nvSpPr>
          <p:cNvPr id="292866" name="Rectangle 2"/>
          <p:cNvSpPr>
            <a:spLocks noGrp="1" noChangeArrowheads="1"/>
          </p:cNvSpPr>
          <p:nvPr>
            <p:ph type="ctrTitle" idx="4294967295"/>
          </p:nvPr>
        </p:nvSpPr>
        <p:spPr>
          <a:xfrm>
            <a:off x="1752600" y="-17463"/>
            <a:ext cx="7391400" cy="1143001"/>
          </a:xfrm>
          <a:prstGeom prst="rect">
            <a:avLst/>
          </a:prstGeom>
          <a:noFill/>
        </p:spPr>
        <p:txBody>
          <a:bodyPr/>
          <a:lstStyle/>
          <a:p>
            <a:r>
              <a:rPr lang="en-US" altLang="zh-CN" dirty="0">
                <a:solidFill>
                  <a:schemeClr val="tx1"/>
                </a:solidFill>
              </a:rPr>
              <a:t>4.1 </a:t>
            </a:r>
            <a:r>
              <a:rPr lang="zh-CN" altLang="en-US" dirty="0">
                <a:solidFill>
                  <a:schemeClr val="tx1"/>
                </a:solidFill>
              </a:rPr>
              <a:t>概述</a:t>
            </a:r>
            <a:r>
              <a:rPr lang="en-US" altLang="zh-CN" dirty="0">
                <a:solidFill>
                  <a:schemeClr val="tx1"/>
                </a:solidFill>
              </a:rPr>
              <a:t>-</a:t>
            </a:r>
            <a:r>
              <a:rPr lang="zh-CN" altLang="en-US" dirty="0">
                <a:solidFill>
                  <a:schemeClr val="tx1"/>
                </a:solidFill>
              </a:rPr>
              <a:t>设备管理作用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animEffect transition="in" filter="blinds(horizontal)">
                                      <p:cBhvr>
                                        <p:cTn id="7" dur="500"/>
                                        <p:tgtEl>
                                          <p:spTgt spid="29286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2867">
                                            <p:txEl>
                                              <p:pRg st="1" end="1"/>
                                            </p:txEl>
                                          </p:spTgt>
                                        </p:tgtEl>
                                        <p:attrNameLst>
                                          <p:attrName>style.visibility</p:attrName>
                                        </p:attrNameLst>
                                      </p:cBhvr>
                                      <p:to>
                                        <p:strVal val="visible"/>
                                      </p:to>
                                    </p:set>
                                    <p:animEffect transition="in" filter="blinds(horizontal)">
                                      <p:cBhvr>
                                        <p:cTn id="12" dur="500"/>
                                        <p:tgtEl>
                                          <p:spTgt spid="29286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92867">
                                            <p:txEl>
                                              <p:pRg st="2" end="2"/>
                                            </p:txEl>
                                          </p:spTgt>
                                        </p:tgtEl>
                                        <p:attrNameLst>
                                          <p:attrName>style.visibility</p:attrName>
                                        </p:attrNameLst>
                                      </p:cBhvr>
                                      <p:to>
                                        <p:strVal val="visible"/>
                                      </p:to>
                                    </p:set>
                                    <p:animEffect transition="in" filter="blinds(horizontal)">
                                      <p:cBhvr>
                                        <p:cTn id="17" dur="500"/>
                                        <p:tgtEl>
                                          <p:spTgt spid="29286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92867">
                                            <p:txEl>
                                              <p:pRg st="3" end="3"/>
                                            </p:txEl>
                                          </p:spTgt>
                                        </p:tgtEl>
                                        <p:attrNameLst>
                                          <p:attrName>style.visibility</p:attrName>
                                        </p:attrNameLst>
                                      </p:cBhvr>
                                      <p:to>
                                        <p:strVal val="visible"/>
                                      </p:to>
                                    </p:set>
                                    <p:animEffect transition="in" filter="blinds(horizontal)">
                                      <p:cBhvr>
                                        <p:cTn id="22" dur="500"/>
                                        <p:tgtEl>
                                          <p:spTgt spid="29286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92867">
                                            <p:txEl>
                                              <p:pRg st="4" end="4"/>
                                            </p:txEl>
                                          </p:spTgt>
                                        </p:tgtEl>
                                        <p:attrNameLst>
                                          <p:attrName>style.visibility</p:attrName>
                                        </p:attrNameLst>
                                      </p:cBhvr>
                                      <p:to>
                                        <p:strVal val="visible"/>
                                      </p:to>
                                    </p:set>
                                    <p:animEffect transition="in" filter="blinds(horizontal)">
                                      <p:cBhvr>
                                        <p:cTn id="27" dur="500"/>
                                        <p:tgtEl>
                                          <p:spTgt spid="2928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3588" name="Object 4"/>
          <p:cNvGraphicFramePr>
            <a:graphicFrameLocks noGrp="1" noChangeAspect="1"/>
          </p:cNvGraphicFramePr>
          <p:nvPr>
            <p:ph type="dgm" idx="4294967295"/>
          </p:nvPr>
        </p:nvGraphicFramePr>
        <p:xfrm>
          <a:off x="0" y="1905000"/>
          <a:ext cx="6791325" cy="4114800"/>
        </p:xfrm>
        <a:graphic>
          <a:graphicData uri="http://schemas.openxmlformats.org/presentationml/2006/ole">
            <mc:AlternateContent xmlns:mc="http://schemas.openxmlformats.org/markup-compatibility/2006">
              <mc:Choice xmlns:v="urn:schemas-microsoft-com:vml" Requires="v">
                <p:oleObj spid="_x0000_s323603" r:id="rId4" imgW="7342857" imgH="4447619" progId="PBrush">
                  <p:embed/>
                </p:oleObj>
              </mc:Choice>
              <mc:Fallback>
                <p:oleObj r:id="rId4" imgW="7342857" imgH="4447619" progId="PBrush">
                  <p:embed/>
                  <p:pic>
                    <p:nvPicPr>
                      <p:cNvPr id="0" name="Picture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905000"/>
                        <a:ext cx="6791325" cy="411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3586" name="Rectangle 2"/>
          <p:cNvSpPr>
            <a:spLocks noGrp="1" noChangeArrowheads="1"/>
          </p:cNvSpPr>
          <p:nvPr>
            <p:ph type="title" idx="4294967295"/>
          </p:nvPr>
        </p:nvSpPr>
        <p:spPr>
          <a:xfrm>
            <a:off x="0" y="44450"/>
            <a:ext cx="7772400" cy="1143000"/>
          </a:xfrm>
        </p:spPr>
        <p:txBody>
          <a:bodyPr>
            <a:normAutofit fontScale="90000"/>
          </a:bodyPr>
          <a:lstStyle/>
          <a:p>
            <a:r>
              <a:rPr lang="zh-CN" altLang="en-US" dirty="0">
                <a:solidFill>
                  <a:schemeClr val="tx1"/>
                </a:solidFill>
                <a:latin typeface="宋体" pitchFamily="2" charset="-122"/>
              </a:rPr>
              <a:t>彩色图形显示控制器组成框图</a:t>
            </a:r>
            <a:r>
              <a:rPr lang="zh-CN" altLang="en-US" dirty="0">
                <a:solidFill>
                  <a:schemeClr val="tx1"/>
                </a:solidFill>
              </a:rPr>
              <a:t> </a:t>
            </a:r>
          </a:p>
        </p:txBody>
      </p:sp>
      <p:sp>
        <p:nvSpPr>
          <p:cNvPr id="323587" name="Rectangle 3"/>
          <p:cNvSpPr>
            <a:spLocks noChangeArrowheads="1"/>
          </p:cNvSpPr>
          <p:nvPr/>
        </p:nvSpPr>
        <p:spPr bwMode="auto">
          <a:xfrm>
            <a:off x="1709738" y="1695450"/>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25636" name="Object 4"/>
          <p:cNvGraphicFramePr>
            <a:graphicFrameLocks noGrp="1" noChangeAspect="1"/>
          </p:cNvGraphicFramePr>
          <p:nvPr>
            <p:ph type="dgm" idx="4294967295"/>
          </p:nvPr>
        </p:nvGraphicFramePr>
        <p:xfrm>
          <a:off x="0" y="2628900"/>
          <a:ext cx="5419725" cy="2819400"/>
        </p:xfrm>
        <a:graphic>
          <a:graphicData uri="http://schemas.openxmlformats.org/presentationml/2006/ole">
            <mc:AlternateContent xmlns:mc="http://schemas.openxmlformats.org/markup-compatibility/2006">
              <mc:Choice xmlns:v="urn:schemas-microsoft-com:vml" Requires="v">
                <p:oleObj spid="_x0000_s325651" r:id="rId4" imgW="5420482" imgH="2819794" progId="PBrush">
                  <p:embed/>
                </p:oleObj>
              </mc:Choice>
              <mc:Fallback>
                <p:oleObj r:id="rId4" imgW="5420482" imgH="2819794" progId="PBrush">
                  <p:embed/>
                  <p:pic>
                    <p:nvPicPr>
                      <p:cNvPr id="0" name="Picture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628900"/>
                        <a:ext cx="5419725" cy="281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25634" name="Rectangle 2"/>
          <p:cNvSpPr>
            <a:spLocks noGrp="1" noChangeArrowheads="1"/>
          </p:cNvSpPr>
          <p:nvPr>
            <p:ph type="title" idx="4294967295"/>
          </p:nvPr>
        </p:nvSpPr>
        <p:spPr>
          <a:xfrm>
            <a:off x="0" y="44450"/>
            <a:ext cx="7772400" cy="1143000"/>
          </a:xfrm>
        </p:spPr>
        <p:txBody>
          <a:bodyPr/>
          <a:lstStyle/>
          <a:p>
            <a:r>
              <a:rPr lang="en-US" altLang="zh-CN" dirty="0">
                <a:solidFill>
                  <a:schemeClr val="tx1"/>
                </a:solidFill>
                <a:latin typeface="宋体" pitchFamily="2" charset="-122"/>
              </a:rPr>
              <a:t>8237A-5</a:t>
            </a:r>
            <a:r>
              <a:rPr lang="zh-CN" altLang="en-US" dirty="0">
                <a:solidFill>
                  <a:schemeClr val="tx1"/>
                </a:solidFill>
                <a:latin typeface="宋体" pitchFamily="2" charset="-122"/>
              </a:rPr>
              <a:t>内部逻辑结构</a:t>
            </a:r>
            <a:r>
              <a:rPr lang="zh-CN" altLang="en-US" dirty="0">
                <a:solidFill>
                  <a:schemeClr val="tx1"/>
                </a:solidFill>
              </a:rPr>
              <a:t> </a:t>
            </a:r>
          </a:p>
        </p:txBody>
      </p:sp>
      <p:sp>
        <p:nvSpPr>
          <p:cNvPr id="325635" name="Rectangle 3"/>
          <p:cNvSpPr>
            <a:spLocks noChangeArrowheads="1"/>
          </p:cNvSpPr>
          <p:nvPr/>
        </p:nvSpPr>
        <p:spPr bwMode="auto">
          <a:xfrm>
            <a:off x="1862138" y="2019300"/>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915" name="Rectangle 3"/>
          <p:cNvSpPr>
            <a:spLocks noGrp="1" noChangeArrowheads="1"/>
          </p:cNvSpPr>
          <p:nvPr>
            <p:ph idx="4294967295"/>
          </p:nvPr>
        </p:nvSpPr>
        <p:spPr>
          <a:xfrm>
            <a:off x="0" y="1341438"/>
            <a:ext cx="7772400" cy="4114800"/>
          </a:xfrm>
        </p:spPr>
        <p:txBody>
          <a:bodyPr/>
          <a:lstStyle/>
          <a:p>
            <a:r>
              <a:rPr lang="zh-CN" altLang="en-US" dirty="0">
                <a:solidFill>
                  <a:schemeClr val="tx1"/>
                </a:solidFill>
              </a:rPr>
              <a:t>在设备管理中，引入缓冲区的主要原因 </a:t>
            </a:r>
            <a:r>
              <a:rPr lang="en-US" altLang="zh-CN" dirty="0">
                <a:solidFill>
                  <a:schemeClr val="tx1"/>
                </a:solidFill>
              </a:rPr>
              <a:t>:</a:t>
            </a:r>
          </a:p>
          <a:p>
            <a:pPr>
              <a:buFont typeface="Wingdings" pitchFamily="2" charset="2"/>
              <a:buChar char="p"/>
            </a:pPr>
            <a:r>
              <a:rPr lang="zh-CN" altLang="en-US" dirty="0">
                <a:solidFill>
                  <a:schemeClr val="tx1"/>
                </a:solidFill>
              </a:rPr>
              <a:t>缓和</a:t>
            </a:r>
            <a:r>
              <a:rPr lang="en-US" altLang="zh-CN" dirty="0">
                <a:solidFill>
                  <a:schemeClr val="tx1"/>
                </a:solidFill>
              </a:rPr>
              <a:t>CPU</a:t>
            </a:r>
            <a:r>
              <a:rPr lang="zh-CN" altLang="en-US" dirty="0">
                <a:solidFill>
                  <a:schemeClr val="tx1"/>
                </a:solidFill>
              </a:rPr>
              <a:t>与</a:t>
            </a:r>
            <a:r>
              <a:rPr lang="en-US" altLang="zh-CN" dirty="0">
                <a:solidFill>
                  <a:schemeClr val="tx1"/>
                </a:solidFill>
              </a:rPr>
              <a:t>I</a:t>
            </a:r>
            <a:r>
              <a:rPr lang="zh-CN" altLang="en-US" dirty="0">
                <a:solidFill>
                  <a:schemeClr val="tx1"/>
                </a:solidFill>
              </a:rPr>
              <a:t>／</a:t>
            </a:r>
            <a:r>
              <a:rPr lang="en-US" altLang="zh-CN" dirty="0">
                <a:solidFill>
                  <a:schemeClr val="tx1"/>
                </a:solidFill>
              </a:rPr>
              <a:t>O</a:t>
            </a:r>
            <a:r>
              <a:rPr lang="zh-CN" altLang="en-US" dirty="0">
                <a:solidFill>
                  <a:schemeClr val="tx1"/>
                </a:solidFill>
              </a:rPr>
              <a:t>设备间速度不匹配的矛盾。 </a:t>
            </a:r>
          </a:p>
          <a:p>
            <a:pPr>
              <a:buFont typeface="Wingdings" pitchFamily="2" charset="2"/>
              <a:buChar char="p"/>
            </a:pPr>
            <a:r>
              <a:rPr lang="zh-CN" altLang="en-US" dirty="0">
                <a:solidFill>
                  <a:schemeClr val="tx1"/>
                </a:solidFill>
              </a:rPr>
              <a:t>减少对</a:t>
            </a:r>
            <a:r>
              <a:rPr lang="en-US" altLang="zh-CN" dirty="0">
                <a:solidFill>
                  <a:schemeClr val="tx1"/>
                </a:solidFill>
              </a:rPr>
              <a:t>CPU</a:t>
            </a:r>
            <a:r>
              <a:rPr lang="zh-CN" altLang="en-US" dirty="0">
                <a:solidFill>
                  <a:schemeClr val="tx1"/>
                </a:solidFill>
              </a:rPr>
              <a:t>的中断频率，放宽对</a:t>
            </a:r>
            <a:r>
              <a:rPr lang="en-US" altLang="zh-CN" dirty="0">
                <a:solidFill>
                  <a:schemeClr val="tx1"/>
                </a:solidFill>
              </a:rPr>
              <a:t>CPU</a:t>
            </a:r>
            <a:r>
              <a:rPr lang="zh-CN" altLang="en-US" dirty="0">
                <a:solidFill>
                  <a:schemeClr val="tx1"/>
                </a:solidFill>
              </a:rPr>
              <a:t>中断响应时间的限制。</a:t>
            </a:r>
          </a:p>
          <a:p>
            <a:pPr>
              <a:buFont typeface="Wingdings" pitchFamily="2" charset="2"/>
              <a:buChar char="p"/>
            </a:pPr>
            <a:r>
              <a:rPr lang="zh-CN" altLang="en-US" dirty="0">
                <a:solidFill>
                  <a:schemeClr val="tx1"/>
                </a:solidFill>
              </a:rPr>
              <a:t>提高</a:t>
            </a:r>
            <a:r>
              <a:rPr lang="en-US" altLang="zh-CN" dirty="0">
                <a:solidFill>
                  <a:schemeClr val="tx1"/>
                </a:solidFill>
              </a:rPr>
              <a:t>CPU</a:t>
            </a:r>
            <a:r>
              <a:rPr lang="zh-CN" altLang="en-US" dirty="0">
                <a:solidFill>
                  <a:schemeClr val="tx1"/>
                </a:solidFill>
              </a:rPr>
              <a:t>和</a:t>
            </a:r>
            <a:r>
              <a:rPr lang="en-US" altLang="zh-CN" dirty="0">
                <a:solidFill>
                  <a:schemeClr val="tx1"/>
                </a:solidFill>
              </a:rPr>
              <a:t>I</a:t>
            </a:r>
            <a:r>
              <a:rPr lang="zh-CN" altLang="en-US" dirty="0">
                <a:solidFill>
                  <a:schemeClr val="tx1"/>
                </a:solidFill>
              </a:rPr>
              <a:t>／</a:t>
            </a:r>
            <a:r>
              <a:rPr lang="en-US" altLang="zh-CN" dirty="0">
                <a:solidFill>
                  <a:schemeClr val="tx1"/>
                </a:solidFill>
              </a:rPr>
              <a:t>O</a:t>
            </a:r>
            <a:r>
              <a:rPr lang="zh-CN" altLang="en-US" dirty="0">
                <a:solidFill>
                  <a:schemeClr val="tx1"/>
                </a:solidFill>
              </a:rPr>
              <a:t>设备之间的并行性。  </a:t>
            </a:r>
          </a:p>
        </p:txBody>
      </p:sp>
      <p:sp>
        <p:nvSpPr>
          <p:cNvPr id="4" name="标题 3"/>
          <p:cNvSpPr>
            <a:spLocks noGrp="1"/>
          </p:cNvSpPr>
          <p:nvPr>
            <p:ph type="title" idx="4294967295"/>
          </p:nvPr>
        </p:nvSpPr>
        <p:spPr>
          <a:xfrm>
            <a:off x="0" y="-26988"/>
            <a:ext cx="9180513" cy="792163"/>
          </a:xfrm>
          <a:prstGeom prst="rect">
            <a:avLst/>
          </a:prstGeom>
        </p:spPr>
        <p:txBody>
          <a:bodyPr/>
          <a:lstStyle/>
          <a:p>
            <a:r>
              <a:rPr lang="en-US" altLang="zh-CN" dirty="0"/>
              <a:t>4.3 </a:t>
            </a:r>
            <a:r>
              <a:rPr lang="zh-CN" altLang="en-US" dirty="0"/>
              <a:t>缓冲技术</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938" name="Rectangle 2"/>
          <p:cNvSpPr>
            <a:spLocks noChangeArrowheads="1"/>
          </p:cNvSpPr>
          <p:nvPr/>
        </p:nvSpPr>
        <p:spPr bwMode="auto">
          <a:xfrm>
            <a:off x="2305050" y="1776413"/>
            <a:ext cx="9144000" cy="0"/>
          </a:xfrm>
          <a:prstGeom prst="rect">
            <a:avLst/>
          </a:prstGeom>
          <a:noFill/>
          <a:ln w="9525">
            <a:noFill/>
            <a:miter lim="800000"/>
            <a:headEnd/>
            <a:tailEnd/>
          </a:ln>
          <a:effectLst/>
        </p:spPr>
        <p:txBody>
          <a:bodyPr>
            <a:spAutoFit/>
          </a:bodyPr>
          <a:lstStyle/>
          <a:p>
            <a:endParaRPr lang="zh-CN" altLang="en-US"/>
          </a:p>
        </p:txBody>
      </p:sp>
      <p:pic>
        <p:nvPicPr>
          <p:cNvPr id="423939" name="Picture 3" descr="未命名43"/>
          <p:cNvPicPr>
            <a:picLocks noChangeAspect="1" noChangeArrowheads="1"/>
          </p:cNvPicPr>
          <p:nvPr/>
        </p:nvPicPr>
        <p:blipFill>
          <a:blip r:embed="rId3" cstate="print"/>
          <a:srcRect/>
          <a:stretch>
            <a:fillRect/>
          </a:stretch>
        </p:blipFill>
        <p:spPr bwMode="auto">
          <a:xfrm>
            <a:off x="762000" y="1371600"/>
            <a:ext cx="7658100" cy="4572000"/>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963" name="Rectangle 3"/>
          <p:cNvSpPr>
            <a:spLocks noGrp="1" noChangeArrowheads="1"/>
          </p:cNvSpPr>
          <p:nvPr>
            <p:ph idx="4294967295"/>
          </p:nvPr>
        </p:nvSpPr>
        <p:spPr>
          <a:xfrm>
            <a:off x="1371600" y="1484313"/>
            <a:ext cx="7772400" cy="2449512"/>
          </a:xfrm>
        </p:spPr>
        <p:txBody>
          <a:bodyPr/>
          <a:lstStyle/>
          <a:p>
            <a:pPr>
              <a:lnSpc>
                <a:spcPct val="90000"/>
              </a:lnSpc>
              <a:buFontTx/>
              <a:buNone/>
            </a:pPr>
            <a:r>
              <a:rPr lang="en-US" altLang="zh-CN" sz="2800" b="1" dirty="0">
                <a:solidFill>
                  <a:schemeClr val="tx1"/>
                </a:solidFill>
                <a:effectLst>
                  <a:outerShdw blurRad="38100" dist="38100" dir="2700000" algn="tl">
                    <a:srgbClr val="C0C0C0"/>
                  </a:outerShdw>
                </a:effectLst>
              </a:rPr>
              <a:t>1</a:t>
            </a:r>
            <a:r>
              <a:rPr lang="zh-CN" altLang="en-US" sz="2800" b="1" dirty="0">
                <a:solidFill>
                  <a:schemeClr val="tx1"/>
                </a:solidFill>
                <a:effectLst>
                  <a:outerShdw blurRad="38100" dist="38100" dir="2700000" algn="tl">
                    <a:srgbClr val="C0C0C0"/>
                  </a:outerShdw>
                </a:effectLst>
              </a:rPr>
              <a:t>．</a:t>
            </a:r>
            <a:r>
              <a:rPr lang="zh-CN" altLang="en-US" sz="2800" b="1" dirty="0">
                <a:solidFill>
                  <a:schemeClr val="tx1"/>
                </a:solidFill>
                <a:effectLst>
                  <a:outerShdw blurRad="38100" dist="38100" dir="2700000" algn="tl">
                    <a:srgbClr val="C0C0C0"/>
                  </a:outerShdw>
                </a:effectLst>
                <a:latin typeface="宋体" pitchFamily="2" charset="-122"/>
              </a:rPr>
              <a:t>单一缓冲区组织方式</a:t>
            </a:r>
            <a:r>
              <a:rPr lang="zh-CN" altLang="en-US" sz="2800" b="1" dirty="0">
                <a:solidFill>
                  <a:schemeClr val="tx1"/>
                </a:solidFill>
                <a:effectLst>
                  <a:outerShdw blurRad="38100" dist="38100" dir="2700000" algn="tl">
                    <a:srgbClr val="C0C0C0"/>
                  </a:outerShdw>
                </a:effectLst>
              </a:rPr>
              <a:t> </a:t>
            </a:r>
            <a:endParaRPr lang="zh-CN" altLang="en-US" sz="2800" dirty="0">
              <a:solidFill>
                <a:schemeClr val="tx1"/>
              </a:solidFill>
            </a:endParaRPr>
          </a:p>
          <a:p>
            <a:pPr>
              <a:lnSpc>
                <a:spcPct val="150000"/>
              </a:lnSpc>
              <a:buFontTx/>
              <a:buNone/>
            </a:pPr>
            <a:r>
              <a:rPr lang="zh-CN" altLang="en-US" sz="2800" dirty="0">
                <a:solidFill>
                  <a:schemeClr val="tx1"/>
                </a:solidFill>
              </a:rPr>
              <a:t>   在单缓冲情况下，每当用户进程发出一</a:t>
            </a:r>
            <a:r>
              <a:rPr lang="en-US" altLang="zh-CN" sz="2800" dirty="0">
                <a:solidFill>
                  <a:schemeClr val="tx1"/>
                </a:solidFill>
              </a:rPr>
              <a:t>I/O</a:t>
            </a:r>
            <a:r>
              <a:rPr lang="zh-CN" altLang="en-US" sz="2800" dirty="0">
                <a:solidFill>
                  <a:schemeClr val="tx1"/>
                </a:solidFill>
              </a:rPr>
              <a:t>请求时，操作系统便在主存中为之分配一缓冲区。</a:t>
            </a:r>
          </a:p>
        </p:txBody>
      </p:sp>
      <p:sp>
        <p:nvSpPr>
          <p:cNvPr id="8" name="标题 7"/>
          <p:cNvSpPr>
            <a:spLocks noGrp="1"/>
          </p:cNvSpPr>
          <p:nvPr>
            <p:ph type="title" idx="4294967295"/>
          </p:nvPr>
        </p:nvSpPr>
        <p:spPr>
          <a:xfrm>
            <a:off x="0" y="-26988"/>
            <a:ext cx="9180513" cy="792163"/>
          </a:xfrm>
          <a:prstGeom prst="rect">
            <a:avLst/>
          </a:prstGeom>
        </p:spPr>
        <p:txBody>
          <a:bodyPr/>
          <a:lstStyle/>
          <a:p>
            <a:r>
              <a:rPr lang="en-US" altLang="zh-CN" dirty="0">
                <a:solidFill>
                  <a:schemeClr val="tx1"/>
                </a:solidFill>
              </a:rPr>
              <a:t>4.3 </a:t>
            </a:r>
            <a:r>
              <a:rPr lang="zh-CN" altLang="en-US" dirty="0">
                <a:solidFill>
                  <a:schemeClr val="tx1"/>
                </a:solidFill>
              </a:rPr>
              <a:t>缓冲技术 </a:t>
            </a:r>
            <a:endParaRPr lang="zh-CN" altLang="en-US" dirty="0"/>
          </a:p>
        </p:txBody>
      </p:sp>
      <p:sp>
        <p:nvSpPr>
          <p:cNvPr id="424964" name="Rectangle 4"/>
          <p:cNvSpPr>
            <a:spLocks noChangeArrowheads="1"/>
          </p:cNvSpPr>
          <p:nvPr/>
        </p:nvSpPr>
        <p:spPr bwMode="auto">
          <a:xfrm>
            <a:off x="1871663" y="1790700"/>
            <a:ext cx="9144000" cy="0"/>
          </a:xfrm>
          <a:prstGeom prst="rect">
            <a:avLst/>
          </a:prstGeom>
          <a:noFill/>
          <a:ln w="9525">
            <a:noFill/>
            <a:miter lim="800000"/>
            <a:headEnd/>
            <a:tailEnd/>
          </a:ln>
          <a:effectLst/>
        </p:spPr>
        <p:txBody>
          <a:bodyPr>
            <a:spAutoFit/>
          </a:bodyPr>
          <a:lstStyle/>
          <a:p>
            <a:endParaRPr lang="zh-CN" altLang="en-US"/>
          </a:p>
        </p:txBody>
      </p:sp>
      <p:pic>
        <p:nvPicPr>
          <p:cNvPr id="757761" name="Picture 1"/>
          <p:cNvPicPr>
            <a:picLocks noChangeAspect="1" noChangeArrowheads="1"/>
          </p:cNvPicPr>
          <p:nvPr/>
        </p:nvPicPr>
        <p:blipFill>
          <a:blip r:embed="rId3" cstate="print"/>
          <a:srcRect/>
          <a:stretch>
            <a:fillRect/>
          </a:stretch>
        </p:blipFill>
        <p:spPr bwMode="auto">
          <a:xfrm>
            <a:off x="1907704" y="3212976"/>
            <a:ext cx="5257800" cy="294322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5986" name="Rectangle 2"/>
          <p:cNvSpPr>
            <a:spLocks noGrp="1" noChangeArrowheads="1"/>
          </p:cNvSpPr>
          <p:nvPr>
            <p:ph idx="4294967295"/>
          </p:nvPr>
        </p:nvSpPr>
        <p:spPr>
          <a:xfrm>
            <a:off x="0" y="692150"/>
            <a:ext cx="7772400" cy="4471988"/>
          </a:xfrm>
        </p:spPr>
        <p:txBody>
          <a:bodyPr/>
          <a:lstStyle/>
          <a:p>
            <a:r>
              <a:rPr lang="zh-CN" altLang="en-US" dirty="0">
                <a:solidFill>
                  <a:schemeClr val="tx1"/>
                </a:solidFill>
              </a:rPr>
              <a:t>于</a:t>
            </a:r>
            <a:r>
              <a:rPr lang="en-US" altLang="zh-CN" dirty="0">
                <a:solidFill>
                  <a:schemeClr val="tx1"/>
                </a:solidFill>
              </a:rPr>
              <a:t>T</a:t>
            </a:r>
            <a:r>
              <a:rPr lang="zh-CN" altLang="en-US" dirty="0">
                <a:solidFill>
                  <a:schemeClr val="tx1"/>
                </a:solidFill>
              </a:rPr>
              <a:t>和</a:t>
            </a:r>
            <a:r>
              <a:rPr lang="en-US" altLang="zh-CN" dirty="0">
                <a:solidFill>
                  <a:schemeClr val="tx1"/>
                </a:solidFill>
              </a:rPr>
              <a:t>C</a:t>
            </a:r>
            <a:r>
              <a:rPr lang="zh-CN" altLang="en-US" dirty="0">
                <a:solidFill>
                  <a:schemeClr val="tx1"/>
                </a:solidFill>
              </a:rPr>
              <a:t>是可以并行的，当</a:t>
            </a:r>
            <a:r>
              <a:rPr lang="en-US" altLang="zh-CN" dirty="0">
                <a:solidFill>
                  <a:schemeClr val="tx1"/>
                </a:solidFill>
              </a:rPr>
              <a:t>T</a:t>
            </a:r>
            <a:r>
              <a:rPr lang="zh-CN" altLang="en-US" dirty="0">
                <a:solidFill>
                  <a:schemeClr val="tx1"/>
                </a:solidFill>
              </a:rPr>
              <a:t>＞</a:t>
            </a:r>
            <a:r>
              <a:rPr lang="en-US" altLang="zh-CN" dirty="0">
                <a:solidFill>
                  <a:schemeClr val="tx1"/>
                </a:solidFill>
              </a:rPr>
              <a:t>C</a:t>
            </a:r>
            <a:r>
              <a:rPr lang="zh-CN" altLang="en-US" dirty="0">
                <a:solidFill>
                  <a:schemeClr val="tx1"/>
                </a:solidFill>
              </a:rPr>
              <a:t>时，系统对每一块数据的处理时间为</a:t>
            </a:r>
            <a:r>
              <a:rPr lang="en-US" altLang="zh-CN" dirty="0">
                <a:solidFill>
                  <a:schemeClr val="tx1"/>
                </a:solidFill>
              </a:rPr>
              <a:t>M</a:t>
            </a:r>
            <a:r>
              <a:rPr lang="zh-CN" altLang="en-US" dirty="0">
                <a:solidFill>
                  <a:schemeClr val="tx1"/>
                </a:solidFill>
              </a:rPr>
              <a:t>＋</a:t>
            </a:r>
            <a:r>
              <a:rPr lang="en-US" altLang="zh-CN" dirty="0">
                <a:solidFill>
                  <a:schemeClr val="tx1"/>
                </a:solidFill>
              </a:rPr>
              <a:t>T</a:t>
            </a:r>
            <a:r>
              <a:rPr lang="zh-CN" altLang="en-US" dirty="0">
                <a:solidFill>
                  <a:schemeClr val="tx1"/>
                </a:solidFill>
              </a:rPr>
              <a:t>；反之则为</a:t>
            </a:r>
            <a:r>
              <a:rPr lang="en-US" altLang="zh-CN" dirty="0">
                <a:solidFill>
                  <a:schemeClr val="tx1"/>
                </a:solidFill>
              </a:rPr>
              <a:t>M</a:t>
            </a:r>
            <a:r>
              <a:rPr lang="zh-CN" altLang="en-US" dirty="0">
                <a:solidFill>
                  <a:schemeClr val="tx1"/>
                </a:solidFill>
              </a:rPr>
              <a:t>＋</a:t>
            </a:r>
            <a:r>
              <a:rPr lang="en-US" altLang="zh-CN" dirty="0">
                <a:solidFill>
                  <a:schemeClr val="tx1"/>
                </a:solidFill>
              </a:rPr>
              <a:t>C</a:t>
            </a:r>
            <a:r>
              <a:rPr lang="zh-CN" altLang="en-US" dirty="0">
                <a:solidFill>
                  <a:schemeClr val="tx1"/>
                </a:solidFill>
              </a:rPr>
              <a:t>，故可把系统对每一块数据的处理时间表示为</a:t>
            </a:r>
            <a:r>
              <a:rPr lang="en-US" altLang="zh-CN" dirty="0">
                <a:solidFill>
                  <a:schemeClr val="tx1"/>
                </a:solidFill>
              </a:rPr>
              <a:t>Max</a:t>
            </a:r>
            <a:r>
              <a:rPr lang="zh-CN" altLang="en-US" dirty="0">
                <a:solidFill>
                  <a:schemeClr val="tx1"/>
                </a:solidFill>
              </a:rPr>
              <a:t>（</a:t>
            </a:r>
            <a:r>
              <a:rPr lang="en-US" altLang="zh-CN" dirty="0">
                <a:solidFill>
                  <a:schemeClr val="tx1"/>
                </a:solidFill>
              </a:rPr>
              <a:t>C</a:t>
            </a:r>
            <a:r>
              <a:rPr lang="zh-CN" altLang="en-US" dirty="0">
                <a:solidFill>
                  <a:schemeClr val="tx1"/>
                </a:solidFill>
              </a:rPr>
              <a:t>，</a:t>
            </a:r>
            <a:r>
              <a:rPr lang="en-US" altLang="zh-CN" dirty="0">
                <a:solidFill>
                  <a:schemeClr val="tx1"/>
                </a:solidFill>
              </a:rPr>
              <a:t>T</a:t>
            </a:r>
            <a:r>
              <a:rPr lang="zh-CN" altLang="en-US" dirty="0">
                <a:solidFill>
                  <a:schemeClr val="tx1"/>
                </a:solidFill>
              </a:rPr>
              <a:t>）十</a:t>
            </a:r>
            <a:r>
              <a:rPr lang="en-US" altLang="zh-CN" dirty="0">
                <a:solidFill>
                  <a:schemeClr val="tx1"/>
                </a:solidFill>
              </a:rPr>
              <a:t>M</a:t>
            </a:r>
            <a:r>
              <a:rPr lang="zh-CN" altLang="en-US" dirty="0">
                <a:solidFill>
                  <a:schemeClr val="tx1"/>
                </a:solidFill>
              </a:rPr>
              <a:t>。</a:t>
            </a:r>
          </a:p>
        </p:txBody>
      </p:sp>
      <p:pic>
        <p:nvPicPr>
          <p:cNvPr id="755714" name="Picture 2"/>
          <p:cNvPicPr>
            <a:picLocks noChangeAspect="1" noChangeArrowheads="1"/>
          </p:cNvPicPr>
          <p:nvPr/>
        </p:nvPicPr>
        <p:blipFill>
          <a:blip r:embed="rId3" cstate="print"/>
          <a:srcRect/>
          <a:stretch>
            <a:fillRect/>
          </a:stretch>
        </p:blipFill>
        <p:spPr bwMode="auto">
          <a:xfrm>
            <a:off x="1979712" y="2708920"/>
            <a:ext cx="5256584" cy="3428328"/>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8035" name="Rectangle 3"/>
          <p:cNvSpPr>
            <a:spLocks noGrp="1" noChangeArrowheads="1"/>
          </p:cNvSpPr>
          <p:nvPr>
            <p:ph idx="4294967295"/>
          </p:nvPr>
        </p:nvSpPr>
        <p:spPr>
          <a:xfrm>
            <a:off x="1371600" y="1557338"/>
            <a:ext cx="7772400" cy="1219200"/>
          </a:xfrm>
        </p:spPr>
        <p:txBody>
          <a:bodyPr/>
          <a:lstStyle/>
          <a:p>
            <a:r>
              <a:rPr lang="zh-CN" altLang="en-US" sz="2400" dirty="0">
                <a:solidFill>
                  <a:schemeClr val="tx1"/>
                </a:solidFill>
              </a:rPr>
              <a:t>在设备输入时</a:t>
            </a:r>
            <a:r>
              <a:rPr lang="en-US" altLang="zh-CN" sz="2400" dirty="0">
                <a:solidFill>
                  <a:schemeClr val="tx1"/>
                </a:solidFill>
              </a:rPr>
              <a:t>,</a:t>
            </a:r>
            <a:r>
              <a:rPr lang="zh-CN" altLang="en-US" sz="2400" dirty="0">
                <a:solidFill>
                  <a:schemeClr val="tx1"/>
                </a:solidFill>
              </a:rPr>
              <a:t>先将数据送入第一缓冲区，装满后便转向第二缓冲区。此时操作系统可以从第一缓冲区中移出数据，并送入用户进程  </a:t>
            </a:r>
          </a:p>
          <a:p>
            <a:endParaRPr lang="en-US" altLang="zh-CN" sz="2400" dirty="0">
              <a:solidFill>
                <a:schemeClr val="tx1"/>
              </a:solidFill>
            </a:endParaRPr>
          </a:p>
        </p:txBody>
      </p:sp>
      <p:sp>
        <p:nvSpPr>
          <p:cNvPr id="428034" name="Rectangle 2"/>
          <p:cNvSpPr>
            <a:spLocks noGrp="1" noChangeArrowheads="1"/>
          </p:cNvSpPr>
          <p:nvPr>
            <p:ph type="title" idx="4294967295"/>
          </p:nvPr>
        </p:nvSpPr>
        <p:spPr>
          <a:xfrm>
            <a:off x="1350963" y="862013"/>
            <a:ext cx="7793037" cy="838200"/>
          </a:xfrm>
          <a:prstGeom prst="rect">
            <a:avLst/>
          </a:prstGeom>
        </p:spPr>
        <p:txBody>
          <a:bodyPr/>
          <a:lstStyle/>
          <a:p>
            <a:pPr marL="342900" indent="-342900" algn="l">
              <a:lnSpc>
                <a:spcPct val="90000"/>
              </a:lnSpc>
              <a:spcBef>
                <a:spcPct val="20000"/>
              </a:spcBef>
            </a:pPr>
            <a:r>
              <a:rPr lang="en-US" altLang="zh-CN" sz="2800" dirty="0">
                <a:solidFill>
                  <a:schemeClr val="tx1"/>
                </a:solidFill>
                <a:effectLst>
                  <a:outerShdw blurRad="38100" dist="38100" dir="2700000" algn="tl">
                    <a:srgbClr val="C0C0C0"/>
                  </a:outerShdw>
                </a:effectLst>
                <a:latin typeface="+mn-lt"/>
                <a:ea typeface="+mn-ea"/>
                <a:cs typeface="+mn-cs"/>
              </a:rPr>
              <a:t>2.</a:t>
            </a:r>
            <a:r>
              <a:rPr lang="zh-CN" altLang="en-US" sz="2800" dirty="0">
                <a:solidFill>
                  <a:schemeClr val="tx1"/>
                </a:solidFill>
                <a:effectLst>
                  <a:outerShdw blurRad="38100" dist="38100" dir="2700000" algn="tl">
                    <a:srgbClr val="C0C0C0"/>
                  </a:outerShdw>
                </a:effectLst>
                <a:latin typeface="+mn-lt"/>
                <a:ea typeface="+mn-ea"/>
                <a:cs typeface="+mn-cs"/>
              </a:rPr>
              <a:t>双缓冲区组织方式 </a:t>
            </a:r>
          </a:p>
        </p:txBody>
      </p:sp>
      <p:pic>
        <p:nvPicPr>
          <p:cNvPr id="753665" name="Picture 1"/>
          <p:cNvPicPr>
            <a:picLocks noChangeAspect="1" noChangeArrowheads="1"/>
          </p:cNvPicPr>
          <p:nvPr/>
        </p:nvPicPr>
        <p:blipFill>
          <a:blip r:embed="rId3" cstate="print"/>
          <a:srcRect/>
          <a:stretch>
            <a:fillRect/>
          </a:stretch>
        </p:blipFill>
        <p:spPr bwMode="auto">
          <a:xfrm>
            <a:off x="971600" y="2852936"/>
            <a:ext cx="7256046" cy="2297980"/>
          </a:xfrm>
          <a:prstGeom prst="rect">
            <a:avLst/>
          </a:prstGeom>
          <a:noFill/>
          <a:ln w="9525">
            <a:noFill/>
            <a:miter lim="800000"/>
            <a:headEnd/>
            <a:tailEnd/>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Rectangle 2"/>
          <p:cNvSpPr>
            <a:spLocks noChangeArrowheads="1"/>
          </p:cNvSpPr>
          <p:nvPr/>
        </p:nvSpPr>
        <p:spPr bwMode="auto">
          <a:xfrm>
            <a:off x="1876425" y="2100263"/>
            <a:ext cx="9144000" cy="0"/>
          </a:xfrm>
          <a:prstGeom prst="rect">
            <a:avLst/>
          </a:prstGeom>
          <a:noFill/>
          <a:ln w="9525">
            <a:noFill/>
            <a:miter lim="800000"/>
            <a:headEnd/>
            <a:tailEnd/>
          </a:ln>
          <a:effectLst/>
        </p:spPr>
        <p:txBody>
          <a:bodyPr>
            <a:spAutoFit/>
          </a:bodyPr>
          <a:lstStyle/>
          <a:p>
            <a:endParaRPr lang="zh-CN" altLang="en-US"/>
          </a:p>
        </p:txBody>
      </p:sp>
      <p:sp>
        <p:nvSpPr>
          <p:cNvPr id="429059" name="Rectangle 3"/>
          <p:cNvSpPr>
            <a:spLocks noChangeArrowheads="1"/>
          </p:cNvSpPr>
          <p:nvPr/>
        </p:nvSpPr>
        <p:spPr bwMode="auto">
          <a:xfrm>
            <a:off x="990600" y="1052736"/>
            <a:ext cx="7543800" cy="1917700"/>
          </a:xfrm>
          <a:prstGeom prst="rect">
            <a:avLst/>
          </a:prstGeom>
          <a:noFill/>
          <a:ln w="9525">
            <a:noFill/>
            <a:miter lim="800000"/>
            <a:headEnd/>
            <a:tailEnd/>
          </a:ln>
          <a:effectLst/>
        </p:spPr>
        <p:txBody>
          <a:bodyPr>
            <a:spAutoFit/>
          </a:bodyPr>
          <a:lstStyle/>
          <a:p>
            <a:r>
              <a:rPr lang="zh-CN" altLang="en-US" dirty="0"/>
              <a:t>在双缓冲时，如果假设缓冲区的数据传送到用户区时间</a:t>
            </a:r>
            <a:r>
              <a:rPr lang="en-US" altLang="zh-CN" dirty="0"/>
              <a:t>M</a:t>
            </a:r>
            <a:r>
              <a:rPr lang="zh-CN" altLang="en-US" dirty="0"/>
              <a:t>远小于传送间</a:t>
            </a:r>
            <a:r>
              <a:rPr lang="en-US" altLang="zh-CN" dirty="0"/>
              <a:t>T</a:t>
            </a:r>
            <a:r>
              <a:rPr lang="zh-CN" altLang="en-US" dirty="0"/>
              <a:t>或计算时间</a:t>
            </a:r>
            <a:r>
              <a:rPr lang="en-US" altLang="zh-CN" dirty="0"/>
              <a:t>C</a:t>
            </a:r>
            <a:r>
              <a:rPr lang="zh-CN" altLang="en-US" dirty="0"/>
              <a:t>， 系统处理一块数据的最大时间可粗略地认为</a:t>
            </a:r>
            <a:r>
              <a:rPr lang="en-US" altLang="zh-CN" dirty="0"/>
              <a:t>max(C</a:t>
            </a:r>
            <a:r>
              <a:rPr lang="zh-CN" altLang="en-US" dirty="0"/>
              <a:t>，</a:t>
            </a:r>
            <a:r>
              <a:rPr lang="en-US" altLang="zh-CN" dirty="0"/>
              <a:t>T)</a:t>
            </a:r>
            <a:r>
              <a:rPr lang="zh-CN" altLang="en-US" dirty="0"/>
              <a:t>。如果</a:t>
            </a:r>
            <a:r>
              <a:rPr lang="en-US" altLang="zh-CN" dirty="0"/>
              <a:t>C</a:t>
            </a:r>
            <a:r>
              <a:rPr lang="zh-CN" altLang="en-US" dirty="0"/>
              <a:t>＜</a:t>
            </a:r>
            <a:r>
              <a:rPr lang="en-US" altLang="zh-CN" dirty="0"/>
              <a:t>T</a:t>
            </a:r>
            <a:r>
              <a:rPr lang="zh-CN" altLang="en-US" dirty="0"/>
              <a:t>，可使磁盘数据连续输入；如果</a:t>
            </a:r>
            <a:r>
              <a:rPr lang="en-US" altLang="zh-CN" dirty="0"/>
              <a:t>C</a:t>
            </a:r>
            <a:r>
              <a:rPr lang="zh-CN" altLang="en-US" dirty="0"/>
              <a:t>＞</a:t>
            </a:r>
            <a:r>
              <a:rPr lang="en-US" altLang="zh-CN" dirty="0"/>
              <a:t>T</a:t>
            </a:r>
            <a:r>
              <a:rPr lang="zh-CN" altLang="en-US" dirty="0"/>
              <a:t>，可使</a:t>
            </a:r>
            <a:r>
              <a:rPr lang="en-US" altLang="zh-CN" dirty="0"/>
              <a:t>CPU</a:t>
            </a:r>
            <a:r>
              <a:rPr lang="zh-CN" altLang="en-US" dirty="0"/>
              <a:t>不必等待数据输入。 </a:t>
            </a:r>
          </a:p>
        </p:txBody>
      </p:sp>
      <p:pic>
        <p:nvPicPr>
          <p:cNvPr id="429060" name="Picture 4" descr="未命名46"/>
          <p:cNvPicPr>
            <a:picLocks noChangeAspect="1" noChangeArrowheads="1"/>
          </p:cNvPicPr>
          <p:nvPr/>
        </p:nvPicPr>
        <p:blipFill>
          <a:blip r:embed="rId3" cstate="print"/>
          <a:srcRect/>
          <a:stretch>
            <a:fillRect/>
          </a:stretch>
        </p:blipFill>
        <p:spPr bwMode="auto">
          <a:xfrm>
            <a:off x="1447799" y="2996952"/>
            <a:ext cx="6221491" cy="2592288"/>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83" name="Rectangle 3"/>
          <p:cNvSpPr>
            <a:spLocks noGrp="1" noChangeArrowheads="1"/>
          </p:cNvSpPr>
          <p:nvPr>
            <p:ph idx="4294967295"/>
          </p:nvPr>
        </p:nvSpPr>
        <p:spPr>
          <a:xfrm>
            <a:off x="0" y="1676400"/>
            <a:ext cx="7772400" cy="4648200"/>
          </a:xfrm>
        </p:spPr>
        <p:txBody>
          <a:bodyPr/>
          <a:lstStyle/>
          <a:p>
            <a:r>
              <a:rPr lang="zh-CN" altLang="en-US" sz="2400" dirty="0">
                <a:solidFill>
                  <a:schemeClr val="tx1"/>
                </a:solidFill>
              </a:rPr>
              <a:t>当输入与输出两者的速度相差甚远，引入了多缓冲机制。可将多个缓冲组织成循环缓冲形式。 </a:t>
            </a:r>
          </a:p>
          <a:p>
            <a:pPr>
              <a:buFontTx/>
              <a:buNone/>
            </a:pPr>
            <a:r>
              <a:rPr lang="en-US" altLang="zh-CN" sz="2400" b="1" dirty="0">
                <a:solidFill>
                  <a:schemeClr val="tx1"/>
                </a:solidFill>
                <a:effectLst>
                  <a:outerShdw blurRad="38100" dist="38100" dir="2700000" algn="tl">
                    <a:srgbClr val="C0C0C0"/>
                  </a:outerShdw>
                </a:effectLst>
                <a:latin typeface="宋体" pitchFamily="2" charset="-122"/>
              </a:rPr>
              <a:t>1)</a:t>
            </a:r>
            <a:r>
              <a:rPr lang="zh-CN" altLang="en-US" sz="2400" b="1" dirty="0">
                <a:solidFill>
                  <a:schemeClr val="tx1"/>
                </a:solidFill>
                <a:effectLst>
                  <a:outerShdw blurRad="38100" dist="38100" dir="2700000" algn="tl">
                    <a:srgbClr val="C0C0C0"/>
                  </a:outerShdw>
                </a:effectLst>
                <a:latin typeface="宋体" pitchFamily="2" charset="-122"/>
              </a:rPr>
              <a:t>循环缓冲区方式</a:t>
            </a:r>
            <a:r>
              <a:rPr lang="zh-CN" altLang="en-US" sz="2400" dirty="0">
                <a:solidFill>
                  <a:schemeClr val="tx1"/>
                </a:solidFill>
                <a:effectLst>
                  <a:outerShdw blurRad="38100" dist="38100" dir="2700000" algn="tl">
                    <a:srgbClr val="C0C0C0"/>
                  </a:outerShdw>
                </a:effectLst>
              </a:rPr>
              <a:t> </a:t>
            </a:r>
            <a:endParaRPr lang="zh-CN" altLang="en-US" sz="2400" dirty="0">
              <a:solidFill>
                <a:schemeClr val="tx1"/>
              </a:solidFill>
            </a:endParaRPr>
          </a:p>
          <a:p>
            <a:pPr>
              <a:buFontTx/>
              <a:buNone/>
            </a:pPr>
            <a:r>
              <a:rPr lang="zh-CN" altLang="en-US" sz="2400" dirty="0">
                <a:solidFill>
                  <a:schemeClr val="tx1"/>
                </a:solidFill>
              </a:rPr>
              <a:t>（</a:t>
            </a:r>
            <a:r>
              <a:rPr lang="en-US" altLang="zh-CN" sz="2400" dirty="0">
                <a:solidFill>
                  <a:schemeClr val="tx1"/>
                </a:solidFill>
              </a:rPr>
              <a:t>1</a:t>
            </a:r>
            <a:r>
              <a:rPr lang="zh-CN" altLang="en-US" sz="2400" dirty="0">
                <a:solidFill>
                  <a:schemeClr val="tx1"/>
                </a:solidFill>
              </a:rPr>
              <a:t>）多个缓冲区。 每个缓冲区的大小相同。 </a:t>
            </a:r>
          </a:p>
          <a:p>
            <a:pPr>
              <a:buFontTx/>
              <a:buNone/>
            </a:pPr>
            <a:r>
              <a:rPr lang="zh-CN" altLang="en-US" sz="2400" dirty="0">
                <a:solidFill>
                  <a:schemeClr val="tx1"/>
                </a:solidFill>
              </a:rPr>
              <a:t>（</a:t>
            </a:r>
            <a:r>
              <a:rPr lang="en-US" altLang="zh-CN" sz="2400" dirty="0">
                <a:solidFill>
                  <a:schemeClr val="tx1"/>
                </a:solidFill>
              </a:rPr>
              <a:t>2</a:t>
            </a:r>
            <a:r>
              <a:rPr lang="zh-CN" altLang="en-US" sz="2400" dirty="0">
                <a:solidFill>
                  <a:schemeClr val="tx1"/>
                </a:solidFill>
              </a:rPr>
              <a:t>）</a:t>
            </a:r>
            <a:r>
              <a:rPr lang="zh-CN" altLang="en-US" sz="2400" dirty="0">
                <a:solidFill>
                  <a:schemeClr val="tx1"/>
                </a:solidFill>
                <a:latin typeface="宋体" pitchFamily="2" charset="-122"/>
              </a:rPr>
              <a:t>缓冲区可分成三种类型：</a:t>
            </a:r>
          </a:p>
          <a:p>
            <a:pPr lvl="1" algn="just">
              <a:buFontTx/>
              <a:buNone/>
            </a:pPr>
            <a:r>
              <a:rPr lang="zh-CN" altLang="en-US" sz="2000" dirty="0">
                <a:solidFill>
                  <a:schemeClr val="tx1"/>
                </a:solidFill>
                <a:latin typeface="宋体" pitchFamily="2" charset="-122"/>
              </a:rPr>
              <a:t>① 空缓冲区</a:t>
            </a:r>
            <a:r>
              <a:rPr lang="en-US" altLang="zh-CN" sz="2000" dirty="0">
                <a:solidFill>
                  <a:schemeClr val="tx1"/>
                </a:solidFill>
                <a:latin typeface="宋体" pitchFamily="2" charset="-122"/>
              </a:rPr>
              <a:t>Empty</a:t>
            </a:r>
            <a:r>
              <a:rPr lang="zh-CN" altLang="en-US" sz="2000" dirty="0">
                <a:solidFill>
                  <a:schemeClr val="tx1"/>
                </a:solidFill>
                <a:latin typeface="宋体" pitchFamily="2" charset="-122"/>
              </a:rPr>
              <a:t>；</a:t>
            </a:r>
          </a:p>
          <a:p>
            <a:pPr lvl="1" algn="just">
              <a:buFontTx/>
              <a:buNone/>
            </a:pPr>
            <a:r>
              <a:rPr lang="zh-CN" altLang="en-US" sz="2000" dirty="0">
                <a:solidFill>
                  <a:schemeClr val="tx1"/>
                </a:solidFill>
                <a:latin typeface="宋体" pitchFamily="2" charset="-122"/>
              </a:rPr>
              <a:t>② 已装满数据的缓冲区</a:t>
            </a:r>
            <a:r>
              <a:rPr lang="en-US" altLang="zh-CN" sz="2000" dirty="0">
                <a:solidFill>
                  <a:schemeClr val="tx1"/>
                </a:solidFill>
                <a:latin typeface="宋体" pitchFamily="2" charset="-122"/>
              </a:rPr>
              <a:t>Full</a:t>
            </a:r>
            <a:r>
              <a:rPr lang="zh-CN" altLang="en-US" sz="2000" dirty="0">
                <a:solidFill>
                  <a:schemeClr val="tx1"/>
                </a:solidFill>
                <a:latin typeface="宋体" pitchFamily="2" charset="-122"/>
              </a:rPr>
              <a:t>；</a:t>
            </a:r>
          </a:p>
          <a:p>
            <a:pPr lvl="1" algn="just">
              <a:buFontTx/>
              <a:buNone/>
            </a:pPr>
            <a:r>
              <a:rPr lang="zh-CN" altLang="en-US" sz="2000" dirty="0">
                <a:solidFill>
                  <a:schemeClr val="tx1"/>
                </a:solidFill>
                <a:latin typeface="宋体" pitchFamily="2" charset="-122"/>
              </a:rPr>
              <a:t>③ 现行工作缓冲区</a:t>
            </a:r>
            <a:r>
              <a:rPr lang="en-US" altLang="zh-CN" sz="2000" dirty="0">
                <a:solidFill>
                  <a:schemeClr val="tx1"/>
                </a:solidFill>
                <a:latin typeface="宋体" pitchFamily="2" charset="-122"/>
              </a:rPr>
              <a:t>Current;</a:t>
            </a:r>
            <a:endParaRPr lang="zh-CN" altLang="en-US" sz="2000" dirty="0">
              <a:solidFill>
                <a:schemeClr val="tx1"/>
              </a:solidFill>
            </a:endParaRPr>
          </a:p>
        </p:txBody>
      </p:sp>
      <p:sp>
        <p:nvSpPr>
          <p:cNvPr id="5" name="Rectangle 2"/>
          <p:cNvSpPr>
            <a:spLocks noGrp="1" noChangeArrowheads="1"/>
          </p:cNvSpPr>
          <p:nvPr>
            <p:ph type="title" idx="4294967295"/>
          </p:nvPr>
        </p:nvSpPr>
        <p:spPr>
          <a:xfrm>
            <a:off x="847725" y="862013"/>
            <a:ext cx="8296275" cy="838200"/>
          </a:xfrm>
          <a:prstGeom prst="rect">
            <a:avLst/>
          </a:prstGeom>
        </p:spPr>
        <p:txBody>
          <a:bodyPr/>
          <a:lstStyle/>
          <a:p>
            <a:pPr marL="342900" indent="-342900" algn="l">
              <a:lnSpc>
                <a:spcPct val="90000"/>
              </a:lnSpc>
              <a:spcBef>
                <a:spcPct val="20000"/>
              </a:spcBef>
            </a:pPr>
            <a:r>
              <a:rPr lang="en-US" altLang="zh-CN" sz="2800" dirty="0">
                <a:solidFill>
                  <a:schemeClr val="tx1"/>
                </a:solidFill>
                <a:effectLst>
                  <a:outerShdw blurRad="38100" dist="38100" dir="2700000" algn="tl">
                    <a:srgbClr val="C0C0C0"/>
                  </a:outerShdw>
                </a:effectLst>
                <a:latin typeface="+mn-lt"/>
                <a:ea typeface="+mn-ea"/>
                <a:cs typeface="+mn-cs"/>
              </a:rPr>
              <a:t>3.</a:t>
            </a:r>
            <a:r>
              <a:rPr lang="zh-CN" altLang="en-US" sz="2800" dirty="0">
                <a:solidFill>
                  <a:schemeClr val="tx1"/>
                </a:solidFill>
                <a:effectLst>
                  <a:outerShdw blurRad="38100" dist="38100" dir="2700000" algn="tl">
                    <a:srgbClr val="C0C0C0"/>
                  </a:outerShdw>
                </a:effectLst>
                <a:latin typeface="+mn-lt"/>
                <a:ea typeface="+mn-ea"/>
                <a:cs typeface="+mn-cs"/>
              </a:rPr>
              <a:t>循环缓冲区组织方式 </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32132" name="Object 4"/>
          <p:cNvGraphicFramePr>
            <a:graphicFrameLocks noGrp="1" noChangeAspect="1"/>
          </p:cNvGraphicFramePr>
          <p:nvPr>
            <p:ph type="dgm" idx="4294967295"/>
          </p:nvPr>
        </p:nvGraphicFramePr>
        <p:xfrm>
          <a:off x="0" y="2805113"/>
          <a:ext cx="5505450" cy="2466975"/>
        </p:xfrm>
        <a:graphic>
          <a:graphicData uri="http://schemas.openxmlformats.org/presentationml/2006/ole">
            <mc:AlternateContent xmlns:mc="http://schemas.openxmlformats.org/markup-compatibility/2006">
              <mc:Choice xmlns:v="urn:schemas-microsoft-com:vml" Requires="v">
                <p:oleObj spid="_x0000_s432147" r:id="rId4" imgW="5504762" imgH="2467319" progId="PBrush">
                  <p:embed/>
                </p:oleObj>
              </mc:Choice>
              <mc:Fallback>
                <p:oleObj r:id="rId4" imgW="5504762" imgH="2467319" progId="PBrush">
                  <p:embed/>
                  <p:pic>
                    <p:nvPicPr>
                      <p:cNvPr id="0" name="Picture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805113"/>
                        <a:ext cx="5505450" cy="2466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32130" name="Rectangle 2"/>
          <p:cNvSpPr>
            <a:spLocks noGrp="1" noChangeArrowheads="1"/>
          </p:cNvSpPr>
          <p:nvPr>
            <p:ph type="title" idx="4294967295"/>
          </p:nvPr>
        </p:nvSpPr>
        <p:spPr>
          <a:xfrm>
            <a:off x="0" y="44450"/>
            <a:ext cx="7772400" cy="1143000"/>
          </a:xfrm>
        </p:spPr>
        <p:txBody>
          <a:bodyPr/>
          <a:lstStyle/>
          <a:p>
            <a:r>
              <a:rPr lang="zh-CN" altLang="en-US" dirty="0">
                <a:solidFill>
                  <a:schemeClr val="tx1"/>
                </a:solidFill>
                <a:latin typeface="宋体" pitchFamily="2" charset="-122"/>
              </a:rPr>
              <a:t>循环缓冲区的组织方式</a:t>
            </a:r>
            <a:r>
              <a:rPr lang="zh-CN" altLang="en-US" dirty="0">
                <a:solidFill>
                  <a:schemeClr val="tx1"/>
                </a:solidFill>
              </a:rPr>
              <a:t> </a:t>
            </a:r>
          </a:p>
        </p:txBody>
      </p:sp>
      <p:sp>
        <p:nvSpPr>
          <p:cNvPr id="432131" name="Rectangle 3"/>
          <p:cNvSpPr>
            <a:spLocks noChangeArrowheads="1"/>
          </p:cNvSpPr>
          <p:nvPr/>
        </p:nvSpPr>
        <p:spPr bwMode="auto">
          <a:xfrm>
            <a:off x="1819275" y="2195513"/>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915" name="Rectangle 3"/>
          <p:cNvSpPr>
            <a:spLocks noGrp="1" noChangeArrowheads="1"/>
          </p:cNvSpPr>
          <p:nvPr>
            <p:ph idx="4294967295"/>
          </p:nvPr>
        </p:nvSpPr>
        <p:spPr>
          <a:xfrm>
            <a:off x="0" y="908050"/>
            <a:ext cx="8713788" cy="4967288"/>
          </a:xfrm>
        </p:spPr>
        <p:txBody>
          <a:bodyPr/>
          <a:lstStyle/>
          <a:p>
            <a:r>
              <a:rPr lang="zh-CN" altLang="en-US" sz="2800" b="1" dirty="0">
                <a:solidFill>
                  <a:schemeClr val="tx1"/>
                </a:solidFill>
                <a:latin typeface="楷体_GB2312" pitchFamily="49" charset="-122"/>
                <a:ea typeface="楷体_GB2312" pitchFamily="49" charset="-122"/>
              </a:rPr>
              <a:t>设备管理的基本任务</a:t>
            </a:r>
            <a:r>
              <a:rPr lang="en-US" altLang="zh-CN" sz="2800" b="1" dirty="0">
                <a:solidFill>
                  <a:schemeClr val="tx1"/>
                </a:solidFill>
                <a:latin typeface="楷体_GB2312" pitchFamily="49" charset="-122"/>
                <a:ea typeface="楷体_GB2312" pitchFamily="49" charset="-122"/>
              </a:rPr>
              <a:t>:</a:t>
            </a:r>
            <a:r>
              <a:rPr lang="zh-CN" altLang="en-US" sz="2800" b="1" dirty="0">
                <a:solidFill>
                  <a:schemeClr val="tx1"/>
                </a:solidFill>
              </a:rPr>
              <a:t>完成用户提出的</a:t>
            </a:r>
            <a:r>
              <a:rPr lang="en-US" altLang="zh-CN" sz="2800" b="1" dirty="0">
                <a:solidFill>
                  <a:schemeClr val="tx1"/>
                </a:solidFill>
              </a:rPr>
              <a:t>I</a:t>
            </a:r>
            <a:r>
              <a:rPr lang="zh-CN" altLang="en-US" sz="2800" b="1" dirty="0">
                <a:solidFill>
                  <a:schemeClr val="tx1"/>
                </a:solidFill>
              </a:rPr>
              <a:t>／</a:t>
            </a:r>
            <a:r>
              <a:rPr lang="en-US" altLang="zh-CN" sz="2800" b="1" dirty="0">
                <a:solidFill>
                  <a:schemeClr val="tx1"/>
                </a:solidFill>
              </a:rPr>
              <a:t>O</a:t>
            </a:r>
            <a:r>
              <a:rPr lang="zh-CN" altLang="en-US" sz="2800" b="1" dirty="0">
                <a:solidFill>
                  <a:schemeClr val="tx1"/>
                </a:solidFill>
              </a:rPr>
              <a:t>请求，提高</a:t>
            </a:r>
            <a:r>
              <a:rPr lang="en-US" altLang="zh-CN" sz="2800" b="1" dirty="0">
                <a:solidFill>
                  <a:schemeClr val="tx1"/>
                </a:solidFill>
              </a:rPr>
              <a:t>I/O</a:t>
            </a:r>
            <a:r>
              <a:rPr lang="zh-CN" altLang="en-US" sz="2800" b="1" dirty="0">
                <a:solidFill>
                  <a:schemeClr val="tx1"/>
                </a:solidFill>
              </a:rPr>
              <a:t>速率以及改善</a:t>
            </a:r>
            <a:r>
              <a:rPr lang="en-US" altLang="zh-CN" sz="2800" b="1" dirty="0">
                <a:solidFill>
                  <a:schemeClr val="tx1"/>
                </a:solidFill>
              </a:rPr>
              <a:t>I</a:t>
            </a:r>
            <a:r>
              <a:rPr lang="zh-CN" altLang="en-US" sz="2800" b="1" dirty="0">
                <a:solidFill>
                  <a:schemeClr val="tx1"/>
                </a:solidFill>
              </a:rPr>
              <a:t>／</a:t>
            </a:r>
            <a:r>
              <a:rPr lang="en-US" altLang="zh-CN" sz="2800" b="1" dirty="0">
                <a:solidFill>
                  <a:schemeClr val="tx1"/>
                </a:solidFill>
              </a:rPr>
              <a:t>O</a:t>
            </a:r>
            <a:r>
              <a:rPr lang="zh-CN" altLang="en-US" sz="2800" b="1" dirty="0">
                <a:solidFill>
                  <a:schemeClr val="tx1"/>
                </a:solidFill>
              </a:rPr>
              <a:t>设备的利用率。  </a:t>
            </a:r>
          </a:p>
          <a:p>
            <a:r>
              <a:rPr lang="zh-CN" altLang="en-US" sz="2800" b="1" dirty="0">
                <a:solidFill>
                  <a:schemeClr val="tx1"/>
                </a:solidFill>
                <a:ea typeface="楷体_GB2312" pitchFamily="49" charset="-122"/>
              </a:rPr>
              <a:t>设备管理的主要功能有</a:t>
            </a:r>
            <a:r>
              <a:rPr lang="zh-CN" altLang="en-US" sz="2800" b="1" dirty="0">
                <a:solidFill>
                  <a:schemeClr val="tx1"/>
                </a:solidFill>
              </a:rPr>
              <a:t>：</a:t>
            </a:r>
          </a:p>
          <a:p>
            <a:pPr marL="819150" lvl="1"/>
            <a:r>
              <a:rPr lang="zh-CN" altLang="en-US" sz="2400" b="1" dirty="0">
                <a:solidFill>
                  <a:schemeClr val="tx1"/>
                </a:solidFill>
              </a:rPr>
              <a:t>缓冲区管理：缓冲区的高利用率</a:t>
            </a:r>
          </a:p>
          <a:p>
            <a:pPr marL="819150" lvl="1"/>
            <a:r>
              <a:rPr lang="zh-CN" altLang="en-US" sz="2400" b="1" dirty="0">
                <a:solidFill>
                  <a:schemeClr val="tx1"/>
                </a:solidFill>
              </a:rPr>
              <a:t>设备分配：进程对共享设备的访问方法</a:t>
            </a:r>
          </a:p>
          <a:p>
            <a:pPr marL="819150" lvl="1"/>
            <a:r>
              <a:rPr lang="zh-CN" altLang="en-US" sz="2400" b="1" dirty="0">
                <a:solidFill>
                  <a:schemeClr val="tx1"/>
                </a:solidFill>
              </a:rPr>
              <a:t>设备处理：对设备动作的控制</a:t>
            </a:r>
          </a:p>
          <a:p>
            <a:pPr marL="819150" lvl="1"/>
            <a:r>
              <a:rPr lang="zh-CN" altLang="en-US" sz="2400" b="1" dirty="0">
                <a:solidFill>
                  <a:schemeClr val="tx1"/>
                </a:solidFill>
              </a:rPr>
              <a:t>虚拟设备：</a:t>
            </a:r>
          </a:p>
          <a:p>
            <a:pPr marL="819150" lvl="1"/>
            <a:r>
              <a:rPr lang="zh-CN" altLang="en-US" sz="2400" b="1" dirty="0">
                <a:solidFill>
                  <a:schemeClr val="tx1"/>
                </a:solidFill>
              </a:rPr>
              <a:t>实现设备独立性：设备无关性 </a:t>
            </a:r>
          </a:p>
          <a:p>
            <a:pPr>
              <a:buFontTx/>
              <a:buNone/>
            </a:pPr>
            <a:endParaRPr lang="en-US" altLang="zh-CN" sz="2800" b="1" dirty="0">
              <a:solidFill>
                <a:schemeClr val="tx1"/>
              </a:solidFill>
            </a:endParaRPr>
          </a:p>
        </p:txBody>
      </p:sp>
      <p:sp>
        <p:nvSpPr>
          <p:cNvPr id="7" name="Rectangle 2"/>
          <p:cNvSpPr>
            <a:spLocks noGrp="1" noChangeArrowheads="1"/>
          </p:cNvSpPr>
          <p:nvPr>
            <p:ph type="title" idx="4294967295"/>
          </p:nvPr>
        </p:nvSpPr>
        <p:spPr bwMode="auto">
          <a:xfrm>
            <a:off x="0" y="-26988"/>
            <a:ext cx="9180513" cy="7921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kumimoji="1" sz="4400" b="1">
                <a:solidFill>
                  <a:schemeClr val="tx2"/>
                </a:solidFill>
                <a:latin typeface="+mj-lt"/>
                <a:ea typeface="+mj-ea"/>
                <a:cs typeface="+mj-cs"/>
              </a:defRPr>
            </a:lvl1pPr>
            <a:lvl2pPr algn="ctr" rtl="0" fontAlgn="base">
              <a:spcBef>
                <a:spcPct val="0"/>
              </a:spcBef>
              <a:spcAft>
                <a:spcPct val="0"/>
              </a:spcAft>
              <a:defRPr kumimoji="1" sz="4400" b="1">
                <a:solidFill>
                  <a:schemeClr val="tx2"/>
                </a:solidFill>
                <a:latin typeface="Times New Roman" pitchFamily="18" charset="0"/>
                <a:ea typeface="黑体" pitchFamily="49" charset="-122"/>
              </a:defRPr>
            </a:lvl2pPr>
            <a:lvl3pPr algn="ctr" rtl="0" fontAlgn="base">
              <a:spcBef>
                <a:spcPct val="0"/>
              </a:spcBef>
              <a:spcAft>
                <a:spcPct val="0"/>
              </a:spcAft>
              <a:defRPr kumimoji="1" sz="4400" b="1">
                <a:solidFill>
                  <a:schemeClr val="tx2"/>
                </a:solidFill>
                <a:latin typeface="Times New Roman" pitchFamily="18" charset="0"/>
                <a:ea typeface="黑体" pitchFamily="49" charset="-122"/>
              </a:defRPr>
            </a:lvl3pPr>
            <a:lvl4pPr algn="ctr" rtl="0" fontAlgn="base">
              <a:spcBef>
                <a:spcPct val="0"/>
              </a:spcBef>
              <a:spcAft>
                <a:spcPct val="0"/>
              </a:spcAft>
              <a:defRPr kumimoji="1" sz="4400" b="1">
                <a:solidFill>
                  <a:schemeClr val="tx2"/>
                </a:solidFill>
                <a:latin typeface="Times New Roman" pitchFamily="18" charset="0"/>
                <a:ea typeface="黑体" pitchFamily="49" charset="-122"/>
              </a:defRPr>
            </a:lvl4pPr>
            <a:lvl5pPr algn="ctr" rtl="0" fontAlgn="base">
              <a:spcBef>
                <a:spcPct val="0"/>
              </a:spcBef>
              <a:spcAft>
                <a:spcPct val="0"/>
              </a:spcAft>
              <a:defRPr kumimoji="1" sz="4400" b="1">
                <a:solidFill>
                  <a:schemeClr val="tx2"/>
                </a:solidFill>
                <a:latin typeface="Times New Roman" pitchFamily="18" charset="0"/>
                <a:ea typeface="黑体" pitchFamily="49" charset="-122"/>
              </a:defRPr>
            </a:lvl5pPr>
            <a:lvl6pPr marL="457200" algn="ctr" rtl="0" fontAlgn="base">
              <a:spcBef>
                <a:spcPct val="0"/>
              </a:spcBef>
              <a:spcAft>
                <a:spcPct val="0"/>
              </a:spcAft>
              <a:defRPr kumimoji="1" sz="4400" b="1">
                <a:solidFill>
                  <a:schemeClr val="tx2"/>
                </a:solidFill>
                <a:latin typeface="Times New Roman" pitchFamily="18" charset="0"/>
                <a:ea typeface="黑体" pitchFamily="49" charset="-122"/>
              </a:defRPr>
            </a:lvl6pPr>
            <a:lvl7pPr marL="914400" algn="ctr" rtl="0" fontAlgn="base">
              <a:spcBef>
                <a:spcPct val="0"/>
              </a:spcBef>
              <a:spcAft>
                <a:spcPct val="0"/>
              </a:spcAft>
              <a:defRPr kumimoji="1" sz="4400" b="1">
                <a:solidFill>
                  <a:schemeClr val="tx2"/>
                </a:solidFill>
                <a:latin typeface="Times New Roman" pitchFamily="18" charset="0"/>
                <a:ea typeface="黑体" pitchFamily="49" charset="-122"/>
              </a:defRPr>
            </a:lvl7pPr>
            <a:lvl8pPr marL="1371600" algn="ctr" rtl="0" fontAlgn="base">
              <a:spcBef>
                <a:spcPct val="0"/>
              </a:spcBef>
              <a:spcAft>
                <a:spcPct val="0"/>
              </a:spcAft>
              <a:defRPr kumimoji="1" sz="4400" b="1">
                <a:solidFill>
                  <a:schemeClr val="tx2"/>
                </a:solidFill>
                <a:latin typeface="Times New Roman" pitchFamily="18" charset="0"/>
                <a:ea typeface="黑体" pitchFamily="49" charset="-122"/>
              </a:defRPr>
            </a:lvl8pPr>
            <a:lvl9pPr marL="1828800" algn="ctr" rtl="0" fontAlgn="base">
              <a:spcBef>
                <a:spcPct val="0"/>
              </a:spcBef>
              <a:spcAft>
                <a:spcPct val="0"/>
              </a:spcAft>
              <a:defRPr kumimoji="1" sz="4400" b="1">
                <a:solidFill>
                  <a:schemeClr val="tx2"/>
                </a:solidFill>
                <a:latin typeface="Times New Roman" pitchFamily="18" charset="0"/>
                <a:ea typeface="黑体" pitchFamily="49" charset="-122"/>
              </a:defRPr>
            </a:lvl9pPr>
          </a:lstStyle>
          <a:p>
            <a:r>
              <a:rPr lang="en-US" altLang="zh-CN" dirty="0">
                <a:solidFill>
                  <a:schemeClr val="tx1"/>
                </a:solidFill>
              </a:rPr>
              <a:t>4.1 </a:t>
            </a:r>
            <a:r>
              <a:rPr lang="zh-CN" altLang="en-US" dirty="0">
                <a:solidFill>
                  <a:schemeClr val="tx1"/>
                </a:solidFill>
              </a:rPr>
              <a:t>概述</a:t>
            </a:r>
            <a:r>
              <a:rPr lang="en-US" altLang="zh-CN" dirty="0">
                <a:solidFill>
                  <a:schemeClr val="tx1"/>
                </a:solidFill>
              </a:rPr>
              <a:t>-</a:t>
            </a:r>
            <a:r>
              <a:rPr lang="zh-CN" altLang="en-US" dirty="0">
                <a:solidFill>
                  <a:schemeClr val="tx1"/>
                </a:solidFill>
              </a:rPr>
              <a:t>设备管理作用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4915">
                                            <p:txEl>
                                              <p:pRg st="0" end="0"/>
                                            </p:txEl>
                                          </p:spTgt>
                                        </p:tgtEl>
                                        <p:attrNameLst>
                                          <p:attrName>style.visibility</p:attrName>
                                        </p:attrNameLst>
                                      </p:cBhvr>
                                      <p:to>
                                        <p:strVal val="visible"/>
                                      </p:to>
                                    </p:set>
                                    <p:animEffect transition="in" filter="blinds(horizontal)">
                                      <p:cBhvr>
                                        <p:cTn id="7" dur="500"/>
                                        <p:tgtEl>
                                          <p:spTgt spid="294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94915">
                                            <p:txEl>
                                              <p:pRg st="1" end="1"/>
                                            </p:txEl>
                                          </p:spTgt>
                                        </p:tgtEl>
                                        <p:attrNameLst>
                                          <p:attrName>style.visibility</p:attrName>
                                        </p:attrNameLst>
                                      </p:cBhvr>
                                      <p:to>
                                        <p:strVal val="visible"/>
                                      </p:to>
                                    </p:set>
                                    <p:animEffect transition="in" filter="blinds(horizontal)">
                                      <p:cBhvr>
                                        <p:cTn id="12" dur="500"/>
                                        <p:tgtEl>
                                          <p:spTgt spid="29491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94915">
                                            <p:txEl>
                                              <p:pRg st="2" end="2"/>
                                            </p:txEl>
                                          </p:spTgt>
                                        </p:tgtEl>
                                        <p:attrNameLst>
                                          <p:attrName>style.visibility</p:attrName>
                                        </p:attrNameLst>
                                      </p:cBhvr>
                                      <p:to>
                                        <p:strVal val="visible"/>
                                      </p:to>
                                    </p:set>
                                    <p:animEffect transition="in" filter="blinds(horizontal)">
                                      <p:cBhvr>
                                        <p:cTn id="17" dur="500"/>
                                        <p:tgtEl>
                                          <p:spTgt spid="29491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94915">
                                            <p:txEl>
                                              <p:pRg st="3" end="3"/>
                                            </p:txEl>
                                          </p:spTgt>
                                        </p:tgtEl>
                                        <p:attrNameLst>
                                          <p:attrName>style.visibility</p:attrName>
                                        </p:attrNameLst>
                                      </p:cBhvr>
                                      <p:to>
                                        <p:strVal val="visible"/>
                                      </p:to>
                                    </p:set>
                                    <p:animEffect transition="in" filter="blinds(horizontal)">
                                      <p:cBhvr>
                                        <p:cTn id="22" dur="500"/>
                                        <p:tgtEl>
                                          <p:spTgt spid="29491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94915">
                                            <p:txEl>
                                              <p:pRg st="4" end="4"/>
                                            </p:txEl>
                                          </p:spTgt>
                                        </p:tgtEl>
                                        <p:attrNameLst>
                                          <p:attrName>style.visibility</p:attrName>
                                        </p:attrNameLst>
                                      </p:cBhvr>
                                      <p:to>
                                        <p:strVal val="visible"/>
                                      </p:to>
                                    </p:set>
                                    <p:animEffect transition="in" filter="blinds(horizontal)">
                                      <p:cBhvr>
                                        <p:cTn id="27" dur="500"/>
                                        <p:tgtEl>
                                          <p:spTgt spid="29491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94915">
                                            <p:txEl>
                                              <p:pRg st="5" end="5"/>
                                            </p:txEl>
                                          </p:spTgt>
                                        </p:tgtEl>
                                        <p:attrNameLst>
                                          <p:attrName>style.visibility</p:attrName>
                                        </p:attrNameLst>
                                      </p:cBhvr>
                                      <p:to>
                                        <p:strVal val="visible"/>
                                      </p:to>
                                    </p:set>
                                    <p:animEffect transition="in" filter="blinds(horizontal)">
                                      <p:cBhvr>
                                        <p:cTn id="32" dur="500"/>
                                        <p:tgtEl>
                                          <p:spTgt spid="29491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94915">
                                            <p:txEl>
                                              <p:pRg st="6" end="6"/>
                                            </p:txEl>
                                          </p:spTgt>
                                        </p:tgtEl>
                                        <p:attrNameLst>
                                          <p:attrName>style.visibility</p:attrName>
                                        </p:attrNameLst>
                                      </p:cBhvr>
                                      <p:to>
                                        <p:strVal val="visible"/>
                                      </p:to>
                                    </p:set>
                                    <p:animEffect transition="in" filter="blinds(horizontal)">
                                      <p:cBhvr>
                                        <p:cTn id="37" dur="500"/>
                                        <p:tgtEl>
                                          <p:spTgt spid="29491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179" name="Rectangle 3"/>
          <p:cNvSpPr>
            <a:spLocks noGrp="1" noChangeArrowheads="1"/>
          </p:cNvSpPr>
          <p:nvPr>
            <p:ph idx="4294967295"/>
          </p:nvPr>
        </p:nvSpPr>
        <p:spPr>
          <a:xfrm>
            <a:off x="0" y="1196975"/>
            <a:ext cx="8142288" cy="5280025"/>
          </a:xfrm>
        </p:spPr>
        <p:txBody>
          <a:bodyPr/>
          <a:lstStyle/>
          <a:p>
            <a:pPr>
              <a:lnSpc>
                <a:spcPct val="150000"/>
              </a:lnSpc>
            </a:pPr>
            <a:r>
              <a:rPr lang="zh-CN" altLang="en-US" sz="2800" dirty="0">
                <a:solidFill>
                  <a:schemeClr val="tx1"/>
                </a:solidFill>
              </a:rPr>
              <a:t>使用输入循环缓冲，指针</a:t>
            </a:r>
            <a:r>
              <a:rPr lang="en-US" altLang="zh-CN" sz="2800" dirty="0" err="1">
                <a:solidFill>
                  <a:schemeClr val="tx1"/>
                </a:solidFill>
              </a:rPr>
              <a:t>Nexti</a:t>
            </a:r>
            <a:r>
              <a:rPr lang="zh-CN" altLang="en-US" sz="2800" dirty="0">
                <a:solidFill>
                  <a:schemeClr val="tx1"/>
                </a:solidFill>
              </a:rPr>
              <a:t>和指针</a:t>
            </a:r>
            <a:r>
              <a:rPr lang="en-US" altLang="zh-CN" sz="2800" dirty="0" err="1">
                <a:solidFill>
                  <a:schemeClr val="tx1"/>
                </a:solidFill>
              </a:rPr>
              <a:t>Nextg</a:t>
            </a:r>
            <a:r>
              <a:rPr lang="zh-CN" altLang="en-US" sz="2800" dirty="0">
                <a:solidFill>
                  <a:schemeClr val="tx1"/>
                </a:solidFill>
              </a:rPr>
              <a:t>将不断地沿着顺时针方向移动，这样就可能出现下述两种情况</a:t>
            </a:r>
            <a:r>
              <a:rPr lang="en-US" altLang="zh-CN" sz="2800" dirty="0">
                <a:solidFill>
                  <a:schemeClr val="tx1"/>
                </a:solidFill>
              </a:rPr>
              <a:t>:</a:t>
            </a:r>
          </a:p>
          <a:p>
            <a:pPr>
              <a:lnSpc>
                <a:spcPct val="150000"/>
              </a:lnSpc>
              <a:buFontTx/>
              <a:buNone/>
            </a:pPr>
            <a:r>
              <a:rPr lang="zh-CN" altLang="en-US" sz="2400" dirty="0">
                <a:solidFill>
                  <a:schemeClr val="tx1"/>
                </a:solidFill>
              </a:rPr>
              <a:t>（</a:t>
            </a:r>
            <a:r>
              <a:rPr lang="en-US" altLang="zh-CN" sz="2400" dirty="0">
                <a:solidFill>
                  <a:schemeClr val="tx1"/>
                </a:solidFill>
              </a:rPr>
              <a:t>1</a:t>
            </a:r>
            <a:r>
              <a:rPr lang="zh-CN" altLang="en-US" sz="2400" dirty="0">
                <a:solidFill>
                  <a:schemeClr val="tx1"/>
                </a:solidFill>
              </a:rPr>
              <a:t>）  </a:t>
            </a:r>
            <a:r>
              <a:rPr lang="en-US" altLang="zh-CN" sz="2400" dirty="0" err="1">
                <a:solidFill>
                  <a:schemeClr val="tx1"/>
                </a:solidFill>
              </a:rPr>
              <a:t>Nexti</a:t>
            </a:r>
            <a:r>
              <a:rPr lang="zh-CN" altLang="en-US" sz="2400" dirty="0">
                <a:solidFill>
                  <a:schemeClr val="tx1"/>
                </a:solidFill>
              </a:rPr>
              <a:t>指针追赶上</a:t>
            </a:r>
            <a:r>
              <a:rPr lang="en-US" altLang="zh-CN" sz="2400" dirty="0" err="1">
                <a:solidFill>
                  <a:schemeClr val="tx1"/>
                </a:solidFill>
              </a:rPr>
              <a:t>Nextg</a:t>
            </a:r>
            <a:r>
              <a:rPr lang="zh-CN" altLang="en-US" sz="2400" dirty="0">
                <a:solidFill>
                  <a:schemeClr val="tx1"/>
                </a:solidFill>
              </a:rPr>
              <a:t>指针</a:t>
            </a:r>
          </a:p>
          <a:p>
            <a:pPr algn="just">
              <a:lnSpc>
                <a:spcPct val="150000"/>
              </a:lnSpc>
              <a:buFontTx/>
              <a:buNone/>
            </a:pPr>
            <a:r>
              <a:rPr lang="zh-CN" altLang="en-US" sz="2400" dirty="0">
                <a:solidFill>
                  <a:schemeClr val="tx1"/>
                </a:solidFill>
              </a:rPr>
              <a:t>（</a:t>
            </a:r>
            <a:r>
              <a:rPr lang="en-US" altLang="zh-CN" sz="2400" dirty="0">
                <a:solidFill>
                  <a:schemeClr val="tx1"/>
                </a:solidFill>
              </a:rPr>
              <a:t>2</a:t>
            </a:r>
            <a:r>
              <a:rPr lang="zh-CN" altLang="en-US" sz="2400" dirty="0">
                <a:solidFill>
                  <a:schemeClr val="tx1"/>
                </a:solidFill>
              </a:rPr>
              <a:t>）  </a:t>
            </a:r>
            <a:r>
              <a:rPr lang="en-US" altLang="zh-CN" sz="2400" dirty="0" err="1">
                <a:solidFill>
                  <a:schemeClr val="tx1"/>
                </a:solidFill>
              </a:rPr>
              <a:t>Nextg</a:t>
            </a:r>
            <a:r>
              <a:rPr lang="zh-CN" altLang="en-US" sz="2400" dirty="0">
                <a:solidFill>
                  <a:schemeClr val="tx1"/>
                </a:solidFill>
              </a:rPr>
              <a:t>指针追赶上</a:t>
            </a:r>
            <a:r>
              <a:rPr lang="en-US" altLang="zh-CN" sz="2400" dirty="0" err="1">
                <a:solidFill>
                  <a:schemeClr val="tx1"/>
                </a:solidFill>
              </a:rPr>
              <a:t>Nexti</a:t>
            </a:r>
            <a:r>
              <a:rPr lang="zh-CN" altLang="en-US" sz="2400" dirty="0">
                <a:solidFill>
                  <a:schemeClr val="tx1"/>
                </a:solidFill>
              </a:rPr>
              <a:t>指针</a:t>
            </a:r>
          </a:p>
        </p:txBody>
      </p:sp>
      <p:sp>
        <p:nvSpPr>
          <p:cNvPr id="434178" name="Rectangle 2"/>
          <p:cNvSpPr>
            <a:spLocks noGrp="1" noChangeArrowheads="1"/>
          </p:cNvSpPr>
          <p:nvPr>
            <p:ph type="title" idx="4294967295"/>
          </p:nvPr>
        </p:nvSpPr>
        <p:spPr>
          <a:xfrm>
            <a:off x="0" y="150813"/>
            <a:ext cx="7164388" cy="601662"/>
          </a:xfrm>
          <a:prstGeom prst="rect">
            <a:avLst/>
          </a:prstGeom>
        </p:spPr>
        <p:txBody>
          <a:bodyPr/>
          <a:lstStyle/>
          <a:p>
            <a:r>
              <a:rPr lang="zh-CN" altLang="en-US" sz="2800" b="0" dirty="0">
                <a:solidFill>
                  <a:schemeClr val="tx1"/>
                </a:solidFill>
                <a:effectLst>
                  <a:outerShdw blurRad="38100" dist="38100" dir="2700000" algn="tl">
                    <a:srgbClr val="C0C0C0"/>
                  </a:outerShdw>
                </a:effectLst>
              </a:rPr>
              <a:t>缓冲区管理的同步问题</a:t>
            </a:r>
          </a:p>
        </p:txBody>
      </p:sp>
      <p:sp>
        <p:nvSpPr>
          <p:cNvPr id="4" name="圆角矩形标注 3"/>
          <p:cNvSpPr/>
          <p:nvPr/>
        </p:nvSpPr>
        <p:spPr bwMode="auto">
          <a:xfrm>
            <a:off x="5220072" y="2924944"/>
            <a:ext cx="2304256" cy="648072"/>
          </a:xfrm>
          <a:prstGeom prst="wedgeRoundRectCallout">
            <a:avLst>
              <a:gd name="adj1" fmla="val -56688"/>
              <a:gd name="adj2" fmla="val 10871"/>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dirty="0"/>
              <a:t>受计算限制</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5" name="圆角矩形标注 4"/>
          <p:cNvSpPr/>
          <p:nvPr/>
        </p:nvSpPr>
        <p:spPr bwMode="auto">
          <a:xfrm>
            <a:off x="5220072" y="3861048"/>
            <a:ext cx="2304256" cy="648072"/>
          </a:xfrm>
          <a:prstGeom prst="wedgeRoundRectCallout">
            <a:avLst>
              <a:gd name="adj1" fmla="val -56688"/>
              <a:gd name="adj2" fmla="val 10871"/>
              <a:gd name="adj3" fmla="val 16667"/>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r>
              <a:rPr lang="zh-CN" altLang="en-US" dirty="0"/>
              <a:t>受</a:t>
            </a:r>
            <a:r>
              <a:rPr lang="en-US" altLang="zh-CN" dirty="0"/>
              <a:t>I/O</a:t>
            </a:r>
            <a:r>
              <a:rPr lang="zh-CN" altLang="en-US" dirty="0"/>
              <a:t>限制</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251" name="Rectangle 3"/>
          <p:cNvSpPr>
            <a:spLocks noGrp="1" noChangeArrowheads="1"/>
          </p:cNvSpPr>
          <p:nvPr>
            <p:ph idx="4294967295"/>
          </p:nvPr>
        </p:nvSpPr>
        <p:spPr>
          <a:xfrm>
            <a:off x="403225" y="1341438"/>
            <a:ext cx="8740775" cy="5135562"/>
          </a:xfrm>
        </p:spPr>
        <p:txBody>
          <a:bodyPr/>
          <a:lstStyle/>
          <a:p>
            <a:pPr algn="just"/>
            <a:r>
              <a:rPr lang="zh-CN" altLang="en-US" sz="2000" dirty="0">
                <a:solidFill>
                  <a:schemeClr val="tx1"/>
                </a:solidFill>
              </a:rPr>
              <a:t>为了提高缓冲区的利用率，目前广泛流行公用缓冲池。</a:t>
            </a:r>
          </a:p>
          <a:p>
            <a:pPr>
              <a:buFontTx/>
              <a:buNone/>
            </a:pPr>
            <a:r>
              <a:rPr lang="zh-CN" altLang="en-US" sz="2000" dirty="0">
                <a:solidFill>
                  <a:schemeClr val="tx1"/>
                </a:solidFill>
              </a:rPr>
              <a:t> </a:t>
            </a:r>
            <a:r>
              <a:rPr lang="en-US" altLang="zh-CN" sz="2000" b="1" dirty="0">
                <a:solidFill>
                  <a:schemeClr val="tx1"/>
                </a:solidFill>
                <a:effectLst>
                  <a:outerShdw blurRad="38100" dist="38100" dir="2700000" algn="tl">
                    <a:srgbClr val="C0C0C0"/>
                  </a:outerShdw>
                </a:effectLst>
              </a:rPr>
              <a:t>1</a:t>
            </a:r>
            <a:r>
              <a:rPr lang="zh-CN" altLang="en-US" sz="2000" b="1" dirty="0">
                <a:solidFill>
                  <a:schemeClr val="tx1"/>
                </a:solidFill>
                <a:effectLst>
                  <a:outerShdw blurRad="38100" dist="38100" dir="2700000" algn="tl">
                    <a:srgbClr val="C0C0C0"/>
                  </a:outerShdw>
                </a:effectLst>
              </a:rPr>
              <a:t>．缓冲池的组成</a:t>
            </a:r>
            <a:r>
              <a:rPr lang="zh-CN" altLang="en-US" sz="2000" dirty="0">
                <a:solidFill>
                  <a:schemeClr val="tx1"/>
                </a:solidFill>
              </a:rPr>
              <a:t> </a:t>
            </a:r>
          </a:p>
          <a:p>
            <a:pPr>
              <a:buFontTx/>
              <a:buNone/>
            </a:pPr>
            <a:r>
              <a:rPr lang="zh-CN" altLang="en-US" sz="2000" dirty="0">
                <a:solidFill>
                  <a:schemeClr val="tx1"/>
                </a:solidFill>
              </a:rPr>
              <a:t>（</a:t>
            </a:r>
            <a:r>
              <a:rPr lang="en-US" altLang="zh-CN" sz="2000" dirty="0">
                <a:solidFill>
                  <a:schemeClr val="tx1"/>
                </a:solidFill>
              </a:rPr>
              <a:t>1</a:t>
            </a:r>
            <a:r>
              <a:rPr lang="zh-CN" altLang="en-US" sz="2000" dirty="0">
                <a:solidFill>
                  <a:schemeClr val="tx1"/>
                </a:solidFill>
              </a:rPr>
              <a:t>）空缓冲队列</a:t>
            </a:r>
            <a:r>
              <a:rPr lang="en-US" altLang="zh-CN" sz="2000" dirty="0" err="1">
                <a:solidFill>
                  <a:schemeClr val="tx1"/>
                </a:solidFill>
              </a:rPr>
              <a:t>emq</a:t>
            </a:r>
            <a:r>
              <a:rPr lang="zh-CN" altLang="en-US" sz="2000" dirty="0">
                <a:solidFill>
                  <a:schemeClr val="tx1"/>
                </a:solidFill>
              </a:rPr>
              <a:t>。 </a:t>
            </a:r>
          </a:p>
          <a:p>
            <a:pPr>
              <a:buFontTx/>
              <a:buNone/>
            </a:pPr>
            <a:r>
              <a:rPr lang="zh-CN" altLang="en-US" sz="2000" dirty="0">
                <a:solidFill>
                  <a:schemeClr val="tx1"/>
                </a:solidFill>
              </a:rPr>
              <a:t>（</a:t>
            </a:r>
            <a:r>
              <a:rPr lang="en-US" altLang="zh-CN" sz="2000" dirty="0">
                <a:solidFill>
                  <a:schemeClr val="tx1"/>
                </a:solidFill>
              </a:rPr>
              <a:t>2</a:t>
            </a:r>
            <a:r>
              <a:rPr lang="zh-CN" altLang="en-US" sz="2000" dirty="0">
                <a:solidFill>
                  <a:schemeClr val="tx1"/>
                </a:solidFill>
              </a:rPr>
              <a:t>）输入队列</a:t>
            </a:r>
            <a:r>
              <a:rPr lang="en-US" altLang="zh-CN" sz="2000" dirty="0" err="1">
                <a:solidFill>
                  <a:schemeClr val="tx1"/>
                </a:solidFill>
              </a:rPr>
              <a:t>inq</a:t>
            </a:r>
            <a:r>
              <a:rPr lang="zh-CN" altLang="en-US" sz="2000" dirty="0">
                <a:solidFill>
                  <a:schemeClr val="tx1"/>
                </a:solidFill>
              </a:rPr>
              <a:t>。</a:t>
            </a:r>
          </a:p>
          <a:p>
            <a:pPr>
              <a:buFontTx/>
              <a:buNone/>
            </a:pPr>
            <a:r>
              <a:rPr lang="zh-CN" altLang="en-US" sz="2000" dirty="0">
                <a:solidFill>
                  <a:schemeClr val="tx1"/>
                </a:solidFill>
              </a:rPr>
              <a:t>（</a:t>
            </a:r>
            <a:r>
              <a:rPr lang="en-US" altLang="zh-CN" sz="2000" dirty="0">
                <a:solidFill>
                  <a:schemeClr val="tx1"/>
                </a:solidFill>
              </a:rPr>
              <a:t>3</a:t>
            </a:r>
            <a:r>
              <a:rPr lang="zh-CN" altLang="en-US" sz="2000" dirty="0">
                <a:solidFill>
                  <a:schemeClr val="tx1"/>
                </a:solidFill>
              </a:rPr>
              <a:t>）输出队列</a:t>
            </a:r>
            <a:r>
              <a:rPr lang="en-US" altLang="zh-CN" sz="2000" dirty="0" err="1">
                <a:solidFill>
                  <a:schemeClr val="tx1"/>
                </a:solidFill>
              </a:rPr>
              <a:t>outq</a:t>
            </a:r>
            <a:r>
              <a:rPr lang="zh-CN" altLang="en-US" sz="2000" dirty="0">
                <a:solidFill>
                  <a:schemeClr val="tx1"/>
                </a:solidFill>
              </a:rPr>
              <a:t>。 </a:t>
            </a:r>
          </a:p>
          <a:p>
            <a:r>
              <a:rPr lang="zh-CN" altLang="en-US" sz="2000" dirty="0">
                <a:solidFill>
                  <a:schemeClr val="tx1"/>
                </a:solidFill>
              </a:rPr>
              <a:t> 还应具有四种工作缓冲区：</a:t>
            </a:r>
            <a:endParaRPr lang="en-US" altLang="zh-CN" sz="2000" dirty="0">
              <a:solidFill>
                <a:schemeClr val="tx1"/>
              </a:solidFill>
            </a:endParaRPr>
          </a:p>
          <a:p>
            <a:pPr lvl="1"/>
            <a:r>
              <a:rPr lang="zh-CN" altLang="en-US" sz="2000" dirty="0">
                <a:solidFill>
                  <a:schemeClr val="tx1"/>
                </a:solidFill>
              </a:rPr>
              <a:t>收容输入</a:t>
            </a:r>
            <a:endParaRPr lang="en-US" altLang="zh-CN" sz="2000" dirty="0">
              <a:solidFill>
                <a:schemeClr val="tx1"/>
              </a:solidFill>
            </a:endParaRPr>
          </a:p>
          <a:p>
            <a:pPr lvl="1"/>
            <a:r>
              <a:rPr lang="zh-CN" altLang="en-US" sz="2000" dirty="0">
                <a:solidFill>
                  <a:schemeClr val="tx1"/>
                </a:solidFill>
              </a:rPr>
              <a:t>提取输入</a:t>
            </a:r>
            <a:endParaRPr lang="en-US" altLang="zh-CN" sz="2000" dirty="0">
              <a:solidFill>
                <a:schemeClr val="tx1"/>
              </a:solidFill>
            </a:endParaRPr>
          </a:p>
          <a:p>
            <a:pPr lvl="1"/>
            <a:r>
              <a:rPr lang="zh-CN" altLang="en-US" sz="2000" dirty="0">
                <a:solidFill>
                  <a:schemeClr val="tx1"/>
                </a:solidFill>
              </a:rPr>
              <a:t>收容输出</a:t>
            </a:r>
            <a:endParaRPr lang="en-US" altLang="zh-CN" sz="2000" dirty="0">
              <a:solidFill>
                <a:schemeClr val="tx1"/>
              </a:solidFill>
            </a:endParaRPr>
          </a:p>
          <a:p>
            <a:pPr lvl="1"/>
            <a:r>
              <a:rPr lang="zh-CN" altLang="en-US" sz="2000" dirty="0">
                <a:solidFill>
                  <a:schemeClr val="tx1"/>
                </a:solidFill>
              </a:rPr>
              <a:t>提取输出</a:t>
            </a:r>
          </a:p>
        </p:txBody>
      </p:sp>
      <p:sp>
        <p:nvSpPr>
          <p:cNvPr id="6" name="标题 5"/>
          <p:cNvSpPr>
            <a:spLocks noGrp="1"/>
          </p:cNvSpPr>
          <p:nvPr>
            <p:ph type="title" idx="4294967295"/>
          </p:nvPr>
        </p:nvSpPr>
        <p:spPr>
          <a:xfrm>
            <a:off x="0" y="-26988"/>
            <a:ext cx="9180513" cy="792163"/>
          </a:xfrm>
          <a:prstGeom prst="rect">
            <a:avLst/>
          </a:prstGeom>
        </p:spPr>
        <p:txBody>
          <a:bodyPr/>
          <a:lstStyle/>
          <a:p>
            <a:r>
              <a:rPr lang="en-US" altLang="zh-CN" dirty="0">
                <a:solidFill>
                  <a:schemeClr val="tx1"/>
                </a:solidFill>
              </a:rPr>
              <a:t> </a:t>
            </a:r>
            <a:r>
              <a:rPr lang="zh-CN" altLang="en-US" dirty="0">
                <a:solidFill>
                  <a:schemeClr val="tx1"/>
                </a:solidFill>
              </a:rPr>
              <a:t>缓冲池</a:t>
            </a:r>
            <a:endParaRPr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299" name="Rectangle 3"/>
          <p:cNvSpPr>
            <a:spLocks noChangeArrowheads="1"/>
          </p:cNvSpPr>
          <p:nvPr/>
        </p:nvSpPr>
        <p:spPr bwMode="auto">
          <a:xfrm>
            <a:off x="1871663" y="2233613"/>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439300" name="Object 4"/>
          <p:cNvGraphicFramePr>
            <a:graphicFrameLocks noChangeAspect="1"/>
          </p:cNvGraphicFramePr>
          <p:nvPr/>
        </p:nvGraphicFramePr>
        <p:xfrm>
          <a:off x="120987" y="1700808"/>
          <a:ext cx="7995503" cy="3539455"/>
        </p:xfrm>
        <a:graphic>
          <a:graphicData uri="http://schemas.openxmlformats.org/presentationml/2006/ole">
            <mc:AlternateContent xmlns:mc="http://schemas.openxmlformats.org/markup-compatibility/2006">
              <mc:Choice xmlns:v="urn:schemas-microsoft-com:vml" Requires="v">
                <p:oleObj spid="_x0000_s439315" r:id="rId4" imgW="6742632" imgH="4110527" progId="">
                  <p:embed/>
                </p:oleObj>
              </mc:Choice>
              <mc:Fallback>
                <p:oleObj r:id="rId4" imgW="6742632" imgH="4110527" progId="">
                  <p:embed/>
                  <p:pic>
                    <p:nvPicPr>
                      <p:cNvPr id="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987" y="1700808"/>
                        <a:ext cx="7995503" cy="35394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347" name="Rectangle 3"/>
          <p:cNvSpPr>
            <a:spLocks noGrp="1" noChangeArrowheads="1"/>
          </p:cNvSpPr>
          <p:nvPr>
            <p:ph idx="4294967295"/>
          </p:nvPr>
        </p:nvSpPr>
        <p:spPr>
          <a:xfrm>
            <a:off x="287338" y="1268413"/>
            <a:ext cx="8856662" cy="4827587"/>
          </a:xfrm>
        </p:spPr>
        <p:txBody>
          <a:bodyPr/>
          <a:lstStyle/>
          <a:p>
            <a:r>
              <a:rPr lang="zh-CN" altLang="en-US" sz="2400" dirty="0">
                <a:solidFill>
                  <a:schemeClr val="tx1"/>
                </a:solidFill>
              </a:rPr>
              <a:t>目的：</a:t>
            </a:r>
            <a:endParaRPr lang="en-US" altLang="zh-CN" sz="2400" dirty="0">
              <a:solidFill>
                <a:schemeClr val="tx1"/>
              </a:solidFill>
            </a:endParaRPr>
          </a:p>
          <a:p>
            <a:pPr lvl="1"/>
            <a:r>
              <a:rPr lang="zh-CN" altLang="en-US" sz="2400" dirty="0">
                <a:solidFill>
                  <a:schemeClr val="tx1"/>
                </a:solidFill>
              </a:rPr>
              <a:t>将一台物理</a:t>
            </a:r>
            <a:r>
              <a:rPr lang="en-US" altLang="zh-CN" sz="2400" dirty="0">
                <a:solidFill>
                  <a:schemeClr val="tx1"/>
                </a:solidFill>
              </a:rPr>
              <a:t>I</a:t>
            </a:r>
            <a:r>
              <a:rPr lang="zh-CN" altLang="en-US" sz="2400" dirty="0">
                <a:solidFill>
                  <a:schemeClr val="tx1"/>
                </a:solidFill>
              </a:rPr>
              <a:t>／</a:t>
            </a:r>
            <a:r>
              <a:rPr lang="en-US" altLang="zh-CN" sz="2400" dirty="0">
                <a:solidFill>
                  <a:schemeClr val="tx1"/>
                </a:solidFill>
              </a:rPr>
              <a:t>O</a:t>
            </a:r>
            <a:r>
              <a:rPr lang="zh-CN" altLang="en-US" sz="2400" dirty="0">
                <a:solidFill>
                  <a:schemeClr val="tx1"/>
                </a:solidFill>
              </a:rPr>
              <a:t>设备虚拟为多台逻辑</a:t>
            </a:r>
            <a:r>
              <a:rPr lang="en-US" altLang="zh-CN" sz="2400" dirty="0">
                <a:solidFill>
                  <a:schemeClr val="tx1"/>
                </a:solidFill>
              </a:rPr>
              <a:t>I</a:t>
            </a:r>
            <a:r>
              <a:rPr lang="zh-CN" altLang="en-US" sz="2400" dirty="0">
                <a:solidFill>
                  <a:schemeClr val="tx1"/>
                </a:solidFill>
              </a:rPr>
              <a:t>／</a:t>
            </a:r>
            <a:r>
              <a:rPr lang="en-US" altLang="zh-CN" sz="2400" dirty="0">
                <a:solidFill>
                  <a:schemeClr val="tx1"/>
                </a:solidFill>
              </a:rPr>
              <a:t>O</a:t>
            </a:r>
            <a:r>
              <a:rPr lang="zh-CN" altLang="en-US" sz="2400" dirty="0">
                <a:solidFill>
                  <a:schemeClr val="tx1"/>
                </a:solidFill>
              </a:rPr>
              <a:t>设备，同样允许多个用户共享一台物理</a:t>
            </a:r>
            <a:r>
              <a:rPr lang="en-US" altLang="zh-CN" sz="2400" dirty="0">
                <a:solidFill>
                  <a:schemeClr val="tx1"/>
                </a:solidFill>
              </a:rPr>
              <a:t>I</a:t>
            </a:r>
            <a:r>
              <a:rPr lang="zh-CN" altLang="en-US" sz="2400" dirty="0">
                <a:solidFill>
                  <a:schemeClr val="tx1"/>
                </a:solidFill>
              </a:rPr>
              <a:t>／</a:t>
            </a:r>
            <a:r>
              <a:rPr lang="en-US" altLang="zh-CN" sz="2400" dirty="0">
                <a:solidFill>
                  <a:schemeClr val="tx1"/>
                </a:solidFill>
              </a:rPr>
              <a:t>O</a:t>
            </a:r>
            <a:r>
              <a:rPr lang="zh-CN" altLang="en-US" sz="2400" dirty="0">
                <a:solidFill>
                  <a:schemeClr val="tx1"/>
                </a:solidFill>
              </a:rPr>
              <a:t>设备。 </a:t>
            </a:r>
          </a:p>
          <a:p>
            <a:r>
              <a:rPr lang="zh-CN" altLang="en-US" sz="2400" dirty="0">
                <a:solidFill>
                  <a:schemeClr val="tx1"/>
                </a:solidFill>
              </a:rPr>
              <a:t> 什么是</a:t>
            </a:r>
            <a:r>
              <a:rPr lang="en-US" altLang="zh-CN" sz="2400" dirty="0" err="1">
                <a:solidFill>
                  <a:schemeClr val="tx1"/>
                </a:solidFill>
              </a:rPr>
              <a:t>SPOOLing</a:t>
            </a:r>
            <a:r>
              <a:rPr lang="en-US" altLang="zh-CN" sz="2400" dirty="0">
                <a:solidFill>
                  <a:schemeClr val="tx1"/>
                </a:solidFill>
              </a:rPr>
              <a:t> </a:t>
            </a:r>
          </a:p>
          <a:p>
            <a:pPr lvl="1"/>
            <a:r>
              <a:rPr lang="zh-CN" altLang="en-US" sz="2400" dirty="0">
                <a:solidFill>
                  <a:schemeClr val="tx1"/>
                </a:solidFill>
              </a:rPr>
              <a:t>在主机的直接控制下，实现脱机输入、输出功能。此时的外围操作与</a:t>
            </a:r>
            <a:r>
              <a:rPr lang="en-US" altLang="zh-CN" sz="2400" dirty="0">
                <a:solidFill>
                  <a:schemeClr val="tx1"/>
                </a:solidFill>
              </a:rPr>
              <a:t>CPU</a:t>
            </a:r>
            <a:r>
              <a:rPr lang="zh-CN" altLang="en-US" sz="2400" dirty="0">
                <a:solidFill>
                  <a:schemeClr val="tx1"/>
                </a:solidFill>
              </a:rPr>
              <a:t>对数据的处理同时进行，我们把这种在联机情况下实现的同时外围操作称为</a:t>
            </a:r>
            <a:r>
              <a:rPr lang="en-US" altLang="zh-CN" sz="2400" dirty="0" err="1">
                <a:solidFill>
                  <a:schemeClr val="tx1"/>
                </a:solidFill>
              </a:rPr>
              <a:t>SPOOLine</a:t>
            </a:r>
            <a:r>
              <a:rPr lang="zh-CN" altLang="en-US" sz="2400" dirty="0">
                <a:solidFill>
                  <a:schemeClr val="tx1"/>
                </a:solidFill>
              </a:rPr>
              <a:t>（</a:t>
            </a:r>
            <a:r>
              <a:rPr lang="en-US" altLang="zh-CN" sz="2400" dirty="0" err="1">
                <a:solidFill>
                  <a:schemeClr val="tx1"/>
                </a:solidFill>
              </a:rPr>
              <a:t>Simultaneaus</a:t>
            </a:r>
            <a:r>
              <a:rPr lang="en-US" altLang="zh-CN" sz="2400" dirty="0">
                <a:solidFill>
                  <a:schemeClr val="tx1"/>
                </a:solidFill>
              </a:rPr>
              <a:t> </a:t>
            </a:r>
            <a:r>
              <a:rPr lang="en-US" altLang="zh-CN" sz="2400" dirty="0" err="1">
                <a:solidFill>
                  <a:schemeClr val="tx1"/>
                </a:solidFill>
              </a:rPr>
              <a:t>Periphernal</a:t>
            </a:r>
            <a:r>
              <a:rPr lang="en-US" altLang="zh-CN" sz="2400" dirty="0">
                <a:solidFill>
                  <a:schemeClr val="tx1"/>
                </a:solidFill>
              </a:rPr>
              <a:t>  Operating  On-Line</a:t>
            </a:r>
            <a:r>
              <a:rPr lang="zh-CN" altLang="en-US" sz="2400" dirty="0">
                <a:solidFill>
                  <a:schemeClr val="tx1"/>
                </a:solidFill>
              </a:rPr>
              <a:t>），或称为假脱机操作。 </a:t>
            </a:r>
          </a:p>
        </p:txBody>
      </p:sp>
      <p:sp>
        <p:nvSpPr>
          <p:cNvPr id="4" name="标题 3"/>
          <p:cNvSpPr>
            <a:spLocks noGrp="1"/>
          </p:cNvSpPr>
          <p:nvPr>
            <p:ph type="title" idx="4294967295"/>
          </p:nvPr>
        </p:nvSpPr>
        <p:spPr>
          <a:xfrm>
            <a:off x="0" y="-26988"/>
            <a:ext cx="9180513" cy="792163"/>
          </a:xfrm>
          <a:prstGeom prst="rect">
            <a:avLst/>
          </a:prstGeom>
        </p:spPr>
        <p:txBody>
          <a:bodyPr/>
          <a:lstStyle/>
          <a:p>
            <a:r>
              <a:rPr lang="en-US" altLang="zh-CN" dirty="0"/>
              <a:t>SPOOLING</a:t>
            </a:r>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394" name="Rectangle 2"/>
          <p:cNvSpPr>
            <a:spLocks noGrp="1" noChangeArrowheads="1"/>
          </p:cNvSpPr>
          <p:nvPr>
            <p:ph idx="4294967295"/>
          </p:nvPr>
        </p:nvSpPr>
        <p:spPr>
          <a:xfrm>
            <a:off x="0" y="44450"/>
            <a:ext cx="7772400" cy="841375"/>
          </a:xfrm>
        </p:spPr>
        <p:txBody>
          <a:bodyPr/>
          <a:lstStyle/>
          <a:p>
            <a:pPr>
              <a:buFontTx/>
              <a:buNone/>
            </a:pPr>
            <a:r>
              <a:rPr lang="en-US" altLang="zh-CN" b="1" dirty="0">
                <a:solidFill>
                  <a:schemeClr val="tx1"/>
                </a:solidFill>
                <a:effectLst>
                  <a:outerShdw blurRad="38100" dist="38100" dir="2700000" algn="tl">
                    <a:srgbClr val="C0C0C0"/>
                  </a:outerShdw>
                </a:effectLst>
              </a:rPr>
              <a:t>2</a:t>
            </a:r>
            <a:r>
              <a:rPr lang="zh-CN" altLang="en-US" b="1" dirty="0">
                <a:solidFill>
                  <a:schemeClr val="tx1"/>
                </a:solidFill>
                <a:effectLst>
                  <a:outerShdw blurRad="38100" dist="38100" dir="2700000" algn="tl">
                    <a:srgbClr val="C0C0C0"/>
                  </a:outerShdw>
                </a:effectLst>
              </a:rPr>
              <a:t>．  </a:t>
            </a:r>
            <a:r>
              <a:rPr lang="en-US" altLang="zh-CN" b="1" dirty="0" err="1">
                <a:solidFill>
                  <a:schemeClr val="tx1"/>
                </a:solidFill>
                <a:effectLst>
                  <a:outerShdw blurRad="38100" dist="38100" dir="2700000" algn="tl">
                    <a:srgbClr val="C0C0C0"/>
                  </a:outerShdw>
                </a:effectLst>
              </a:rPr>
              <a:t>SPOOLing</a:t>
            </a:r>
            <a:r>
              <a:rPr lang="zh-CN" altLang="en-US" b="1" dirty="0">
                <a:solidFill>
                  <a:schemeClr val="tx1"/>
                </a:solidFill>
                <a:effectLst>
                  <a:outerShdw blurRad="38100" dist="38100" dir="2700000" algn="tl">
                    <a:srgbClr val="C0C0C0"/>
                  </a:outerShdw>
                </a:effectLst>
              </a:rPr>
              <a:t>结构示意图 </a:t>
            </a:r>
          </a:p>
        </p:txBody>
      </p:sp>
      <p:sp>
        <p:nvSpPr>
          <p:cNvPr id="443395" name="Rectangle 3"/>
          <p:cNvSpPr>
            <a:spLocks noChangeArrowheads="1"/>
          </p:cNvSpPr>
          <p:nvPr/>
        </p:nvSpPr>
        <p:spPr bwMode="auto">
          <a:xfrm>
            <a:off x="1871663" y="2019300"/>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443396" name="Rectangle 4"/>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443439" name="画笔图片" r:id="rId4" imgW="0" imgH="0" progId="PBrush">
                  <p:embed/>
                </p:oleObj>
              </mc:Choice>
              <mc:Fallback>
                <p:oleObj name="画笔图片" r:id="rId4" imgW="0" imgH="0" progId="PBrush">
                  <p:embed/>
                  <p:pic>
                    <p:nvPicPr>
                      <p:cNvPr id="0" name="AutoShape 7"/>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43397" name="Rectangle 5"/>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443440" name="画笔图片" r:id="rId5" imgW="0" imgH="0" progId="PBrush">
                  <p:embed/>
                </p:oleObj>
              </mc:Choice>
              <mc:Fallback>
                <p:oleObj name="画笔图片" r:id="rId5" imgW="0" imgH="0" progId="PBrush">
                  <p:embed/>
                  <p:pic>
                    <p:nvPicPr>
                      <p:cNvPr id="0" name="AutoShape 8"/>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graphicFrame>
        <p:nvGraphicFramePr>
          <p:cNvPr id="443398" name="Rectangle 6"/>
          <p:cNvGraphicFramePr>
            <a:graphicFrameLocks/>
          </p:cNvGraphicFramePr>
          <p:nvPr/>
        </p:nvGraphicFramePr>
        <p:xfrm>
          <a:off x="1524000" y="1397000"/>
          <a:ext cx="6096000" cy="4064000"/>
        </p:xfrm>
        <a:graphic>
          <a:graphicData uri="http://schemas.openxmlformats.org/presentationml/2006/ole">
            <mc:AlternateContent xmlns:mc="http://schemas.openxmlformats.org/markup-compatibility/2006">
              <mc:Choice xmlns:v="urn:schemas-microsoft-com:vml" Requires="v">
                <p:oleObj spid="_x0000_s443441" name="画笔图片" r:id="rId6" imgW="0" imgH="0" progId="PBrush">
                  <p:embed/>
                </p:oleObj>
              </mc:Choice>
              <mc:Fallback>
                <p:oleObj name="画笔图片" r:id="rId6" imgW="0" imgH="0" progId="PBrush">
                  <p:embed/>
                  <p:pic>
                    <p:nvPicPr>
                      <p:cNvPr id="0" name="AutoShape 9"/>
                      <p:cNvPicPr>
                        <a:picLocks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524000" y="1397000"/>
                        <a:ext cx="6096000" cy="406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pic>
        <p:nvPicPr>
          <p:cNvPr id="443399" name="Picture 7" descr="未命名47"/>
          <p:cNvPicPr>
            <a:picLocks noChangeAspect="1" noChangeArrowheads="1"/>
          </p:cNvPicPr>
          <p:nvPr/>
        </p:nvPicPr>
        <p:blipFill>
          <a:blip r:embed="rId7" cstate="print"/>
          <a:srcRect/>
          <a:stretch>
            <a:fillRect/>
          </a:stretch>
        </p:blipFill>
        <p:spPr bwMode="auto">
          <a:xfrm>
            <a:off x="179512" y="1052736"/>
            <a:ext cx="8458200" cy="5041080"/>
          </a:xfrm>
          <a:prstGeom prst="rect">
            <a:avLst/>
          </a:prstGeom>
          <a:noFill/>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5" name="Rectangle 3"/>
          <p:cNvSpPr>
            <a:spLocks noGrp="1" noChangeArrowheads="1"/>
          </p:cNvSpPr>
          <p:nvPr>
            <p:ph idx="4294967295"/>
          </p:nvPr>
        </p:nvSpPr>
        <p:spPr>
          <a:xfrm>
            <a:off x="574675" y="1628775"/>
            <a:ext cx="8569325" cy="4467225"/>
          </a:xfrm>
        </p:spPr>
        <p:txBody>
          <a:bodyPr/>
          <a:lstStyle/>
          <a:p>
            <a:pPr>
              <a:buFontTx/>
              <a:buNone/>
            </a:pPr>
            <a:r>
              <a:rPr lang="zh-CN" altLang="en-US" sz="2400" dirty="0">
                <a:solidFill>
                  <a:schemeClr val="tx1"/>
                </a:solidFill>
              </a:rPr>
              <a:t>（</a:t>
            </a:r>
            <a:r>
              <a:rPr lang="en-US" altLang="zh-CN" sz="2400" dirty="0">
                <a:solidFill>
                  <a:schemeClr val="tx1"/>
                </a:solidFill>
              </a:rPr>
              <a:t>1</a:t>
            </a:r>
            <a:r>
              <a:rPr lang="zh-CN" altLang="en-US" sz="2400" dirty="0">
                <a:solidFill>
                  <a:schemeClr val="tx1"/>
                </a:solidFill>
              </a:rPr>
              <a:t>）提高了</a:t>
            </a:r>
            <a:r>
              <a:rPr lang="en-US" altLang="zh-CN" sz="2400" dirty="0">
                <a:solidFill>
                  <a:schemeClr val="tx1"/>
                </a:solidFill>
              </a:rPr>
              <a:t>I</a:t>
            </a:r>
            <a:r>
              <a:rPr lang="zh-CN" altLang="en-US" sz="2400" dirty="0">
                <a:solidFill>
                  <a:schemeClr val="tx1"/>
                </a:solidFill>
              </a:rPr>
              <a:t>／</a:t>
            </a:r>
            <a:r>
              <a:rPr lang="en-US" altLang="zh-CN" sz="2400" dirty="0">
                <a:solidFill>
                  <a:schemeClr val="tx1"/>
                </a:solidFill>
              </a:rPr>
              <a:t>O</a:t>
            </a:r>
            <a:r>
              <a:rPr lang="zh-CN" altLang="en-US" sz="2400" dirty="0">
                <a:solidFill>
                  <a:schemeClr val="tx1"/>
                </a:solidFill>
              </a:rPr>
              <a:t>的速度。 </a:t>
            </a:r>
          </a:p>
          <a:p>
            <a:pPr>
              <a:buFontTx/>
              <a:buNone/>
            </a:pPr>
            <a:r>
              <a:rPr lang="zh-CN" altLang="en-US" sz="2400" dirty="0">
                <a:solidFill>
                  <a:schemeClr val="tx1"/>
                </a:solidFill>
              </a:rPr>
              <a:t>   缓和了</a:t>
            </a:r>
            <a:r>
              <a:rPr lang="en-US" altLang="zh-CN" sz="2400" dirty="0">
                <a:solidFill>
                  <a:schemeClr val="tx1"/>
                </a:solidFill>
              </a:rPr>
              <a:t>CPU</a:t>
            </a:r>
            <a:r>
              <a:rPr lang="zh-CN" altLang="en-US" sz="2400" dirty="0">
                <a:solidFill>
                  <a:schemeClr val="tx1"/>
                </a:solidFill>
              </a:rPr>
              <a:t>与低速</a:t>
            </a:r>
            <a:r>
              <a:rPr lang="en-US" altLang="zh-CN" sz="2400" dirty="0">
                <a:solidFill>
                  <a:schemeClr val="tx1"/>
                </a:solidFill>
              </a:rPr>
              <a:t>I</a:t>
            </a:r>
            <a:r>
              <a:rPr lang="zh-CN" altLang="en-US" sz="2400" dirty="0">
                <a:solidFill>
                  <a:schemeClr val="tx1"/>
                </a:solidFill>
              </a:rPr>
              <a:t>／</a:t>
            </a:r>
            <a:r>
              <a:rPr lang="en-US" altLang="zh-CN" sz="2400" dirty="0">
                <a:solidFill>
                  <a:schemeClr val="tx1"/>
                </a:solidFill>
              </a:rPr>
              <a:t>O</a:t>
            </a:r>
            <a:r>
              <a:rPr lang="zh-CN" altLang="en-US" sz="2400" dirty="0">
                <a:solidFill>
                  <a:schemeClr val="tx1"/>
                </a:solidFill>
              </a:rPr>
              <a:t>设备之间速度不匹配的矛盾。</a:t>
            </a:r>
          </a:p>
          <a:p>
            <a:pPr>
              <a:buFontTx/>
              <a:buNone/>
            </a:pPr>
            <a:r>
              <a:rPr lang="zh-CN" altLang="en-US" sz="2400" dirty="0">
                <a:solidFill>
                  <a:schemeClr val="tx1"/>
                </a:solidFill>
              </a:rPr>
              <a:t>（</a:t>
            </a:r>
            <a:r>
              <a:rPr lang="en-US" altLang="zh-CN" sz="2400" dirty="0">
                <a:solidFill>
                  <a:schemeClr val="tx1"/>
                </a:solidFill>
              </a:rPr>
              <a:t>2</a:t>
            </a:r>
            <a:r>
              <a:rPr lang="zh-CN" altLang="en-US" sz="2400" dirty="0">
                <a:solidFill>
                  <a:schemeClr val="tx1"/>
                </a:solidFill>
              </a:rPr>
              <a:t>）将独占设备改造为共享设备。 </a:t>
            </a:r>
          </a:p>
          <a:p>
            <a:pPr>
              <a:buFontTx/>
              <a:buNone/>
            </a:pPr>
            <a:r>
              <a:rPr lang="zh-CN" altLang="en-US" sz="2400" dirty="0">
                <a:solidFill>
                  <a:schemeClr val="tx1"/>
                </a:solidFill>
              </a:rPr>
              <a:t>（</a:t>
            </a:r>
            <a:r>
              <a:rPr lang="en-US" altLang="zh-CN" sz="2400" dirty="0">
                <a:solidFill>
                  <a:schemeClr val="tx1"/>
                </a:solidFill>
              </a:rPr>
              <a:t>3</a:t>
            </a:r>
            <a:r>
              <a:rPr lang="zh-CN" altLang="en-US" sz="2400" dirty="0">
                <a:solidFill>
                  <a:schemeClr val="tx1"/>
                </a:solidFill>
              </a:rPr>
              <a:t>）实现了虚拟设备功能， </a:t>
            </a:r>
          </a:p>
          <a:p>
            <a:pPr>
              <a:buFontTx/>
              <a:buNone/>
            </a:pPr>
            <a:r>
              <a:rPr lang="zh-CN" altLang="en-US" sz="2400" dirty="0">
                <a:solidFill>
                  <a:schemeClr val="tx1"/>
                </a:solidFill>
              </a:rPr>
              <a:t>   </a:t>
            </a:r>
            <a:r>
              <a:rPr lang="en-US" altLang="zh-CN" sz="2400" dirty="0" err="1">
                <a:solidFill>
                  <a:schemeClr val="tx1"/>
                </a:solidFill>
              </a:rPr>
              <a:t>SPOOLing</a:t>
            </a:r>
            <a:r>
              <a:rPr lang="zh-CN" altLang="en-US" sz="2400" dirty="0">
                <a:solidFill>
                  <a:schemeClr val="tx1"/>
                </a:solidFill>
              </a:rPr>
              <a:t>系统实现了将独占设备变换为若干台对应的逻辑设备的功能。</a:t>
            </a:r>
          </a:p>
        </p:txBody>
      </p:sp>
      <p:sp>
        <p:nvSpPr>
          <p:cNvPr id="448514" name="Rectangle 2"/>
          <p:cNvSpPr>
            <a:spLocks noGrp="1" noChangeArrowheads="1"/>
          </p:cNvSpPr>
          <p:nvPr>
            <p:ph type="title" idx="4294967295"/>
          </p:nvPr>
        </p:nvSpPr>
        <p:spPr>
          <a:xfrm>
            <a:off x="0" y="-26988"/>
            <a:ext cx="9180513" cy="792163"/>
          </a:xfrm>
          <a:prstGeom prst="rect">
            <a:avLst/>
          </a:prstGeom>
        </p:spPr>
        <p:txBody>
          <a:bodyPr/>
          <a:lstStyle/>
          <a:p>
            <a:r>
              <a:rPr lang="en-US" altLang="zh-CN" sz="4000" b="0" dirty="0" err="1">
                <a:solidFill>
                  <a:schemeClr val="tx1"/>
                </a:solidFill>
                <a:effectLst>
                  <a:outerShdw blurRad="38100" dist="38100" dir="2700000" algn="tl">
                    <a:srgbClr val="C0C0C0"/>
                  </a:outerShdw>
                </a:effectLst>
              </a:rPr>
              <a:t>SPOOLine</a:t>
            </a:r>
            <a:r>
              <a:rPr lang="zh-CN" altLang="en-US" sz="4000" b="0" dirty="0">
                <a:solidFill>
                  <a:schemeClr val="tx1"/>
                </a:solidFill>
                <a:effectLst>
                  <a:outerShdw blurRad="38100" dist="38100" dir="2700000" algn="tl">
                    <a:srgbClr val="C0C0C0"/>
                  </a:outerShdw>
                </a:effectLst>
              </a:rPr>
              <a:t>系统的特点</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63" name="Rectangle 3"/>
          <p:cNvSpPr>
            <a:spLocks noGrp="1" noChangeArrowheads="1"/>
          </p:cNvSpPr>
          <p:nvPr>
            <p:ph idx="4294967295"/>
          </p:nvPr>
        </p:nvSpPr>
        <p:spPr>
          <a:xfrm>
            <a:off x="587375" y="1268413"/>
            <a:ext cx="8556625" cy="5360987"/>
          </a:xfrm>
        </p:spPr>
        <p:txBody>
          <a:bodyPr/>
          <a:lstStyle/>
          <a:p>
            <a:pPr>
              <a:lnSpc>
                <a:spcPct val="90000"/>
              </a:lnSpc>
            </a:pPr>
            <a:r>
              <a:rPr lang="zh-CN" altLang="en-US" sz="2800" b="1" dirty="0">
                <a:solidFill>
                  <a:schemeClr val="tx1"/>
                </a:solidFill>
                <a:latin typeface="楷体_GB2312" pitchFamily="49" charset="-122"/>
                <a:ea typeface="楷体_GB2312" pitchFamily="49" charset="-122"/>
              </a:rPr>
              <a:t>问题的提出</a:t>
            </a:r>
            <a:endParaRPr lang="en-US" altLang="zh-CN" sz="2800" b="1" dirty="0">
              <a:latin typeface="楷体_GB2312" pitchFamily="49" charset="-122"/>
              <a:ea typeface="楷体_GB2312" pitchFamily="49" charset="-122"/>
            </a:endParaRPr>
          </a:p>
          <a:p>
            <a:pPr lvl="1">
              <a:lnSpc>
                <a:spcPct val="90000"/>
              </a:lnSpc>
            </a:pPr>
            <a:r>
              <a:rPr lang="zh-CN" altLang="en-US" b="1" dirty="0">
                <a:solidFill>
                  <a:schemeClr val="tx1"/>
                </a:solidFill>
                <a:latin typeface="楷体_GB2312" pitchFamily="49" charset="-122"/>
                <a:ea typeface="楷体_GB2312" pitchFamily="49" charset="-122"/>
              </a:rPr>
              <a:t>程序使用逻辑设备而系统使用物理设备</a:t>
            </a:r>
            <a:endParaRPr lang="en-US" altLang="zh-CN" b="1" dirty="0">
              <a:solidFill>
                <a:schemeClr val="tx1"/>
              </a:solidFill>
              <a:latin typeface="楷体_GB2312" pitchFamily="49" charset="-122"/>
              <a:ea typeface="楷体_GB2312" pitchFamily="49" charset="-122"/>
            </a:endParaRPr>
          </a:p>
          <a:p>
            <a:pPr>
              <a:lnSpc>
                <a:spcPct val="90000"/>
              </a:lnSpc>
            </a:pPr>
            <a:r>
              <a:rPr lang="zh-CN" altLang="en-US" sz="2800" b="1" dirty="0">
                <a:latin typeface="楷体_GB2312" pitchFamily="49" charset="-122"/>
                <a:ea typeface="楷体_GB2312" pitchFamily="49" charset="-122"/>
              </a:rPr>
              <a:t>优点</a:t>
            </a:r>
            <a:endParaRPr lang="en-US" altLang="zh-CN" sz="2800" b="1" dirty="0">
              <a:latin typeface="楷体_GB2312" pitchFamily="49" charset="-122"/>
              <a:ea typeface="楷体_GB2312" pitchFamily="49" charset="-122"/>
            </a:endParaRPr>
          </a:p>
          <a:p>
            <a:pPr lvl="1">
              <a:lnSpc>
                <a:spcPct val="90000"/>
              </a:lnSpc>
            </a:pPr>
            <a:r>
              <a:rPr lang="zh-CN" altLang="en-US" b="1" dirty="0">
                <a:solidFill>
                  <a:schemeClr val="tx1"/>
                </a:solidFill>
                <a:latin typeface="楷体_GB2312" pitchFamily="49" charset="-122"/>
                <a:ea typeface="楷体_GB2312" pitchFamily="49" charset="-122"/>
              </a:rPr>
              <a:t>设备分配的灵活性</a:t>
            </a:r>
            <a:endParaRPr lang="en-US" altLang="zh-CN" b="1" dirty="0">
              <a:solidFill>
                <a:schemeClr val="tx1"/>
              </a:solidFill>
              <a:latin typeface="楷体_GB2312" pitchFamily="49" charset="-122"/>
              <a:ea typeface="楷体_GB2312" pitchFamily="49" charset="-122"/>
            </a:endParaRPr>
          </a:p>
          <a:p>
            <a:pPr lvl="1">
              <a:lnSpc>
                <a:spcPct val="90000"/>
              </a:lnSpc>
            </a:pPr>
            <a:r>
              <a:rPr lang="zh-CN" altLang="en-US" b="1" dirty="0">
                <a:latin typeface="楷体_GB2312" pitchFamily="49" charset="-122"/>
                <a:ea typeface="楷体_GB2312" pitchFamily="49" charset="-122"/>
              </a:rPr>
              <a:t>易于</a:t>
            </a:r>
            <a:r>
              <a:rPr lang="en-US" altLang="zh-CN" b="1" dirty="0">
                <a:latin typeface="楷体_GB2312" pitchFamily="49" charset="-122"/>
                <a:ea typeface="楷体_GB2312" pitchFamily="49" charset="-122"/>
              </a:rPr>
              <a:t>I/O</a:t>
            </a:r>
            <a:r>
              <a:rPr lang="zh-CN" altLang="en-US" b="1" dirty="0">
                <a:latin typeface="楷体_GB2312" pitchFamily="49" charset="-122"/>
                <a:ea typeface="楷体_GB2312" pitchFamily="49" charset="-122"/>
              </a:rPr>
              <a:t>重定向</a:t>
            </a:r>
            <a:endParaRPr lang="en-US" altLang="zh-CN" b="1" dirty="0">
              <a:latin typeface="楷体_GB2312" pitchFamily="49" charset="-122"/>
              <a:ea typeface="楷体_GB2312" pitchFamily="49" charset="-122"/>
            </a:endParaRPr>
          </a:p>
          <a:p>
            <a:pPr>
              <a:lnSpc>
                <a:spcPct val="90000"/>
              </a:lnSpc>
            </a:pPr>
            <a:r>
              <a:rPr lang="zh-CN" altLang="en-US" b="1" dirty="0">
                <a:latin typeface="楷体_GB2312" pitchFamily="49" charset="-122"/>
                <a:ea typeface="楷体_GB2312" pitchFamily="49" charset="-122"/>
              </a:rPr>
              <a:t>实现</a:t>
            </a:r>
            <a:endParaRPr lang="en-US" altLang="zh-CN" b="1" dirty="0">
              <a:latin typeface="楷体_GB2312" pitchFamily="49" charset="-122"/>
              <a:ea typeface="楷体_GB2312" pitchFamily="49" charset="-122"/>
            </a:endParaRPr>
          </a:p>
          <a:p>
            <a:pPr lvl="1">
              <a:lnSpc>
                <a:spcPct val="90000"/>
              </a:lnSpc>
            </a:pPr>
            <a:r>
              <a:rPr lang="zh-CN" altLang="en-US" b="1" dirty="0">
                <a:solidFill>
                  <a:schemeClr val="tx1"/>
                </a:solidFill>
                <a:latin typeface="楷体_GB2312" pitchFamily="49" charset="-122"/>
                <a:ea typeface="楷体_GB2312" pitchFamily="49" charset="-122"/>
              </a:rPr>
              <a:t>设备独立性软件</a:t>
            </a:r>
            <a:endParaRPr lang="en-US" altLang="zh-CN" b="1" dirty="0">
              <a:solidFill>
                <a:schemeClr val="tx1"/>
              </a:solidFill>
              <a:latin typeface="楷体_GB2312" pitchFamily="49" charset="-122"/>
              <a:ea typeface="楷体_GB2312" pitchFamily="49" charset="-122"/>
            </a:endParaRPr>
          </a:p>
          <a:p>
            <a:pPr lvl="1">
              <a:lnSpc>
                <a:spcPct val="90000"/>
              </a:lnSpc>
            </a:pPr>
            <a:r>
              <a:rPr lang="zh-CN" altLang="en-US" b="1" dirty="0">
                <a:latin typeface="楷体_GB2312" pitchFamily="49" charset="-122"/>
                <a:ea typeface="楷体_GB2312" pitchFamily="49" charset="-122"/>
              </a:rPr>
              <a:t>设备驱动软件</a:t>
            </a:r>
            <a:endParaRPr lang="en-US" altLang="zh-CN" b="1" dirty="0">
              <a:latin typeface="楷体_GB2312" pitchFamily="49" charset="-122"/>
              <a:ea typeface="楷体_GB2312" pitchFamily="49" charset="-122"/>
            </a:endParaRPr>
          </a:p>
          <a:p>
            <a:pPr lvl="1">
              <a:lnSpc>
                <a:spcPct val="90000"/>
              </a:lnSpc>
            </a:pPr>
            <a:r>
              <a:rPr lang="zh-CN" altLang="en-US" b="1" dirty="0">
                <a:solidFill>
                  <a:schemeClr val="tx1"/>
                </a:solidFill>
                <a:latin typeface="楷体_GB2312" pitchFamily="49" charset="-122"/>
                <a:ea typeface="楷体_GB2312" pitchFamily="49" charset="-122"/>
              </a:rPr>
              <a:t>逻辑设备表（</a:t>
            </a:r>
            <a:r>
              <a:rPr lang="en-US" altLang="zh-CN" b="1" dirty="0">
                <a:solidFill>
                  <a:schemeClr val="tx1"/>
                </a:solidFill>
                <a:latin typeface="楷体_GB2312" pitchFamily="49" charset="-122"/>
                <a:ea typeface="楷体_GB2312" pitchFamily="49" charset="-122"/>
              </a:rPr>
              <a:t>LUT</a:t>
            </a:r>
            <a:r>
              <a:rPr lang="zh-CN" altLang="en-US" b="1" dirty="0">
                <a:solidFill>
                  <a:schemeClr val="tx1"/>
                </a:solidFill>
                <a:latin typeface="楷体_GB2312" pitchFamily="49" charset="-122"/>
                <a:ea typeface="楷体_GB2312" pitchFamily="49" charset="-122"/>
              </a:rPr>
              <a:t>）</a:t>
            </a:r>
            <a:endParaRPr lang="en-US" altLang="zh-CN" b="1" dirty="0">
              <a:solidFill>
                <a:schemeClr val="tx1"/>
              </a:solidFill>
              <a:latin typeface="楷体_GB2312" pitchFamily="49" charset="-122"/>
              <a:ea typeface="楷体_GB2312" pitchFamily="49" charset="-122"/>
            </a:endParaRPr>
          </a:p>
        </p:txBody>
      </p:sp>
      <p:sp>
        <p:nvSpPr>
          <p:cNvPr id="450562" name="Rectangle 2"/>
          <p:cNvSpPr>
            <a:spLocks noGrp="1" noChangeArrowheads="1"/>
          </p:cNvSpPr>
          <p:nvPr>
            <p:ph type="title" idx="4294967295"/>
          </p:nvPr>
        </p:nvSpPr>
        <p:spPr>
          <a:xfrm>
            <a:off x="1350963" y="0"/>
            <a:ext cx="7793037" cy="838200"/>
          </a:xfrm>
          <a:prstGeom prst="rect">
            <a:avLst/>
          </a:prstGeom>
        </p:spPr>
        <p:txBody>
          <a:bodyPr/>
          <a:lstStyle/>
          <a:p>
            <a:r>
              <a:rPr lang="en-US" altLang="zh-CN" dirty="0">
                <a:solidFill>
                  <a:schemeClr val="tx1"/>
                </a:solidFill>
              </a:rPr>
              <a:t>4.4 </a:t>
            </a:r>
            <a:r>
              <a:rPr lang="zh-CN" altLang="en-US" dirty="0">
                <a:solidFill>
                  <a:schemeClr val="tx1"/>
                </a:solidFill>
                <a:latin typeface="宋体" pitchFamily="2" charset="-122"/>
              </a:rPr>
              <a:t>设备独立性</a:t>
            </a:r>
            <a:r>
              <a:rPr lang="zh-CN" altLang="en-US" dirty="0">
                <a:solidFill>
                  <a:schemeClr val="tx1"/>
                </a:solidFill>
              </a:rPr>
              <a:t> </a:t>
            </a:r>
          </a:p>
        </p:txBody>
      </p:sp>
      <p:sp>
        <p:nvSpPr>
          <p:cNvPr id="4" name="圆角矩形 3"/>
          <p:cNvSpPr/>
          <p:nvPr/>
        </p:nvSpPr>
        <p:spPr bwMode="auto">
          <a:xfrm>
            <a:off x="4860032" y="2420888"/>
            <a:ext cx="2664296" cy="72008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用户层软件</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5" name="圆角矩形 4"/>
          <p:cNvSpPr/>
          <p:nvPr/>
        </p:nvSpPr>
        <p:spPr bwMode="auto">
          <a:xfrm>
            <a:off x="4860032" y="3140968"/>
            <a:ext cx="2664296" cy="72008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设备独立性软件</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6" name="圆角矩形 5"/>
          <p:cNvSpPr/>
          <p:nvPr/>
        </p:nvSpPr>
        <p:spPr bwMode="auto">
          <a:xfrm>
            <a:off x="4860032" y="3861048"/>
            <a:ext cx="2664296" cy="72008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设备驱动程序</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
        <p:nvSpPr>
          <p:cNvPr id="7" name="圆角矩形 6"/>
          <p:cNvSpPr/>
          <p:nvPr/>
        </p:nvSpPr>
        <p:spPr bwMode="auto">
          <a:xfrm>
            <a:off x="4860032" y="4581128"/>
            <a:ext cx="2664296" cy="72008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zh-CN" altLang="en-US" sz="2400" b="0" i="0" u="none" strike="noStrike" cap="none" normalizeH="0" baseline="0" dirty="0">
                <a:ln>
                  <a:noFill/>
                </a:ln>
                <a:solidFill>
                  <a:schemeClr val="tx1"/>
                </a:solidFill>
                <a:effectLst/>
                <a:latin typeface="Times New Roman" pitchFamily="18" charset="0"/>
                <a:ea typeface="宋体" pitchFamily="2" charset="-122"/>
              </a:rPr>
              <a:t>中断处理程序</a:t>
            </a:r>
          </a:p>
        </p:txBody>
      </p:sp>
      <p:sp>
        <p:nvSpPr>
          <p:cNvPr id="8" name="圆角矩形 7"/>
          <p:cNvSpPr/>
          <p:nvPr/>
        </p:nvSpPr>
        <p:spPr bwMode="auto">
          <a:xfrm>
            <a:off x="4860032" y="5301208"/>
            <a:ext cx="2664296" cy="720080"/>
          </a:xfrm>
          <a:prstGeom prst="round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zh-CN" altLang="en-US" dirty="0"/>
              <a:t>硬件</a:t>
            </a:r>
            <a:endParaRPr kumimoji="1" lang="zh-CN" altLang="en-US" sz="2400" b="0" i="0" u="none" strike="noStrike" cap="none" normalizeH="0" baseline="0" dirty="0">
              <a:ln>
                <a:noFill/>
              </a:ln>
              <a:solidFill>
                <a:schemeClr val="tx1"/>
              </a:solidFill>
              <a:effectLst/>
              <a:latin typeface="Times New Roman" pitchFamily="18" charset="0"/>
              <a:ea typeface="宋体" pitchFamily="2" charset="-122"/>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587" name="Rectangle 3"/>
          <p:cNvSpPr>
            <a:spLocks noGrp="1" noChangeArrowheads="1"/>
          </p:cNvSpPr>
          <p:nvPr>
            <p:ph idx="4294967295"/>
          </p:nvPr>
        </p:nvSpPr>
        <p:spPr>
          <a:xfrm>
            <a:off x="479425" y="1201738"/>
            <a:ext cx="8664575" cy="858837"/>
          </a:xfrm>
        </p:spPr>
        <p:txBody>
          <a:bodyPr/>
          <a:lstStyle/>
          <a:p>
            <a:pPr>
              <a:lnSpc>
                <a:spcPct val="90000"/>
              </a:lnSpc>
              <a:buNone/>
            </a:pPr>
            <a:r>
              <a:rPr lang="zh-CN" altLang="en-US" sz="2800" b="1" dirty="0">
                <a:latin typeface="宋体" pitchFamily="2" charset="-122"/>
                <a:cs typeface="Times New Roman" pitchFamily="18" charset="0"/>
              </a:rPr>
              <a:t>逻辑设备表</a:t>
            </a:r>
            <a:r>
              <a:rPr lang="en-US" altLang="zh-CN" sz="2800" b="1" dirty="0">
                <a:latin typeface="宋体" pitchFamily="2" charset="-122"/>
                <a:cs typeface="Times New Roman" pitchFamily="18" charset="0"/>
              </a:rPr>
              <a:t>LUT:</a:t>
            </a:r>
            <a:r>
              <a:rPr lang="zh-CN" altLang="en-US" sz="2800" b="1" dirty="0">
                <a:latin typeface="宋体" pitchFamily="2" charset="-122"/>
                <a:cs typeface="Times New Roman" pitchFamily="18" charset="0"/>
              </a:rPr>
              <a:t>设备映射</a:t>
            </a:r>
            <a:endParaRPr lang="en-US" altLang="zh-CN" sz="2800" b="1" dirty="0">
              <a:solidFill>
                <a:schemeClr val="tx1"/>
              </a:solidFill>
              <a:latin typeface="宋体" pitchFamily="2" charset="-122"/>
              <a:cs typeface="Times New Roman" pitchFamily="18" charset="0"/>
            </a:endParaRPr>
          </a:p>
        </p:txBody>
      </p:sp>
      <p:sp>
        <p:nvSpPr>
          <p:cNvPr id="451586" name="Rectangle 2"/>
          <p:cNvSpPr>
            <a:spLocks noGrp="1" noChangeArrowheads="1"/>
          </p:cNvSpPr>
          <p:nvPr>
            <p:ph type="title" idx="4294967295"/>
          </p:nvPr>
        </p:nvSpPr>
        <p:spPr>
          <a:xfrm>
            <a:off x="1350963" y="228600"/>
            <a:ext cx="7793037" cy="677863"/>
          </a:xfrm>
          <a:prstGeom prst="rect">
            <a:avLst/>
          </a:prstGeom>
        </p:spPr>
        <p:txBody>
          <a:bodyPr>
            <a:normAutofit fontScale="90000"/>
          </a:bodyPr>
          <a:lstStyle/>
          <a:p>
            <a:r>
              <a:rPr lang="en-US" altLang="zh-CN" dirty="0">
                <a:solidFill>
                  <a:schemeClr val="tx1"/>
                </a:solidFill>
              </a:rPr>
              <a:t>4.4.1 </a:t>
            </a:r>
            <a:r>
              <a:rPr lang="zh-CN" altLang="en-US" dirty="0">
                <a:solidFill>
                  <a:schemeClr val="tx1"/>
                </a:solidFill>
                <a:latin typeface="宋体" pitchFamily="2" charset="-122"/>
              </a:rPr>
              <a:t>设备无关性的实现</a:t>
            </a:r>
          </a:p>
        </p:txBody>
      </p:sp>
      <p:grpSp>
        <p:nvGrpSpPr>
          <p:cNvPr id="451588" name="Group 4"/>
          <p:cNvGrpSpPr>
            <a:grpSpLocks/>
          </p:cNvGrpSpPr>
          <p:nvPr/>
        </p:nvGrpSpPr>
        <p:grpSpPr bwMode="auto">
          <a:xfrm>
            <a:off x="1219200" y="1828800"/>
            <a:ext cx="6858000" cy="1533525"/>
            <a:chOff x="-3" y="-3"/>
            <a:chExt cx="3212" cy="1926"/>
          </a:xfrm>
        </p:grpSpPr>
        <p:grpSp>
          <p:nvGrpSpPr>
            <p:cNvPr id="451589" name="Group 5"/>
            <p:cNvGrpSpPr>
              <a:grpSpLocks/>
            </p:cNvGrpSpPr>
            <p:nvPr/>
          </p:nvGrpSpPr>
          <p:grpSpPr bwMode="auto">
            <a:xfrm>
              <a:off x="0" y="0"/>
              <a:ext cx="3206" cy="1920"/>
              <a:chOff x="0" y="0"/>
              <a:chExt cx="3206" cy="1920"/>
            </a:xfrm>
          </p:grpSpPr>
          <p:grpSp>
            <p:nvGrpSpPr>
              <p:cNvPr id="451590" name="Group 6"/>
              <p:cNvGrpSpPr>
                <a:grpSpLocks/>
              </p:cNvGrpSpPr>
              <p:nvPr/>
            </p:nvGrpSpPr>
            <p:grpSpPr bwMode="auto">
              <a:xfrm>
                <a:off x="0" y="0"/>
                <a:ext cx="796" cy="384"/>
                <a:chOff x="0" y="0"/>
                <a:chExt cx="796" cy="384"/>
              </a:xfrm>
            </p:grpSpPr>
            <p:sp>
              <p:nvSpPr>
                <p:cNvPr id="451591" name="Rectangle 7"/>
                <p:cNvSpPr>
                  <a:spLocks noChangeArrowheads="1"/>
                </p:cNvSpPr>
                <p:nvPr/>
              </p:nvSpPr>
              <p:spPr bwMode="auto">
                <a:xfrm>
                  <a:off x="43" y="0"/>
                  <a:ext cx="710" cy="384"/>
                </a:xfrm>
                <a:prstGeom prst="rect">
                  <a:avLst/>
                </a:prstGeom>
                <a:noFill/>
                <a:ln w="9525">
                  <a:noFill/>
                  <a:miter lim="800000"/>
                  <a:headEnd/>
                  <a:tailEnd/>
                </a:ln>
                <a:effectLst/>
              </p:spPr>
              <p:txBody>
                <a:bodyPr/>
                <a:lstStyle/>
                <a:p>
                  <a:pPr algn="just"/>
                  <a:r>
                    <a:rPr lang="zh-CN" altLang="en-US" sz="1600" b="1">
                      <a:latin typeface="宋体" pitchFamily="2" charset="-122"/>
                    </a:rPr>
                    <a:t>主设备号</a:t>
                  </a:r>
                  <a:endParaRPr lang="zh-CN" altLang="en-US" sz="1600" b="1"/>
                </a:p>
              </p:txBody>
            </p:sp>
            <p:sp>
              <p:nvSpPr>
                <p:cNvPr id="451592" name="Rectangle 8"/>
                <p:cNvSpPr>
                  <a:spLocks noChangeArrowheads="1"/>
                </p:cNvSpPr>
                <p:nvPr/>
              </p:nvSpPr>
              <p:spPr bwMode="auto">
                <a:xfrm>
                  <a:off x="0" y="0"/>
                  <a:ext cx="796"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593" name="Group 9"/>
              <p:cNvGrpSpPr>
                <a:grpSpLocks/>
              </p:cNvGrpSpPr>
              <p:nvPr/>
            </p:nvGrpSpPr>
            <p:grpSpPr bwMode="auto">
              <a:xfrm>
                <a:off x="796" y="0"/>
                <a:ext cx="1392" cy="384"/>
                <a:chOff x="796" y="0"/>
                <a:chExt cx="1392" cy="384"/>
              </a:xfrm>
            </p:grpSpPr>
            <p:sp>
              <p:nvSpPr>
                <p:cNvPr id="451594" name="Rectangle 10"/>
                <p:cNvSpPr>
                  <a:spLocks noChangeArrowheads="1"/>
                </p:cNvSpPr>
                <p:nvPr/>
              </p:nvSpPr>
              <p:spPr bwMode="auto">
                <a:xfrm>
                  <a:off x="839" y="0"/>
                  <a:ext cx="1306" cy="384"/>
                </a:xfrm>
                <a:prstGeom prst="rect">
                  <a:avLst/>
                </a:prstGeom>
                <a:noFill/>
                <a:ln w="9525">
                  <a:noFill/>
                  <a:miter lim="800000"/>
                  <a:headEnd/>
                  <a:tailEnd/>
                </a:ln>
                <a:effectLst/>
              </p:spPr>
              <p:txBody>
                <a:bodyPr/>
                <a:lstStyle/>
                <a:p>
                  <a:pPr algn="just"/>
                  <a:r>
                    <a:rPr lang="zh-CN" altLang="en-US" sz="1600" b="1">
                      <a:latin typeface="宋体" pitchFamily="2" charset="-122"/>
                    </a:rPr>
                    <a:t>逻辑设备名</a:t>
                  </a:r>
                  <a:endParaRPr lang="zh-CN" altLang="en-US" sz="1600" b="1"/>
                </a:p>
              </p:txBody>
            </p:sp>
            <p:sp>
              <p:nvSpPr>
                <p:cNvPr id="451595" name="Rectangle 11"/>
                <p:cNvSpPr>
                  <a:spLocks noChangeArrowheads="1"/>
                </p:cNvSpPr>
                <p:nvPr/>
              </p:nvSpPr>
              <p:spPr bwMode="auto">
                <a:xfrm>
                  <a:off x="796" y="0"/>
                  <a:ext cx="1392"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596" name="Group 12"/>
              <p:cNvGrpSpPr>
                <a:grpSpLocks/>
              </p:cNvGrpSpPr>
              <p:nvPr/>
            </p:nvGrpSpPr>
            <p:grpSpPr bwMode="auto">
              <a:xfrm>
                <a:off x="2188" y="0"/>
                <a:ext cx="1018" cy="384"/>
                <a:chOff x="2188" y="0"/>
                <a:chExt cx="1018" cy="384"/>
              </a:xfrm>
            </p:grpSpPr>
            <p:sp>
              <p:nvSpPr>
                <p:cNvPr id="451597" name="Rectangle 13"/>
                <p:cNvSpPr>
                  <a:spLocks noChangeArrowheads="1"/>
                </p:cNvSpPr>
                <p:nvPr/>
              </p:nvSpPr>
              <p:spPr bwMode="auto">
                <a:xfrm>
                  <a:off x="2231" y="0"/>
                  <a:ext cx="932" cy="384"/>
                </a:xfrm>
                <a:prstGeom prst="rect">
                  <a:avLst/>
                </a:prstGeom>
                <a:noFill/>
                <a:ln w="9525">
                  <a:noFill/>
                  <a:miter lim="800000"/>
                  <a:headEnd/>
                  <a:tailEnd/>
                </a:ln>
                <a:effectLst/>
              </p:spPr>
              <p:txBody>
                <a:bodyPr/>
                <a:lstStyle/>
                <a:p>
                  <a:pPr algn="just"/>
                  <a:r>
                    <a:rPr lang="zh-CN" altLang="en-US" sz="1600" b="1">
                      <a:latin typeface="宋体" pitchFamily="2" charset="-122"/>
                    </a:rPr>
                    <a:t>驱动程序入口地址</a:t>
                  </a:r>
                  <a:endParaRPr lang="zh-CN" altLang="en-US" sz="1600" b="1"/>
                </a:p>
              </p:txBody>
            </p:sp>
            <p:sp>
              <p:nvSpPr>
                <p:cNvPr id="451598" name="Rectangle 14"/>
                <p:cNvSpPr>
                  <a:spLocks noChangeArrowheads="1"/>
                </p:cNvSpPr>
                <p:nvPr/>
              </p:nvSpPr>
              <p:spPr bwMode="auto">
                <a:xfrm>
                  <a:off x="2188" y="0"/>
                  <a:ext cx="1018"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599" name="Group 15"/>
              <p:cNvGrpSpPr>
                <a:grpSpLocks/>
              </p:cNvGrpSpPr>
              <p:nvPr/>
            </p:nvGrpSpPr>
            <p:grpSpPr bwMode="auto">
              <a:xfrm>
                <a:off x="0" y="384"/>
                <a:ext cx="796" cy="384"/>
                <a:chOff x="0" y="384"/>
                <a:chExt cx="796" cy="384"/>
              </a:xfrm>
            </p:grpSpPr>
            <p:sp>
              <p:nvSpPr>
                <p:cNvPr id="451600" name="Rectangle 16"/>
                <p:cNvSpPr>
                  <a:spLocks noChangeArrowheads="1"/>
                </p:cNvSpPr>
                <p:nvPr/>
              </p:nvSpPr>
              <p:spPr bwMode="auto">
                <a:xfrm>
                  <a:off x="43" y="384"/>
                  <a:ext cx="710" cy="384"/>
                </a:xfrm>
                <a:prstGeom prst="rect">
                  <a:avLst/>
                </a:prstGeom>
                <a:noFill/>
                <a:ln w="9525">
                  <a:noFill/>
                  <a:miter lim="800000"/>
                  <a:headEnd/>
                  <a:tailEnd/>
                </a:ln>
                <a:effectLst/>
              </p:spPr>
              <p:txBody>
                <a:bodyPr/>
                <a:lstStyle/>
                <a:p>
                  <a:pPr algn="just"/>
                  <a:r>
                    <a:rPr lang="en-US" altLang="zh-CN" sz="1600" b="1">
                      <a:latin typeface="宋体" pitchFamily="2" charset="-122"/>
                    </a:rPr>
                    <a:t>3</a:t>
                  </a:r>
                  <a:endParaRPr lang="en-US" altLang="zh-CN" sz="1600" b="1"/>
                </a:p>
              </p:txBody>
            </p:sp>
            <p:sp>
              <p:nvSpPr>
                <p:cNvPr id="451601" name="Rectangle 17"/>
                <p:cNvSpPr>
                  <a:spLocks noChangeArrowheads="1"/>
                </p:cNvSpPr>
                <p:nvPr/>
              </p:nvSpPr>
              <p:spPr bwMode="auto">
                <a:xfrm>
                  <a:off x="0" y="384"/>
                  <a:ext cx="796"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02" name="Group 18"/>
              <p:cNvGrpSpPr>
                <a:grpSpLocks/>
              </p:cNvGrpSpPr>
              <p:nvPr/>
            </p:nvGrpSpPr>
            <p:grpSpPr bwMode="auto">
              <a:xfrm>
                <a:off x="796" y="384"/>
                <a:ext cx="1392" cy="384"/>
                <a:chOff x="796" y="384"/>
                <a:chExt cx="1392" cy="384"/>
              </a:xfrm>
            </p:grpSpPr>
            <p:sp>
              <p:nvSpPr>
                <p:cNvPr id="451603" name="Rectangle 19"/>
                <p:cNvSpPr>
                  <a:spLocks noChangeArrowheads="1"/>
                </p:cNvSpPr>
                <p:nvPr/>
              </p:nvSpPr>
              <p:spPr bwMode="auto">
                <a:xfrm>
                  <a:off x="839" y="384"/>
                  <a:ext cx="1306" cy="384"/>
                </a:xfrm>
                <a:prstGeom prst="rect">
                  <a:avLst/>
                </a:prstGeom>
                <a:noFill/>
                <a:ln w="9525">
                  <a:noFill/>
                  <a:miter lim="800000"/>
                  <a:headEnd/>
                  <a:tailEnd/>
                </a:ln>
                <a:effectLst/>
              </p:spPr>
              <p:txBody>
                <a:bodyPr/>
                <a:lstStyle/>
                <a:p>
                  <a:pPr algn="just"/>
                  <a:r>
                    <a:rPr lang="en-US" altLang="zh-CN" sz="1600" b="1">
                      <a:latin typeface="宋体" pitchFamily="2" charset="-122"/>
                    </a:rPr>
                    <a:t>/dev/tty1 (</a:t>
                  </a:r>
                  <a:r>
                    <a:rPr lang="zh-CN" altLang="en-US" sz="1600" b="1">
                      <a:latin typeface="宋体" pitchFamily="2" charset="-122"/>
                    </a:rPr>
                    <a:t>键盘输入设备</a:t>
                  </a:r>
                  <a:r>
                    <a:rPr lang="en-US" altLang="zh-CN" sz="1600" b="1">
                      <a:latin typeface="宋体" pitchFamily="2" charset="-122"/>
                    </a:rPr>
                    <a:t>1)</a:t>
                  </a:r>
                  <a:endParaRPr lang="en-US" altLang="zh-CN" sz="1600" b="1"/>
                </a:p>
              </p:txBody>
            </p:sp>
            <p:sp>
              <p:nvSpPr>
                <p:cNvPr id="451604" name="Rectangle 20"/>
                <p:cNvSpPr>
                  <a:spLocks noChangeArrowheads="1"/>
                </p:cNvSpPr>
                <p:nvPr/>
              </p:nvSpPr>
              <p:spPr bwMode="auto">
                <a:xfrm>
                  <a:off x="796" y="384"/>
                  <a:ext cx="1392"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05" name="Group 21"/>
              <p:cNvGrpSpPr>
                <a:grpSpLocks/>
              </p:cNvGrpSpPr>
              <p:nvPr/>
            </p:nvGrpSpPr>
            <p:grpSpPr bwMode="auto">
              <a:xfrm>
                <a:off x="2188" y="384"/>
                <a:ext cx="1018" cy="384"/>
                <a:chOff x="2188" y="384"/>
                <a:chExt cx="1018" cy="384"/>
              </a:xfrm>
            </p:grpSpPr>
            <p:sp>
              <p:nvSpPr>
                <p:cNvPr id="451606" name="Rectangle 22"/>
                <p:cNvSpPr>
                  <a:spLocks noChangeArrowheads="1"/>
                </p:cNvSpPr>
                <p:nvPr/>
              </p:nvSpPr>
              <p:spPr bwMode="auto">
                <a:xfrm>
                  <a:off x="2231" y="384"/>
                  <a:ext cx="932" cy="384"/>
                </a:xfrm>
                <a:prstGeom prst="rect">
                  <a:avLst/>
                </a:prstGeom>
                <a:noFill/>
                <a:ln w="9525">
                  <a:noFill/>
                  <a:miter lim="800000"/>
                  <a:headEnd/>
                  <a:tailEnd/>
                </a:ln>
                <a:effectLst/>
              </p:spPr>
              <p:txBody>
                <a:bodyPr/>
                <a:lstStyle/>
                <a:p>
                  <a:pPr algn="just"/>
                  <a:r>
                    <a:rPr lang="en-US" altLang="zh-CN" sz="1600" b="1">
                      <a:latin typeface="宋体" pitchFamily="2" charset="-122"/>
                    </a:rPr>
                    <a:t>3000</a:t>
                  </a:r>
                  <a:endParaRPr lang="en-US" altLang="zh-CN" sz="1600" b="1"/>
                </a:p>
              </p:txBody>
            </p:sp>
            <p:sp>
              <p:nvSpPr>
                <p:cNvPr id="451607" name="Rectangle 23"/>
                <p:cNvSpPr>
                  <a:spLocks noChangeArrowheads="1"/>
                </p:cNvSpPr>
                <p:nvPr/>
              </p:nvSpPr>
              <p:spPr bwMode="auto">
                <a:xfrm>
                  <a:off x="2188" y="384"/>
                  <a:ext cx="1018"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08" name="Group 24"/>
              <p:cNvGrpSpPr>
                <a:grpSpLocks/>
              </p:cNvGrpSpPr>
              <p:nvPr/>
            </p:nvGrpSpPr>
            <p:grpSpPr bwMode="auto">
              <a:xfrm>
                <a:off x="0" y="768"/>
                <a:ext cx="796" cy="384"/>
                <a:chOff x="0" y="768"/>
                <a:chExt cx="796" cy="384"/>
              </a:xfrm>
            </p:grpSpPr>
            <p:sp>
              <p:nvSpPr>
                <p:cNvPr id="451609" name="Rectangle 25"/>
                <p:cNvSpPr>
                  <a:spLocks noChangeArrowheads="1"/>
                </p:cNvSpPr>
                <p:nvPr/>
              </p:nvSpPr>
              <p:spPr bwMode="auto">
                <a:xfrm>
                  <a:off x="43" y="768"/>
                  <a:ext cx="710" cy="384"/>
                </a:xfrm>
                <a:prstGeom prst="rect">
                  <a:avLst/>
                </a:prstGeom>
                <a:noFill/>
                <a:ln w="9525">
                  <a:noFill/>
                  <a:miter lim="800000"/>
                  <a:headEnd/>
                  <a:tailEnd/>
                </a:ln>
                <a:effectLst/>
              </p:spPr>
              <p:txBody>
                <a:bodyPr/>
                <a:lstStyle/>
                <a:p>
                  <a:pPr algn="just"/>
                  <a:r>
                    <a:rPr lang="en-US" altLang="zh-CN" sz="1600" b="1">
                      <a:latin typeface="宋体" pitchFamily="2" charset="-122"/>
                    </a:rPr>
                    <a:t>3</a:t>
                  </a:r>
                  <a:endParaRPr lang="en-US" altLang="zh-CN" sz="1600" b="1"/>
                </a:p>
              </p:txBody>
            </p:sp>
            <p:sp>
              <p:nvSpPr>
                <p:cNvPr id="451610" name="Rectangle 26"/>
                <p:cNvSpPr>
                  <a:spLocks noChangeArrowheads="1"/>
                </p:cNvSpPr>
                <p:nvPr/>
              </p:nvSpPr>
              <p:spPr bwMode="auto">
                <a:xfrm>
                  <a:off x="0" y="768"/>
                  <a:ext cx="796"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11" name="Group 27"/>
              <p:cNvGrpSpPr>
                <a:grpSpLocks/>
              </p:cNvGrpSpPr>
              <p:nvPr/>
            </p:nvGrpSpPr>
            <p:grpSpPr bwMode="auto">
              <a:xfrm>
                <a:off x="796" y="768"/>
                <a:ext cx="1392" cy="384"/>
                <a:chOff x="796" y="768"/>
                <a:chExt cx="1392" cy="384"/>
              </a:xfrm>
            </p:grpSpPr>
            <p:sp>
              <p:nvSpPr>
                <p:cNvPr id="451612" name="Rectangle 28"/>
                <p:cNvSpPr>
                  <a:spLocks noChangeArrowheads="1"/>
                </p:cNvSpPr>
                <p:nvPr/>
              </p:nvSpPr>
              <p:spPr bwMode="auto">
                <a:xfrm>
                  <a:off x="839" y="768"/>
                  <a:ext cx="1306" cy="384"/>
                </a:xfrm>
                <a:prstGeom prst="rect">
                  <a:avLst/>
                </a:prstGeom>
                <a:noFill/>
                <a:ln w="9525">
                  <a:noFill/>
                  <a:miter lim="800000"/>
                  <a:headEnd/>
                  <a:tailEnd/>
                </a:ln>
                <a:effectLst/>
              </p:spPr>
              <p:txBody>
                <a:bodyPr/>
                <a:lstStyle/>
                <a:p>
                  <a:pPr algn="just"/>
                  <a:r>
                    <a:rPr lang="en-US" altLang="zh-CN" sz="1600" b="1" dirty="0">
                      <a:latin typeface="宋体" pitchFamily="2" charset="-122"/>
                    </a:rPr>
                    <a:t>/dev/tty2</a:t>
                  </a:r>
                  <a:r>
                    <a:rPr lang="zh-CN" altLang="en-US" sz="1600" b="1" dirty="0">
                      <a:latin typeface="宋体" pitchFamily="2" charset="-122"/>
                    </a:rPr>
                    <a:t>（键盘输入设备</a:t>
                  </a:r>
                  <a:r>
                    <a:rPr lang="en-US" altLang="zh-CN" sz="1600" b="1" dirty="0">
                      <a:latin typeface="宋体" pitchFamily="2" charset="-122"/>
                    </a:rPr>
                    <a:t>2</a:t>
                  </a:r>
                  <a:r>
                    <a:rPr lang="zh-CN" altLang="en-US" sz="1600" b="1" dirty="0">
                      <a:latin typeface="宋体" pitchFamily="2" charset="-122"/>
                    </a:rPr>
                    <a:t>）</a:t>
                  </a:r>
                  <a:endParaRPr lang="zh-CN" altLang="en-US" sz="1600" b="1" dirty="0"/>
                </a:p>
              </p:txBody>
            </p:sp>
            <p:sp>
              <p:nvSpPr>
                <p:cNvPr id="451613" name="Rectangle 29"/>
                <p:cNvSpPr>
                  <a:spLocks noChangeArrowheads="1"/>
                </p:cNvSpPr>
                <p:nvPr/>
              </p:nvSpPr>
              <p:spPr bwMode="auto">
                <a:xfrm>
                  <a:off x="796" y="768"/>
                  <a:ext cx="1392"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14" name="Group 30"/>
              <p:cNvGrpSpPr>
                <a:grpSpLocks/>
              </p:cNvGrpSpPr>
              <p:nvPr/>
            </p:nvGrpSpPr>
            <p:grpSpPr bwMode="auto">
              <a:xfrm>
                <a:off x="2188" y="768"/>
                <a:ext cx="1018" cy="384"/>
                <a:chOff x="2188" y="768"/>
                <a:chExt cx="1018" cy="384"/>
              </a:xfrm>
            </p:grpSpPr>
            <p:sp>
              <p:nvSpPr>
                <p:cNvPr id="451615" name="Rectangle 31"/>
                <p:cNvSpPr>
                  <a:spLocks noChangeArrowheads="1"/>
                </p:cNvSpPr>
                <p:nvPr/>
              </p:nvSpPr>
              <p:spPr bwMode="auto">
                <a:xfrm>
                  <a:off x="2231" y="768"/>
                  <a:ext cx="932" cy="384"/>
                </a:xfrm>
                <a:prstGeom prst="rect">
                  <a:avLst/>
                </a:prstGeom>
                <a:noFill/>
                <a:ln w="9525">
                  <a:noFill/>
                  <a:miter lim="800000"/>
                  <a:headEnd/>
                  <a:tailEnd/>
                </a:ln>
                <a:effectLst/>
              </p:spPr>
              <p:txBody>
                <a:bodyPr/>
                <a:lstStyle/>
                <a:p>
                  <a:pPr algn="just"/>
                  <a:r>
                    <a:rPr lang="en-US" altLang="zh-CN" sz="1600" b="1">
                      <a:latin typeface="宋体" pitchFamily="2" charset="-122"/>
                    </a:rPr>
                    <a:t>3000</a:t>
                  </a:r>
                  <a:endParaRPr lang="en-US" altLang="zh-CN" sz="1600" b="1"/>
                </a:p>
              </p:txBody>
            </p:sp>
            <p:sp>
              <p:nvSpPr>
                <p:cNvPr id="451616" name="Rectangle 32"/>
                <p:cNvSpPr>
                  <a:spLocks noChangeArrowheads="1"/>
                </p:cNvSpPr>
                <p:nvPr/>
              </p:nvSpPr>
              <p:spPr bwMode="auto">
                <a:xfrm>
                  <a:off x="2188" y="768"/>
                  <a:ext cx="1018"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17" name="Group 33"/>
              <p:cNvGrpSpPr>
                <a:grpSpLocks/>
              </p:cNvGrpSpPr>
              <p:nvPr/>
            </p:nvGrpSpPr>
            <p:grpSpPr bwMode="auto">
              <a:xfrm>
                <a:off x="0" y="1152"/>
                <a:ext cx="796" cy="384"/>
                <a:chOff x="0" y="1152"/>
                <a:chExt cx="796" cy="384"/>
              </a:xfrm>
            </p:grpSpPr>
            <p:sp>
              <p:nvSpPr>
                <p:cNvPr id="451618" name="Rectangle 34"/>
                <p:cNvSpPr>
                  <a:spLocks noChangeArrowheads="1"/>
                </p:cNvSpPr>
                <p:nvPr/>
              </p:nvSpPr>
              <p:spPr bwMode="auto">
                <a:xfrm>
                  <a:off x="43" y="1152"/>
                  <a:ext cx="710" cy="384"/>
                </a:xfrm>
                <a:prstGeom prst="rect">
                  <a:avLst/>
                </a:prstGeom>
                <a:noFill/>
                <a:ln w="9525">
                  <a:noFill/>
                  <a:miter lim="800000"/>
                  <a:headEnd/>
                  <a:tailEnd/>
                </a:ln>
                <a:effectLst/>
              </p:spPr>
              <p:txBody>
                <a:bodyPr/>
                <a:lstStyle/>
                <a:p>
                  <a:pPr algn="just"/>
                  <a:r>
                    <a:rPr lang="en-US" altLang="zh-CN" sz="1600" b="1" dirty="0">
                      <a:solidFill>
                        <a:srgbClr val="FF0000"/>
                      </a:solidFill>
                      <a:latin typeface="宋体" pitchFamily="2" charset="-122"/>
                    </a:rPr>
                    <a:t>5</a:t>
                  </a:r>
                  <a:r>
                    <a:rPr lang="zh-CN" altLang="en-US" sz="1600" b="1" dirty="0">
                      <a:solidFill>
                        <a:srgbClr val="FF0000"/>
                      </a:solidFill>
                      <a:latin typeface="宋体" pitchFamily="2" charset="-122"/>
                    </a:rPr>
                    <a:t>（针式打印机）</a:t>
                  </a:r>
                  <a:endParaRPr lang="zh-CN" altLang="en-US" sz="1600" b="1" dirty="0">
                    <a:solidFill>
                      <a:srgbClr val="FF0000"/>
                    </a:solidFill>
                  </a:endParaRPr>
                </a:p>
              </p:txBody>
            </p:sp>
            <p:sp>
              <p:nvSpPr>
                <p:cNvPr id="451619" name="Rectangle 35"/>
                <p:cNvSpPr>
                  <a:spLocks noChangeArrowheads="1"/>
                </p:cNvSpPr>
                <p:nvPr/>
              </p:nvSpPr>
              <p:spPr bwMode="auto">
                <a:xfrm>
                  <a:off x="0" y="1152"/>
                  <a:ext cx="796"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20" name="Group 36"/>
              <p:cNvGrpSpPr>
                <a:grpSpLocks/>
              </p:cNvGrpSpPr>
              <p:nvPr/>
            </p:nvGrpSpPr>
            <p:grpSpPr bwMode="auto">
              <a:xfrm>
                <a:off x="796" y="1152"/>
                <a:ext cx="1392" cy="384"/>
                <a:chOff x="796" y="1152"/>
                <a:chExt cx="1392" cy="384"/>
              </a:xfrm>
            </p:grpSpPr>
            <p:sp>
              <p:nvSpPr>
                <p:cNvPr id="451621" name="Rectangle 37"/>
                <p:cNvSpPr>
                  <a:spLocks noChangeArrowheads="1"/>
                </p:cNvSpPr>
                <p:nvPr/>
              </p:nvSpPr>
              <p:spPr bwMode="auto">
                <a:xfrm>
                  <a:off x="839" y="1152"/>
                  <a:ext cx="1306" cy="384"/>
                </a:xfrm>
                <a:prstGeom prst="rect">
                  <a:avLst/>
                </a:prstGeom>
                <a:noFill/>
                <a:ln w="9525">
                  <a:noFill/>
                  <a:miter lim="800000"/>
                  <a:headEnd/>
                  <a:tailEnd/>
                </a:ln>
                <a:effectLst/>
              </p:spPr>
              <p:txBody>
                <a:bodyPr/>
                <a:lstStyle/>
                <a:p>
                  <a:pPr algn="just"/>
                  <a:r>
                    <a:rPr lang="en-US" altLang="zh-CN" sz="1600" b="1" dirty="0">
                      <a:solidFill>
                        <a:srgbClr val="FF0000"/>
                      </a:solidFill>
                      <a:latin typeface="宋体" pitchFamily="2" charset="-122"/>
                    </a:rPr>
                    <a:t>/dev/</a:t>
                  </a:r>
                  <a:r>
                    <a:rPr lang="en-US" altLang="zh-CN" sz="1600" b="1" dirty="0" err="1">
                      <a:solidFill>
                        <a:srgbClr val="FF0000"/>
                      </a:solidFill>
                      <a:latin typeface="宋体" pitchFamily="2" charset="-122"/>
                    </a:rPr>
                    <a:t>lp</a:t>
                  </a:r>
                  <a:r>
                    <a:rPr lang="zh-CN" altLang="en-US" sz="1600" b="1" dirty="0">
                      <a:latin typeface="宋体" pitchFamily="2" charset="-122"/>
                    </a:rPr>
                    <a:t>（打印机）</a:t>
                  </a:r>
                  <a:endParaRPr lang="zh-CN" altLang="en-US" sz="1600" b="1" dirty="0"/>
                </a:p>
              </p:txBody>
            </p:sp>
            <p:sp>
              <p:nvSpPr>
                <p:cNvPr id="451622" name="Rectangle 38"/>
                <p:cNvSpPr>
                  <a:spLocks noChangeArrowheads="1"/>
                </p:cNvSpPr>
                <p:nvPr/>
              </p:nvSpPr>
              <p:spPr bwMode="auto">
                <a:xfrm>
                  <a:off x="796" y="1152"/>
                  <a:ext cx="1392"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23" name="Group 39"/>
              <p:cNvGrpSpPr>
                <a:grpSpLocks/>
              </p:cNvGrpSpPr>
              <p:nvPr/>
            </p:nvGrpSpPr>
            <p:grpSpPr bwMode="auto">
              <a:xfrm>
                <a:off x="2188" y="1152"/>
                <a:ext cx="1018" cy="384"/>
                <a:chOff x="2188" y="1152"/>
                <a:chExt cx="1018" cy="384"/>
              </a:xfrm>
            </p:grpSpPr>
            <p:sp>
              <p:nvSpPr>
                <p:cNvPr id="451624" name="Rectangle 40"/>
                <p:cNvSpPr>
                  <a:spLocks noChangeArrowheads="1"/>
                </p:cNvSpPr>
                <p:nvPr/>
              </p:nvSpPr>
              <p:spPr bwMode="auto">
                <a:xfrm>
                  <a:off x="2231" y="1152"/>
                  <a:ext cx="932" cy="384"/>
                </a:xfrm>
                <a:prstGeom prst="rect">
                  <a:avLst/>
                </a:prstGeom>
                <a:noFill/>
                <a:ln w="9525">
                  <a:noFill/>
                  <a:miter lim="800000"/>
                  <a:headEnd/>
                  <a:tailEnd/>
                </a:ln>
                <a:effectLst/>
              </p:spPr>
              <p:txBody>
                <a:bodyPr/>
                <a:lstStyle/>
                <a:p>
                  <a:pPr algn="just"/>
                  <a:r>
                    <a:rPr lang="en-US" altLang="zh-CN" sz="1600" b="1" dirty="0">
                      <a:solidFill>
                        <a:srgbClr val="FF0000"/>
                      </a:solidFill>
                      <a:latin typeface="宋体" pitchFamily="2" charset="-122"/>
                    </a:rPr>
                    <a:t>5000</a:t>
                  </a:r>
                  <a:endParaRPr lang="en-US" altLang="zh-CN" sz="1600" b="1" dirty="0">
                    <a:solidFill>
                      <a:srgbClr val="FF0000"/>
                    </a:solidFill>
                  </a:endParaRPr>
                </a:p>
              </p:txBody>
            </p:sp>
            <p:sp>
              <p:nvSpPr>
                <p:cNvPr id="451625" name="Rectangle 41"/>
                <p:cNvSpPr>
                  <a:spLocks noChangeArrowheads="1"/>
                </p:cNvSpPr>
                <p:nvPr/>
              </p:nvSpPr>
              <p:spPr bwMode="auto">
                <a:xfrm>
                  <a:off x="2188" y="1152"/>
                  <a:ext cx="1018"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26" name="Group 42"/>
              <p:cNvGrpSpPr>
                <a:grpSpLocks/>
              </p:cNvGrpSpPr>
              <p:nvPr/>
            </p:nvGrpSpPr>
            <p:grpSpPr bwMode="auto">
              <a:xfrm>
                <a:off x="0" y="1536"/>
                <a:ext cx="796" cy="384"/>
                <a:chOff x="0" y="1536"/>
                <a:chExt cx="796" cy="384"/>
              </a:xfrm>
            </p:grpSpPr>
            <p:sp>
              <p:nvSpPr>
                <p:cNvPr id="451627" name="Rectangle 43"/>
                <p:cNvSpPr>
                  <a:spLocks noChangeArrowheads="1"/>
                </p:cNvSpPr>
                <p:nvPr/>
              </p:nvSpPr>
              <p:spPr bwMode="auto">
                <a:xfrm>
                  <a:off x="43" y="1536"/>
                  <a:ext cx="710" cy="384"/>
                </a:xfrm>
                <a:prstGeom prst="rect">
                  <a:avLst/>
                </a:prstGeom>
                <a:noFill/>
                <a:ln w="9525">
                  <a:noFill/>
                  <a:miter lim="800000"/>
                  <a:headEnd/>
                  <a:tailEnd/>
                </a:ln>
                <a:effectLst/>
              </p:spPr>
              <p:txBody>
                <a:bodyPr/>
                <a:lstStyle/>
                <a:p>
                  <a:pPr algn="just"/>
                  <a:r>
                    <a:rPr lang="en-US" altLang="zh-CN" sz="1600" b="1">
                      <a:latin typeface="宋体" pitchFamily="2" charset="-122"/>
                    </a:rPr>
                    <a:t>6</a:t>
                  </a:r>
                  <a:endParaRPr lang="en-US" altLang="zh-CN" sz="1600" b="1"/>
                </a:p>
              </p:txBody>
            </p:sp>
            <p:sp>
              <p:nvSpPr>
                <p:cNvPr id="451628" name="Rectangle 44"/>
                <p:cNvSpPr>
                  <a:spLocks noChangeArrowheads="1"/>
                </p:cNvSpPr>
                <p:nvPr/>
              </p:nvSpPr>
              <p:spPr bwMode="auto">
                <a:xfrm>
                  <a:off x="0" y="1536"/>
                  <a:ext cx="796"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29" name="Group 45"/>
              <p:cNvGrpSpPr>
                <a:grpSpLocks/>
              </p:cNvGrpSpPr>
              <p:nvPr/>
            </p:nvGrpSpPr>
            <p:grpSpPr bwMode="auto">
              <a:xfrm>
                <a:off x="796" y="1536"/>
                <a:ext cx="1392" cy="384"/>
                <a:chOff x="796" y="1536"/>
                <a:chExt cx="1392" cy="384"/>
              </a:xfrm>
            </p:grpSpPr>
            <p:sp>
              <p:nvSpPr>
                <p:cNvPr id="451630" name="Rectangle 46"/>
                <p:cNvSpPr>
                  <a:spLocks noChangeArrowheads="1"/>
                </p:cNvSpPr>
                <p:nvPr/>
              </p:nvSpPr>
              <p:spPr bwMode="auto">
                <a:xfrm>
                  <a:off x="839" y="1536"/>
                  <a:ext cx="1306" cy="384"/>
                </a:xfrm>
                <a:prstGeom prst="rect">
                  <a:avLst/>
                </a:prstGeom>
                <a:noFill/>
                <a:ln w="9525">
                  <a:noFill/>
                  <a:miter lim="800000"/>
                  <a:headEnd/>
                  <a:tailEnd/>
                </a:ln>
                <a:effectLst/>
              </p:spPr>
              <p:txBody>
                <a:bodyPr/>
                <a:lstStyle/>
                <a:p>
                  <a:pPr algn="just"/>
                  <a:r>
                    <a:rPr lang="en-US" altLang="zh-CN" sz="1600" b="1">
                      <a:latin typeface="宋体" pitchFamily="2" charset="-122"/>
                    </a:rPr>
                    <a:t>/dev/ethN</a:t>
                  </a:r>
                  <a:r>
                    <a:rPr lang="zh-CN" altLang="en-US" sz="1600" b="1">
                      <a:latin typeface="宋体" pitchFamily="2" charset="-122"/>
                    </a:rPr>
                    <a:t>（网卡）</a:t>
                  </a:r>
                  <a:endParaRPr lang="zh-CN" altLang="en-US" sz="1600" b="1"/>
                </a:p>
              </p:txBody>
            </p:sp>
            <p:sp>
              <p:nvSpPr>
                <p:cNvPr id="451631" name="Rectangle 47"/>
                <p:cNvSpPr>
                  <a:spLocks noChangeArrowheads="1"/>
                </p:cNvSpPr>
                <p:nvPr/>
              </p:nvSpPr>
              <p:spPr bwMode="auto">
                <a:xfrm>
                  <a:off x="796" y="1536"/>
                  <a:ext cx="1392"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32" name="Group 48"/>
              <p:cNvGrpSpPr>
                <a:grpSpLocks/>
              </p:cNvGrpSpPr>
              <p:nvPr/>
            </p:nvGrpSpPr>
            <p:grpSpPr bwMode="auto">
              <a:xfrm>
                <a:off x="2188" y="1536"/>
                <a:ext cx="1018" cy="384"/>
                <a:chOff x="2188" y="1536"/>
                <a:chExt cx="1018" cy="384"/>
              </a:xfrm>
            </p:grpSpPr>
            <p:sp>
              <p:nvSpPr>
                <p:cNvPr id="451633" name="Rectangle 49"/>
                <p:cNvSpPr>
                  <a:spLocks noChangeArrowheads="1"/>
                </p:cNvSpPr>
                <p:nvPr/>
              </p:nvSpPr>
              <p:spPr bwMode="auto">
                <a:xfrm>
                  <a:off x="2231" y="1536"/>
                  <a:ext cx="932" cy="384"/>
                </a:xfrm>
                <a:prstGeom prst="rect">
                  <a:avLst/>
                </a:prstGeom>
                <a:noFill/>
                <a:ln w="9525">
                  <a:noFill/>
                  <a:miter lim="800000"/>
                  <a:headEnd/>
                  <a:tailEnd/>
                </a:ln>
                <a:effectLst/>
              </p:spPr>
              <p:txBody>
                <a:bodyPr/>
                <a:lstStyle/>
                <a:p>
                  <a:pPr algn="just"/>
                  <a:r>
                    <a:rPr lang="en-US" altLang="zh-CN" sz="1600" b="1">
                      <a:latin typeface="宋体" pitchFamily="2" charset="-122"/>
                    </a:rPr>
                    <a:t>4000</a:t>
                  </a:r>
                  <a:endParaRPr lang="en-US" altLang="zh-CN" sz="1600" b="1"/>
                </a:p>
              </p:txBody>
            </p:sp>
            <p:sp>
              <p:nvSpPr>
                <p:cNvPr id="451634" name="Rectangle 50"/>
                <p:cNvSpPr>
                  <a:spLocks noChangeArrowheads="1"/>
                </p:cNvSpPr>
                <p:nvPr/>
              </p:nvSpPr>
              <p:spPr bwMode="auto">
                <a:xfrm>
                  <a:off x="2188" y="1536"/>
                  <a:ext cx="1018" cy="384"/>
                </a:xfrm>
                <a:prstGeom prst="rect">
                  <a:avLst/>
                </a:prstGeom>
                <a:noFill/>
                <a:ln w="7">
                  <a:solidFill>
                    <a:srgbClr val="A0A0A0"/>
                  </a:solidFill>
                  <a:miter lim="800000"/>
                  <a:headEnd/>
                  <a:tailEnd/>
                </a:ln>
                <a:effectLst/>
              </p:spPr>
              <p:txBody>
                <a:bodyPr wrap="none"/>
                <a:lstStyle/>
                <a:p>
                  <a:endParaRPr lang="zh-CN" altLang="en-US"/>
                </a:p>
              </p:txBody>
            </p:sp>
          </p:grpSp>
        </p:grpSp>
        <p:sp>
          <p:nvSpPr>
            <p:cNvPr id="451635" name="Rectangle 51"/>
            <p:cNvSpPr>
              <a:spLocks noChangeArrowheads="1"/>
            </p:cNvSpPr>
            <p:nvPr/>
          </p:nvSpPr>
          <p:spPr bwMode="auto">
            <a:xfrm>
              <a:off x="-3" y="-3"/>
              <a:ext cx="3212" cy="1926"/>
            </a:xfrm>
            <a:prstGeom prst="rect">
              <a:avLst/>
            </a:prstGeom>
            <a:noFill/>
            <a:ln w="9525">
              <a:solidFill>
                <a:srgbClr val="A0A0A0"/>
              </a:solidFill>
              <a:miter lim="800000"/>
              <a:headEnd/>
              <a:tailEnd/>
            </a:ln>
            <a:effectLst/>
          </p:spPr>
          <p:txBody>
            <a:bodyPr wrap="none"/>
            <a:lstStyle/>
            <a:p>
              <a:endParaRPr lang="zh-CN" altLang="en-US"/>
            </a:p>
          </p:txBody>
        </p:sp>
      </p:grpSp>
      <p:sp>
        <p:nvSpPr>
          <p:cNvPr id="451636" name="Text Box 52"/>
          <p:cNvSpPr txBox="1">
            <a:spLocks noChangeArrowheads="1"/>
          </p:cNvSpPr>
          <p:nvPr/>
        </p:nvSpPr>
        <p:spPr bwMode="auto">
          <a:xfrm>
            <a:off x="1295400" y="3505200"/>
            <a:ext cx="7162800" cy="457200"/>
          </a:xfrm>
          <a:prstGeom prst="rect">
            <a:avLst/>
          </a:prstGeom>
          <a:noFill/>
          <a:ln w="9525">
            <a:noFill/>
            <a:miter lim="800000"/>
            <a:headEnd/>
            <a:tailEnd/>
          </a:ln>
          <a:effectLst/>
        </p:spPr>
        <p:txBody>
          <a:bodyPr>
            <a:spAutoFit/>
          </a:bodyPr>
          <a:lstStyle/>
          <a:p>
            <a:pPr>
              <a:spcBef>
                <a:spcPct val="50000"/>
              </a:spcBef>
              <a:buSzPct val="140000"/>
              <a:buFont typeface="Wingdings" pitchFamily="2" charset="2"/>
              <a:buChar char="§"/>
            </a:pPr>
            <a:r>
              <a:rPr lang="en-US" altLang="zh-CN" b="1" dirty="0">
                <a:latin typeface="Tahoma" pitchFamily="34" charset="0"/>
              </a:rPr>
              <a:t> </a:t>
            </a:r>
            <a:r>
              <a:rPr lang="zh-CN" altLang="en-US" b="1" dirty="0">
                <a:effectLst>
                  <a:outerShdw blurRad="38100" dist="38100" dir="2700000" algn="tl">
                    <a:srgbClr val="C0C0C0"/>
                  </a:outerShdw>
                </a:effectLst>
                <a:latin typeface="Tahoma" pitchFamily="34" charset="0"/>
              </a:rPr>
              <a:t>用激光打印机替换针式打印机后的</a:t>
            </a:r>
            <a:r>
              <a:rPr lang="en-US" altLang="zh-CN" b="1" dirty="0">
                <a:effectLst>
                  <a:outerShdw blurRad="38100" dist="38100" dir="2700000" algn="tl">
                    <a:srgbClr val="C0C0C0"/>
                  </a:outerShdw>
                </a:effectLst>
                <a:latin typeface="Tahoma" pitchFamily="34" charset="0"/>
              </a:rPr>
              <a:t>LUT</a:t>
            </a:r>
            <a:r>
              <a:rPr lang="zh-CN" altLang="en-US" b="1" dirty="0">
                <a:effectLst>
                  <a:outerShdw blurRad="38100" dist="38100" dir="2700000" algn="tl">
                    <a:srgbClr val="C0C0C0"/>
                  </a:outerShdw>
                </a:effectLst>
                <a:latin typeface="Tahoma" pitchFamily="34" charset="0"/>
              </a:rPr>
              <a:t>表：</a:t>
            </a:r>
          </a:p>
        </p:txBody>
      </p:sp>
      <p:grpSp>
        <p:nvGrpSpPr>
          <p:cNvPr id="451637" name="Group 53"/>
          <p:cNvGrpSpPr>
            <a:grpSpLocks/>
          </p:cNvGrpSpPr>
          <p:nvPr/>
        </p:nvGrpSpPr>
        <p:grpSpPr bwMode="auto">
          <a:xfrm>
            <a:off x="1219200" y="4114800"/>
            <a:ext cx="6858000" cy="1905000"/>
            <a:chOff x="-3" y="-3"/>
            <a:chExt cx="3212" cy="1926"/>
          </a:xfrm>
        </p:grpSpPr>
        <p:grpSp>
          <p:nvGrpSpPr>
            <p:cNvPr id="451638" name="Group 54"/>
            <p:cNvGrpSpPr>
              <a:grpSpLocks/>
            </p:cNvGrpSpPr>
            <p:nvPr/>
          </p:nvGrpSpPr>
          <p:grpSpPr bwMode="auto">
            <a:xfrm>
              <a:off x="0" y="0"/>
              <a:ext cx="3206" cy="1920"/>
              <a:chOff x="0" y="0"/>
              <a:chExt cx="3206" cy="1920"/>
            </a:xfrm>
          </p:grpSpPr>
          <p:grpSp>
            <p:nvGrpSpPr>
              <p:cNvPr id="451639" name="Group 55"/>
              <p:cNvGrpSpPr>
                <a:grpSpLocks/>
              </p:cNvGrpSpPr>
              <p:nvPr/>
            </p:nvGrpSpPr>
            <p:grpSpPr bwMode="auto">
              <a:xfrm>
                <a:off x="0" y="0"/>
                <a:ext cx="796" cy="384"/>
                <a:chOff x="0" y="0"/>
                <a:chExt cx="796" cy="384"/>
              </a:xfrm>
            </p:grpSpPr>
            <p:sp>
              <p:nvSpPr>
                <p:cNvPr id="451640" name="Rectangle 56"/>
                <p:cNvSpPr>
                  <a:spLocks noChangeArrowheads="1"/>
                </p:cNvSpPr>
                <p:nvPr/>
              </p:nvSpPr>
              <p:spPr bwMode="auto">
                <a:xfrm>
                  <a:off x="43" y="0"/>
                  <a:ext cx="710" cy="384"/>
                </a:xfrm>
                <a:prstGeom prst="rect">
                  <a:avLst/>
                </a:prstGeom>
                <a:noFill/>
                <a:ln w="9525">
                  <a:noFill/>
                  <a:miter lim="800000"/>
                  <a:headEnd/>
                  <a:tailEnd/>
                </a:ln>
                <a:effectLst/>
              </p:spPr>
              <p:txBody>
                <a:bodyPr/>
                <a:lstStyle/>
                <a:p>
                  <a:pPr algn="just"/>
                  <a:r>
                    <a:rPr lang="zh-CN" altLang="en-US" sz="1600" b="1">
                      <a:latin typeface="宋体" pitchFamily="2" charset="-122"/>
                    </a:rPr>
                    <a:t>主设备号</a:t>
                  </a:r>
                  <a:endParaRPr lang="zh-CN" altLang="en-US" sz="1600" b="1"/>
                </a:p>
              </p:txBody>
            </p:sp>
            <p:sp>
              <p:nvSpPr>
                <p:cNvPr id="451641" name="Rectangle 57"/>
                <p:cNvSpPr>
                  <a:spLocks noChangeArrowheads="1"/>
                </p:cNvSpPr>
                <p:nvPr/>
              </p:nvSpPr>
              <p:spPr bwMode="auto">
                <a:xfrm>
                  <a:off x="0" y="0"/>
                  <a:ext cx="796"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42" name="Group 58"/>
              <p:cNvGrpSpPr>
                <a:grpSpLocks/>
              </p:cNvGrpSpPr>
              <p:nvPr/>
            </p:nvGrpSpPr>
            <p:grpSpPr bwMode="auto">
              <a:xfrm>
                <a:off x="796" y="0"/>
                <a:ext cx="1392" cy="384"/>
                <a:chOff x="796" y="0"/>
                <a:chExt cx="1392" cy="384"/>
              </a:xfrm>
            </p:grpSpPr>
            <p:sp>
              <p:nvSpPr>
                <p:cNvPr id="451643" name="Rectangle 59"/>
                <p:cNvSpPr>
                  <a:spLocks noChangeArrowheads="1"/>
                </p:cNvSpPr>
                <p:nvPr/>
              </p:nvSpPr>
              <p:spPr bwMode="auto">
                <a:xfrm>
                  <a:off x="839" y="0"/>
                  <a:ext cx="1306" cy="384"/>
                </a:xfrm>
                <a:prstGeom prst="rect">
                  <a:avLst/>
                </a:prstGeom>
                <a:noFill/>
                <a:ln w="9525">
                  <a:noFill/>
                  <a:miter lim="800000"/>
                  <a:headEnd/>
                  <a:tailEnd/>
                </a:ln>
                <a:effectLst/>
              </p:spPr>
              <p:txBody>
                <a:bodyPr/>
                <a:lstStyle/>
                <a:p>
                  <a:pPr algn="just"/>
                  <a:r>
                    <a:rPr lang="zh-CN" altLang="en-US" sz="1600" b="1">
                      <a:latin typeface="宋体" pitchFamily="2" charset="-122"/>
                    </a:rPr>
                    <a:t>逻辑设备名</a:t>
                  </a:r>
                  <a:endParaRPr lang="zh-CN" altLang="en-US" sz="1600" b="1"/>
                </a:p>
              </p:txBody>
            </p:sp>
            <p:sp>
              <p:nvSpPr>
                <p:cNvPr id="451644" name="Rectangle 60"/>
                <p:cNvSpPr>
                  <a:spLocks noChangeArrowheads="1"/>
                </p:cNvSpPr>
                <p:nvPr/>
              </p:nvSpPr>
              <p:spPr bwMode="auto">
                <a:xfrm>
                  <a:off x="796" y="0"/>
                  <a:ext cx="1392"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45" name="Group 61"/>
              <p:cNvGrpSpPr>
                <a:grpSpLocks/>
              </p:cNvGrpSpPr>
              <p:nvPr/>
            </p:nvGrpSpPr>
            <p:grpSpPr bwMode="auto">
              <a:xfrm>
                <a:off x="2188" y="0"/>
                <a:ext cx="1018" cy="384"/>
                <a:chOff x="2188" y="0"/>
                <a:chExt cx="1018" cy="384"/>
              </a:xfrm>
            </p:grpSpPr>
            <p:sp>
              <p:nvSpPr>
                <p:cNvPr id="451646" name="Rectangle 62"/>
                <p:cNvSpPr>
                  <a:spLocks noChangeArrowheads="1"/>
                </p:cNvSpPr>
                <p:nvPr/>
              </p:nvSpPr>
              <p:spPr bwMode="auto">
                <a:xfrm>
                  <a:off x="2231" y="0"/>
                  <a:ext cx="932" cy="384"/>
                </a:xfrm>
                <a:prstGeom prst="rect">
                  <a:avLst/>
                </a:prstGeom>
                <a:noFill/>
                <a:ln w="9525">
                  <a:noFill/>
                  <a:miter lim="800000"/>
                  <a:headEnd/>
                  <a:tailEnd/>
                </a:ln>
                <a:effectLst/>
              </p:spPr>
              <p:txBody>
                <a:bodyPr/>
                <a:lstStyle/>
                <a:p>
                  <a:pPr algn="just"/>
                  <a:r>
                    <a:rPr lang="zh-CN" altLang="en-US" sz="1600" b="1">
                      <a:latin typeface="宋体" pitchFamily="2" charset="-122"/>
                    </a:rPr>
                    <a:t>驱动程序入口地址</a:t>
                  </a:r>
                </a:p>
              </p:txBody>
            </p:sp>
            <p:sp>
              <p:nvSpPr>
                <p:cNvPr id="451647" name="Rectangle 63"/>
                <p:cNvSpPr>
                  <a:spLocks noChangeArrowheads="1"/>
                </p:cNvSpPr>
                <p:nvPr/>
              </p:nvSpPr>
              <p:spPr bwMode="auto">
                <a:xfrm>
                  <a:off x="2188" y="0"/>
                  <a:ext cx="1018"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48" name="Group 64"/>
              <p:cNvGrpSpPr>
                <a:grpSpLocks/>
              </p:cNvGrpSpPr>
              <p:nvPr/>
            </p:nvGrpSpPr>
            <p:grpSpPr bwMode="auto">
              <a:xfrm>
                <a:off x="0" y="384"/>
                <a:ext cx="796" cy="384"/>
                <a:chOff x="0" y="384"/>
                <a:chExt cx="796" cy="384"/>
              </a:xfrm>
            </p:grpSpPr>
            <p:sp>
              <p:nvSpPr>
                <p:cNvPr id="451649" name="Rectangle 65"/>
                <p:cNvSpPr>
                  <a:spLocks noChangeArrowheads="1"/>
                </p:cNvSpPr>
                <p:nvPr/>
              </p:nvSpPr>
              <p:spPr bwMode="auto">
                <a:xfrm>
                  <a:off x="43" y="384"/>
                  <a:ext cx="710" cy="384"/>
                </a:xfrm>
                <a:prstGeom prst="rect">
                  <a:avLst/>
                </a:prstGeom>
                <a:noFill/>
                <a:ln w="9525">
                  <a:noFill/>
                  <a:miter lim="800000"/>
                  <a:headEnd/>
                  <a:tailEnd/>
                </a:ln>
                <a:effectLst/>
              </p:spPr>
              <p:txBody>
                <a:bodyPr/>
                <a:lstStyle/>
                <a:p>
                  <a:pPr algn="just"/>
                  <a:r>
                    <a:rPr lang="en-US" altLang="zh-CN" sz="1600" b="1">
                      <a:latin typeface="宋体" pitchFamily="2" charset="-122"/>
                    </a:rPr>
                    <a:t>3</a:t>
                  </a:r>
                  <a:endParaRPr lang="en-US" altLang="zh-CN" sz="1600" b="1"/>
                </a:p>
              </p:txBody>
            </p:sp>
            <p:sp>
              <p:nvSpPr>
                <p:cNvPr id="451650" name="Rectangle 66"/>
                <p:cNvSpPr>
                  <a:spLocks noChangeArrowheads="1"/>
                </p:cNvSpPr>
                <p:nvPr/>
              </p:nvSpPr>
              <p:spPr bwMode="auto">
                <a:xfrm>
                  <a:off x="0" y="384"/>
                  <a:ext cx="796"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51" name="Group 67"/>
              <p:cNvGrpSpPr>
                <a:grpSpLocks/>
              </p:cNvGrpSpPr>
              <p:nvPr/>
            </p:nvGrpSpPr>
            <p:grpSpPr bwMode="auto">
              <a:xfrm>
                <a:off x="796" y="384"/>
                <a:ext cx="1392" cy="384"/>
                <a:chOff x="796" y="384"/>
                <a:chExt cx="1392" cy="384"/>
              </a:xfrm>
            </p:grpSpPr>
            <p:sp>
              <p:nvSpPr>
                <p:cNvPr id="451652" name="Rectangle 68"/>
                <p:cNvSpPr>
                  <a:spLocks noChangeArrowheads="1"/>
                </p:cNvSpPr>
                <p:nvPr/>
              </p:nvSpPr>
              <p:spPr bwMode="auto">
                <a:xfrm>
                  <a:off x="839" y="384"/>
                  <a:ext cx="1306" cy="384"/>
                </a:xfrm>
                <a:prstGeom prst="rect">
                  <a:avLst/>
                </a:prstGeom>
                <a:noFill/>
                <a:ln w="9525">
                  <a:noFill/>
                  <a:miter lim="800000"/>
                  <a:headEnd/>
                  <a:tailEnd/>
                </a:ln>
                <a:effectLst/>
              </p:spPr>
              <p:txBody>
                <a:bodyPr/>
                <a:lstStyle/>
                <a:p>
                  <a:pPr algn="just"/>
                  <a:r>
                    <a:rPr lang="en-US" altLang="zh-CN" sz="1600" b="1">
                      <a:latin typeface="宋体" pitchFamily="2" charset="-122"/>
                    </a:rPr>
                    <a:t>/dev/tty1 (</a:t>
                  </a:r>
                  <a:r>
                    <a:rPr lang="zh-CN" altLang="en-US" sz="1600" b="1">
                      <a:latin typeface="宋体" pitchFamily="2" charset="-122"/>
                    </a:rPr>
                    <a:t>键盘输入设备</a:t>
                  </a:r>
                  <a:r>
                    <a:rPr lang="en-US" altLang="zh-CN" sz="1600" b="1">
                      <a:latin typeface="宋体" pitchFamily="2" charset="-122"/>
                    </a:rPr>
                    <a:t>1)</a:t>
                  </a:r>
                  <a:endParaRPr lang="en-US" altLang="zh-CN" sz="1600" b="1"/>
                </a:p>
              </p:txBody>
            </p:sp>
            <p:sp>
              <p:nvSpPr>
                <p:cNvPr id="451653" name="Rectangle 69"/>
                <p:cNvSpPr>
                  <a:spLocks noChangeArrowheads="1"/>
                </p:cNvSpPr>
                <p:nvPr/>
              </p:nvSpPr>
              <p:spPr bwMode="auto">
                <a:xfrm>
                  <a:off x="796" y="384"/>
                  <a:ext cx="1392"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54" name="Group 70"/>
              <p:cNvGrpSpPr>
                <a:grpSpLocks/>
              </p:cNvGrpSpPr>
              <p:nvPr/>
            </p:nvGrpSpPr>
            <p:grpSpPr bwMode="auto">
              <a:xfrm>
                <a:off x="2188" y="384"/>
                <a:ext cx="1018" cy="384"/>
                <a:chOff x="2188" y="384"/>
                <a:chExt cx="1018" cy="384"/>
              </a:xfrm>
            </p:grpSpPr>
            <p:sp>
              <p:nvSpPr>
                <p:cNvPr id="451655" name="Rectangle 71"/>
                <p:cNvSpPr>
                  <a:spLocks noChangeArrowheads="1"/>
                </p:cNvSpPr>
                <p:nvPr/>
              </p:nvSpPr>
              <p:spPr bwMode="auto">
                <a:xfrm>
                  <a:off x="2231" y="384"/>
                  <a:ext cx="932" cy="384"/>
                </a:xfrm>
                <a:prstGeom prst="rect">
                  <a:avLst/>
                </a:prstGeom>
                <a:noFill/>
                <a:ln w="9525">
                  <a:noFill/>
                  <a:miter lim="800000"/>
                  <a:headEnd/>
                  <a:tailEnd/>
                </a:ln>
                <a:effectLst/>
              </p:spPr>
              <p:txBody>
                <a:bodyPr/>
                <a:lstStyle/>
                <a:p>
                  <a:pPr algn="just"/>
                  <a:r>
                    <a:rPr lang="en-US" altLang="zh-CN" sz="1600" b="1">
                      <a:latin typeface="宋体" pitchFamily="2" charset="-122"/>
                    </a:rPr>
                    <a:t>3000</a:t>
                  </a:r>
                  <a:endParaRPr lang="en-US" altLang="zh-CN" sz="1600" b="1"/>
                </a:p>
              </p:txBody>
            </p:sp>
            <p:sp>
              <p:nvSpPr>
                <p:cNvPr id="451656" name="Rectangle 72"/>
                <p:cNvSpPr>
                  <a:spLocks noChangeArrowheads="1"/>
                </p:cNvSpPr>
                <p:nvPr/>
              </p:nvSpPr>
              <p:spPr bwMode="auto">
                <a:xfrm>
                  <a:off x="2188" y="384"/>
                  <a:ext cx="1018"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57" name="Group 73"/>
              <p:cNvGrpSpPr>
                <a:grpSpLocks/>
              </p:cNvGrpSpPr>
              <p:nvPr/>
            </p:nvGrpSpPr>
            <p:grpSpPr bwMode="auto">
              <a:xfrm>
                <a:off x="0" y="768"/>
                <a:ext cx="796" cy="384"/>
                <a:chOff x="0" y="768"/>
                <a:chExt cx="796" cy="384"/>
              </a:xfrm>
            </p:grpSpPr>
            <p:sp>
              <p:nvSpPr>
                <p:cNvPr id="451658" name="Rectangle 74"/>
                <p:cNvSpPr>
                  <a:spLocks noChangeArrowheads="1"/>
                </p:cNvSpPr>
                <p:nvPr/>
              </p:nvSpPr>
              <p:spPr bwMode="auto">
                <a:xfrm>
                  <a:off x="43" y="768"/>
                  <a:ext cx="710" cy="384"/>
                </a:xfrm>
                <a:prstGeom prst="rect">
                  <a:avLst/>
                </a:prstGeom>
                <a:noFill/>
                <a:ln w="9525">
                  <a:noFill/>
                  <a:miter lim="800000"/>
                  <a:headEnd/>
                  <a:tailEnd/>
                </a:ln>
                <a:effectLst/>
              </p:spPr>
              <p:txBody>
                <a:bodyPr/>
                <a:lstStyle/>
                <a:p>
                  <a:pPr algn="just"/>
                  <a:r>
                    <a:rPr lang="en-US" altLang="zh-CN" sz="1600" b="1">
                      <a:latin typeface="宋体" pitchFamily="2" charset="-122"/>
                    </a:rPr>
                    <a:t>3</a:t>
                  </a:r>
                  <a:endParaRPr lang="en-US" altLang="zh-CN" sz="1600" b="1"/>
                </a:p>
              </p:txBody>
            </p:sp>
            <p:sp>
              <p:nvSpPr>
                <p:cNvPr id="451659" name="Rectangle 75"/>
                <p:cNvSpPr>
                  <a:spLocks noChangeArrowheads="1"/>
                </p:cNvSpPr>
                <p:nvPr/>
              </p:nvSpPr>
              <p:spPr bwMode="auto">
                <a:xfrm>
                  <a:off x="0" y="768"/>
                  <a:ext cx="796"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60" name="Group 76"/>
              <p:cNvGrpSpPr>
                <a:grpSpLocks/>
              </p:cNvGrpSpPr>
              <p:nvPr/>
            </p:nvGrpSpPr>
            <p:grpSpPr bwMode="auto">
              <a:xfrm>
                <a:off x="796" y="768"/>
                <a:ext cx="1392" cy="384"/>
                <a:chOff x="796" y="768"/>
                <a:chExt cx="1392" cy="384"/>
              </a:xfrm>
            </p:grpSpPr>
            <p:sp>
              <p:nvSpPr>
                <p:cNvPr id="451661" name="Rectangle 77"/>
                <p:cNvSpPr>
                  <a:spLocks noChangeArrowheads="1"/>
                </p:cNvSpPr>
                <p:nvPr/>
              </p:nvSpPr>
              <p:spPr bwMode="auto">
                <a:xfrm>
                  <a:off x="839" y="768"/>
                  <a:ext cx="1306" cy="384"/>
                </a:xfrm>
                <a:prstGeom prst="rect">
                  <a:avLst/>
                </a:prstGeom>
                <a:noFill/>
                <a:ln w="9525">
                  <a:noFill/>
                  <a:miter lim="800000"/>
                  <a:headEnd/>
                  <a:tailEnd/>
                </a:ln>
                <a:effectLst/>
              </p:spPr>
              <p:txBody>
                <a:bodyPr/>
                <a:lstStyle/>
                <a:p>
                  <a:pPr algn="just"/>
                  <a:r>
                    <a:rPr lang="en-US" altLang="zh-CN" sz="1600" b="1">
                      <a:latin typeface="宋体" pitchFamily="2" charset="-122"/>
                    </a:rPr>
                    <a:t>/dev/tty2</a:t>
                  </a:r>
                  <a:r>
                    <a:rPr lang="zh-CN" altLang="en-US" sz="1600" b="1">
                      <a:latin typeface="宋体" pitchFamily="2" charset="-122"/>
                    </a:rPr>
                    <a:t>（键盘输入设备</a:t>
                  </a:r>
                  <a:r>
                    <a:rPr lang="en-US" altLang="zh-CN" sz="1600" b="1">
                      <a:latin typeface="宋体" pitchFamily="2" charset="-122"/>
                    </a:rPr>
                    <a:t>2</a:t>
                  </a:r>
                  <a:r>
                    <a:rPr lang="zh-CN" altLang="en-US" sz="1600" b="1">
                      <a:latin typeface="宋体" pitchFamily="2" charset="-122"/>
                    </a:rPr>
                    <a:t>）</a:t>
                  </a:r>
                  <a:endParaRPr lang="zh-CN" altLang="en-US" sz="1600" b="1"/>
                </a:p>
              </p:txBody>
            </p:sp>
            <p:sp>
              <p:nvSpPr>
                <p:cNvPr id="451662" name="Rectangle 78"/>
                <p:cNvSpPr>
                  <a:spLocks noChangeArrowheads="1"/>
                </p:cNvSpPr>
                <p:nvPr/>
              </p:nvSpPr>
              <p:spPr bwMode="auto">
                <a:xfrm>
                  <a:off x="796" y="768"/>
                  <a:ext cx="1392"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63" name="Group 79"/>
              <p:cNvGrpSpPr>
                <a:grpSpLocks/>
              </p:cNvGrpSpPr>
              <p:nvPr/>
            </p:nvGrpSpPr>
            <p:grpSpPr bwMode="auto">
              <a:xfrm>
                <a:off x="2188" y="768"/>
                <a:ext cx="1018" cy="384"/>
                <a:chOff x="2188" y="768"/>
                <a:chExt cx="1018" cy="384"/>
              </a:xfrm>
            </p:grpSpPr>
            <p:sp>
              <p:nvSpPr>
                <p:cNvPr id="451664" name="Rectangle 80"/>
                <p:cNvSpPr>
                  <a:spLocks noChangeArrowheads="1"/>
                </p:cNvSpPr>
                <p:nvPr/>
              </p:nvSpPr>
              <p:spPr bwMode="auto">
                <a:xfrm>
                  <a:off x="2231" y="768"/>
                  <a:ext cx="932" cy="384"/>
                </a:xfrm>
                <a:prstGeom prst="rect">
                  <a:avLst/>
                </a:prstGeom>
                <a:noFill/>
                <a:ln w="9525">
                  <a:noFill/>
                  <a:miter lim="800000"/>
                  <a:headEnd/>
                  <a:tailEnd/>
                </a:ln>
                <a:effectLst/>
              </p:spPr>
              <p:txBody>
                <a:bodyPr/>
                <a:lstStyle/>
                <a:p>
                  <a:pPr algn="just"/>
                  <a:r>
                    <a:rPr lang="en-US" altLang="zh-CN" sz="1600" b="1">
                      <a:latin typeface="宋体" pitchFamily="2" charset="-122"/>
                    </a:rPr>
                    <a:t>3000</a:t>
                  </a:r>
                  <a:endParaRPr lang="en-US" altLang="zh-CN" sz="1600" b="1"/>
                </a:p>
              </p:txBody>
            </p:sp>
            <p:sp>
              <p:nvSpPr>
                <p:cNvPr id="451665" name="Rectangle 81"/>
                <p:cNvSpPr>
                  <a:spLocks noChangeArrowheads="1"/>
                </p:cNvSpPr>
                <p:nvPr/>
              </p:nvSpPr>
              <p:spPr bwMode="auto">
                <a:xfrm>
                  <a:off x="2188" y="768"/>
                  <a:ext cx="1018"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66" name="Group 82"/>
              <p:cNvGrpSpPr>
                <a:grpSpLocks/>
              </p:cNvGrpSpPr>
              <p:nvPr/>
            </p:nvGrpSpPr>
            <p:grpSpPr bwMode="auto">
              <a:xfrm>
                <a:off x="0" y="1152"/>
                <a:ext cx="796" cy="384"/>
                <a:chOff x="0" y="1152"/>
                <a:chExt cx="796" cy="384"/>
              </a:xfrm>
            </p:grpSpPr>
            <p:sp>
              <p:nvSpPr>
                <p:cNvPr id="451667" name="Rectangle 83"/>
                <p:cNvSpPr>
                  <a:spLocks noChangeArrowheads="1"/>
                </p:cNvSpPr>
                <p:nvPr/>
              </p:nvSpPr>
              <p:spPr bwMode="auto">
                <a:xfrm>
                  <a:off x="43" y="1152"/>
                  <a:ext cx="710" cy="384"/>
                </a:xfrm>
                <a:prstGeom prst="rect">
                  <a:avLst/>
                </a:prstGeom>
                <a:noFill/>
                <a:ln w="9525">
                  <a:noFill/>
                  <a:miter lim="800000"/>
                  <a:headEnd/>
                  <a:tailEnd/>
                </a:ln>
                <a:effectLst/>
              </p:spPr>
              <p:txBody>
                <a:bodyPr/>
                <a:lstStyle/>
                <a:p>
                  <a:pPr algn="just"/>
                  <a:r>
                    <a:rPr lang="en-US" altLang="zh-CN" sz="1600" b="1" dirty="0">
                      <a:solidFill>
                        <a:srgbClr val="FF0000"/>
                      </a:solidFill>
                      <a:latin typeface="宋体" pitchFamily="2" charset="-122"/>
                    </a:rPr>
                    <a:t>7</a:t>
                  </a:r>
                  <a:r>
                    <a:rPr lang="zh-CN" altLang="en-US" sz="1600" b="1" dirty="0">
                      <a:solidFill>
                        <a:srgbClr val="FF0000"/>
                      </a:solidFill>
                      <a:latin typeface="宋体" pitchFamily="2" charset="-122"/>
                    </a:rPr>
                    <a:t>（激光打印机）</a:t>
                  </a:r>
                  <a:endParaRPr lang="zh-CN" altLang="en-US" sz="1600" b="1" dirty="0">
                    <a:solidFill>
                      <a:srgbClr val="FF0000"/>
                    </a:solidFill>
                  </a:endParaRPr>
                </a:p>
              </p:txBody>
            </p:sp>
            <p:sp>
              <p:nvSpPr>
                <p:cNvPr id="451668" name="Rectangle 84"/>
                <p:cNvSpPr>
                  <a:spLocks noChangeArrowheads="1"/>
                </p:cNvSpPr>
                <p:nvPr/>
              </p:nvSpPr>
              <p:spPr bwMode="auto">
                <a:xfrm>
                  <a:off x="0" y="1152"/>
                  <a:ext cx="796"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69" name="Group 85"/>
              <p:cNvGrpSpPr>
                <a:grpSpLocks/>
              </p:cNvGrpSpPr>
              <p:nvPr/>
            </p:nvGrpSpPr>
            <p:grpSpPr bwMode="auto">
              <a:xfrm>
                <a:off x="796" y="1152"/>
                <a:ext cx="1392" cy="384"/>
                <a:chOff x="796" y="1152"/>
                <a:chExt cx="1392" cy="384"/>
              </a:xfrm>
            </p:grpSpPr>
            <p:sp>
              <p:nvSpPr>
                <p:cNvPr id="451670" name="Rectangle 86"/>
                <p:cNvSpPr>
                  <a:spLocks noChangeArrowheads="1"/>
                </p:cNvSpPr>
                <p:nvPr/>
              </p:nvSpPr>
              <p:spPr bwMode="auto">
                <a:xfrm>
                  <a:off x="839" y="1152"/>
                  <a:ext cx="1306" cy="384"/>
                </a:xfrm>
                <a:prstGeom prst="rect">
                  <a:avLst/>
                </a:prstGeom>
                <a:noFill/>
                <a:ln w="9525">
                  <a:noFill/>
                  <a:miter lim="800000"/>
                  <a:headEnd/>
                  <a:tailEnd/>
                </a:ln>
                <a:effectLst/>
              </p:spPr>
              <p:txBody>
                <a:bodyPr/>
                <a:lstStyle/>
                <a:p>
                  <a:pPr algn="just"/>
                  <a:r>
                    <a:rPr lang="en-US" altLang="zh-CN" sz="1600" b="1" dirty="0">
                      <a:solidFill>
                        <a:srgbClr val="FF0000"/>
                      </a:solidFill>
                      <a:latin typeface="宋体" pitchFamily="2" charset="-122"/>
                    </a:rPr>
                    <a:t>/dev/</a:t>
                  </a:r>
                  <a:r>
                    <a:rPr lang="en-US" altLang="zh-CN" sz="1600" b="1" dirty="0" err="1">
                      <a:solidFill>
                        <a:srgbClr val="FF0000"/>
                      </a:solidFill>
                      <a:latin typeface="宋体" pitchFamily="2" charset="-122"/>
                    </a:rPr>
                    <a:t>lp</a:t>
                  </a:r>
                  <a:r>
                    <a:rPr lang="zh-CN" altLang="en-US" sz="1600" b="1" dirty="0">
                      <a:latin typeface="宋体" pitchFamily="2" charset="-122"/>
                    </a:rPr>
                    <a:t>（打印机）</a:t>
                  </a:r>
                  <a:endParaRPr lang="zh-CN" altLang="en-US" sz="1600" b="1" dirty="0"/>
                </a:p>
              </p:txBody>
            </p:sp>
            <p:sp>
              <p:nvSpPr>
                <p:cNvPr id="451671" name="Rectangle 87"/>
                <p:cNvSpPr>
                  <a:spLocks noChangeArrowheads="1"/>
                </p:cNvSpPr>
                <p:nvPr/>
              </p:nvSpPr>
              <p:spPr bwMode="auto">
                <a:xfrm>
                  <a:off x="796" y="1152"/>
                  <a:ext cx="1392"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72" name="Group 88"/>
              <p:cNvGrpSpPr>
                <a:grpSpLocks/>
              </p:cNvGrpSpPr>
              <p:nvPr/>
            </p:nvGrpSpPr>
            <p:grpSpPr bwMode="auto">
              <a:xfrm>
                <a:off x="2188" y="1152"/>
                <a:ext cx="1018" cy="384"/>
                <a:chOff x="2188" y="1152"/>
                <a:chExt cx="1018" cy="384"/>
              </a:xfrm>
            </p:grpSpPr>
            <p:sp>
              <p:nvSpPr>
                <p:cNvPr id="451673" name="Rectangle 89"/>
                <p:cNvSpPr>
                  <a:spLocks noChangeArrowheads="1"/>
                </p:cNvSpPr>
                <p:nvPr/>
              </p:nvSpPr>
              <p:spPr bwMode="auto">
                <a:xfrm>
                  <a:off x="2231" y="1152"/>
                  <a:ext cx="932" cy="384"/>
                </a:xfrm>
                <a:prstGeom prst="rect">
                  <a:avLst/>
                </a:prstGeom>
                <a:noFill/>
                <a:ln w="9525">
                  <a:noFill/>
                  <a:miter lim="800000"/>
                  <a:headEnd/>
                  <a:tailEnd/>
                </a:ln>
                <a:effectLst/>
              </p:spPr>
              <p:txBody>
                <a:bodyPr/>
                <a:lstStyle/>
                <a:p>
                  <a:pPr algn="just"/>
                  <a:r>
                    <a:rPr lang="en-US" altLang="zh-CN" sz="1600" b="1" dirty="0">
                      <a:solidFill>
                        <a:srgbClr val="FF0000"/>
                      </a:solidFill>
                      <a:latin typeface="宋体" pitchFamily="2" charset="-122"/>
                    </a:rPr>
                    <a:t>7000</a:t>
                  </a:r>
                  <a:endParaRPr lang="en-US" altLang="zh-CN" sz="1600" b="1" dirty="0">
                    <a:solidFill>
                      <a:srgbClr val="FF0000"/>
                    </a:solidFill>
                  </a:endParaRPr>
                </a:p>
              </p:txBody>
            </p:sp>
            <p:sp>
              <p:nvSpPr>
                <p:cNvPr id="451674" name="Rectangle 90"/>
                <p:cNvSpPr>
                  <a:spLocks noChangeArrowheads="1"/>
                </p:cNvSpPr>
                <p:nvPr/>
              </p:nvSpPr>
              <p:spPr bwMode="auto">
                <a:xfrm>
                  <a:off x="2188" y="1152"/>
                  <a:ext cx="1018"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75" name="Group 91"/>
              <p:cNvGrpSpPr>
                <a:grpSpLocks/>
              </p:cNvGrpSpPr>
              <p:nvPr/>
            </p:nvGrpSpPr>
            <p:grpSpPr bwMode="auto">
              <a:xfrm>
                <a:off x="0" y="1536"/>
                <a:ext cx="796" cy="384"/>
                <a:chOff x="0" y="1536"/>
                <a:chExt cx="796" cy="384"/>
              </a:xfrm>
            </p:grpSpPr>
            <p:sp>
              <p:nvSpPr>
                <p:cNvPr id="451676" name="Rectangle 92"/>
                <p:cNvSpPr>
                  <a:spLocks noChangeArrowheads="1"/>
                </p:cNvSpPr>
                <p:nvPr/>
              </p:nvSpPr>
              <p:spPr bwMode="auto">
                <a:xfrm>
                  <a:off x="43" y="1536"/>
                  <a:ext cx="710" cy="384"/>
                </a:xfrm>
                <a:prstGeom prst="rect">
                  <a:avLst/>
                </a:prstGeom>
                <a:noFill/>
                <a:ln w="9525">
                  <a:noFill/>
                  <a:miter lim="800000"/>
                  <a:headEnd/>
                  <a:tailEnd/>
                </a:ln>
                <a:effectLst/>
              </p:spPr>
              <p:txBody>
                <a:bodyPr/>
                <a:lstStyle/>
                <a:p>
                  <a:pPr algn="just"/>
                  <a:r>
                    <a:rPr lang="en-US" altLang="zh-CN" sz="1600" b="1">
                      <a:latin typeface="宋体" pitchFamily="2" charset="-122"/>
                    </a:rPr>
                    <a:t>6</a:t>
                  </a:r>
                  <a:endParaRPr lang="en-US" altLang="zh-CN" sz="1600" b="1"/>
                </a:p>
              </p:txBody>
            </p:sp>
            <p:sp>
              <p:nvSpPr>
                <p:cNvPr id="451677" name="Rectangle 93"/>
                <p:cNvSpPr>
                  <a:spLocks noChangeArrowheads="1"/>
                </p:cNvSpPr>
                <p:nvPr/>
              </p:nvSpPr>
              <p:spPr bwMode="auto">
                <a:xfrm>
                  <a:off x="0" y="1536"/>
                  <a:ext cx="796"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78" name="Group 94"/>
              <p:cNvGrpSpPr>
                <a:grpSpLocks/>
              </p:cNvGrpSpPr>
              <p:nvPr/>
            </p:nvGrpSpPr>
            <p:grpSpPr bwMode="auto">
              <a:xfrm>
                <a:off x="796" y="1536"/>
                <a:ext cx="1392" cy="384"/>
                <a:chOff x="796" y="1536"/>
                <a:chExt cx="1392" cy="384"/>
              </a:xfrm>
            </p:grpSpPr>
            <p:sp>
              <p:nvSpPr>
                <p:cNvPr id="451679" name="Rectangle 95"/>
                <p:cNvSpPr>
                  <a:spLocks noChangeArrowheads="1"/>
                </p:cNvSpPr>
                <p:nvPr/>
              </p:nvSpPr>
              <p:spPr bwMode="auto">
                <a:xfrm>
                  <a:off x="839" y="1536"/>
                  <a:ext cx="1306" cy="384"/>
                </a:xfrm>
                <a:prstGeom prst="rect">
                  <a:avLst/>
                </a:prstGeom>
                <a:noFill/>
                <a:ln w="9525">
                  <a:noFill/>
                  <a:miter lim="800000"/>
                  <a:headEnd/>
                  <a:tailEnd/>
                </a:ln>
                <a:effectLst/>
              </p:spPr>
              <p:txBody>
                <a:bodyPr/>
                <a:lstStyle/>
                <a:p>
                  <a:pPr algn="just"/>
                  <a:r>
                    <a:rPr lang="en-US" altLang="zh-CN" sz="1600" b="1">
                      <a:latin typeface="宋体" pitchFamily="2" charset="-122"/>
                    </a:rPr>
                    <a:t>/dev/ethN</a:t>
                  </a:r>
                  <a:r>
                    <a:rPr lang="zh-CN" altLang="en-US" sz="1600" b="1">
                      <a:latin typeface="宋体" pitchFamily="2" charset="-122"/>
                    </a:rPr>
                    <a:t>（网卡）</a:t>
                  </a:r>
                  <a:endParaRPr lang="zh-CN" altLang="en-US" sz="1600" b="1"/>
                </a:p>
              </p:txBody>
            </p:sp>
            <p:sp>
              <p:nvSpPr>
                <p:cNvPr id="451680" name="Rectangle 96"/>
                <p:cNvSpPr>
                  <a:spLocks noChangeArrowheads="1"/>
                </p:cNvSpPr>
                <p:nvPr/>
              </p:nvSpPr>
              <p:spPr bwMode="auto">
                <a:xfrm>
                  <a:off x="796" y="1536"/>
                  <a:ext cx="1392"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51681" name="Group 97"/>
              <p:cNvGrpSpPr>
                <a:grpSpLocks/>
              </p:cNvGrpSpPr>
              <p:nvPr/>
            </p:nvGrpSpPr>
            <p:grpSpPr bwMode="auto">
              <a:xfrm>
                <a:off x="2188" y="1536"/>
                <a:ext cx="1018" cy="384"/>
                <a:chOff x="2188" y="1536"/>
                <a:chExt cx="1018" cy="384"/>
              </a:xfrm>
            </p:grpSpPr>
            <p:sp>
              <p:nvSpPr>
                <p:cNvPr id="451682" name="Rectangle 98"/>
                <p:cNvSpPr>
                  <a:spLocks noChangeArrowheads="1"/>
                </p:cNvSpPr>
                <p:nvPr/>
              </p:nvSpPr>
              <p:spPr bwMode="auto">
                <a:xfrm>
                  <a:off x="2231" y="1536"/>
                  <a:ext cx="932" cy="384"/>
                </a:xfrm>
                <a:prstGeom prst="rect">
                  <a:avLst/>
                </a:prstGeom>
                <a:noFill/>
                <a:ln w="9525">
                  <a:noFill/>
                  <a:miter lim="800000"/>
                  <a:headEnd/>
                  <a:tailEnd/>
                </a:ln>
                <a:effectLst/>
              </p:spPr>
              <p:txBody>
                <a:bodyPr/>
                <a:lstStyle/>
                <a:p>
                  <a:pPr algn="just"/>
                  <a:r>
                    <a:rPr lang="en-US" altLang="zh-CN" sz="1600" b="1">
                      <a:latin typeface="宋体" pitchFamily="2" charset="-122"/>
                    </a:rPr>
                    <a:t>4000</a:t>
                  </a:r>
                </a:p>
              </p:txBody>
            </p:sp>
            <p:sp>
              <p:nvSpPr>
                <p:cNvPr id="451683" name="Rectangle 99"/>
                <p:cNvSpPr>
                  <a:spLocks noChangeArrowheads="1"/>
                </p:cNvSpPr>
                <p:nvPr/>
              </p:nvSpPr>
              <p:spPr bwMode="auto">
                <a:xfrm>
                  <a:off x="2188" y="1536"/>
                  <a:ext cx="1018" cy="384"/>
                </a:xfrm>
                <a:prstGeom prst="rect">
                  <a:avLst/>
                </a:prstGeom>
                <a:noFill/>
                <a:ln w="7">
                  <a:solidFill>
                    <a:srgbClr val="A0A0A0"/>
                  </a:solidFill>
                  <a:miter lim="800000"/>
                  <a:headEnd/>
                  <a:tailEnd/>
                </a:ln>
                <a:effectLst/>
              </p:spPr>
              <p:txBody>
                <a:bodyPr wrap="none"/>
                <a:lstStyle/>
                <a:p>
                  <a:endParaRPr lang="zh-CN" altLang="en-US"/>
                </a:p>
              </p:txBody>
            </p:sp>
          </p:grpSp>
        </p:grpSp>
        <p:sp>
          <p:nvSpPr>
            <p:cNvPr id="451684" name="Rectangle 100"/>
            <p:cNvSpPr>
              <a:spLocks noChangeArrowheads="1"/>
            </p:cNvSpPr>
            <p:nvPr/>
          </p:nvSpPr>
          <p:spPr bwMode="auto">
            <a:xfrm>
              <a:off x="-3" y="-3"/>
              <a:ext cx="3212" cy="1926"/>
            </a:xfrm>
            <a:prstGeom prst="rect">
              <a:avLst/>
            </a:prstGeom>
            <a:noFill/>
            <a:ln w="9525">
              <a:solidFill>
                <a:srgbClr val="A0A0A0"/>
              </a:solidFill>
              <a:miter lim="800000"/>
              <a:headEnd/>
              <a:tailEnd/>
            </a:ln>
            <a:effectLst/>
          </p:spPr>
          <p:txBody>
            <a:bodyPr wrap="none"/>
            <a:lstStyle/>
            <a:p>
              <a:endParaRPr lang="zh-CN" altLang="en-US"/>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2611" name="Rectangle 3"/>
          <p:cNvSpPr>
            <a:spLocks noGrp="1" noChangeArrowheads="1"/>
          </p:cNvSpPr>
          <p:nvPr>
            <p:ph idx="4294967295"/>
          </p:nvPr>
        </p:nvSpPr>
        <p:spPr>
          <a:xfrm>
            <a:off x="584200" y="1341438"/>
            <a:ext cx="8559800" cy="4791075"/>
          </a:xfrm>
        </p:spPr>
        <p:txBody>
          <a:bodyPr/>
          <a:lstStyle/>
          <a:p>
            <a:r>
              <a:rPr lang="zh-CN" altLang="en-US" sz="2400" dirty="0">
                <a:solidFill>
                  <a:schemeClr val="tx1"/>
                </a:solidFill>
                <a:latin typeface="宋体" pitchFamily="2" charset="-122"/>
              </a:rPr>
              <a:t>当进程用逻辑设备名来请求分配</a:t>
            </a:r>
            <a:r>
              <a:rPr lang="en-US" altLang="zh-CN" sz="2400" dirty="0">
                <a:solidFill>
                  <a:schemeClr val="tx1"/>
                </a:solidFill>
                <a:latin typeface="宋体" pitchFamily="2" charset="-122"/>
              </a:rPr>
              <a:t>I/O</a:t>
            </a:r>
            <a:r>
              <a:rPr lang="zh-CN" altLang="en-US" sz="2400" dirty="0">
                <a:solidFill>
                  <a:schemeClr val="tx1"/>
                </a:solidFill>
                <a:latin typeface="宋体" pitchFamily="2" charset="-122"/>
              </a:rPr>
              <a:t>设备时，首先查逻辑设备表</a:t>
            </a:r>
            <a:r>
              <a:rPr lang="en-US" altLang="zh-CN" sz="2400" dirty="0">
                <a:solidFill>
                  <a:schemeClr val="tx1"/>
                </a:solidFill>
                <a:latin typeface="宋体" pitchFamily="2" charset="-122"/>
              </a:rPr>
              <a:t>LUT</a:t>
            </a:r>
            <a:r>
              <a:rPr lang="zh-CN" altLang="en-US" sz="2400" dirty="0">
                <a:solidFill>
                  <a:schemeClr val="tx1"/>
                </a:solidFill>
                <a:latin typeface="宋体" pitchFamily="2" charset="-122"/>
              </a:rPr>
              <a:t>，如果找到逻辑设备名，就找到了物理设备和设备驱动程序的入口地址，再由系统启动设备驱动程序完成信息输出。</a:t>
            </a:r>
            <a:r>
              <a:rPr lang="zh-CN" altLang="en-US" sz="2400" dirty="0">
                <a:solidFill>
                  <a:schemeClr val="tx1"/>
                </a:solidFill>
              </a:rPr>
              <a:t> </a:t>
            </a:r>
          </a:p>
          <a:p>
            <a:r>
              <a:rPr lang="zh-CN" altLang="en-US" sz="2400" dirty="0">
                <a:solidFill>
                  <a:schemeClr val="tx1"/>
                </a:solidFill>
                <a:latin typeface="宋体" pitchFamily="2" charset="-122"/>
              </a:rPr>
              <a:t>当将针式打印机换成激光打印机时，我们仅修改逻辑设备表</a:t>
            </a:r>
            <a:r>
              <a:rPr lang="en-US" altLang="zh-CN" sz="2400" dirty="0">
                <a:solidFill>
                  <a:schemeClr val="tx1"/>
                </a:solidFill>
                <a:latin typeface="宋体" pitchFamily="2" charset="-122"/>
              </a:rPr>
              <a:t>LUT</a:t>
            </a:r>
            <a:r>
              <a:rPr lang="zh-CN" altLang="en-US" sz="2400" dirty="0">
                <a:solidFill>
                  <a:schemeClr val="tx1"/>
                </a:solidFill>
                <a:latin typeface="宋体" pitchFamily="2" charset="-122"/>
              </a:rPr>
              <a:t>，而用户使用的逻辑设备名不做修改。</a:t>
            </a:r>
            <a:r>
              <a:rPr lang="zh-CN" altLang="en-US" sz="2400" dirty="0">
                <a:solidFill>
                  <a:schemeClr val="tx1"/>
                </a:solidFill>
              </a:rPr>
              <a:t> </a:t>
            </a:r>
          </a:p>
          <a:p>
            <a:r>
              <a:rPr lang="zh-CN" altLang="en-US" sz="2400" dirty="0">
                <a:solidFill>
                  <a:schemeClr val="tx1"/>
                </a:solidFill>
                <a:latin typeface="宋体" pitchFamily="2" charset="-122"/>
              </a:rPr>
              <a:t>逻辑设备名不做修改则应用程序不做修改，提高了系统管理的可适应性。</a:t>
            </a:r>
            <a:r>
              <a:rPr lang="zh-CN" altLang="en-US" sz="2400" dirty="0">
                <a:solidFill>
                  <a:schemeClr val="tx1"/>
                </a:solidFill>
              </a:rPr>
              <a:t> </a:t>
            </a:r>
          </a:p>
        </p:txBody>
      </p:sp>
      <p:sp>
        <p:nvSpPr>
          <p:cNvPr id="452610" name="Rectangle 2"/>
          <p:cNvSpPr>
            <a:spLocks noGrp="1" noChangeArrowheads="1"/>
          </p:cNvSpPr>
          <p:nvPr>
            <p:ph type="title" idx="4294967295"/>
          </p:nvPr>
        </p:nvSpPr>
        <p:spPr>
          <a:xfrm>
            <a:off x="0" y="44450"/>
            <a:ext cx="7772400" cy="830263"/>
          </a:xfrm>
          <a:prstGeom prst="rect">
            <a:avLst/>
          </a:prstGeom>
        </p:spPr>
        <p:txBody>
          <a:bodyPr/>
          <a:lstStyle/>
          <a:p>
            <a:r>
              <a:rPr lang="en-US" altLang="zh-CN" dirty="0">
                <a:solidFill>
                  <a:schemeClr val="tx1"/>
                </a:solidFill>
              </a:rPr>
              <a:t>4.4.2 </a:t>
            </a:r>
            <a:r>
              <a:rPr lang="zh-CN" altLang="en-US" dirty="0">
                <a:solidFill>
                  <a:schemeClr val="tx1"/>
                </a:solidFill>
              </a:rPr>
              <a:t>设备的查找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52611">
                                            <p:txEl>
                                              <p:pRg st="0" end="0"/>
                                            </p:txEl>
                                          </p:spTgt>
                                        </p:tgtEl>
                                        <p:attrNameLst>
                                          <p:attrName>style.visibility</p:attrName>
                                        </p:attrNameLst>
                                      </p:cBhvr>
                                      <p:to>
                                        <p:strVal val="visible"/>
                                      </p:to>
                                    </p:set>
                                    <p:animEffect transition="in" filter="blinds(horizontal)">
                                      <p:cBhvr>
                                        <p:cTn id="7" dur="500"/>
                                        <p:tgtEl>
                                          <p:spTgt spid="4526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52611">
                                            <p:txEl>
                                              <p:pRg st="1" end="1"/>
                                            </p:txEl>
                                          </p:spTgt>
                                        </p:tgtEl>
                                        <p:attrNameLst>
                                          <p:attrName>style.visibility</p:attrName>
                                        </p:attrNameLst>
                                      </p:cBhvr>
                                      <p:to>
                                        <p:strVal val="visible"/>
                                      </p:to>
                                    </p:set>
                                    <p:animEffect transition="in" filter="blinds(horizontal)">
                                      <p:cBhvr>
                                        <p:cTn id="12" dur="500"/>
                                        <p:tgtEl>
                                          <p:spTgt spid="4526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52611">
                                            <p:txEl>
                                              <p:pRg st="2" end="2"/>
                                            </p:txEl>
                                          </p:spTgt>
                                        </p:tgtEl>
                                        <p:attrNameLst>
                                          <p:attrName>style.visibility</p:attrName>
                                        </p:attrNameLst>
                                      </p:cBhvr>
                                      <p:to>
                                        <p:strVal val="visible"/>
                                      </p:to>
                                    </p:set>
                                    <p:animEffect transition="in" filter="blinds(horizontal)">
                                      <p:cBhvr>
                                        <p:cTn id="17" dur="500"/>
                                        <p:tgtEl>
                                          <p:spTgt spid="45261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659" name="Rectangle 3"/>
          <p:cNvSpPr>
            <a:spLocks noGrp="1" noChangeArrowheads="1"/>
          </p:cNvSpPr>
          <p:nvPr>
            <p:ph idx="4294967295"/>
          </p:nvPr>
        </p:nvSpPr>
        <p:spPr>
          <a:xfrm>
            <a:off x="0" y="1341438"/>
            <a:ext cx="8291513" cy="4983162"/>
          </a:xfrm>
        </p:spPr>
        <p:txBody>
          <a:bodyPr/>
          <a:lstStyle/>
          <a:p>
            <a:pPr algn="just"/>
            <a:r>
              <a:rPr lang="zh-CN" altLang="en-US" sz="2400" dirty="0">
                <a:solidFill>
                  <a:schemeClr val="tx1"/>
                </a:solidFill>
              </a:rPr>
              <a:t>在多道程序环境下，系统中的设备供所有进程共享。为防止诸进程对系统资源的无序竞争，特规定系统设备不允许用户自行使用，必须由操作系统统一分配。</a:t>
            </a:r>
          </a:p>
          <a:p>
            <a:pPr algn="just"/>
            <a:r>
              <a:rPr lang="zh-CN" altLang="en-US" sz="2400" dirty="0">
                <a:solidFill>
                  <a:schemeClr val="tx1"/>
                </a:solidFill>
              </a:rPr>
              <a:t>每当进程向操作系统提出</a:t>
            </a:r>
            <a:r>
              <a:rPr lang="en-US" altLang="zh-CN" sz="2400" dirty="0">
                <a:solidFill>
                  <a:schemeClr val="tx1"/>
                </a:solidFill>
              </a:rPr>
              <a:t>I</a:t>
            </a:r>
            <a:r>
              <a:rPr lang="zh-CN" altLang="en-US" sz="2400" dirty="0">
                <a:solidFill>
                  <a:schemeClr val="tx1"/>
                </a:solidFill>
              </a:rPr>
              <a:t>／</a:t>
            </a:r>
            <a:r>
              <a:rPr lang="en-US" altLang="zh-CN" sz="2400" dirty="0">
                <a:solidFill>
                  <a:schemeClr val="tx1"/>
                </a:solidFill>
              </a:rPr>
              <a:t>O</a:t>
            </a:r>
            <a:r>
              <a:rPr lang="zh-CN" altLang="en-US" sz="2400" dirty="0">
                <a:solidFill>
                  <a:schemeClr val="tx1"/>
                </a:solidFill>
              </a:rPr>
              <a:t>请求时，只要是可能和安全的，设备分配程序便按照一定的策略，把设备分配给请求进程。</a:t>
            </a:r>
          </a:p>
          <a:p>
            <a:pPr algn="just"/>
            <a:r>
              <a:rPr lang="zh-CN" altLang="en-US" sz="2400" dirty="0">
                <a:solidFill>
                  <a:schemeClr val="tx1"/>
                </a:solidFill>
              </a:rPr>
              <a:t>系统的设备有独占设备和共享设备。不同的设备有不同的分配算法。 </a:t>
            </a:r>
          </a:p>
        </p:txBody>
      </p:sp>
      <p:sp>
        <p:nvSpPr>
          <p:cNvPr id="454658" name="Rectangle 2"/>
          <p:cNvSpPr>
            <a:spLocks noGrp="1" noChangeArrowheads="1"/>
          </p:cNvSpPr>
          <p:nvPr>
            <p:ph type="title" idx="4294967295"/>
          </p:nvPr>
        </p:nvSpPr>
        <p:spPr>
          <a:xfrm>
            <a:off x="0" y="44450"/>
            <a:ext cx="7772400" cy="830263"/>
          </a:xfrm>
          <a:prstGeom prst="rect">
            <a:avLst/>
          </a:prstGeom>
        </p:spPr>
        <p:txBody>
          <a:bodyPr/>
          <a:lstStyle/>
          <a:p>
            <a:r>
              <a:rPr lang="en-US" altLang="zh-CN" dirty="0">
                <a:solidFill>
                  <a:schemeClr val="tx1"/>
                </a:solidFill>
              </a:rPr>
              <a:t> 4.5 </a:t>
            </a:r>
            <a:r>
              <a:rPr lang="zh-CN" altLang="en-US" dirty="0">
                <a:solidFill>
                  <a:schemeClr val="tx1"/>
                </a:solidFill>
              </a:rPr>
              <a:t>设备分配及分配算法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3" name="Rectangle 3"/>
          <p:cNvSpPr>
            <a:spLocks noGrp="1" noChangeArrowheads="1"/>
          </p:cNvSpPr>
          <p:nvPr>
            <p:ph idx="4294967295"/>
          </p:nvPr>
        </p:nvSpPr>
        <p:spPr>
          <a:xfrm>
            <a:off x="0" y="1196975"/>
            <a:ext cx="8713788" cy="5184775"/>
          </a:xfrm>
        </p:spPr>
        <p:txBody>
          <a:bodyPr/>
          <a:lstStyle/>
          <a:p>
            <a:pPr marL="609600" indent="-609600" algn="just">
              <a:lnSpc>
                <a:spcPct val="90000"/>
              </a:lnSpc>
              <a:buFontTx/>
              <a:buNone/>
            </a:pPr>
            <a:r>
              <a:rPr lang="zh-CN" altLang="en-US" b="1" dirty="0">
                <a:solidFill>
                  <a:schemeClr val="tx1"/>
                </a:solidFill>
                <a:effectLst>
                  <a:outerShdw blurRad="38100" dist="38100" dir="2700000" algn="tl">
                    <a:srgbClr val="C0C0C0"/>
                  </a:outerShdw>
                </a:effectLst>
                <a:latin typeface="楷体_GB2312" pitchFamily="49" charset="-122"/>
                <a:ea typeface="楷体_GB2312" pitchFamily="49" charset="-122"/>
              </a:rPr>
              <a:t>不同的设备有不同的性能指标</a:t>
            </a:r>
            <a:r>
              <a:rPr lang="en-US" altLang="zh-CN" b="1" dirty="0">
                <a:solidFill>
                  <a:schemeClr val="tx1"/>
                </a:solidFill>
                <a:effectLst>
                  <a:outerShdw blurRad="38100" dist="38100" dir="2700000" algn="tl">
                    <a:srgbClr val="C0C0C0"/>
                  </a:outerShdw>
                </a:effectLst>
                <a:latin typeface="楷体_GB2312" pitchFamily="49" charset="-122"/>
                <a:ea typeface="楷体_GB2312" pitchFamily="49" charset="-122"/>
              </a:rPr>
              <a:t>,</a:t>
            </a:r>
            <a:r>
              <a:rPr lang="zh-CN" altLang="en-US" b="1" dirty="0">
                <a:solidFill>
                  <a:schemeClr val="tx1"/>
                </a:solidFill>
                <a:effectLst>
                  <a:outerShdw blurRad="38100" dist="38100" dir="2700000" algn="tl">
                    <a:srgbClr val="C0C0C0"/>
                  </a:outerShdw>
                </a:effectLst>
                <a:latin typeface="楷体_GB2312" pitchFamily="49" charset="-122"/>
                <a:ea typeface="楷体_GB2312" pitchFamily="49" charset="-122"/>
              </a:rPr>
              <a:t>常见的指标有</a:t>
            </a:r>
            <a:r>
              <a:rPr lang="en-US" altLang="zh-CN" sz="2800" b="1" dirty="0">
                <a:solidFill>
                  <a:schemeClr val="tx1"/>
                </a:solidFill>
                <a:effectLst>
                  <a:outerShdw blurRad="38100" dist="38100" dir="2700000" algn="tl">
                    <a:srgbClr val="C0C0C0"/>
                  </a:outerShdw>
                </a:effectLst>
                <a:latin typeface="楷体_GB2312" pitchFamily="49" charset="-122"/>
                <a:ea typeface="楷体_GB2312" pitchFamily="49" charset="-122"/>
              </a:rPr>
              <a:t>:</a:t>
            </a:r>
          </a:p>
          <a:p>
            <a:pPr marL="609600" indent="-609600" algn="just">
              <a:lnSpc>
                <a:spcPct val="120000"/>
              </a:lnSpc>
            </a:pPr>
            <a:r>
              <a:rPr lang="zh-CN" altLang="en-US" sz="2800" b="1" dirty="0">
                <a:solidFill>
                  <a:schemeClr val="tx1"/>
                </a:solidFill>
                <a:latin typeface="宋体" pitchFamily="2" charset="-122"/>
              </a:rPr>
              <a:t>传输速率</a:t>
            </a:r>
          </a:p>
          <a:p>
            <a:pPr marL="609600" indent="-609600" algn="just">
              <a:lnSpc>
                <a:spcPct val="120000"/>
              </a:lnSpc>
            </a:pPr>
            <a:r>
              <a:rPr lang="zh-CN" altLang="en-US" sz="2800" b="1" dirty="0">
                <a:solidFill>
                  <a:schemeClr val="tx1"/>
                </a:solidFill>
                <a:latin typeface="宋体" pitchFamily="2" charset="-122"/>
              </a:rPr>
              <a:t>设备共享属性</a:t>
            </a:r>
          </a:p>
          <a:p>
            <a:pPr marL="609600" indent="-609600" algn="just">
              <a:lnSpc>
                <a:spcPct val="120000"/>
              </a:lnSpc>
            </a:pPr>
            <a:r>
              <a:rPr lang="zh-CN" altLang="en-US" sz="2800" b="1" dirty="0">
                <a:solidFill>
                  <a:schemeClr val="tx1"/>
                </a:solidFill>
                <a:latin typeface="宋体" pitchFamily="2" charset="-122"/>
              </a:rPr>
              <a:t>信息交换单位 </a:t>
            </a:r>
          </a:p>
          <a:p>
            <a:pPr marL="609600" indent="-609600" algn="just">
              <a:lnSpc>
                <a:spcPct val="120000"/>
              </a:lnSpc>
            </a:pPr>
            <a:r>
              <a:rPr lang="zh-CN" altLang="en-US" sz="2800" b="1" dirty="0">
                <a:solidFill>
                  <a:schemeClr val="tx1"/>
                </a:solidFill>
                <a:latin typeface="宋体" pitchFamily="2" charset="-122"/>
              </a:rPr>
              <a:t>设备接口</a:t>
            </a:r>
          </a:p>
        </p:txBody>
      </p:sp>
      <p:sp>
        <p:nvSpPr>
          <p:cNvPr id="296962" name="Rectangle 2"/>
          <p:cNvSpPr>
            <a:spLocks noGrp="1" noChangeArrowheads="1"/>
          </p:cNvSpPr>
          <p:nvPr>
            <p:ph type="title" idx="4294967295"/>
          </p:nvPr>
        </p:nvSpPr>
        <p:spPr>
          <a:xfrm>
            <a:off x="0" y="0"/>
            <a:ext cx="7772400" cy="1052513"/>
          </a:xfrm>
          <a:prstGeom prst="rect">
            <a:avLst/>
          </a:prstGeom>
          <a:noFill/>
        </p:spPr>
        <p:txBody>
          <a:bodyPr/>
          <a:lstStyle/>
          <a:p>
            <a:r>
              <a:rPr lang="en-US" altLang="zh-CN" dirty="0">
                <a:solidFill>
                  <a:schemeClr val="tx1"/>
                </a:solidFill>
              </a:rPr>
              <a:t> 4.1 </a:t>
            </a:r>
            <a:r>
              <a:rPr lang="zh-CN" altLang="en-US" dirty="0">
                <a:solidFill>
                  <a:schemeClr val="tx1"/>
                </a:solidFill>
              </a:rPr>
              <a:t>概述</a:t>
            </a:r>
            <a:r>
              <a:rPr lang="en-US" altLang="zh-CN" dirty="0">
                <a:solidFill>
                  <a:schemeClr val="tx1"/>
                </a:solidFill>
              </a:rPr>
              <a:t>-I</a:t>
            </a:r>
            <a:r>
              <a:rPr lang="zh-CN" altLang="en-US" dirty="0">
                <a:solidFill>
                  <a:schemeClr val="tx1"/>
                </a:solidFill>
              </a:rPr>
              <a:t>／</a:t>
            </a:r>
            <a:r>
              <a:rPr lang="en-US" altLang="zh-CN" dirty="0">
                <a:solidFill>
                  <a:schemeClr val="tx1"/>
                </a:solidFill>
              </a:rPr>
              <a:t>O</a:t>
            </a:r>
            <a:r>
              <a:rPr lang="zh-CN" altLang="en-US" dirty="0">
                <a:solidFill>
                  <a:schemeClr val="tx1"/>
                </a:solidFill>
              </a:rPr>
              <a:t>设备</a:t>
            </a:r>
            <a:r>
              <a:rPr lang="zh-CN" altLang="en-US" dirty="0">
                <a:solidFill>
                  <a:schemeClr val="tx1"/>
                </a:solidFill>
                <a:effectLst>
                  <a:outerShdw blurRad="38100" dist="38100" dir="2700000" algn="tl">
                    <a:srgbClr val="C0C0C0"/>
                  </a:outerShdw>
                </a:effectLst>
              </a:rPr>
              <a:t>的类型</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5683" name="Rectangle 3"/>
          <p:cNvSpPr>
            <a:spLocks noGrp="1" noChangeArrowheads="1"/>
          </p:cNvSpPr>
          <p:nvPr>
            <p:ph idx="4294967295"/>
          </p:nvPr>
        </p:nvSpPr>
        <p:spPr>
          <a:xfrm>
            <a:off x="0" y="981075"/>
            <a:ext cx="8559800" cy="4775200"/>
          </a:xfrm>
        </p:spPr>
        <p:txBody>
          <a:bodyPr/>
          <a:lstStyle/>
          <a:p>
            <a:r>
              <a:rPr lang="zh-CN" altLang="en-US" sz="2400" dirty="0">
                <a:solidFill>
                  <a:schemeClr val="tx1"/>
                </a:solidFill>
              </a:rPr>
              <a:t>独占设备是指该设备一旦被分配给</a:t>
            </a:r>
            <a:r>
              <a:rPr lang="en-US" altLang="zh-CN" sz="2400" dirty="0">
                <a:solidFill>
                  <a:schemeClr val="tx1"/>
                </a:solidFill>
              </a:rPr>
              <a:t>A</a:t>
            </a:r>
            <a:r>
              <a:rPr lang="zh-CN" altLang="en-US" sz="2400" dirty="0">
                <a:solidFill>
                  <a:schemeClr val="tx1"/>
                </a:solidFill>
              </a:rPr>
              <a:t>进程占用，其他进程就不能再占用，只有当</a:t>
            </a:r>
            <a:r>
              <a:rPr lang="en-US" altLang="zh-CN" sz="2400" dirty="0">
                <a:solidFill>
                  <a:schemeClr val="tx1"/>
                </a:solidFill>
              </a:rPr>
              <a:t>A</a:t>
            </a:r>
            <a:r>
              <a:rPr lang="zh-CN" altLang="en-US" sz="2400" dirty="0">
                <a:solidFill>
                  <a:schemeClr val="tx1"/>
                </a:solidFill>
              </a:rPr>
              <a:t>进程不再使用该设备并释放之后，才能将该设备分配给另一进程使用</a:t>
            </a:r>
            <a:r>
              <a:rPr lang="en-US" altLang="zh-CN" sz="2400" dirty="0">
                <a:solidFill>
                  <a:schemeClr val="tx1"/>
                </a:solidFill>
              </a:rPr>
              <a:t>,</a:t>
            </a:r>
            <a:r>
              <a:rPr lang="zh-CN" altLang="en-US" sz="2400" dirty="0">
                <a:solidFill>
                  <a:schemeClr val="tx1"/>
                </a:solidFill>
                <a:latin typeface="宋体" pitchFamily="2" charset="-122"/>
              </a:rPr>
              <a:t>对这样的分配方式称为临界资源分配策略，又称为静态分配策略。</a:t>
            </a:r>
            <a:r>
              <a:rPr lang="zh-CN" altLang="en-US" sz="2400" dirty="0">
                <a:solidFill>
                  <a:schemeClr val="tx1"/>
                </a:solidFill>
              </a:rPr>
              <a:t> </a:t>
            </a:r>
          </a:p>
          <a:p>
            <a:r>
              <a:rPr lang="zh-CN" altLang="en-US" sz="2400" dirty="0">
                <a:solidFill>
                  <a:schemeClr val="tx1"/>
                </a:solidFill>
                <a:latin typeface="宋体" pitchFamily="2" charset="-122"/>
              </a:rPr>
              <a:t>独占设备常见的分配算法有：</a:t>
            </a:r>
          </a:p>
          <a:p>
            <a:pPr lvl="1">
              <a:buFontTx/>
              <a:buNone/>
            </a:pPr>
            <a:r>
              <a:rPr lang="en-US" altLang="zh-CN" sz="2000" dirty="0">
                <a:solidFill>
                  <a:schemeClr val="tx1"/>
                </a:solidFill>
                <a:latin typeface="宋体" pitchFamily="2" charset="-122"/>
              </a:rPr>
              <a:t>1</a:t>
            </a:r>
            <a:r>
              <a:rPr lang="zh-CN" altLang="en-US" sz="2000" dirty="0">
                <a:solidFill>
                  <a:schemeClr val="tx1"/>
                </a:solidFill>
                <a:latin typeface="宋体" pitchFamily="2" charset="-122"/>
              </a:rPr>
              <a:t>．先来先服务</a:t>
            </a:r>
            <a:r>
              <a:rPr lang="zh-CN" altLang="en-US" sz="2000" dirty="0">
                <a:solidFill>
                  <a:schemeClr val="tx1"/>
                </a:solidFill>
              </a:rPr>
              <a:t> </a:t>
            </a:r>
          </a:p>
          <a:p>
            <a:pPr lvl="1">
              <a:buFontTx/>
              <a:buNone/>
            </a:pPr>
            <a:r>
              <a:rPr lang="en-US" altLang="zh-CN" sz="2000" dirty="0">
                <a:solidFill>
                  <a:schemeClr val="tx1"/>
                </a:solidFill>
                <a:latin typeface="宋体" pitchFamily="2" charset="-122"/>
              </a:rPr>
              <a:t>2. </a:t>
            </a:r>
            <a:r>
              <a:rPr lang="zh-CN" altLang="en-US" sz="2000" dirty="0">
                <a:solidFill>
                  <a:schemeClr val="tx1"/>
                </a:solidFill>
                <a:latin typeface="宋体" pitchFamily="2" charset="-122"/>
              </a:rPr>
              <a:t>优先级高者优先</a:t>
            </a:r>
            <a:r>
              <a:rPr lang="zh-CN" altLang="en-US" sz="2000" dirty="0">
                <a:solidFill>
                  <a:schemeClr val="tx1"/>
                </a:solidFill>
              </a:rPr>
              <a:t> </a:t>
            </a:r>
          </a:p>
        </p:txBody>
      </p:sp>
      <p:sp>
        <p:nvSpPr>
          <p:cNvPr id="455682" name="Rectangle 2"/>
          <p:cNvSpPr>
            <a:spLocks noGrp="1" noChangeArrowheads="1"/>
          </p:cNvSpPr>
          <p:nvPr>
            <p:ph type="title" idx="4294967295"/>
          </p:nvPr>
        </p:nvSpPr>
        <p:spPr>
          <a:xfrm>
            <a:off x="0" y="-26988"/>
            <a:ext cx="9180513" cy="792163"/>
          </a:xfrm>
          <a:prstGeom prst="rect">
            <a:avLst/>
          </a:prstGeom>
        </p:spPr>
        <p:txBody>
          <a:bodyPr/>
          <a:lstStyle/>
          <a:p>
            <a:r>
              <a:rPr lang="en-US" altLang="zh-CN" sz="4000" dirty="0">
                <a:solidFill>
                  <a:schemeClr val="tx1"/>
                </a:solidFill>
              </a:rPr>
              <a:t>4.5.1 </a:t>
            </a:r>
            <a:r>
              <a:rPr lang="zh-CN" altLang="en-US" sz="4000" dirty="0">
                <a:solidFill>
                  <a:schemeClr val="tx1"/>
                </a:solidFill>
              </a:rPr>
              <a:t>对独占设备分配和分配算法</a:t>
            </a:r>
            <a:r>
              <a:rPr lang="zh-CN" altLang="en-US" dirty="0">
                <a:solidFill>
                  <a:schemeClr val="tx1"/>
                </a:solidFill>
              </a:rPr>
              <a:t> </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707" name="Rectangle 3"/>
          <p:cNvSpPr>
            <a:spLocks noGrp="1" noChangeArrowheads="1"/>
          </p:cNvSpPr>
          <p:nvPr>
            <p:ph idx="4294967295"/>
          </p:nvPr>
        </p:nvSpPr>
        <p:spPr>
          <a:xfrm>
            <a:off x="0" y="1196975"/>
            <a:ext cx="8362950" cy="4691063"/>
          </a:xfrm>
        </p:spPr>
        <p:txBody>
          <a:bodyPr/>
          <a:lstStyle/>
          <a:p>
            <a:r>
              <a:rPr lang="zh-CN" altLang="en-US" sz="2400" dirty="0">
                <a:solidFill>
                  <a:schemeClr val="tx1"/>
                </a:solidFill>
                <a:latin typeface="宋体" pitchFamily="2" charset="-122"/>
              </a:rPr>
              <a:t>共享设备是指该设备可以同时分配给多个进程同时使用，也就是说一个进程没有运行结束，又可以分配给其他进程使用，而且能保证正常运行，运行结果是正确的，这种分配方式称为</a:t>
            </a:r>
            <a:r>
              <a:rPr lang="zh-CN" altLang="en-US" sz="2400" b="1" dirty="0">
                <a:solidFill>
                  <a:schemeClr val="tx1"/>
                </a:solidFill>
                <a:latin typeface="宋体" pitchFamily="2" charset="-122"/>
              </a:rPr>
              <a:t>共享分配</a:t>
            </a:r>
            <a:r>
              <a:rPr lang="zh-CN" altLang="en-US" sz="2400" dirty="0">
                <a:solidFill>
                  <a:schemeClr val="tx1"/>
                </a:solidFill>
                <a:latin typeface="宋体" pitchFamily="2" charset="-122"/>
              </a:rPr>
              <a:t>。</a:t>
            </a:r>
          </a:p>
          <a:p>
            <a:r>
              <a:rPr lang="zh-CN" altLang="en-US" sz="2400" dirty="0">
                <a:solidFill>
                  <a:schemeClr val="tx1"/>
                </a:solidFill>
                <a:latin typeface="宋体" pitchFamily="2" charset="-122"/>
              </a:rPr>
              <a:t>例如磁盘的分配属于共享分配。</a:t>
            </a:r>
          </a:p>
          <a:p>
            <a:pPr lvl="1"/>
            <a:r>
              <a:rPr lang="zh-CN" altLang="en-US" sz="2000" dirty="0">
                <a:solidFill>
                  <a:schemeClr val="tx1"/>
                </a:solidFill>
                <a:latin typeface="宋体" pitchFamily="2" charset="-122"/>
                <a:cs typeface="Times New Roman" pitchFamily="18" charset="0"/>
              </a:rPr>
              <a:t>怎样理解是共享设备呢</a:t>
            </a:r>
            <a:r>
              <a:rPr lang="zh-CN" altLang="en-US" sz="2000" dirty="0">
                <a:solidFill>
                  <a:schemeClr val="tx1"/>
                </a:solidFill>
                <a:latin typeface="宋体" pitchFamily="2" charset="-122"/>
              </a:rPr>
              <a:t> ？</a:t>
            </a:r>
          </a:p>
          <a:p>
            <a:pPr lvl="1"/>
            <a:r>
              <a:rPr lang="zh-CN" altLang="en-US" sz="2000" dirty="0">
                <a:solidFill>
                  <a:schemeClr val="tx1"/>
                </a:solidFill>
                <a:latin typeface="宋体" pitchFamily="2" charset="-122"/>
                <a:cs typeface="Times New Roman" pitchFamily="18" charset="0"/>
              </a:rPr>
              <a:t>他们可以独立的进行操作，并不需要一个进程释放磁盘之后才能为另一进程使用磁盘，他们可以同时在系统中占有磁盘运行，所以我们称磁盘为共享设备。</a:t>
            </a:r>
            <a:r>
              <a:rPr lang="zh-CN" altLang="en-US" sz="2000" dirty="0">
                <a:solidFill>
                  <a:schemeClr val="tx1"/>
                </a:solidFill>
                <a:latin typeface="宋体" pitchFamily="2" charset="-122"/>
              </a:rPr>
              <a:t>  </a:t>
            </a:r>
          </a:p>
        </p:txBody>
      </p:sp>
      <p:sp>
        <p:nvSpPr>
          <p:cNvPr id="456706" name="Rectangle 2"/>
          <p:cNvSpPr>
            <a:spLocks noGrp="1" noChangeArrowheads="1"/>
          </p:cNvSpPr>
          <p:nvPr>
            <p:ph type="title" idx="4294967295"/>
          </p:nvPr>
        </p:nvSpPr>
        <p:spPr>
          <a:xfrm>
            <a:off x="0" y="-26988"/>
            <a:ext cx="9180513" cy="792163"/>
          </a:xfrm>
          <a:prstGeom prst="rect">
            <a:avLst/>
          </a:prstGeom>
        </p:spPr>
        <p:txBody>
          <a:bodyPr/>
          <a:lstStyle/>
          <a:p>
            <a:r>
              <a:rPr lang="en-US" altLang="zh-CN" sz="4000" dirty="0">
                <a:solidFill>
                  <a:schemeClr val="tx1"/>
                </a:solidFill>
              </a:rPr>
              <a:t>4.5.2  </a:t>
            </a:r>
            <a:r>
              <a:rPr lang="zh-CN" altLang="en-US" sz="4000" dirty="0">
                <a:solidFill>
                  <a:schemeClr val="tx1"/>
                </a:solidFill>
              </a:rPr>
              <a:t>对共享设备分配和分配算法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211" name="Rectangle 3"/>
          <p:cNvSpPr>
            <a:spLocks noGrp="1" noChangeArrowheads="1"/>
          </p:cNvSpPr>
          <p:nvPr>
            <p:ph idx="4294967295"/>
          </p:nvPr>
        </p:nvSpPr>
        <p:spPr>
          <a:xfrm>
            <a:off x="409575" y="981075"/>
            <a:ext cx="8734425" cy="5688013"/>
          </a:xfrm>
        </p:spPr>
        <p:txBody>
          <a:bodyPr/>
          <a:lstStyle/>
          <a:p>
            <a:pPr marL="609600" indent="-609600" algn="just"/>
            <a:r>
              <a:rPr lang="zh-CN" altLang="en-US" sz="2800" dirty="0">
                <a:solidFill>
                  <a:schemeClr val="tx1"/>
                </a:solidFill>
                <a:latin typeface="宋体" pitchFamily="2" charset="-122"/>
              </a:rPr>
              <a:t>从进程运行的安全性上考虑，设备分配有以下两种方式：</a:t>
            </a:r>
          </a:p>
          <a:p>
            <a:pPr marL="990600" lvl="1" indent="-533400" algn="just">
              <a:buFontTx/>
              <a:buNone/>
            </a:pPr>
            <a:r>
              <a:rPr lang="en-US" altLang="zh-CN" sz="2400" dirty="0">
                <a:solidFill>
                  <a:schemeClr val="tx1"/>
                </a:solidFill>
                <a:latin typeface="宋体" pitchFamily="2" charset="-122"/>
              </a:rPr>
              <a:t>1.</a:t>
            </a:r>
            <a:r>
              <a:rPr lang="zh-CN" altLang="en-US" sz="2400" dirty="0">
                <a:solidFill>
                  <a:schemeClr val="tx1"/>
                </a:solidFill>
                <a:latin typeface="宋体" pitchFamily="2" charset="-122"/>
              </a:rPr>
              <a:t>安全分配方式</a:t>
            </a:r>
            <a:r>
              <a:rPr lang="zh-CN" altLang="en-US" sz="2400" dirty="0">
                <a:solidFill>
                  <a:schemeClr val="tx1"/>
                </a:solidFill>
              </a:rPr>
              <a:t> </a:t>
            </a:r>
          </a:p>
          <a:p>
            <a:pPr marL="990600" lvl="1" indent="-533400" algn="just">
              <a:buFontTx/>
              <a:buNone/>
            </a:pPr>
            <a:r>
              <a:rPr lang="en-US" altLang="zh-CN" sz="2400" dirty="0">
                <a:solidFill>
                  <a:schemeClr val="tx1"/>
                </a:solidFill>
              </a:rPr>
              <a:t>2.</a:t>
            </a:r>
            <a:r>
              <a:rPr lang="zh-CN" altLang="en-US" sz="2400" dirty="0">
                <a:solidFill>
                  <a:schemeClr val="tx1"/>
                </a:solidFill>
              </a:rPr>
              <a:t>不</a:t>
            </a:r>
            <a:r>
              <a:rPr lang="zh-CN" altLang="en-US" sz="2400" dirty="0">
                <a:solidFill>
                  <a:schemeClr val="tx1"/>
                </a:solidFill>
                <a:latin typeface="宋体" pitchFamily="2" charset="-122"/>
              </a:rPr>
              <a:t>安全分配方式</a:t>
            </a:r>
            <a:r>
              <a:rPr lang="zh-CN" altLang="en-US" sz="2400" dirty="0">
                <a:solidFill>
                  <a:schemeClr val="tx1"/>
                </a:solidFill>
              </a:rPr>
              <a:t> </a:t>
            </a:r>
          </a:p>
          <a:p>
            <a:pPr marL="609600" indent="-609600" algn="just"/>
            <a:r>
              <a:rPr lang="zh-CN" altLang="en-US" sz="2800" dirty="0">
                <a:solidFill>
                  <a:schemeClr val="tx1"/>
                </a:solidFill>
              </a:rPr>
              <a:t>解决系统安全问题，可利用前面介绍的解决死锁的方法来处理。</a:t>
            </a:r>
          </a:p>
          <a:p>
            <a:pPr marL="609600" indent="-609600" algn="just">
              <a:buFont typeface="Wingdings" pitchFamily="2" charset="2"/>
              <a:buAutoNum type="arabicPeriod"/>
            </a:pPr>
            <a:endParaRPr lang="en-US" altLang="zh-CN" sz="2800" dirty="0">
              <a:solidFill>
                <a:schemeClr val="tx1"/>
              </a:solidFill>
            </a:endParaRPr>
          </a:p>
        </p:txBody>
      </p:sp>
      <p:sp>
        <p:nvSpPr>
          <p:cNvPr id="478210" name="Rectangle 2"/>
          <p:cNvSpPr>
            <a:spLocks noGrp="1" noChangeArrowheads="1"/>
          </p:cNvSpPr>
          <p:nvPr>
            <p:ph type="title" idx="4294967295"/>
          </p:nvPr>
        </p:nvSpPr>
        <p:spPr>
          <a:xfrm>
            <a:off x="0" y="-26988"/>
            <a:ext cx="9180513" cy="792163"/>
          </a:xfrm>
          <a:prstGeom prst="rect">
            <a:avLst/>
          </a:prstGeom>
        </p:spPr>
        <p:txBody>
          <a:bodyPr/>
          <a:lstStyle/>
          <a:p>
            <a:r>
              <a:rPr lang="en-US" altLang="zh-CN" dirty="0">
                <a:solidFill>
                  <a:schemeClr val="tx1"/>
                </a:solidFill>
              </a:rPr>
              <a:t>4.5.3</a:t>
            </a:r>
            <a:r>
              <a:rPr lang="en-US" altLang="zh-CN" dirty="0">
                <a:solidFill>
                  <a:schemeClr val="tx1"/>
                </a:solidFill>
                <a:latin typeface="宋体" pitchFamily="2" charset="-122"/>
              </a:rPr>
              <a:t> </a:t>
            </a:r>
            <a:r>
              <a:rPr lang="zh-CN" altLang="en-US" dirty="0">
                <a:solidFill>
                  <a:schemeClr val="tx1"/>
                </a:solidFill>
                <a:latin typeface="宋体" pitchFamily="2" charset="-122"/>
              </a:rPr>
              <a:t>设备分配中的安全性</a:t>
            </a:r>
            <a:r>
              <a:rPr lang="zh-CN" altLang="en-US" dirty="0">
                <a:solidFill>
                  <a:schemeClr val="tx1"/>
                </a:solidFill>
              </a:rPr>
              <a:t> </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5" name="Rectangle 3"/>
          <p:cNvSpPr>
            <a:spLocks noGrp="1" noChangeArrowheads="1"/>
          </p:cNvSpPr>
          <p:nvPr>
            <p:ph idx="4294967295"/>
          </p:nvPr>
        </p:nvSpPr>
        <p:spPr>
          <a:xfrm>
            <a:off x="0" y="1125538"/>
            <a:ext cx="8496300" cy="4465637"/>
          </a:xfrm>
        </p:spPr>
        <p:txBody>
          <a:bodyPr/>
          <a:lstStyle/>
          <a:p>
            <a:r>
              <a:rPr lang="zh-CN" altLang="en-US" sz="2400" dirty="0">
                <a:solidFill>
                  <a:schemeClr val="tx1"/>
                </a:solidFill>
                <a:latin typeface="宋体" pitchFamily="2" charset="-122"/>
              </a:rPr>
              <a:t>在采用这种分配策略时，一旦进程已经获得某种设备（资源）后便阻塞，使它不可能再请求任何资源，而在它运行时又不保持任何资源。</a:t>
            </a:r>
          </a:p>
          <a:p>
            <a:r>
              <a:rPr lang="zh-CN" altLang="en-US" sz="2400" dirty="0">
                <a:solidFill>
                  <a:schemeClr val="tx1"/>
                </a:solidFill>
                <a:latin typeface="宋体" pitchFamily="2" charset="-122"/>
              </a:rPr>
              <a:t>优点：这种分配方式已经摒弃了造成死锁的四个必要条件之一的</a:t>
            </a:r>
            <a:r>
              <a:rPr lang="zh-CN" altLang="en-US" sz="2400" dirty="0">
                <a:solidFill>
                  <a:schemeClr val="tx1"/>
                </a:solidFill>
                <a:latin typeface="Times New Roman"/>
              </a:rPr>
              <a:t>“</a:t>
            </a:r>
            <a:r>
              <a:rPr lang="zh-CN" altLang="en-US" sz="2400" dirty="0">
                <a:solidFill>
                  <a:schemeClr val="tx1"/>
                </a:solidFill>
                <a:latin typeface="宋体" pitchFamily="2" charset="-122"/>
              </a:rPr>
              <a:t>请求和保持</a:t>
            </a:r>
            <a:r>
              <a:rPr lang="zh-CN" altLang="en-US" sz="2400" dirty="0">
                <a:solidFill>
                  <a:schemeClr val="tx1"/>
                </a:solidFill>
                <a:latin typeface="Times New Roman"/>
              </a:rPr>
              <a:t>”</a:t>
            </a:r>
            <a:r>
              <a:rPr lang="zh-CN" altLang="en-US" sz="2400" dirty="0">
                <a:solidFill>
                  <a:schemeClr val="tx1"/>
                </a:solidFill>
                <a:latin typeface="宋体" pitchFamily="2" charset="-122"/>
              </a:rPr>
              <a:t>条件，因而是安全的。</a:t>
            </a:r>
            <a:r>
              <a:rPr lang="zh-CN" altLang="en-US" sz="2400" dirty="0">
                <a:solidFill>
                  <a:schemeClr val="tx1"/>
                </a:solidFill>
              </a:rPr>
              <a:t> </a:t>
            </a:r>
          </a:p>
          <a:p>
            <a:r>
              <a:rPr lang="zh-CN" altLang="en-US" sz="2400" dirty="0">
                <a:solidFill>
                  <a:schemeClr val="tx1"/>
                </a:solidFill>
                <a:latin typeface="宋体" pitchFamily="2" charset="-122"/>
              </a:rPr>
              <a:t>缺点：是进程进展缓慢，即</a:t>
            </a:r>
            <a:r>
              <a:rPr lang="en-US" altLang="zh-CN" sz="2400" dirty="0">
                <a:solidFill>
                  <a:schemeClr val="tx1"/>
                </a:solidFill>
                <a:latin typeface="宋体" pitchFamily="2" charset="-122"/>
              </a:rPr>
              <a:t>CPU</a:t>
            </a:r>
            <a:r>
              <a:rPr lang="zh-CN" altLang="en-US" sz="2400" dirty="0">
                <a:solidFill>
                  <a:schemeClr val="tx1"/>
                </a:solidFill>
                <a:latin typeface="宋体" pitchFamily="2" charset="-122"/>
              </a:rPr>
              <a:t>与</a:t>
            </a:r>
            <a:r>
              <a:rPr lang="en-US" altLang="zh-CN" sz="2400" dirty="0">
                <a:solidFill>
                  <a:schemeClr val="tx1"/>
                </a:solidFill>
                <a:latin typeface="宋体" pitchFamily="2" charset="-122"/>
              </a:rPr>
              <a:t>I/O</a:t>
            </a:r>
            <a:r>
              <a:rPr lang="zh-CN" altLang="en-US" sz="2400" dirty="0">
                <a:solidFill>
                  <a:schemeClr val="tx1"/>
                </a:solidFill>
                <a:latin typeface="宋体" pitchFamily="2" charset="-122"/>
              </a:rPr>
              <a:t>设备是串行工作。</a:t>
            </a:r>
            <a:r>
              <a:rPr lang="zh-CN" altLang="en-US" sz="2400" dirty="0">
                <a:solidFill>
                  <a:schemeClr val="tx1"/>
                </a:solidFill>
              </a:rPr>
              <a:t> </a:t>
            </a:r>
          </a:p>
        </p:txBody>
      </p:sp>
      <p:sp>
        <p:nvSpPr>
          <p:cNvPr id="479234" name="Rectangle 2"/>
          <p:cNvSpPr>
            <a:spLocks noGrp="1" noChangeArrowheads="1"/>
          </p:cNvSpPr>
          <p:nvPr>
            <p:ph type="title" idx="4294967295"/>
          </p:nvPr>
        </p:nvSpPr>
        <p:spPr>
          <a:xfrm>
            <a:off x="0" y="-26988"/>
            <a:ext cx="9180513" cy="792163"/>
          </a:xfrm>
          <a:prstGeom prst="rect">
            <a:avLst/>
          </a:prstGeom>
        </p:spPr>
        <p:txBody>
          <a:bodyPr/>
          <a:lstStyle/>
          <a:p>
            <a:r>
              <a:rPr lang="en-US" altLang="zh-CN" dirty="0">
                <a:solidFill>
                  <a:schemeClr val="tx1"/>
                </a:solidFill>
              </a:rPr>
              <a:t>4.5.3 </a:t>
            </a:r>
            <a:r>
              <a:rPr lang="zh-CN" altLang="en-US" dirty="0">
                <a:solidFill>
                  <a:schemeClr val="tx1"/>
                </a:solidFill>
                <a:latin typeface="宋体" pitchFamily="2" charset="-122"/>
              </a:rPr>
              <a:t>安全分配方式</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259" name="Rectangle 3"/>
          <p:cNvSpPr>
            <a:spLocks noGrp="1" noChangeArrowheads="1"/>
          </p:cNvSpPr>
          <p:nvPr>
            <p:ph idx="4294967295"/>
          </p:nvPr>
        </p:nvSpPr>
        <p:spPr>
          <a:xfrm>
            <a:off x="0" y="981075"/>
            <a:ext cx="7991475" cy="4538663"/>
          </a:xfrm>
        </p:spPr>
        <p:txBody>
          <a:bodyPr/>
          <a:lstStyle/>
          <a:p>
            <a:r>
              <a:rPr lang="zh-CN" altLang="en-US" sz="2400" dirty="0">
                <a:solidFill>
                  <a:schemeClr val="tx1"/>
                </a:solidFill>
                <a:latin typeface="宋体" pitchFamily="2" charset="-122"/>
              </a:rPr>
              <a:t>在这种分配方式中，进程发出</a:t>
            </a:r>
            <a:r>
              <a:rPr lang="en-US" altLang="zh-CN" sz="2400" dirty="0">
                <a:solidFill>
                  <a:schemeClr val="tx1"/>
                </a:solidFill>
                <a:latin typeface="宋体" pitchFamily="2" charset="-122"/>
              </a:rPr>
              <a:t>I/O</a:t>
            </a:r>
            <a:r>
              <a:rPr lang="zh-CN" altLang="en-US" sz="2400" dirty="0">
                <a:solidFill>
                  <a:schemeClr val="tx1"/>
                </a:solidFill>
                <a:latin typeface="宋体" pitchFamily="2" charset="-122"/>
              </a:rPr>
              <a:t>请求后仍继续运行，需要时又可发出第二个</a:t>
            </a:r>
            <a:r>
              <a:rPr lang="en-US" altLang="zh-CN" sz="2400" dirty="0">
                <a:solidFill>
                  <a:schemeClr val="tx1"/>
                </a:solidFill>
                <a:latin typeface="宋体" pitchFamily="2" charset="-122"/>
              </a:rPr>
              <a:t>I/O</a:t>
            </a:r>
            <a:r>
              <a:rPr lang="zh-CN" altLang="en-US" sz="2400" dirty="0">
                <a:solidFill>
                  <a:schemeClr val="tx1"/>
                </a:solidFill>
                <a:latin typeface="宋体" pitchFamily="2" charset="-122"/>
              </a:rPr>
              <a:t>请求、第三个</a:t>
            </a:r>
            <a:r>
              <a:rPr lang="en-US" altLang="zh-CN" sz="2400" dirty="0">
                <a:solidFill>
                  <a:schemeClr val="tx1"/>
                </a:solidFill>
                <a:latin typeface="宋体" pitchFamily="2" charset="-122"/>
              </a:rPr>
              <a:t>I/O</a:t>
            </a:r>
            <a:r>
              <a:rPr lang="zh-CN" altLang="en-US" sz="2400" dirty="0">
                <a:solidFill>
                  <a:schemeClr val="tx1"/>
                </a:solidFill>
                <a:latin typeface="宋体" pitchFamily="2" charset="-122"/>
              </a:rPr>
              <a:t>请求。仅当进程所请求的设备已被另一进程占用时，进程才进入阻塞状态。</a:t>
            </a:r>
            <a:r>
              <a:rPr lang="zh-CN" altLang="en-US" sz="2400" dirty="0">
                <a:solidFill>
                  <a:schemeClr val="tx1"/>
                </a:solidFill>
              </a:rPr>
              <a:t> </a:t>
            </a:r>
          </a:p>
          <a:p>
            <a:r>
              <a:rPr lang="zh-CN" altLang="en-US" sz="2400" dirty="0">
                <a:solidFill>
                  <a:schemeClr val="tx1"/>
                </a:solidFill>
                <a:latin typeface="宋体" pitchFamily="2" charset="-122"/>
              </a:rPr>
              <a:t>优点：是一个进程可同时操作多个设备，从而使进程推进迅速。</a:t>
            </a:r>
            <a:r>
              <a:rPr lang="zh-CN" altLang="en-US" sz="2400" dirty="0">
                <a:solidFill>
                  <a:schemeClr val="tx1"/>
                </a:solidFill>
              </a:rPr>
              <a:t> </a:t>
            </a:r>
          </a:p>
          <a:p>
            <a:r>
              <a:rPr lang="zh-CN" altLang="en-US" sz="2400" dirty="0">
                <a:solidFill>
                  <a:schemeClr val="tx1"/>
                </a:solidFill>
                <a:latin typeface="宋体" pitchFamily="2" charset="-122"/>
              </a:rPr>
              <a:t>缺点：是分配不安全，因为它可能具备</a:t>
            </a:r>
            <a:r>
              <a:rPr lang="zh-CN" altLang="en-US" sz="2400" dirty="0">
                <a:solidFill>
                  <a:schemeClr val="tx1"/>
                </a:solidFill>
                <a:latin typeface="Times New Roman"/>
              </a:rPr>
              <a:t>”</a:t>
            </a:r>
            <a:r>
              <a:rPr lang="zh-CN" altLang="en-US" sz="2400" dirty="0">
                <a:solidFill>
                  <a:schemeClr val="tx1"/>
                </a:solidFill>
                <a:latin typeface="宋体" pitchFamily="2" charset="-122"/>
              </a:rPr>
              <a:t>请求和保持</a:t>
            </a:r>
            <a:r>
              <a:rPr lang="zh-CN" altLang="en-US" sz="2400" dirty="0">
                <a:solidFill>
                  <a:schemeClr val="tx1"/>
                </a:solidFill>
                <a:latin typeface="Times New Roman"/>
              </a:rPr>
              <a:t>”</a:t>
            </a:r>
            <a:r>
              <a:rPr lang="zh-CN" altLang="en-US" sz="2400" dirty="0">
                <a:solidFill>
                  <a:schemeClr val="tx1"/>
                </a:solidFill>
                <a:latin typeface="宋体" pitchFamily="2" charset="-122"/>
              </a:rPr>
              <a:t>条件，从而可能造成死锁。</a:t>
            </a:r>
            <a:r>
              <a:rPr lang="zh-CN" altLang="en-US" sz="2400" dirty="0">
                <a:solidFill>
                  <a:schemeClr val="tx1"/>
                </a:solidFill>
              </a:rPr>
              <a:t> </a:t>
            </a:r>
          </a:p>
        </p:txBody>
      </p:sp>
      <p:sp>
        <p:nvSpPr>
          <p:cNvPr id="480258" name="Rectangle 2"/>
          <p:cNvSpPr>
            <a:spLocks noGrp="1" noChangeArrowheads="1"/>
          </p:cNvSpPr>
          <p:nvPr>
            <p:ph type="title" idx="4294967295"/>
          </p:nvPr>
        </p:nvSpPr>
        <p:spPr>
          <a:xfrm>
            <a:off x="0" y="-26988"/>
            <a:ext cx="9180513" cy="792163"/>
          </a:xfrm>
          <a:prstGeom prst="rect">
            <a:avLst/>
          </a:prstGeom>
        </p:spPr>
        <p:txBody>
          <a:bodyPr/>
          <a:lstStyle/>
          <a:p>
            <a:r>
              <a:rPr lang="en-US" altLang="zh-CN" dirty="0">
                <a:solidFill>
                  <a:schemeClr val="tx1"/>
                </a:solidFill>
              </a:rPr>
              <a:t>4.5.3 </a:t>
            </a:r>
            <a:r>
              <a:rPr lang="zh-CN" altLang="en-US" dirty="0">
                <a:solidFill>
                  <a:schemeClr val="tx1"/>
                </a:solidFill>
                <a:latin typeface="宋体" pitchFamily="2" charset="-122"/>
              </a:rPr>
              <a:t>不安全分配方式</a:t>
            </a:r>
            <a:r>
              <a:rPr lang="zh-CN" altLang="en-US" dirty="0">
                <a:solidFill>
                  <a:schemeClr val="tx1"/>
                </a:solidFill>
              </a:rPr>
              <a:t> </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5" name="Rectangle 3"/>
          <p:cNvSpPr>
            <a:spLocks noGrp="1" noChangeArrowheads="1"/>
          </p:cNvSpPr>
          <p:nvPr>
            <p:ph idx="4294967295"/>
          </p:nvPr>
        </p:nvSpPr>
        <p:spPr>
          <a:xfrm>
            <a:off x="0" y="1557338"/>
            <a:ext cx="8062913" cy="4538662"/>
          </a:xfrm>
        </p:spPr>
        <p:txBody>
          <a:bodyPr/>
          <a:lstStyle/>
          <a:p>
            <a:pPr>
              <a:buFontTx/>
              <a:buNone/>
            </a:pPr>
            <a:r>
              <a:rPr lang="en-US" altLang="zh-CN" sz="2400" dirty="0">
                <a:solidFill>
                  <a:schemeClr val="tx1"/>
                </a:solidFill>
              </a:rPr>
              <a:t>	</a:t>
            </a:r>
            <a:r>
              <a:rPr lang="zh-CN" altLang="en-US" sz="2400" dirty="0">
                <a:solidFill>
                  <a:schemeClr val="tx1"/>
                </a:solidFill>
              </a:rPr>
              <a:t>在多道程序设计中，同时会有若干个访问者请求磁盘执行输入输出操作，每一时刻只允许一个访问者执行输入输出操作，其余的必须等待。现在的问题是应先让哪一个使用磁盘呢？这要受到磁盘的硬件结构和分配算法的影响。 </a:t>
            </a:r>
          </a:p>
        </p:txBody>
      </p:sp>
      <p:sp>
        <p:nvSpPr>
          <p:cNvPr id="458754" name="Rectangle 2"/>
          <p:cNvSpPr>
            <a:spLocks noGrp="1" noChangeArrowheads="1"/>
          </p:cNvSpPr>
          <p:nvPr>
            <p:ph type="title" idx="4294967295"/>
          </p:nvPr>
        </p:nvSpPr>
        <p:spPr>
          <a:xfrm>
            <a:off x="0" y="-26988"/>
            <a:ext cx="9180513" cy="792163"/>
          </a:xfrm>
          <a:prstGeom prst="rect">
            <a:avLst/>
          </a:prstGeom>
        </p:spPr>
        <p:txBody>
          <a:bodyPr/>
          <a:lstStyle/>
          <a:p>
            <a:r>
              <a:rPr lang="en-US" altLang="zh-CN" dirty="0">
                <a:solidFill>
                  <a:schemeClr val="tx1"/>
                </a:solidFill>
              </a:rPr>
              <a:t>4.6 </a:t>
            </a:r>
            <a:r>
              <a:rPr lang="zh-CN" altLang="en-US" dirty="0">
                <a:solidFill>
                  <a:schemeClr val="tx1"/>
                </a:solidFill>
              </a:rPr>
              <a:t>磁盘管理</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9780" name="Object 4"/>
          <p:cNvGraphicFramePr>
            <a:graphicFrameLocks noGrp="1" noChangeAspect="1"/>
          </p:cNvGraphicFramePr>
          <p:nvPr>
            <p:ph type="dgm" idx="4294967295"/>
          </p:nvPr>
        </p:nvGraphicFramePr>
        <p:xfrm>
          <a:off x="2755900" y="1379538"/>
          <a:ext cx="6388100" cy="4716462"/>
        </p:xfrm>
        <a:graphic>
          <a:graphicData uri="http://schemas.openxmlformats.org/presentationml/2006/ole">
            <mc:AlternateContent xmlns:mc="http://schemas.openxmlformats.org/markup-compatibility/2006">
              <mc:Choice xmlns:v="urn:schemas-microsoft-com:vml" Requires="v">
                <p:oleObj spid="_x0000_s459795" r:id="rId4" imgW="4038095" imgH="2980952" progId="PBrush">
                  <p:embed/>
                </p:oleObj>
              </mc:Choice>
              <mc:Fallback>
                <p:oleObj r:id="rId4" imgW="4038095" imgH="2980952" progId="PBrush">
                  <p:embed/>
                  <p:pic>
                    <p:nvPicPr>
                      <p:cNvPr id="0" name="Picture 5"/>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55900" y="1379538"/>
                        <a:ext cx="6388100" cy="4716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9778" name="Rectangle 2"/>
          <p:cNvSpPr>
            <a:spLocks noGrp="1" noChangeArrowheads="1"/>
          </p:cNvSpPr>
          <p:nvPr>
            <p:ph type="title" idx="4294967295"/>
          </p:nvPr>
        </p:nvSpPr>
        <p:spPr>
          <a:xfrm>
            <a:off x="0" y="44450"/>
            <a:ext cx="7772400" cy="1143000"/>
          </a:xfrm>
        </p:spPr>
        <p:txBody>
          <a:bodyPr/>
          <a:lstStyle/>
          <a:p>
            <a:r>
              <a:rPr lang="en-US" altLang="zh-CN" dirty="0">
                <a:solidFill>
                  <a:schemeClr val="tx1"/>
                </a:solidFill>
              </a:rPr>
              <a:t>4.6.1 </a:t>
            </a:r>
            <a:r>
              <a:rPr lang="zh-CN" altLang="en-US" dirty="0">
                <a:solidFill>
                  <a:schemeClr val="tx1"/>
                </a:solidFill>
              </a:rPr>
              <a:t>硬盘的</a:t>
            </a:r>
            <a:r>
              <a:rPr lang="en-US" altLang="zh-CN" dirty="0">
                <a:solidFill>
                  <a:schemeClr val="tx1"/>
                </a:solidFill>
              </a:rPr>
              <a:t>3D</a:t>
            </a:r>
            <a:r>
              <a:rPr lang="zh-CN" altLang="en-US" dirty="0">
                <a:solidFill>
                  <a:schemeClr val="tx1"/>
                </a:solidFill>
              </a:rPr>
              <a:t>参数示意图</a:t>
            </a:r>
          </a:p>
        </p:txBody>
      </p:sp>
      <p:sp>
        <p:nvSpPr>
          <p:cNvPr id="459779" name="Rectangle 3"/>
          <p:cNvSpPr>
            <a:spLocks noChangeArrowheads="1"/>
          </p:cNvSpPr>
          <p:nvPr/>
        </p:nvSpPr>
        <p:spPr bwMode="auto">
          <a:xfrm>
            <a:off x="2552700" y="1938338"/>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03" name="Rectangle 3"/>
          <p:cNvSpPr>
            <a:spLocks noGrp="1" noChangeArrowheads="1"/>
          </p:cNvSpPr>
          <p:nvPr>
            <p:ph idx="4294967295"/>
          </p:nvPr>
        </p:nvSpPr>
        <p:spPr>
          <a:xfrm>
            <a:off x="0" y="1125538"/>
            <a:ext cx="8520113" cy="5059362"/>
          </a:xfrm>
        </p:spPr>
        <p:txBody>
          <a:bodyPr/>
          <a:lstStyle/>
          <a:p>
            <a:pPr>
              <a:buFontTx/>
              <a:buNone/>
            </a:pPr>
            <a:r>
              <a:rPr lang="en-US" altLang="zh-CN" sz="2400" dirty="0">
                <a:solidFill>
                  <a:schemeClr val="tx1"/>
                </a:solidFill>
              </a:rPr>
              <a:t>①</a:t>
            </a:r>
            <a:r>
              <a:rPr lang="zh-CN" altLang="en-US" sz="2400" dirty="0">
                <a:solidFill>
                  <a:schemeClr val="tx1"/>
                </a:solidFill>
              </a:rPr>
              <a:t>等扇区结构。每个磁道的扇区数相等，即内磁道的扇区存放的信息密度高，外磁道的扇区存放的信息密度低。</a:t>
            </a:r>
          </a:p>
          <a:p>
            <a:pPr>
              <a:buFontTx/>
              <a:buNone/>
            </a:pPr>
            <a:r>
              <a:rPr lang="zh-CN" altLang="en-US" sz="2400" dirty="0">
                <a:solidFill>
                  <a:schemeClr val="tx1"/>
                </a:solidFill>
              </a:rPr>
              <a:t>②等密度结构。即每一个扇区记录信息的密度是相同的，也就是说，由于外圈的周长比内圈的周长更长，划分外圈的扇区数比划分内圈的扇区数多。 </a:t>
            </a:r>
          </a:p>
          <a:p>
            <a:r>
              <a:rPr lang="zh-CN" altLang="en-US" sz="2400" b="1" dirty="0">
                <a:solidFill>
                  <a:schemeClr val="tx1"/>
                </a:solidFill>
                <a:latin typeface="楷体_GB2312" pitchFamily="49" charset="-122"/>
                <a:ea typeface="楷体_GB2312" pitchFamily="49" charset="-122"/>
              </a:rPr>
              <a:t>在磁盘初始化时把每个盘面划分成相等数量的扇区，按磁盘旋转的反向从</a:t>
            </a:r>
            <a:r>
              <a:rPr lang="en-US" altLang="zh-CN" sz="2400" b="1" dirty="0">
                <a:solidFill>
                  <a:schemeClr val="tx1"/>
                </a:solidFill>
                <a:latin typeface="楷体_GB2312" pitchFamily="49" charset="-122"/>
                <a:ea typeface="楷体_GB2312" pitchFamily="49" charset="-122"/>
              </a:rPr>
              <a:t>0</a:t>
            </a:r>
            <a:r>
              <a:rPr lang="zh-CN" altLang="en-US" sz="2400" b="1" dirty="0">
                <a:solidFill>
                  <a:schemeClr val="tx1"/>
                </a:solidFill>
                <a:latin typeface="楷体_GB2312" pitchFamily="49" charset="-122"/>
                <a:ea typeface="楷体_GB2312" pitchFamily="49" charset="-122"/>
              </a:rPr>
              <a:t>开始给各扇区编号，称为</a:t>
            </a:r>
            <a:r>
              <a:rPr lang="zh-CN" altLang="en-US" sz="2400" b="1" dirty="0">
                <a:solidFill>
                  <a:schemeClr val="tx1"/>
                </a:solidFill>
                <a:latin typeface="Times New Roman"/>
                <a:ea typeface="楷体_GB2312" pitchFamily="49" charset="-122"/>
              </a:rPr>
              <a:t>“</a:t>
            </a:r>
            <a:r>
              <a:rPr lang="zh-CN" altLang="en-US" sz="2400" b="1" dirty="0">
                <a:solidFill>
                  <a:schemeClr val="tx1"/>
                </a:solidFill>
                <a:latin typeface="楷体_GB2312" pitchFamily="49" charset="-122"/>
                <a:ea typeface="楷体_GB2312" pitchFamily="49" charset="-122"/>
              </a:rPr>
              <a:t>扇区号</a:t>
            </a:r>
            <a:r>
              <a:rPr lang="zh-CN" altLang="en-US" sz="2400" b="1" dirty="0">
                <a:solidFill>
                  <a:schemeClr val="tx1"/>
                </a:solidFill>
                <a:latin typeface="Times New Roman"/>
                <a:ea typeface="楷体_GB2312" pitchFamily="49" charset="-122"/>
              </a:rPr>
              <a:t>”</a:t>
            </a:r>
            <a:r>
              <a:rPr lang="zh-CN" altLang="en-US" sz="2400" b="1" dirty="0">
                <a:solidFill>
                  <a:schemeClr val="tx1"/>
                </a:solidFill>
                <a:latin typeface="楷体_GB2312" pitchFamily="49" charset="-122"/>
                <a:ea typeface="楷体_GB2312" pitchFamily="49" charset="-122"/>
              </a:rPr>
              <a:t>。每个扇区上均可存放相等数量的字符，我们称它为</a:t>
            </a:r>
            <a:r>
              <a:rPr lang="zh-CN" altLang="en-US" sz="2400" b="1" dirty="0">
                <a:solidFill>
                  <a:schemeClr val="tx1"/>
                </a:solidFill>
                <a:latin typeface="Times New Roman"/>
                <a:ea typeface="楷体_GB2312" pitchFamily="49" charset="-122"/>
              </a:rPr>
              <a:t>”</a:t>
            </a:r>
            <a:r>
              <a:rPr lang="zh-CN" altLang="en-US" sz="2400" b="1" dirty="0">
                <a:solidFill>
                  <a:schemeClr val="tx1"/>
                </a:solidFill>
                <a:latin typeface="楷体_GB2312" pitchFamily="49" charset="-122"/>
                <a:ea typeface="楷体_GB2312" pitchFamily="49" charset="-122"/>
              </a:rPr>
              <a:t>块</a:t>
            </a:r>
            <a:r>
              <a:rPr lang="zh-CN" altLang="en-US" sz="2400" b="1" dirty="0">
                <a:solidFill>
                  <a:schemeClr val="tx1"/>
                </a:solidFill>
                <a:latin typeface="Times New Roman"/>
                <a:ea typeface="楷体_GB2312" pitchFamily="49" charset="-122"/>
              </a:rPr>
              <a:t>”</a:t>
            </a:r>
            <a:r>
              <a:rPr lang="zh-CN" altLang="en-US" sz="2400" b="1" dirty="0">
                <a:solidFill>
                  <a:schemeClr val="tx1"/>
                </a:solidFill>
                <a:latin typeface="楷体_GB2312" pitchFamily="49" charset="-122"/>
                <a:ea typeface="楷体_GB2312" pitchFamily="49" charset="-122"/>
              </a:rPr>
              <a:t>，块是信息读写的最小单位。  </a:t>
            </a:r>
          </a:p>
        </p:txBody>
      </p:sp>
      <p:sp>
        <p:nvSpPr>
          <p:cNvPr id="460802" name="Rectangle 2"/>
          <p:cNvSpPr>
            <a:spLocks noGrp="1" noChangeArrowheads="1"/>
          </p:cNvSpPr>
          <p:nvPr>
            <p:ph type="title" idx="4294967295"/>
          </p:nvPr>
        </p:nvSpPr>
        <p:spPr>
          <a:xfrm>
            <a:off x="0" y="44450"/>
            <a:ext cx="7772400" cy="906463"/>
          </a:xfrm>
          <a:prstGeom prst="rect">
            <a:avLst/>
          </a:prstGeom>
        </p:spPr>
        <p:txBody>
          <a:bodyPr/>
          <a:lstStyle/>
          <a:p>
            <a:r>
              <a:rPr lang="en-US" altLang="zh-CN" dirty="0">
                <a:solidFill>
                  <a:schemeClr val="tx1"/>
                </a:solidFill>
              </a:rPr>
              <a:t>4.6.2 </a:t>
            </a:r>
            <a:r>
              <a:rPr lang="zh-CN" altLang="en-US" dirty="0">
                <a:solidFill>
                  <a:schemeClr val="tx1"/>
                </a:solidFill>
              </a:rPr>
              <a:t>磁道上的信息结构</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idx="4294967295"/>
          </p:nvPr>
        </p:nvSpPr>
        <p:spPr>
          <a:xfrm>
            <a:off x="0" y="-26988"/>
            <a:ext cx="9180513" cy="792163"/>
          </a:xfrm>
          <a:prstGeom prst="rect">
            <a:avLst/>
          </a:prstGeom>
        </p:spPr>
        <p:txBody>
          <a:bodyPr/>
          <a:lstStyle/>
          <a:p>
            <a:r>
              <a:rPr lang="en-US" altLang="zh-CN" dirty="0">
                <a:solidFill>
                  <a:schemeClr val="tx1"/>
                </a:solidFill>
              </a:rPr>
              <a:t>4.6.2 </a:t>
            </a:r>
            <a:r>
              <a:rPr lang="zh-CN" altLang="en-US" dirty="0">
                <a:solidFill>
                  <a:schemeClr val="tx1"/>
                </a:solidFill>
              </a:rPr>
              <a:t>磁道上的信息结构</a:t>
            </a:r>
          </a:p>
        </p:txBody>
      </p:sp>
      <p:pic>
        <p:nvPicPr>
          <p:cNvPr id="741379" name="Picture 3"/>
          <p:cNvPicPr>
            <a:picLocks noChangeAspect="1" noChangeArrowheads="1"/>
          </p:cNvPicPr>
          <p:nvPr/>
        </p:nvPicPr>
        <p:blipFill>
          <a:blip r:embed="rId2" cstate="print"/>
          <a:srcRect/>
          <a:stretch>
            <a:fillRect/>
          </a:stretch>
        </p:blipFill>
        <p:spPr bwMode="auto">
          <a:xfrm>
            <a:off x="2555776" y="1902396"/>
            <a:ext cx="4032448" cy="4032448"/>
          </a:xfrm>
          <a:prstGeom prst="rect">
            <a:avLst/>
          </a:prstGeom>
          <a:noFill/>
          <a:ln w="9525">
            <a:noFill/>
            <a:miter lim="800000"/>
            <a:headEnd/>
            <a:tailEnd/>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3877" name="Object 5"/>
          <p:cNvGraphicFramePr>
            <a:graphicFrameLocks noGrp="1" noChangeAspect="1"/>
          </p:cNvGraphicFramePr>
          <p:nvPr>
            <p:ph type="media" sz="half" idx="4294967295"/>
          </p:nvPr>
        </p:nvGraphicFramePr>
        <p:xfrm>
          <a:off x="4084638" y="1557338"/>
          <a:ext cx="5059362" cy="3956050"/>
        </p:xfrm>
        <a:graphic>
          <a:graphicData uri="http://schemas.openxmlformats.org/presentationml/2006/ole">
            <mc:AlternateContent xmlns:mc="http://schemas.openxmlformats.org/markup-compatibility/2006">
              <mc:Choice xmlns:v="urn:schemas-microsoft-com:vml" Requires="v">
                <p:oleObj spid="_x0000_s463894" r:id="rId4" imgW="4238095" imgH="3315163" progId="PBrush">
                  <p:embed/>
                </p:oleObj>
              </mc:Choice>
              <mc:Fallback>
                <p:oleObj r:id="rId4" imgW="4238095" imgH="3315163" progId="PBrush">
                  <p:embed/>
                  <p:pic>
                    <p:nvPicPr>
                      <p:cNvPr id="0" name="Picture 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84638" y="1557338"/>
                        <a:ext cx="5059362" cy="3956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3875" name="Rectangle 3"/>
          <p:cNvSpPr>
            <a:spLocks noGrp="1" noChangeArrowheads="1"/>
          </p:cNvSpPr>
          <p:nvPr>
            <p:ph type="body" sz="half" idx="4294967295"/>
          </p:nvPr>
        </p:nvSpPr>
        <p:spPr>
          <a:xfrm>
            <a:off x="0" y="1628775"/>
            <a:ext cx="3478213" cy="4495800"/>
          </a:xfrm>
        </p:spPr>
        <p:txBody>
          <a:bodyPr/>
          <a:lstStyle/>
          <a:p>
            <a:pPr algn="just"/>
            <a:r>
              <a:rPr lang="zh-CN" altLang="en-US" sz="2400" dirty="0">
                <a:solidFill>
                  <a:schemeClr val="tx1"/>
                </a:solidFill>
                <a:latin typeface="楷体_GB2312" pitchFamily="49" charset="-122"/>
                <a:ea typeface="楷体_GB2312" pitchFamily="49" charset="-122"/>
              </a:rPr>
              <a:t>寻找时间</a:t>
            </a:r>
            <a:r>
              <a:rPr lang="en-US" altLang="zh-CN" sz="2400" dirty="0">
                <a:solidFill>
                  <a:schemeClr val="tx1"/>
                </a:solidFill>
                <a:latin typeface="Times New Roman"/>
                <a:ea typeface="楷体_GB2312" pitchFamily="49" charset="-122"/>
              </a:rPr>
              <a:t>——</a:t>
            </a:r>
            <a:r>
              <a:rPr lang="zh-CN" altLang="en-US" sz="2400" dirty="0">
                <a:solidFill>
                  <a:schemeClr val="tx1"/>
                </a:solidFill>
                <a:latin typeface="楷体_GB2312" pitchFamily="49" charset="-122"/>
                <a:ea typeface="楷体_GB2312" pitchFamily="49" charset="-122"/>
              </a:rPr>
              <a:t>磁头在移动臂带动下移动到指定柱面所花的时间。</a:t>
            </a:r>
          </a:p>
          <a:p>
            <a:pPr algn="just"/>
            <a:r>
              <a:rPr lang="zh-CN" altLang="en-US" sz="2400" dirty="0">
                <a:solidFill>
                  <a:schemeClr val="tx1"/>
                </a:solidFill>
                <a:latin typeface="楷体_GB2312" pitchFamily="49" charset="-122"/>
                <a:ea typeface="楷体_GB2312" pitchFamily="49" charset="-122"/>
              </a:rPr>
              <a:t>延迟时间</a:t>
            </a:r>
            <a:r>
              <a:rPr lang="en-US" altLang="zh-CN" sz="2400" dirty="0">
                <a:solidFill>
                  <a:schemeClr val="tx1"/>
                </a:solidFill>
                <a:latin typeface="Times New Roman"/>
                <a:ea typeface="楷体_GB2312" pitchFamily="49" charset="-122"/>
              </a:rPr>
              <a:t>——</a:t>
            </a:r>
            <a:r>
              <a:rPr lang="zh-CN" altLang="en-US" sz="2400" dirty="0">
                <a:solidFill>
                  <a:schemeClr val="tx1"/>
                </a:solidFill>
                <a:latin typeface="楷体_GB2312" pitchFamily="49" charset="-122"/>
                <a:ea typeface="楷体_GB2312" pitchFamily="49" charset="-122"/>
              </a:rPr>
              <a:t>指定扇区旋转到磁头下所需的时间。</a:t>
            </a:r>
          </a:p>
          <a:p>
            <a:pPr algn="just"/>
            <a:r>
              <a:rPr lang="zh-CN" altLang="en-US" sz="2400" dirty="0">
                <a:solidFill>
                  <a:schemeClr val="tx1"/>
                </a:solidFill>
                <a:latin typeface="楷体_GB2312" pitchFamily="49" charset="-122"/>
                <a:ea typeface="楷体_GB2312" pitchFamily="49" charset="-122"/>
              </a:rPr>
              <a:t>传送时间</a:t>
            </a:r>
            <a:r>
              <a:rPr lang="en-US" altLang="zh-CN" sz="2400" dirty="0">
                <a:solidFill>
                  <a:schemeClr val="tx1"/>
                </a:solidFill>
                <a:latin typeface="Times New Roman"/>
                <a:ea typeface="楷体_GB2312" pitchFamily="49" charset="-122"/>
              </a:rPr>
              <a:t>——</a:t>
            </a:r>
            <a:r>
              <a:rPr lang="zh-CN" altLang="en-US" sz="2400" dirty="0">
                <a:solidFill>
                  <a:schemeClr val="tx1"/>
                </a:solidFill>
                <a:latin typeface="楷体_GB2312" pitchFamily="49" charset="-122"/>
                <a:ea typeface="楷体_GB2312" pitchFamily="49" charset="-122"/>
              </a:rPr>
              <a:t>由磁头进行读写完成信息传送的时间。 </a:t>
            </a:r>
          </a:p>
        </p:txBody>
      </p:sp>
      <p:sp>
        <p:nvSpPr>
          <p:cNvPr id="463874" name="Rectangle 2"/>
          <p:cNvSpPr>
            <a:spLocks noGrp="1" noChangeArrowheads="1"/>
          </p:cNvSpPr>
          <p:nvPr>
            <p:ph type="title" idx="4294967295"/>
          </p:nvPr>
        </p:nvSpPr>
        <p:spPr>
          <a:xfrm>
            <a:off x="0" y="44450"/>
            <a:ext cx="7772400" cy="982663"/>
          </a:xfrm>
        </p:spPr>
        <p:txBody>
          <a:bodyPr/>
          <a:lstStyle/>
          <a:p>
            <a:r>
              <a:rPr lang="en-US" altLang="zh-CN" dirty="0">
                <a:solidFill>
                  <a:schemeClr val="tx1"/>
                </a:solidFill>
              </a:rPr>
              <a:t>4.6.3 </a:t>
            </a:r>
            <a:r>
              <a:rPr lang="zh-CN" altLang="en-US" dirty="0">
                <a:solidFill>
                  <a:schemeClr val="tx1"/>
                </a:solidFill>
              </a:rPr>
              <a:t>寻址时间 </a:t>
            </a:r>
          </a:p>
        </p:txBody>
      </p:sp>
      <p:sp>
        <p:nvSpPr>
          <p:cNvPr id="463876" name="Rectangle 4"/>
          <p:cNvSpPr>
            <a:spLocks noChangeArrowheads="1"/>
          </p:cNvSpPr>
          <p:nvPr/>
        </p:nvSpPr>
        <p:spPr bwMode="auto">
          <a:xfrm>
            <a:off x="2728913" y="1990725"/>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1" name="Rectangle 3"/>
          <p:cNvSpPr>
            <a:spLocks noGrp="1" noChangeArrowheads="1"/>
          </p:cNvSpPr>
          <p:nvPr>
            <p:ph idx="4294967295"/>
          </p:nvPr>
        </p:nvSpPr>
        <p:spPr>
          <a:xfrm>
            <a:off x="0" y="1341438"/>
            <a:ext cx="8642350" cy="5040312"/>
          </a:xfrm>
        </p:spPr>
        <p:txBody>
          <a:bodyPr/>
          <a:lstStyle/>
          <a:p>
            <a:pPr algn="just">
              <a:buFontTx/>
              <a:buNone/>
            </a:pPr>
            <a:r>
              <a:rPr lang="zh-CN" altLang="en-US" sz="3600" b="1" dirty="0">
                <a:solidFill>
                  <a:schemeClr val="tx1"/>
                </a:solidFill>
              </a:rPr>
              <a:t>按传输速率分类</a:t>
            </a:r>
            <a:r>
              <a:rPr lang="zh-CN" altLang="en-US" sz="3600" dirty="0">
                <a:solidFill>
                  <a:schemeClr val="tx1"/>
                </a:solidFill>
              </a:rPr>
              <a:t> </a:t>
            </a:r>
            <a:r>
              <a:rPr lang="en-US" altLang="zh-CN" sz="3600" dirty="0">
                <a:solidFill>
                  <a:schemeClr val="tx1"/>
                </a:solidFill>
              </a:rPr>
              <a:t>:</a:t>
            </a:r>
          </a:p>
          <a:p>
            <a:pPr algn="just"/>
            <a:r>
              <a:rPr lang="zh-CN" altLang="en-US" dirty="0">
                <a:solidFill>
                  <a:schemeClr val="tx1"/>
                </a:solidFill>
              </a:rPr>
              <a:t>低速设备</a:t>
            </a:r>
            <a:r>
              <a:rPr lang="zh-CN" altLang="en-US" dirty="0"/>
              <a:t>：</a:t>
            </a:r>
            <a:r>
              <a:rPr lang="zh-CN" altLang="en-US" dirty="0">
                <a:solidFill>
                  <a:schemeClr val="tx1"/>
                </a:solidFill>
              </a:rPr>
              <a:t>每秒几个字节至数百个字节</a:t>
            </a:r>
          </a:p>
          <a:p>
            <a:pPr algn="just"/>
            <a:r>
              <a:rPr lang="zh-CN" altLang="en-US" dirty="0">
                <a:solidFill>
                  <a:schemeClr val="tx1"/>
                </a:solidFill>
              </a:rPr>
              <a:t>中速设备：每秒数千个字节至数万个字节</a:t>
            </a:r>
          </a:p>
          <a:p>
            <a:pPr algn="just"/>
            <a:r>
              <a:rPr lang="zh-CN" altLang="en-US" dirty="0">
                <a:solidFill>
                  <a:schemeClr val="tx1"/>
                </a:solidFill>
              </a:rPr>
              <a:t>高速</a:t>
            </a:r>
            <a:r>
              <a:rPr lang="zh-CN" altLang="en-US" dirty="0"/>
              <a:t>设备：每秒数百千</a:t>
            </a:r>
            <a:r>
              <a:rPr lang="zh-CN" altLang="en-US" dirty="0">
                <a:solidFill>
                  <a:schemeClr val="tx1"/>
                </a:solidFill>
              </a:rPr>
              <a:t>个字节至数十兆字节</a:t>
            </a:r>
            <a:endParaRPr lang="zh-CN" altLang="en-US" sz="3600" dirty="0">
              <a:solidFill>
                <a:schemeClr val="tx1"/>
              </a:solidFill>
            </a:endParaRPr>
          </a:p>
        </p:txBody>
      </p:sp>
      <p:sp>
        <p:nvSpPr>
          <p:cNvPr id="6" name="标题 5"/>
          <p:cNvSpPr>
            <a:spLocks noGrp="1"/>
          </p:cNvSpPr>
          <p:nvPr>
            <p:ph type="title" idx="4294967295"/>
          </p:nvPr>
        </p:nvSpPr>
        <p:spPr>
          <a:xfrm>
            <a:off x="0" y="-26988"/>
            <a:ext cx="9180513" cy="792163"/>
          </a:xfrm>
          <a:prstGeom prst="rect">
            <a:avLst/>
          </a:prstGeom>
        </p:spPr>
        <p:txBody>
          <a:bodyPr/>
          <a:lstStyle/>
          <a:p>
            <a:r>
              <a:rPr lang="en-US" altLang="zh-CN" dirty="0">
                <a:solidFill>
                  <a:schemeClr val="tx1"/>
                </a:solidFill>
              </a:rPr>
              <a:t> 4.1 </a:t>
            </a:r>
            <a:r>
              <a:rPr lang="zh-CN" altLang="en-US" dirty="0">
                <a:solidFill>
                  <a:schemeClr val="tx1"/>
                </a:solidFill>
              </a:rPr>
              <a:t>概述</a:t>
            </a:r>
            <a:r>
              <a:rPr lang="en-US" altLang="zh-CN" dirty="0">
                <a:solidFill>
                  <a:schemeClr val="tx1"/>
                </a:solidFill>
              </a:rPr>
              <a:t>-I</a:t>
            </a:r>
            <a:r>
              <a:rPr lang="zh-CN" altLang="en-US" dirty="0">
                <a:solidFill>
                  <a:schemeClr val="tx1"/>
                </a:solidFill>
              </a:rPr>
              <a:t>／</a:t>
            </a:r>
            <a:r>
              <a:rPr lang="en-US" altLang="zh-CN" dirty="0">
                <a:solidFill>
                  <a:schemeClr val="tx1"/>
                </a:solidFill>
              </a:rPr>
              <a:t>O</a:t>
            </a:r>
            <a:r>
              <a:rPr lang="zh-CN" altLang="en-US" dirty="0">
                <a:solidFill>
                  <a:schemeClr val="tx1"/>
                </a:solidFill>
              </a:rPr>
              <a:t>设备</a:t>
            </a:r>
            <a:r>
              <a:rPr lang="zh-CN" altLang="en-US" dirty="0">
                <a:solidFill>
                  <a:schemeClr val="tx1"/>
                </a:solidFill>
                <a:effectLst>
                  <a:outerShdw blurRad="38100" dist="38100" dir="2700000" algn="tl">
                    <a:srgbClr val="C0C0C0"/>
                  </a:outerShdw>
                </a:effectLst>
              </a:rPr>
              <a:t>的类型</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899" name="Rectangle 3"/>
          <p:cNvSpPr>
            <a:spLocks noGrp="1" noChangeArrowheads="1"/>
          </p:cNvSpPr>
          <p:nvPr>
            <p:ph idx="4294967295"/>
          </p:nvPr>
        </p:nvSpPr>
        <p:spPr>
          <a:xfrm>
            <a:off x="409575" y="981075"/>
            <a:ext cx="8734425" cy="5688013"/>
          </a:xfrm>
        </p:spPr>
        <p:txBody>
          <a:bodyPr/>
          <a:lstStyle/>
          <a:p>
            <a:pPr marL="0" indent="0" algn="just"/>
            <a:r>
              <a:rPr lang="zh-CN" altLang="en-US" sz="2400" dirty="0">
                <a:solidFill>
                  <a:schemeClr val="tx1"/>
                </a:solidFill>
                <a:latin typeface="宋体" pitchFamily="2" charset="-122"/>
              </a:rPr>
              <a:t>根据磁盘的操作时间，对磁盘调度分为</a:t>
            </a:r>
            <a:r>
              <a:rPr lang="zh-CN" altLang="en-US" sz="2400" dirty="0">
                <a:solidFill>
                  <a:schemeClr val="tx1"/>
                </a:solidFill>
                <a:latin typeface="Times New Roman"/>
              </a:rPr>
              <a:t>“</a:t>
            </a:r>
            <a:r>
              <a:rPr lang="zh-CN" altLang="en-US" sz="2400" dirty="0">
                <a:solidFill>
                  <a:schemeClr val="tx1"/>
                </a:solidFill>
                <a:latin typeface="宋体" pitchFamily="2" charset="-122"/>
              </a:rPr>
              <a:t>移臂调度</a:t>
            </a:r>
            <a:r>
              <a:rPr lang="zh-CN" altLang="en-US" sz="2400" dirty="0">
                <a:solidFill>
                  <a:schemeClr val="tx1"/>
                </a:solidFill>
                <a:latin typeface="Times New Roman"/>
              </a:rPr>
              <a:t>”</a:t>
            </a:r>
            <a:r>
              <a:rPr lang="zh-CN" altLang="en-US" sz="2400" dirty="0">
                <a:solidFill>
                  <a:schemeClr val="tx1"/>
                </a:solidFill>
                <a:latin typeface="宋体" pitchFamily="2" charset="-122"/>
              </a:rPr>
              <a:t>和</a:t>
            </a:r>
            <a:r>
              <a:rPr lang="zh-CN" altLang="en-US" sz="2400" dirty="0">
                <a:solidFill>
                  <a:schemeClr val="tx1"/>
                </a:solidFill>
                <a:latin typeface="Times New Roman"/>
              </a:rPr>
              <a:t>“</a:t>
            </a:r>
            <a:r>
              <a:rPr lang="zh-CN" altLang="en-US" sz="2400" dirty="0">
                <a:solidFill>
                  <a:schemeClr val="tx1"/>
                </a:solidFill>
                <a:latin typeface="宋体" pitchFamily="2" charset="-122"/>
              </a:rPr>
              <a:t>旋转调度</a:t>
            </a:r>
            <a:r>
              <a:rPr lang="zh-CN" altLang="en-US" sz="2400" dirty="0">
                <a:solidFill>
                  <a:schemeClr val="tx1"/>
                </a:solidFill>
                <a:latin typeface="Times New Roman"/>
              </a:rPr>
              <a:t>”</a:t>
            </a:r>
            <a:r>
              <a:rPr lang="zh-CN" altLang="en-US" sz="2400" dirty="0">
                <a:solidFill>
                  <a:schemeClr val="tx1"/>
                </a:solidFill>
                <a:latin typeface="宋体" pitchFamily="2" charset="-122"/>
              </a:rPr>
              <a:t>两部分组成。</a:t>
            </a:r>
          </a:p>
          <a:p>
            <a:pPr marL="0" indent="0">
              <a:buFontTx/>
              <a:buNone/>
            </a:pPr>
            <a:r>
              <a:rPr lang="zh-CN" altLang="en-US" sz="2400" b="1" dirty="0">
                <a:solidFill>
                  <a:schemeClr val="tx1"/>
                </a:solidFill>
                <a:latin typeface="宋体" pitchFamily="2" charset="-122"/>
              </a:rPr>
              <a:t>（</a:t>
            </a:r>
            <a:r>
              <a:rPr lang="en-US" altLang="zh-CN" sz="2400" b="1" dirty="0">
                <a:solidFill>
                  <a:schemeClr val="tx1"/>
                </a:solidFill>
                <a:latin typeface="宋体" pitchFamily="2" charset="-122"/>
              </a:rPr>
              <a:t>1</a:t>
            </a:r>
            <a:r>
              <a:rPr lang="zh-CN" altLang="en-US" sz="2400" b="1" dirty="0">
                <a:solidFill>
                  <a:schemeClr val="tx1"/>
                </a:solidFill>
                <a:latin typeface="宋体" pitchFamily="2" charset="-122"/>
              </a:rPr>
              <a:t>）移臂调度算法</a:t>
            </a:r>
            <a:r>
              <a:rPr lang="zh-CN" altLang="en-US" sz="2400" dirty="0">
                <a:solidFill>
                  <a:schemeClr val="tx1"/>
                </a:solidFill>
              </a:rPr>
              <a:t> </a:t>
            </a:r>
          </a:p>
          <a:p>
            <a:pPr marL="0" indent="0"/>
            <a:r>
              <a:rPr lang="zh-CN" altLang="en-US" sz="2400" dirty="0">
                <a:solidFill>
                  <a:schemeClr val="tx1"/>
                </a:solidFill>
                <a:latin typeface="宋体" pitchFamily="2" charset="-122"/>
              </a:rPr>
              <a:t>常用的移臂调度算法有：先来先服务算法、最短寻找时间优先算法、电梯调度算法和单向扫描算法。</a:t>
            </a:r>
            <a:r>
              <a:rPr lang="zh-CN" altLang="en-US" sz="2400" dirty="0">
                <a:solidFill>
                  <a:schemeClr val="tx1"/>
                </a:solidFill>
              </a:rPr>
              <a:t> </a:t>
            </a:r>
          </a:p>
        </p:txBody>
      </p:sp>
      <p:sp>
        <p:nvSpPr>
          <p:cNvPr id="464898" name="Rectangle 2"/>
          <p:cNvSpPr>
            <a:spLocks noGrp="1" noChangeArrowheads="1"/>
          </p:cNvSpPr>
          <p:nvPr>
            <p:ph type="title" idx="4294967295"/>
          </p:nvPr>
        </p:nvSpPr>
        <p:spPr>
          <a:xfrm>
            <a:off x="0" y="-26988"/>
            <a:ext cx="9180513" cy="792163"/>
          </a:xfrm>
          <a:prstGeom prst="rect">
            <a:avLst/>
          </a:prstGeom>
        </p:spPr>
        <p:txBody>
          <a:bodyPr/>
          <a:lstStyle/>
          <a:p>
            <a:r>
              <a:rPr lang="en-US" altLang="zh-CN" dirty="0">
                <a:solidFill>
                  <a:schemeClr val="tx1"/>
                </a:solidFill>
              </a:rPr>
              <a:t>4.6.4 </a:t>
            </a:r>
            <a:r>
              <a:rPr lang="zh-CN" altLang="en-US" dirty="0">
                <a:solidFill>
                  <a:schemeClr val="tx1"/>
                </a:solidFill>
              </a:rPr>
              <a:t>磁盘分配算法</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3" name="Rectangle 3"/>
          <p:cNvSpPr>
            <a:spLocks noGrp="1" noChangeArrowheads="1"/>
          </p:cNvSpPr>
          <p:nvPr>
            <p:ph type="body" sz="half" idx="4294967295"/>
          </p:nvPr>
        </p:nvSpPr>
        <p:spPr>
          <a:xfrm>
            <a:off x="0" y="1155700"/>
            <a:ext cx="3962400" cy="4495800"/>
          </a:xfrm>
        </p:spPr>
        <p:txBody>
          <a:bodyPr/>
          <a:lstStyle/>
          <a:p>
            <a:r>
              <a:rPr lang="zh-CN" altLang="en-US" sz="2400" b="1" dirty="0">
                <a:solidFill>
                  <a:schemeClr val="tx1"/>
                </a:solidFill>
                <a:latin typeface="楷体_GB2312" pitchFamily="49" charset="-122"/>
                <a:ea typeface="楷体_GB2312" pitchFamily="49" charset="-122"/>
              </a:rPr>
              <a:t>例如，若有磁盘共有</a:t>
            </a:r>
            <a:r>
              <a:rPr lang="en-US" altLang="zh-CN" sz="2400" b="1" dirty="0">
                <a:solidFill>
                  <a:schemeClr val="tx1"/>
                </a:solidFill>
                <a:latin typeface="楷体_GB2312" pitchFamily="49" charset="-122"/>
                <a:ea typeface="楷体_GB2312" pitchFamily="49" charset="-122"/>
              </a:rPr>
              <a:t>200</a:t>
            </a:r>
            <a:r>
              <a:rPr lang="zh-CN" altLang="en-US" sz="2400" b="1" dirty="0">
                <a:solidFill>
                  <a:schemeClr val="tx1"/>
                </a:solidFill>
                <a:latin typeface="楷体_GB2312" pitchFamily="49" charset="-122"/>
                <a:ea typeface="楷体_GB2312" pitchFamily="49" charset="-122"/>
              </a:rPr>
              <a:t>个柱面，其编号为</a:t>
            </a:r>
            <a:r>
              <a:rPr lang="en-US" altLang="zh-CN" sz="2400" b="1" dirty="0">
                <a:solidFill>
                  <a:schemeClr val="tx1"/>
                </a:solidFill>
                <a:latin typeface="楷体_GB2312" pitchFamily="49" charset="-122"/>
                <a:ea typeface="楷体_GB2312" pitchFamily="49" charset="-122"/>
              </a:rPr>
              <a:t>0〜199</a:t>
            </a:r>
            <a:r>
              <a:rPr lang="zh-CN" altLang="en-US" sz="2400" b="1" dirty="0">
                <a:solidFill>
                  <a:schemeClr val="tx1"/>
                </a:solidFill>
                <a:latin typeface="楷体_GB2312" pitchFamily="49" charset="-122"/>
                <a:ea typeface="楷体_GB2312" pitchFamily="49" charset="-122"/>
              </a:rPr>
              <a:t>，假定磁头刚完成</a:t>
            </a:r>
            <a:r>
              <a:rPr lang="en-US" altLang="zh-CN" sz="2400" b="1" dirty="0">
                <a:solidFill>
                  <a:schemeClr val="tx1"/>
                </a:solidFill>
                <a:latin typeface="楷体_GB2312" pitchFamily="49" charset="-122"/>
                <a:ea typeface="楷体_GB2312" pitchFamily="49" charset="-122"/>
              </a:rPr>
              <a:t>56</a:t>
            </a:r>
            <a:r>
              <a:rPr lang="zh-CN" altLang="en-US" sz="2400" b="1" dirty="0">
                <a:solidFill>
                  <a:schemeClr val="tx1"/>
                </a:solidFill>
                <a:latin typeface="楷体_GB2312" pitchFamily="49" charset="-122"/>
                <a:ea typeface="楷体_GB2312" pitchFamily="49" charset="-122"/>
              </a:rPr>
              <a:t>号柱面的访问，磁头正在</a:t>
            </a:r>
            <a:r>
              <a:rPr lang="en-US" altLang="zh-CN" sz="2400" b="1" dirty="0">
                <a:solidFill>
                  <a:schemeClr val="tx1"/>
                </a:solidFill>
                <a:latin typeface="楷体_GB2312" pitchFamily="49" charset="-122"/>
                <a:ea typeface="楷体_GB2312" pitchFamily="49" charset="-122"/>
              </a:rPr>
              <a:t>98</a:t>
            </a:r>
            <a:r>
              <a:rPr lang="zh-CN" altLang="en-US" sz="2400" b="1" dirty="0">
                <a:solidFill>
                  <a:schemeClr val="tx1"/>
                </a:solidFill>
                <a:latin typeface="楷体_GB2312" pitchFamily="49" charset="-122"/>
                <a:ea typeface="楷体_GB2312" pitchFamily="49" charset="-122"/>
              </a:rPr>
              <a:t>号柱面上，现有一个请求队列在等待访问柱面，访问的柱面号分别为</a:t>
            </a:r>
            <a:r>
              <a:rPr lang="en-US" altLang="zh-CN" sz="2400" b="1" dirty="0">
                <a:solidFill>
                  <a:schemeClr val="tx1"/>
                </a:solidFill>
                <a:latin typeface="楷体_GB2312" pitchFamily="49" charset="-122"/>
                <a:ea typeface="楷体_GB2312" pitchFamily="49" charset="-122"/>
              </a:rPr>
              <a:t>190</a:t>
            </a:r>
            <a:r>
              <a:rPr lang="zh-CN" altLang="en-US" sz="2400" b="1" dirty="0">
                <a:solidFill>
                  <a:schemeClr val="tx1"/>
                </a:solidFill>
                <a:latin typeface="楷体_GB2312" pitchFamily="49" charset="-122"/>
                <a:ea typeface="楷体_GB2312" pitchFamily="49" charset="-122"/>
              </a:rPr>
              <a:t>，</a:t>
            </a:r>
            <a:r>
              <a:rPr lang="en-US" altLang="zh-CN" sz="2400" b="1" dirty="0">
                <a:solidFill>
                  <a:schemeClr val="tx1"/>
                </a:solidFill>
                <a:latin typeface="楷体_GB2312" pitchFamily="49" charset="-122"/>
                <a:ea typeface="楷体_GB2312" pitchFamily="49" charset="-122"/>
              </a:rPr>
              <a:t>97</a:t>
            </a:r>
            <a:r>
              <a:rPr lang="zh-CN" altLang="en-US" sz="2400" b="1" dirty="0">
                <a:solidFill>
                  <a:schemeClr val="tx1"/>
                </a:solidFill>
                <a:latin typeface="楷体_GB2312" pitchFamily="49" charset="-122"/>
                <a:ea typeface="楷体_GB2312" pitchFamily="49" charset="-122"/>
              </a:rPr>
              <a:t>，</a:t>
            </a:r>
            <a:r>
              <a:rPr lang="en-US" altLang="zh-CN" sz="2400" b="1" dirty="0">
                <a:solidFill>
                  <a:schemeClr val="tx1"/>
                </a:solidFill>
                <a:latin typeface="楷体_GB2312" pitchFamily="49" charset="-122"/>
                <a:ea typeface="楷体_GB2312" pitchFamily="49" charset="-122"/>
              </a:rPr>
              <a:t>90</a:t>
            </a:r>
            <a:r>
              <a:rPr lang="zh-CN" altLang="en-US" sz="2400" b="1" dirty="0">
                <a:solidFill>
                  <a:schemeClr val="tx1"/>
                </a:solidFill>
                <a:latin typeface="楷体_GB2312" pitchFamily="49" charset="-122"/>
                <a:ea typeface="楷体_GB2312" pitchFamily="49" charset="-122"/>
              </a:rPr>
              <a:t>，</a:t>
            </a:r>
            <a:r>
              <a:rPr lang="en-US" altLang="zh-CN" sz="2400" b="1" dirty="0">
                <a:solidFill>
                  <a:schemeClr val="tx1"/>
                </a:solidFill>
                <a:latin typeface="楷体_GB2312" pitchFamily="49" charset="-122"/>
                <a:ea typeface="楷体_GB2312" pitchFamily="49" charset="-122"/>
              </a:rPr>
              <a:t>45</a:t>
            </a:r>
            <a:r>
              <a:rPr lang="zh-CN" altLang="en-US" sz="2400" b="1" dirty="0">
                <a:solidFill>
                  <a:schemeClr val="tx1"/>
                </a:solidFill>
                <a:latin typeface="楷体_GB2312" pitchFamily="49" charset="-122"/>
                <a:ea typeface="楷体_GB2312" pitchFamily="49" charset="-122"/>
              </a:rPr>
              <a:t>，</a:t>
            </a:r>
            <a:r>
              <a:rPr lang="en-US" altLang="zh-CN" sz="2400" b="1" dirty="0">
                <a:solidFill>
                  <a:schemeClr val="tx1"/>
                </a:solidFill>
                <a:latin typeface="楷体_GB2312" pitchFamily="49" charset="-122"/>
                <a:ea typeface="楷体_GB2312" pitchFamily="49" charset="-122"/>
              </a:rPr>
              <a:t>150</a:t>
            </a:r>
            <a:r>
              <a:rPr lang="zh-CN" altLang="en-US" sz="2400" b="1" dirty="0">
                <a:solidFill>
                  <a:schemeClr val="tx1"/>
                </a:solidFill>
                <a:latin typeface="楷体_GB2312" pitchFamily="49" charset="-122"/>
                <a:ea typeface="楷体_GB2312" pitchFamily="49" charset="-122"/>
              </a:rPr>
              <a:t>，</a:t>
            </a:r>
            <a:r>
              <a:rPr lang="en-US" altLang="zh-CN" sz="2400" b="1" dirty="0">
                <a:solidFill>
                  <a:schemeClr val="tx1"/>
                </a:solidFill>
                <a:latin typeface="楷体_GB2312" pitchFamily="49" charset="-122"/>
                <a:ea typeface="楷体_GB2312" pitchFamily="49" charset="-122"/>
              </a:rPr>
              <a:t>32</a:t>
            </a:r>
            <a:r>
              <a:rPr lang="zh-CN" altLang="en-US" sz="2400" b="1" dirty="0">
                <a:solidFill>
                  <a:schemeClr val="tx1"/>
                </a:solidFill>
                <a:latin typeface="楷体_GB2312" pitchFamily="49" charset="-122"/>
                <a:ea typeface="楷体_GB2312" pitchFamily="49" charset="-122"/>
              </a:rPr>
              <a:t>，</a:t>
            </a:r>
            <a:r>
              <a:rPr lang="en-US" altLang="zh-CN" sz="2400" b="1" dirty="0">
                <a:solidFill>
                  <a:schemeClr val="tx1"/>
                </a:solidFill>
                <a:latin typeface="楷体_GB2312" pitchFamily="49" charset="-122"/>
                <a:ea typeface="楷体_GB2312" pitchFamily="49" charset="-122"/>
              </a:rPr>
              <a:t>162</a:t>
            </a:r>
            <a:r>
              <a:rPr lang="zh-CN" altLang="en-US" sz="2400" b="1" dirty="0">
                <a:solidFill>
                  <a:schemeClr val="tx1"/>
                </a:solidFill>
                <a:latin typeface="楷体_GB2312" pitchFamily="49" charset="-122"/>
                <a:ea typeface="楷体_GB2312" pitchFamily="49" charset="-122"/>
              </a:rPr>
              <a:t>，</a:t>
            </a:r>
            <a:r>
              <a:rPr lang="en-US" altLang="zh-CN" sz="2400" b="1" dirty="0">
                <a:solidFill>
                  <a:schemeClr val="tx1"/>
                </a:solidFill>
                <a:latin typeface="楷体_GB2312" pitchFamily="49" charset="-122"/>
                <a:ea typeface="楷体_GB2312" pitchFamily="49" charset="-122"/>
              </a:rPr>
              <a:t>108</a:t>
            </a:r>
            <a:r>
              <a:rPr lang="zh-CN" altLang="en-US" sz="2400" b="1" dirty="0">
                <a:solidFill>
                  <a:schemeClr val="tx1"/>
                </a:solidFill>
                <a:latin typeface="楷体_GB2312" pitchFamily="49" charset="-122"/>
                <a:ea typeface="楷体_GB2312" pitchFamily="49" charset="-122"/>
              </a:rPr>
              <a:t>，</a:t>
            </a:r>
            <a:r>
              <a:rPr lang="en-US" altLang="zh-CN" sz="2400" b="1" dirty="0">
                <a:solidFill>
                  <a:schemeClr val="tx1"/>
                </a:solidFill>
                <a:latin typeface="楷体_GB2312" pitchFamily="49" charset="-122"/>
                <a:ea typeface="楷体_GB2312" pitchFamily="49" charset="-122"/>
              </a:rPr>
              <a:t>112</a:t>
            </a:r>
            <a:r>
              <a:rPr lang="zh-CN" altLang="en-US" sz="2400" b="1" dirty="0">
                <a:solidFill>
                  <a:schemeClr val="tx1"/>
                </a:solidFill>
                <a:latin typeface="楷体_GB2312" pitchFamily="49" charset="-122"/>
                <a:ea typeface="楷体_GB2312" pitchFamily="49" charset="-122"/>
              </a:rPr>
              <a:t>，</a:t>
            </a:r>
            <a:r>
              <a:rPr lang="en-US" altLang="zh-CN" sz="2400" b="1" dirty="0">
                <a:solidFill>
                  <a:schemeClr val="tx1"/>
                </a:solidFill>
                <a:latin typeface="楷体_GB2312" pitchFamily="49" charset="-122"/>
                <a:ea typeface="楷体_GB2312" pitchFamily="49" charset="-122"/>
              </a:rPr>
              <a:t>80</a:t>
            </a:r>
            <a:r>
              <a:rPr lang="zh-CN" altLang="en-US" sz="2400" b="1" dirty="0">
                <a:solidFill>
                  <a:schemeClr val="tx1"/>
                </a:solidFill>
                <a:latin typeface="楷体_GB2312" pitchFamily="49" charset="-122"/>
                <a:ea typeface="楷体_GB2312" pitchFamily="49" charset="-122"/>
              </a:rPr>
              <a:t>。按</a:t>
            </a:r>
            <a:r>
              <a:rPr lang="zh-CN" altLang="en-US" sz="2400" b="1" dirty="0">
                <a:solidFill>
                  <a:schemeClr val="tx1"/>
                </a:solidFill>
                <a:latin typeface="Times New Roman"/>
                <a:ea typeface="楷体_GB2312" pitchFamily="49" charset="-122"/>
              </a:rPr>
              <a:t>“</a:t>
            </a:r>
            <a:r>
              <a:rPr lang="zh-CN" altLang="en-US" sz="2400" b="1" dirty="0">
                <a:solidFill>
                  <a:schemeClr val="tx1"/>
                </a:solidFill>
                <a:latin typeface="楷体_GB2312" pitchFamily="49" charset="-122"/>
                <a:ea typeface="楷体_GB2312" pitchFamily="49" charset="-122"/>
              </a:rPr>
              <a:t>先来先服务</a:t>
            </a:r>
            <a:r>
              <a:rPr lang="zh-CN" altLang="en-US" sz="2400" b="1" dirty="0">
                <a:solidFill>
                  <a:schemeClr val="tx1"/>
                </a:solidFill>
                <a:latin typeface="Times New Roman"/>
                <a:ea typeface="楷体_GB2312" pitchFamily="49" charset="-122"/>
              </a:rPr>
              <a:t>”</a:t>
            </a:r>
            <a:r>
              <a:rPr lang="zh-CN" altLang="en-US" sz="2400" b="1" dirty="0">
                <a:solidFill>
                  <a:schemeClr val="tx1"/>
                </a:solidFill>
                <a:latin typeface="楷体_GB2312" pitchFamily="49" charset="-122"/>
                <a:ea typeface="楷体_GB2312" pitchFamily="49" charset="-122"/>
              </a:rPr>
              <a:t>调度算法，请给出移动的柱面的距离。</a:t>
            </a:r>
          </a:p>
        </p:txBody>
      </p:sp>
      <p:sp>
        <p:nvSpPr>
          <p:cNvPr id="465922" name="Rectangle 2"/>
          <p:cNvSpPr>
            <a:spLocks noGrp="1" noChangeArrowheads="1"/>
          </p:cNvSpPr>
          <p:nvPr>
            <p:ph type="title" idx="4294967295"/>
          </p:nvPr>
        </p:nvSpPr>
        <p:spPr>
          <a:xfrm>
            <a:off x="0" y="44450"/>
            <a:ext cx="7772400" cy="1143000"/>
          </a:xfrm>
        </p:spPr>
        <p:txBody>
          <a:bodyPr/>
          <a:lstStyle/>
          <a:p>
            <a:r>
              <a:rPr lang="zh-CN" altLang="en-US" b="0" dirty="0">
                <a:solidFill>
                  <a:schemeClr val="tx1"/>
                </a:solidFill>
                <a:latin typeface="宋体" pitchFamily="2" charset="-122"/>
              </a:rPr>
              <a:t>先来先服务调度算法（</a:t>
            </a:r>
            <a:r>
              <a:rPr lang="en-US" altLang="zh-CN" b="0" dirty="0">
                <a:solidFill>
                  <a:schemeClr val="tx1"/>
                </a:solidFill>
                <a:latin typeface="宋体" pitchFamily="2" charset="-122"/>
              </a:rPr>
              <a:t>FCFS</a:t>
            </a:r>
            <a:r>
              <a:rPr lang="zh-CN" altLang="en-US" b="0" dirty="0">
                <a:solidFill>
                  <a:schemeClr val="tx1"/>
                </a:solidFill>
                <a:latin typeface="宋体" pitchFamily="2" charset="-122"/>
              </a:rPr>
              <a:t>）</a:t>
            </a:r>
            <a:r>
              <a:rPr lang="zh-CN" altLang="en-US" dirty="0">
                <a:solidFill>
                  <a:schemeClr val="tx1"/>
                </a:solidFill>
              </a:rPr>
              <a:t> </a:t>
            </a:r>
          </a:p>
        </p:txBody>
      </p:sp>
      <p:sp>
        <p:nvSpPr>
          <p:cNvPr id="465924" name="Rectangle 4"/>
          <p:cNvSpPr>
            <a:spLocks noChangeArrowheads="1"/>
          </p:cNvSpPr>
          <p:nvPr/>
        </p:nvSpPr>
        <p:spPr bwMode="auto">
          <a:xfrm>
            <a:off x="3190875" y="1843088"/>
            <a:ext cx="9144000" cy="0"/>
          </a:xfrm>
          <a:prstGeom prst="rect">
            <a:avLst/>
          </a:prstGeom>
          <a:noFill/>
          <a:ln w="9525">
            <a:noFill/>
            <a:miter lim="800000"/>
            <a:headEnd/>
            <a:tailEnd/>
          </a:ln>
          <a:effectLst/>
        </p:spPr>
        <p:txBody>
          <a:bodyPr>
            <a:spAutoFit/>
          </a:bodyPr>
          <a:lstStyle/>
          <a:p>
            <a:endParaRPr lang="zh-CN" altLang="en-US"/>
          </a:p>
        </p:txBody>
      </p:sp>
      <p:graphicFrame>
        <p:nvGraphicFramePr>
          <p:cNvPr id="465925" name="Object 5"/>
          <p:cNvGraphicFramePr>
            <a:graphicFrameLocks noChangeAspect="1"/>
          </p:cNvGraphicFramePr>
          <p:nvPr>
            <p:extLst>
              <p:ext uri="{D42A27DB-BD31-4B8C-83A1-F6EECF244321}">
                <p14:modId xmlns:p14="http://schemas.microsoft.com/office/powerpoint/2010/main" val="3534611055"/>
              </p:ext>
            </p:extLst>
          </p:nvPr>
        </p:nvGraphicFramePr>
        <p:xfrm>
          <a:off x="4975225" y="1231341"/>
          <a:ext cx="3482975" cy="3998913"/>
        </p:xfrm>
        <a:graphic>
          <a:graphicData uri="http://schemas.openxmlformats.org/presentationml/2006/ole">
            <mc:AlternateContent xmlns:mc="http://schemas.openxmlformats.org/markup-compatibility/2006">
              <mc:Choice xmlns:v="urn:schemas-microsoft-com:vml" Requires="v">
                <p:oleObj spid="_x0000_s465940" r:id="rId4" imgW="2762636" imgH="3172268" progId="PBrush">
                  <p:embed/>
                </p:oleObj>
              </mc:Choice>
              <mc:Fallback>
                <p:oleObj r:id="rId4" imgW="2762636" imgH="3172268" progId="PBrush">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75225" y="1231341"/>
                        <a:ext cx="3482975" cy="3998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6949" name="Object 5"/>
          <p:cNvGraphicFramePr>
            <a:graphicFrameLocks noGrp="1" noChangeAspect="1"/>
          </p:cNvGraphicFramePr>
          <p:nvPr>
            <p:ph type="chart" sz="half" idx="4294967295"/>
            <p:extLst>
              <p:ext uri="{D42A27DB-BD31-4B8C-83A1-F6EECF244321}">
                <p14:modId xmlns:p14="http://schemas.microsoft.com/office/powerpoint/2010/main" val="1866012191"/>
              </p:ext>
            </p:extLst>
          </p:nvPr>
        </p:nvGraphicFramePr>
        <p:xfrm>
          <a:off x="6262688" y="1052513"/>
          <a:ext cx="2881312" cy="4075112"/>
        </p:xfrm>
        <a:graphic>
          <a:graphicData uri="http://schemas.openxmlformats.org/presentationml/2006/ole">
            <mc:AlternateContent xmlns:mc="http://schemas.openxmlformats.org/markup-compatibility/2006">
              <mc:Choice xmlns:v="urn:schemas-microsoft-com:vml" Requires="v">
                <p:oleObj spid="_x0000_s466964" r:id="rId4" imgW="2438095" imgH="3448531" progId="PBrush">
                  <p:embed/>
                </p:oleObj>
              </mc:Choice>
              <mc:Fallback>
                <p:oleObj r:id="rId4" imgW="2438095" imgH="3448531" progId="PBrush">
                  <p:embed/>
                  <p:pic>
                    <p:nvPicPr>
                      <p:cNvPr id="0" name="Picture 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2688" y="1052513"/>
                        <a:ext cx="2881312" cy="40751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6947" name="Rectangle 3"/>
          <p:cNvSpPr>
            <a:spLocks noGrp="1" noChangeArrowheads="1"/>
          </p:cNvSpPr>
          <p:nvPr>
            <p:ph type="body" sz="half" idx="4294967295"/>
          </p:nvPr>
        </p:nvSpPr>
        <p:spPr>
          <a:xfrm>
            <a:off x="0" y="1116013"/>
            <a:ext cx="3389313" cy="4114800"/>
          </a:xfrm>
        </p:spPr>
        <p:txBody>
          <a:bodyPr/>
          <a:lstStyle/>
          <a:p>
            <a:r>
              <a:rPr lang="en-US" altLang="zh-CN" sz="2400" dirty="0">
                <a:solidFill>
                  <a:schemeClr val="tx1"/>
                </a:solidFill>
                <a:latin typeface="Times New Roman"/>
              </a:rPr>
              <a:t>“</a:t>
            </a:r>
            <a:r>
              <a:rPr lang="zh-CN" altLang="en-US" sz="2400" dirty="0">
                <a:solidFill>
                  <a:schemeClr val="tx1"/>
                </a:solidFill>
                <a:latin typeface="宋体" pitchFamily="2" charset="-122"/>
              </a:rPr>
              <a:t>最短寻找时间优先</a:t>
            </a:r>
            <a:r>
              <a:rPr lang="zh-CN" altLang="en-US" sz="2400" dirty="0">
                <a:solidFill>
                  <a:schemeClr val="tx1"/>
                </a:solidFill>
                <a:latin typeface="Times New Roman"/>
              </a:rPr>
              <a:t>”</a:t>
            </a:r>
            <a:r>
              <a:rPr lang="zh-CN" altLang="en-US" sz="2400" dirty="0">
                <a:solidFill>
                  <a:schemeClr val="tx1"/>
                </a:solidFill>
                <a:latin typeface="宋体" pitchFamily="2" charset="-122"/>
              </a:rPr>
              <a:t>调度算法总是从等待访问者中挑选寻找时间最短的那个请求先执行，而不管访问者到来的先后次序。</a:t>
            </a:r>
          </a:p>
          <a:p>
            <a:r>
              <a:rPr lang="zh-CN" altLang="en-US" sz="2400" dirty="0">
                <a:solidFill>
                  <a:schemeClr val="tx1"/>
                </a:solidFill>
                <a:latin typeface="宋体" pitchFamily="2" charset="-122"/>
                <a:cs typeface="Times New Roman" pitchFamily="18" charset="0"/>
              </a:rPr>
              <a:t>用同一个例子来讨论</a:t>
            </a:r>
            <a:r>
              <a:rPr lang="zh-CN" altLang="en-US" sz="2400" dirty="0">
                <a:solidFill>
                  <a:schemeClr val="tx1"/>
                </a:solidFill>
                <a:latin typeface="宋体" pitchFamily="2" charset="-122"/>
              </a:rPr>
              <a:t>。 </a:t>
            </a:r>
            <a:r>
              <a:rPr lang="zh-CN" altLang="en-US" sz="2400" dirty="0">
                <a:solidFill>
                  <a:schemeClr val="tx1"/>
                </a:solidFill>
              </a:rPr>
              <a:t> </a:t>
            </a:r>
          </a:p>
        </p:txBody>
      </p:sp>
      <p:sp>
        <p:nvSpPr>
          <p:cNvPr id="466946" name="Rectangle 2"/>
          <p:cNvSpPr>
            <a:spLocks noGrp="1" noChangeArrowheads="1"/>
          </p:cNvSpPr>
          <p:nvPr>
            <p:ph type="title" idx="4294967295"/>
          </p:nvPr>
        </p:nvSpPr>
        <p:spPr>
          <a:xfrm>
            <a:off x="0" y="44450"/>
            <a:ext cx="7772400" cy="1143000"/>
          </a:xfrm>
        </p:spPr>
        <p:txBody>
          <a:bodyPr>
            <a:normAutofit fontScale="90000"/>
          </a:bodyPr>
          <a:lstStyle/>
          <a:p>
            <a:r>
              <a:rPr lang="zh-CN" altLang="en-US" b="0" dirty="0">
                <a:solidFill>
                  <a:schemeClr val="tx1"/>
                </a:solidFill>
                <a:latin typeface="宋体" pitchFamily="2" charset="-122"/>
              </a:rPr>
              <a:t>最短寻找时间优先调度算法（</a:t>
            </a:r>
            <a:r>
              <a:rPr lang="en-US" altLang="zh-CN" b="0" dirty="0">
                <a:solidFill>
                  <a:schemeClr val="tx1"/>
                </a:solidFill>
                <a:latin typeface="宋体" pitchFamily="2" charset="-122"/>
              </a:rPr>
              <a:t>SSTF</a:t>
            </a:r>
            <a:r>
              <a:rPr lang="zh-CN" altLang="en-US" b="0" dirty="0">
                <a:solidFill>
                  <a:schemeClr val="tx1"/>
                </a:solidFill>
                <a:latin typeface="宋体" pitchFamily="2" charset="-122"/>
              </a:rPr>
              <a:t>）</a:t>
            </a:r>
            <a:r>
              <a:rPr lang="zh-CN" altLang="en-US" dirty="0">
                <a:solidFill>
                  <a:schemeClr val="tx1"/>
                </a:solidFill>
              </a:rPr>
              <a:t> </a:t>
            </a:r>
          </a:p>
        </p:txBody>
      </p:sp>
      <p:sp>
        <p:nvSpPr>
          <p:cNvPr id="466948" name="Rectangle 4"/>
          <p:cNvSpPr>
            <a:spLocks noChangeArrowheads="1"/>
          </p:cNvSpPr>
          <p:nvPr/>
        </p:nvSpPr>
        <p:spPr bwMode="auto">
          <a:xfrm>
            <a:off x="3352800" y="1704975"/>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5" name="Rectangle 3"/>
          <p:cNvSpPr>
            <a:spLocks noGrp="1" noChangeArrowheads="1"/>
          </p:cNvSpPr>
          <p:nvPr>
            <p:ph type="body" sz="half" idx="4294967295"/>
          </p:nvPr>
        </p:nvSpPr>
        <p:spPr>
          <a:xfrm>
            <a:off x="0" y="1050925"/>
            <a:ext cx="3733800" cy="4724400"/>
          </a:xfrm>
        </p:spPr>
        <p:txBody>
          <a:bodyPr/>
          <a:lstStyle/>
          <a:p>
            <a:pPr marL="0" indent="0"/>
            <a:r>
              <a:rPr lang="en-US" altLang="zh-CN" sz="2400" dirty="0">
                <a:solidFill>
                  <a:schemeClr val="tx1"/>
                </a:solidFill>
                <a:latin typeface="宋体" pitchFamily="2" charset="-122"/>
              </a:rPr>
              <a:t> </a:t>
            </a:r>
            <a:r>
              <a:rPr lang="en-US" altLang="zh-CN" sz="2400" dirty="0">
                <a:solidFill>
                  <a:schemeClr val="tx1"/>
                </a:solidFill>
                <a:latin typeface="Times New Roman"/>
              </a:rPr>
              <a:t>“</a:t>
            </a:r>
            <a:r>
              <a:rPr lang="zh-CN" altLang="en-US" sz="2400" b="1" dirty="0">
                <a:solidFill>
                  <a:schemeClr val="tx1"/>
                </a:solidFill>
                <a:latin typeface="楷体_GB2312" pitchFamily="49" charset="-122"/>
                <a:ea typeface="楷体_GB2312" pitchFamily="49" charset="-122"/>
              </a:rPr>
              <a:t>电梯调度</a:t>
            </a:r>
            <a:r>
              <a:rPr lang="zh-CN" altLang="en-US" sz="2400" b="1" dirty="0">
                <a:solidFill>
                  <a:schemeClr val="tx1"/>
                </a:solidFill>
                <a:latin typeface="Times New Roman"/>
                <a:ea typeface="楷体_GB2312" pitchFamily="49" charset="-122"/>
              </a:rPr>
              <a:t>”</a:t>
            </a:r>
            <a:r>
              <a:rPr lang="zh-CN" altLang="en-US" sz="2400" b="1" dirty="0">
                <a:solidFill>
                  <a:schemeClr val="tx1"/>
                </a:solidFill>
                <a:latin typeface="楷体_GB2312" pitchFamily="49" charset="-122"/>
                <a:ea typeface="楷体_GB2312" pitchFamily="49" charset="-122"/>
              </a:rPr>
              <a:t>算法总是从移动臂当前位置开始沿着臂的移动方向去选择离当前移动臂最近的那个柱面的访问者，如果沿臂的移动方向无请求访问时，就改变臂的移动方向再选择。 </a:t>
            </a:r>
          </a:p>
          <a:p>
            <a:pPr marL="0" indent="0"/>
            <a:r>
              <a:rPr lang="zh-CN" altLang="en-US" sz="2400" b="1" dirty="0">
                <a:solidFill>
                  <a:schemeClr val="tx1"/>
                </a:solidFill>
                <a:latin typeface="楷体_GB2312" pitchFamily="49" charset="-122"/>
                <a:ea typeface="楷体_GB2312" pitchFamily="49" charset="-122"/>
              </a:rPr>
              <a:t>移动臂的方向 </a:t>
            </a:r>
          </a:p>
          <a:p>
            <a:pPr marL="0" indent="0" algn="just">
              <a:buFontTx/>
              <a:buNone/>
            </a:pPr>
            <a:r>
              <a:rPr lang="zh-CN" altLang="en-US" sz="2400" b="1" dirty="0">
                <a:solidFill>
                  <a:schemeClr val="tx1"/>
                </a:solidFill>
                <a:latin typeface="楷体_GB2312" pitchFamily="49" charset="-122"/>
                <a:ea typeface="楷体_GB2312" pitchFamily="49" charset="-122"/>
              </a:rPr>
              <a:t>（</a:t>
            </a:r>
            <a:r>
              <a:rPr lang="en-US" altLang="zh-CN" sz="2400" b="1" dirty="0">
                <a:solidFill>
                  <a:schemeClr val="tx1"/>
                </a:solidFill>
                <a:latin typeface="楷体_GB2312" pitchFamily="49" charset="-122"/>
                <a:ea typeface="楷体_GB2312" pitchFamily="49" charset="-122"/>
              </a:rPr>
              <a:t>1</a:t>
            </a:r>
            <a:r>
              <a:rPr lang="zh-CN" altLang="en-US" sz="2400" b="1" dirty="0">
                <a:solidFill>
                  <a:schemeClr val="tx1"/>
                </a:solidFill>
                <a:latin typeface="楷体_GB2312" pitchFamily="49" charset="-122"/>
                <a:ea typeface="楷体_GB2312" pitchFamily="49" charset="-122"/>
              </a:rPr>
              <a:t>）移动臂是向外移的。</a:t>
            </a:r>
          </a:p>
          <a:p>
            <a:pPr marL="0" indent="0">
              <a:buFontTx/>
              <a:buNone/>
            </a:pPr>
            <a:r>
              <a:rPr lang="zh-CN" altLang="en-US" sz="2400" b="1" dirty="0">
                <a:solidFill>
                  <a:schemeClr val="tx1"/>
                </a:solidFill>
                <a:latin typeface="楷体_GB2312" pitchFamily="49" charset="-122"/>
                <a:ea typeface="楷体_GB2312" pitchFamily="49" charset="-122"/>
              </a:rPr>
              <a:t>（</a:t>
            </a:r>
            <a:r>
              <a:rPr lang="en-US" altLang="zh-CN" sz="2400" b="1" dirty="0">
                <a:solidFill>
                  <a:schemeClr val="tx1"/>
                </a:solidFill>
                <a:latin typeface="楷体_GB2312" pitchFamily="49" charset="-122"/>
                <a:ea typeface="楷体_GB2312" pitchFamily="49" charset="-122"/>
              </a:rPr>
              <a:t>2</a:t>
            </a:r>
            <a:r>
              <a:rPr lang="zh-CN" altLang="en-US" sz="2400" b="1" dirty="0">
                <a:solidFill>
                  <a:schemeClr val="tx1"/>
                </a:solidFill>
                <a:latin typeface="楷体_GB2312" pitchFamily="49" charset="-122"/>
                <a:ea typeface="楷体_GB2312" pitchFamily="49" charset="-122"/>
              </a:rPr>
              <a:t>）移动臂是向里移的。</a:t>
            </a:r>
          </a:p>
          <a:p>
            <a:pPr marL="0" indent="0"/>
            <a:r>
              <a:rPr lang="zh-CN" altLang="en-US" sz="2400" b="1" dirty="0">
                <a:solidFill>
                  <a:schemeClr val="tx1"/>
                </a:solidFill>
                <a:latin typeface="楷体_GB2312" pitchFamily="49" charset="-122"/>
                <a:ea typeface="楷体_GB2312" pitchFamily="49" charset="-122"/>
              </a:rPr>
              <a:t>用同一个例子来讨论</a:t>
            </a:r>
          </a:p>
        </p:txBody>
      </p:sp>
      <p:graphicFrame>
        <p:nvGraphicFramePr>
          <p:cNvPr id="468997" name="Object 5"/>
          <p:cNvGraphicFramePr>
            <a:graphicFrameLocks noGrp="1" noChangeAspect="1"/>
          </p:cNvGraphicFramePr>
          <p:nvPr>
            <p:ph sz="half" idx="4294967295"/>
            <p:extLst>
              <p:ext uri="{D42A27DB-BD31-4B8C-83A1-F6EECF244321}">
                <p14:modId xmlns:p14="http://schemas.microsoft.com/office/powerpoint/2010/main" val="1260759610"/>
              </p:ext>
            </p:extLst>
          </p:nvPr>
        </p:nvGraphicFramePr>
        <p:xfrm>
          <a:off x="6619875" y="1341438"/>
          <a:ext cx="2524125" cy="3686175"/>
        </p:xfrm>
        <a:graphic>
          <a:graphicData uri="http://schemas.openxmlformats.org/presentationml/2006/ole">
            <mc:AlternateContent xmlns:mc="http://schemas.openxmlformats.org/markup-compatibility/2006">
              <mc:Choice xmlns:v="urn:schemas-microsoft-com:vml" Requires="v">
                <p:oleObj spid="_x0000_s469012" r:id="rId4" imgW="2523810" imgH="3685714" progId="PBrush">
                  <p:embed/>
                </p:oleObj>
              </mc:Choice>
              <mc:Fallback>
                <p:oleObj r:id="rId4" imgW="2523810" imgH="3685714" progId="PBrush">
                  <p:embed/>
                  <p:pic>
                    <p:nvPicPr>
                      <p:cNvPr id="0" name="Picture 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9875" y="1341438"/>
                        <a:ext cx="2524125" cy="3686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68994" name="Rectangle 2"/>
          <p:cNvSpPr>
            <a:spLocks noGrp="1" noChangeArrowheads="1"/>
          </p:cNvSpPr>
          <p:nvPr>
            <p:ph type="title" idx="4294967295"/>
          </p:nvPr>
        </p:nvSpPr>
        <p:spPr>
          <a:xfrm>
            <a:off x="0" y="44450"/>
            <a:ext cx="7772400" cy="1143000"/>
          </a:xfrm>
        </p:spPr>
        <p:txBody>
          <a:bodyPr/>
          <a:lstStyle/>
          <a:p>
            <a:r>
              <a:rPr lang="en-US" altLang="zh-CN" b="0" dirty="0">
                <a:solidFill>
                  <a:schemeClr val="tx1"/>
                </a:solidFill>
                <a:latin typeface="宋体" pitchFamily="2" charset="-122"/>
              </a:rPr>
              <a:t> </a:t>
            </a:r>
            <a:r>
              <a:rPr lang="zh-CN" altLang="en-US" b="0" dirty="0">
                <a:solidFill>
                  <a:schemeClr val="tx1"/>
                </a:solidFill>
                <a:latin typeface="宋体" pitchFamily="2" charset="-122"/>
              </a:rPr>
              <a:t>电梯调度算法（</a:t>
            </a:r>
            <a:r>
              <a:rPr lang="en-US" altLang="zh-CN" b="0" dirty="0">
                <a:solidFill>
                  <a:schemeClr val="tx1"/>
                </a:solidFill>
                <a:latin typeface="宋体" pitchFamily="2" charset="-122"/>
              </a:rPr>
              <a:t>SCAN</a:t>
            </a:r>
            <a:r>
              <a:rPr lang="zh-CN" altLang="en-US" b="0" dirty="0">
                <a:solidFill>
                  <a:schemeClr val="tx1"/>
                </a:solidFill>
                <a:latin typeface="宋体" pitchFamily="2" charset="-122"/>
              </a:rPr>
              <a:t>）</a:t>
            </a:r>
            <a:r>
              <a:rPr lang="zh-CN" altLang="en-US" dirty="0">
                <a:solidFill>
                  <a:schemeClr val="tx1"/>
                </a:solidFill>
              </a:rPr>
              <a:t> </a:t>
            </a:r>
          </a:p>
        </p:txBody>
      </p:sp>
      <p:sp>
        <p:nvSpPr>
          <p:cNvPr id="468996" name="Rectangle 4"/>
          <p:cNvSpPr>
            <a:spLocks noChangeArrowheads="1"/>
          </p:cNvSpPr>
          <p:nvPr/>
        </p:nvSpPr>
        <p:spPr bwMode="auto">
          <a:xfrm>
            <a:off x="3309938" y="1585913"/>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0019" name="Rectangle 3"/>
          <p:cNvSpPr>
            <a:spLocks noGrp="1" noChangeArrowheads="1"/>
          </p:cNvSpPr>
          <p:nvPr>
            <p:ph type="body" sz="half" idx="4294967295"/>
          </p:nvPr>
        </p:nvSpPr>
        <p:spPr>
          <a:xfrm>
            <a:off x="0" y="1357313"/>
            <a:ext cx="4000500" cy="4572000"/>
          </a:xfrm>
        </p:spPr>
        <p:txBody>
          <a:bodyPr/>
          <a:lstStyle/>
          <a:p>
            <a:r>
              <a:rPr lang="en-US" altLang="zh-CN" sz="2400" b="1" dirty="0">
                <a:solidFill>
                  <a:schemeClr val="tx1"/>
                </a:solidFill>
                <a:latin typeface="Times New Roman"/>
                <a:ea typeface="楷体_GB2312" pitchFamily="49" charset="-122"/>
              </a:rPr>
              <a:t>“</a:t>
            </a:r>
            <a:r>
              <a:rPr lang="zh-CN" altLang="en-US" sz="2400" b="1" dirty="0">
                <a:solidFill>
                  <a:schemeClr val="tx1"/>
                </a:solidFill>
                <a:latin typeface="楷体_GB2312" pitchFamily="49" charset="-122"/>
                <a:ea typeface="楷体_GB2312" pitchFamily="49" charset="-122"/>
              </a:rPr>
              <a:t>单向扫描</a:t>
            </a:r>
            <a:r>
              <a:rPr lang="zh-CN" altLang="en-US" sz="2400" b="1" dirty="0">
                <a:solidFill>
                  <a:schemeClr val="tx1"/>
                </a:solidFill>
                <a:latin typeface="Times New Roman"/>
                <a:ea typeface="楷体_GB2312" pitchFamily="49" charset="-122"/>
              </a:rPr>
              <a:t>”</a:t>
            </a:r>
            <a:r>
              <a:rPr lang="zh-CN" altLang="en-US" sz="2400" b="1" dirty="0">
                <a:solidFill>
                  <a:schemeClr val="tx1"/>
                </a:solidFill>
                <a:latin typeface="楷体_GB2312" pitchFamily="49" charset="-122"/>
                <a:ea typeface="楷体_GB2312" pitchFamily="49" charset="-122"/>
              </a:rPr>
              <a:t>调度算法又称为循环扫描调度算法，该算法不考虑等待访问者的先后次序，总是从</a:t>
            </a:r>
            <a:r>
              <a:rPr lang="en-US" altLang="zh-CN" sz="2400" b="1" dirty="0">
                <a:solidFill>
                  <a:schemeClr val="tx1"/>
                </a:solidFill>
                <a:latin typeface="楷体_GB2312" pitchFamily="49" charset="-122"/>
                <a:ea typeface="楷体_GB2312" pitchFamily="49" charset="-122"/>
              </a:rPr>
              <a:t>0</a:t>
            </a:r>
            <a:r>
              <a:rPr lang="zh-CN" altLang="en-US" sz="2400" b="1" dirty="0">
                <a:solidFill>
                  <a:schemeClr val="tx1"/>
                </a:solidFill>
                <a:latin typeface="楷体_GB2312" pitchFamily="49" charset="-122"/>
                <a:ea typeface="楷体_GB2312" pitchFamily="49" charset="-122"/>
              </a:rPr>
              <a:t>号柱面开始向里扫描，按照各访问者所要访问的柱面位置的次序去选择访问者。移动臂到达最后一个柱面后，立即带动读写磁头快速返回到</a:t>
            </a:r>
            <a:r>
              <a:rPr lang="en-US" altLang="zh-CN" sz="2400" b="1" dirty="0">
                <a:solidFill>
                  <a:schemeClr val="tx1"/>
                </a:solidFill>
                <a:latin typeface="楷体_GB2312" pitchFamily="49" charset="-122"/>
                <a:ea typeface="楷体_GB2312" pitchFamily="49" charset="-122"/>
              </a:rPr>
              <a:t>0</a:t>
            </a:r>
            <a:r>
              <a:rPr lang="zh-CN" altLang="en-US" sz="2400" b="1" dirty="0">
                <a:solidFill>
                  <a:schemeClr val="tx1"/>
                </a:solidFill>
                <a:latin typeface="楷体_GB2312" pitchFamily="49" charset="-122"/>
                <a:ea typeface="楷体_GB2312" pitchFamily="49" charset="-122"/>
              </a:rPr>
              <a:t>号柱面</a:t>
            </a:r>
          </a:p>
          <a:p>
            <a:r>
              <a:rPr lang="zh-CN" altLang="en-US" sz="2400" b="1" dirty="0">
                <a:solidFill>
                  <a:schemeClr val="tx1"/>
                </a:solidFill>
                <a:latin typeface="楷体_GB2312" pitchFamily="49" charset="-122"/>
                <a:ea typeface="楷体_GB2312" pitchFamily="49" charset="-122"/>
              </a:rPr>
              <a:t>用同一个例子来讨论</a:t>
            </a:r>
          </a:p>
          <a:p>
            <a:endParaRPr lang="en-US" altLang="zh-CN" sz="2400" b="1" dirty="0">
              <a:solidFill>
                <a:schemeClr val="tx1"/>
              </a:solidFill>
              <a:latin typeface="楷体_GB2312" pitchFamily="49" charset="-122"/>
              <a:ea typeface="楷体_GB2312" pitchFamily="49" charset="-122"/>
            </a:endParaRPr>
          </a:p>
        </p:txBody>
      </p:sp>
      <p:graphicFrame>
        <p:nvGraphicFramePr>
          <p:cNvPr id="470021" name="Object 5"/>
          <p:cNvGraphicFramePr>
            <a:graphicFrameLocks noGrp="1" noChangeAspect="1"/>
          </p:cNvGraphicFramePr>
          <p:nvPr>
            <p:ph sz="half" idx="4294967295"/>
          </p:nvPr>
        </p:nvGraphicFramePr>
        <p:xfrm>
          <a:off x="6284913" y="1571625"/>
          <a:ext cx="2859087" cy="4114800"/>
        </p:xfrm>
        <a:graphic>
          <a:graphicData uri="http://schemas.openxmlformats.org/presentationml/2006/ole">
            <mc:AlternateContent xmlns:mc="http://schemas.openxmlformats.org/markup-compatibility/2006">
              <mc:Choice xmlns:v="urn:schemas-microsoft-com:vml" Requires="v">
                <p:oleObj spid="_x0000_s470036" r:id="rId4" imgW="2514286" imgH="3619048" progId="PBrush">
                  <p:embed/>
                </p:oleObj>
              </mc:Choice>
              <mc:Fallback>
                <p:oleObj r:id="rId4" imgW="2514286" imgH="3619048" progId="PBrush">
                  <p:embed/>
                  <p:pic>
                    <p:nvPicPr>
                      <p:cNvPr id="0" name="Picture 6"/>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4913" y="1571625"/>
                        <a:ext cx="2859087" cy="411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70018" name="Rectangle 2"/>
          <p:cNvSpPr>
            <a:spLocks noGrp="1" noChangeArrowheads="1"/>
          </p:cNvSpPr>
          <p:nvPr>
            <p:ph type="title" idx="4294967295"/>
          </p:nvPr>
        </p:nvSpPr>
        <p:spPr>
          <a:xfrm>
            <a:off x="0" y="44450"/>
            <a:ext cx="7772400" cy="1143000"/>
          </a:xfrm>
        </p:spPr>
        <p:txBody>
          <a:bodyPr/>
          <a:lstStyle/>
          <a:p>
            <a:r>
              <a:rPr lang="zh-CN" altLang="en-US" b="0" dirty="0">
                <a:solidFill>
                  <a:schemeClr val="tx1"/>
                </a:solidFill>
                <a:latin typeface="宋体" pitchFamily="2" charset="-122"/>
              </a:rPr>
              <a:t>单向扫描调度算法（</a:t>
            </a:r>
            <a:r>
              <a:rPr lang="en-US" altLang="zh-CN" b="0" dirty="0">
                <a:solidFill>
                  <a:schemeClr val="tx1"/>
                </a:solidFill>
                <a:latin typeface="宋体" pitchFamily="2" charset="-122"/>
              </a:rPr>
              <a:t>CSCAN</a:t>
            </a:r>
            <a:r>
              <a:rPr lang="zh-CN" altLang="en-US" b="0" dirty="0">
                <a:solidFill>
                  <a:schemeClr val="tx1"/>
                </a:solidFill>
                <a:latin typeface="宋体" pitchFamily="2" charset="-122"/>
              </a:rPr>
              <a:t>）</a:t>
            </a:r>
            <a:r>
              <a:rPr lang="zh-CN" altLang="en-US" dirty="0">
                <a:solidFill>
                  <a:schemeClr val="tx1"/>
                </a:solidFill>
              </a:rPr>
              <a:t> </a:t>
            </a:r>
          </a:p>
        </p:txBody>
      </p:sp>
      <p:sp>
        <p:nvSpPr>
          <p:cNvPr id="470020" name="Rectangle 4"/>
          <p:cNvSpPr>
            <a:spLocks noChangeArrowheads="1"/>
          </p:cNvSpPr>
          <p:nvPr/>
        </p:nvSpPr>
        <p:spPr bwMode="auto">
          <a:xfrm>
            <a:off x="3314700" y="1619250"/>
            <a:ext cx="9144000" cy="0"/>
          </a:xfrm>
          <a:prstGeom prst="rect">
            <a:avLst/>
          </a:prstGeom>
          <a:noFill/>
          <a:ln w="9525">
            <a:noFill/>
            <a:miter lim="800000"/>
            <a:headEnd/>
            <a:tailEnd/>
          </a:ln>
          <a:effectLst/>
        </p:spPr>
        <p:txBody>
          <a:bodyPr>
            <a:spAutoFit/>
          </a:bodyPr>
          <a:lstStyle/>
          <a:p>
            <a:endParaRPr lang="zh-CN"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3" name="Rectangle 3"/>
          <p:cNvSpPr>
            <a:spLocks noGrp="1" noChangeArrowheads="1"/>
          </p:cNvSpPr>
          <p:nvPr>
            <p:ph idx="4294967295"/>
          </p:nvPr>
        </p:nvSpPr>
        <p:spPr>
          <a:xfrm>
            <a:off x="0" y="1312863"/>
            <a:ext cx="8470900" cy="5356225"/>
          </a:xfrm>
        </p:spPr>
        <p:txBody>
          <a:bodyPr/>
          <a:lstStyle/>
          <a:p>
            <a:pPr>
              <a:tabLst>
                <a:tab pos="665163" algn="l"/>
              </a:tabLst>
            </a:pPr>
            <a:r>
              <a:rPr lang="en-US" altLang="zh-CN" sz="2400" dirty="0">
                <a:solidFill>
                  <a:schemeClr val="tx1"/>
                </a:solidFill>
                <a:latin typeface="宋体" pitchFamily="2" charset="-122"/>
              </a:rPr>
              <a:t> </a:t>
            </a:r>
            <a:r>
              <a:rPr lang="zh-CN" altLang="en-US" sz="2400" dirty="0">
                <a:solidFill>
                  <a:schemeClr val="tx1"/>
                </a:solidFill>
                <a:latin typeface="宋体" pitchFamily="2" charset="-122"/>
              </a:rPr>
              <a:t>当移动臂定位后，应该优先选择延迟时间最短的访问者去执行，根据延迟时间来决定执行次序的调度称为</a:t>
            </a:r>
            <a:r>
              <a:rPr lang="zh-CN" altLang="en-US" sz="2400" dirty="0">
                <a:solidFill>
                  <a:schemeClr val="tx1"/>
                </a:solidFill>
                <a:latin typeface="Times New Roman"/>
              </a:rPr>
              <a:t>“</a:t>
            </a:r>
            <a:r>
              <a:rPr lang="zh-CN" altLang="en-US" sz="2400" dirty="0">
                <a:solidFill>
                  <a:schemeClr val="tx1"/>
                </a:solidFill>
                <a:latin typeface="宋体" pitchFamily="2" charset="-122"/>
              </a:rPr>
              <a:t>旋转调度</a:t>
            </a:r>
            <a:r>
              <a:rPr lang="zh-CN" altLang="en-US" sz="2400" dirty="0">
                <a:solidFill>
                  <a:schemeClr val="tx1"/>
                </a:solidFill>
                <a:latin typeface="Times New Roman"/>
              </a:rPr>
              <a:t>”</a:t>
            </a:r>
            <a:r>
              <a:rPr lang="zh-CN" altLang="en-US" sz="2400" dirty="0">
                <a:solidFill>
                  <a:schemeClr val="tx1"/>
                </a:solidFill>
                <a:latin typeface="宋体" pitchFamily="2" charset="-122"/>
              </a:rPr>
              <a:t>。</a:t>
            </a:r>
          </a:p>
          <a:p>
            <a:pPr>
              <a:tabLst>
                <a:tab pos="665163" algn="l"/>
              </a:tabLst>
            </a:pPr>
            <a:r>
              <a:rPr lang="zh-CN" altLang="en-US" sz="2400" dirty="0">
                <a:solidFill>
                  <a:schemeClr val="tx1"/>
                </a:solidFill>
                <a:latin typeface="宋体" pitchFamily="2" charset="-122"/>
                <a:cs typeface="Times New Roman" pitchFamily="18" charset="0"/>
              </a:rPr>
              <a:t>进行旋转调度时应分析下列情况：</a:t>
            </a:r>
            <a:r>
              <a:rPr lang="zh-CN" altLang="en-US" sz="2400" dirty="0">
                <a:solidFill>
                  <a:schemeClr val="tx1"/>
                </a:solidFill>
                <a:latin typeface="宋体" pitchFamily="2" charset="-122"/>
              </a:rPr>
              <a:t> </a:t>
            </a:r>
          </a:p>
          <a:p>
            <a:pPr lvl="1" algn="just">
              <a:buFontTx/>
              <a:buNone/>
              <a:tabLst>
                <a:tab pos="665163" algn="l"/>
              </a:tabLst>
            </a:pPr>
            <a:r>
              <a:rPr lang="zh-CN" altLang="en-US" sz="2000" dirty="0">
                <a:solidFill>
                  <a:schemeClr val="tx1"/>
                </a:solidFill>
                <a:latin typeface="宋体" pitchFamily="2" charset="-122"/>
                <a:cs typeface="Times New Roman" pitchFamily="18" charset="0"/>
              </a:rPr>
              <a:t>①若干等待访问者请求访问同一磁道上的不同扇区。</a:t>
            </a:r>
          </a:p>
          <a:p>
            <a:pPr lvl="1" algn="just">
              <a:buFontTx/>
              <a:buNone/>
              <a:tabLst>
                <a:tab pos="665163" algn="l"/>
              </a:tabLst>
            </a:pPr>
            <a:r>
              <a:rPr lang="zh-CN" altLang="en-US" sz="2000" dirty="0">
                <a:solidFill>
                  <a:schemeClr val="tx1"/>
                </a:solidFill>
                <a:latin typeface="宋体" pitchFamily="2" charset="-122"/>
                <a:cs typeface="Times New Roman" pitchFamily="18" charset="0"/>
              </a:rPr>
              <a:t>②若干等待访问者请求访问不同磁道上的不同编号的扇区。</a:t>
            </a:r>
          </a:p>
          <a:p>
            <a:pPr lvl="1" algn="just">
              <a:buFontTx/>
              <a:buNone/>
              <a:tabLst>
                <a:tab pos="665163" algn="l"/>
              </a:tabLst>
            </a:pPr>
            <a:r>
              <a:rPr lang="zh-CN" altLang="en-US" sz="2000" dirty="0">
                <a:solidFill>
                  <a:schemeClr val="tx1"/>
                </a:solidFill>
                <a:latin typeface="宋体" pitchFamily="2" charset="-122"/>
                <a:cs typeface="Times New Roman" pitchFamily="18" charset="0"/>
              </a:rPr>
              <a:t>③若干等待访问者请求访问不同磁道上具有相同编号的扇区。</a:t>
            </a:r>
            <a:r>
              <a:rPr lang="zh-CN" altLang="en-US" sz="2000" dirty="0">
                <a:solidFill>
                  <a:schemeClr val="tx1"/>
                </a:solidFill>
                <a:latin typeface="宋体" pitchFamily="2" charset="-122"/>
              </a:rPr>
              <a:t> </a:t>
            </a:r>
            <a:r>
              <a:rPr lang="zh-CN" altLang="en-US" sz="2000" dirty="0">
                <a:solidFill>
                  <a:schemeClr val="tx1"/>
                </a:solidFill>
              </a:rPr>
              <a:t> </a:t>
            </a:r>
          </a:p>
        </p:txBody>
      </p:sp>
      <p:sp>
        <p:nvSpPr>
          <p:cNvPr id="471042" name="Rectangle 2"/>
          <p:cNvSpPr>
            <a:spLocks noGrp="1" noChangeArrowheads="1"/>
          </p:cNvSpPr>
          <p:nvPr>
            <p:ph type="title" idx="4294967295"/>
          </p:nvPr>
        </p:nvSpPr>
        <p:spPr>
          <a:xfrm>
            <a:off x="0" y="-26988"/>
            <a:ext cx="9180513" cy="792163"/>
          </a:xfrm>
          <a:prstGeom prst="rect">
            <a:avLst/>
          </a:prstGeom>
        </p:spPr>
        <p:txBody>
          <a:bodyPr/>
          <a:lstStyle/>
          <a:p>
            <a:r>
              <a:rPr lang="zh-CN" altLang="en-US" b="0" dirty="0">
                <a:solidFill>
                  <a:schemeClr val="tx1"/>
                </a:solidFill>
                <a:latin typeface="宋体" pitchFamily="2" charset="-122"/>
              </a:rPr>
              <a:t>（</a:t>
            </a:r>
            <a:r>
              <a:rPr lang="en-US" altLang="zh-CN" b="0" dirty="0">
                <a:solidFill>
                  <a:schemeClr val="tx1"/>
                </a:solidFill>
                <a:latin typeface="宋体" pitchFamily="2" charset="-122"/>
              </a:rPr>
              <a:t>2</a:t>
            </a:r>
            <a:r>
              <a:rPr lang="zh-CN" altLang="en-US" b="0" dirty="0">
                <a:solidFill>
                  <a:schemeClr val="tx1"/>
                </a:solidFill>
                <a:latin typeface="宋体" pitchFamily="2" charset="-122"/>
              </a:rPr>
              <a:t>）旋转调度</a:t>
            </a:r>
            <a:r>
              <a:rPr lang="zh-CN" altLang="en-US" dirty="0">
                <a:solidFill>
                  <a:schemeClr val="tx1"/>
                </a:solidFill>
              </a:rPr>
              <a:t>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2067" name="Rectangle 3"/>
          <p:cNvSpPr>
            <a:spLocks noGrp="1" noChangeArrowheads="1"/>
          </p:cNvSpPr>
          <p:nvPr>
            <p:ph type="body" sz="half" idx="4294967295"/>
          </p:nvPr>
        </p:nvSpPr>
        <p:spPr>
          <a:xfrm>
            <a:off x="0" y="1773238"/>
            <a:ext cx="4024313" cy="4475162"/>
          </a:xfrm>
        </p:spPr>
        <p:txBody>
          <a:bodyPr/>
          <a:lstStyle/>
          <a:p>
            <a:r>
              <a:rPr lang="zh-CN" altLang="en-US" sz="2800" dirty="0">
                <a:solidFill>
                  <a:schemeClr val="tx1"/>
                </a:solidFill>
                <a:latin typeface="宋体" pitchFamily="2" charset="-122"/>
              </a:rPr>
              <a:t>例如，有</a:t>
            </a:r>
            <a:r>
              <a:rPr lang="en-US" altLang="zh-CN" sz="2800" dirty="0">
                <a:solidFill>
                  <a:schemeClr val="tx1"/>
                </a:solidFill>
                <a:latin typeface="宋体" pitchFamily="2" charset="-122"/>
              </a:rPr>
              <a:t>4</a:t>
            </a:r>
            <a:r>
              <a:rPr lang="zh-CN" altLang="en-US" sz="2800" dirty="0">
                <a:solidFill>
                  <a:schemeClr val="tx1"/>
                </a:solidFill>
                <a:latin typeface="宋体" pitchFamily="2" charset="-122"/>
              </a:rPr>
              <a:t>个访问</a:t>
            </a:r>
            <a:r>
              <a:rPr lang="en-US" altLang="zh-CN" sz="2800" dirty="0">
                <a:solidFill>
                  <a:schemeClr val="tx1"/>
                </a:solidFill>
                <a:latin typeface="宋体" pitchFamily="2" charset="-122"/>
              </a:rPr>
              <a:t>5</a:t>
            </a:r>
            <a:r>
              <a:rPr lang="zh-CN" altLang="en-US" sz="2800" dirty="0">
                <a:solidFill>
                  <a:schemeClr val="tx1"/>
                </a:solidFill>
                <a:latin typeface="宋体" pitchFamily="2" charset="-122"/>
              </a:rPr>
              <a:t>号柱面的请求访问者。</a:t>
            </a:r>
          </a:p>
          <a:p>
            <a:r>
              <a:rPr lang="zh-CN" altLang="en-US" sz="2800" dirty="0">
                <a:solidFill>
                  <a:schemeClr val="tx1"/>
                </a:solidFill>
                <a:latin typeface="宋体" pitchFamily="2" charset="-122"/>
                <a:cs typeface="Times New Roman" pitchFamily="18" charset="0"/>
              </a:rPr>
              <a:t>对它们进行旋转调度后，它们的执行次序</a:t>
            </a:r>
            <a:r>
              <a:rPr lang="zh-CN" altLang="en-US" sz="2800" dirty="0">
                <a:solidFill>
                  <a:schemeClr val="tx1"/>
                </a:solidFill>
                <a:latin typeface="宋体" pitchFamily="2" charset="-122"/>
              </a:rPr>
              <a:t>有两种考虑：</a:t>
            </a:r>
            <a:r>
              <a:rPr lang="zh-CN" altLang="en-US" sz="2800" dirty="0">
                <a:solidFill>
                  <a:schemeClr val="tx1"/>
                </a:solidFill>
                <a:latin typeface="宋体" pitchFamily="2" charset="-122"/>
                <a:cs typeface="Times New Roman" pitchFamily="18" charset="0"/>
              </a:rPr>
              <a:t> </a:t>
            </a:r>
          </a:p>
          <a:p>
            <a:pPr lvl="1"/>
            <a:r>
              <a:rPr lang="zh-CN" altLang="en-US" sz="2400" dirty="0">
                <a:solidFill>
                  <a:schemeClr val="tx1"/>
                </a:solidFill>
                <a:latin typeface="宋体" pitchFamily="2" charset="-122"/>
              </a:rPr>
              <a:t>①</a:t>
            </a:r>
            <a:r>
              <a:rPr lang="zh-CN" altLang="en-US" sz="2400" dirty="0">
                <a:solidFill>
                  <a:schemeClr val="tx1"/>
                </a:solidFill>
                <a:latin typeface="宋体" pitchFamily="2" charset="-122"/>
                <a:cs typeface="Times New Roman" pitchFamily="18" charset="0"/>
              </a:rPr>
              <a:t>、</a:t>
            </a:r>
            <a:r>
              <a:rPr lang="zh-CN" altLang="en-US" sz="2400" dirty="0">
                <a:solidFill>
                  <a:schemeClr val="tx1"/>
                </a:solidFill>
                <a:latin typeface="宋体" pitchFamily="2" charset="-122"/>
              </a:rPr>
              <a:t>②</a:t>
            </a:r>
            <a:r>
              <a:rPr lang="zh-CN" altLang="en-US" sz="2400" dirty="0">
                <a:solidFill>
                  <a:schemeClr val="tx1"/>
                </a:solidFill>
                <a:latin typeface="宋体" pitchFamily="2" charset="-122"/>
                <a:cs typeface="Times New Roman" pitchFamily="18" charset="0"/>
              </a:rPr>
              <a:t>、</a:t>
            </a:r>
            <a:r>
              <a:rPr lang="zh-CN" altLang="en-US" sz="2400" dirty="0">
                <a:solidFill>
                  <a:schemeClr val="tx1"/>
                </a:solidFill>
                <a:latin typeface="宋体" pitchFamily="2" charset="-122"/>
              </a:rPr>
              <a:t>④</a:t>
            </a:r>
            <a:r>
              <a:rPr lang="zh-CN" altLang="en-US" sz="2400" dirty="0">
                <a:solidFill>
                  <a:schemeClr val="tx1"/>
                </a:solidFill>
                <a:latin typeface="宋体" pitchFamily="2" charset="-122"/>
                <a:cs typeface="Times New Roman" pitchFamily="18" charset="0"/>
              </a:rPr>
              <a:t>、</a:t>
            </a:r>
            <a:r>
              <a:rPr lang="zh-CN" altLang="en-US" sz="2400" dirty="0">
                <a:solidFill>
                  <a:schemeClr val="tx1"/>
                </a:solidFill>
                <a:latin typeface="宋体" pitchFamily="2" charset="-122"/>
              </a:rPr>
              <a:t>③</a:t>
            </a:r>
          </a:p>
          <a:p>
            <a:pPr lvl="1"/>
            <a:r>
              <a:rPr lang="zh-CN" altLang="en-US" sz="2400" dirty="0">
                <a:solidFill>
                  <a:schemeClr val="tx1"/>
                </a:solidFill>
                <a:latin typeface="宋体" pitchFamily="2" charset="-122"/>
              </a:rPr>
              <a:t>①</a:t>
            </a:r>
            <a:r>
              <a:rPr lang="zh-CN" altLang="en-US" sz="2400" dirty="0">
                <a:solidFill>
                  <a:schemeClr val="tx1"/>
                </a:solidFill>
                <a:latin typeface="宋体" pitchFamily="2" charset="-122"/>
                <a:cs typeface="Times New Roman" pitchFamily="18" charset="0"/>
              </a:rPr>
              <a:t>、</a:t>
            </a:r>
            <a:r>
              <a:rPr lang="zh-CN" altLang="en-US" sz="2400" dirty="0">
                <a:solidFill>
                  <a:schemeClr val="tx1"/>
                </a:solidFill>
                <a:latin typeface="宋体" pitchFamily="2" charset="-122"/>
              </a:rPr>
              <a:t>③</a:t>
            </a:r>
            <a:r>
              <a:rPr lang="zh-CN" altLang="en-US" sz="2400" dirty="0">
                <a:solidFill>
                  <a:schemeClr val="tx1"/>
                </a:solidFill>
                <a:latin typeface="宋体" pitchFamily="2" charset="-122"/>
                <a:cs typeface="Times New Roman" pitchFamily="18" charset="0"/>
              </a:rPr>
              <a:t>、</a:t>
            </a:r>
            <a:r>
              <a:rPr lang="zh-CN" altLang="en-US" sz="2400" dirty="0">
                <a:solidFill>
                  <a:schemeClr val="tx1"/>
                </a:solidFill>
                <a:latin typeface="宋体" pitchFamily="2" charset="-122"/>
              </a:rPr>
              <a:t>④</a:t>
            </a:r>
            <a:r>
              <a:rPr lang="zh-CN" altLang="en-US" sz="2400" dirty="0">
                <a:solidFill>
                  <a:schemeClr val="tx1"/>
                </a:solidFill>
                <a:latin typeface="宋体" pitchFamily="2" charset="-122"/>
                <a:cs typeface="Times New Roman" pitchFamily="18" charset="0"/>
              </a:rPr>
              <a:t>、</a:t>
            </a:r>
            <a:r>
              <a:rPr lang="zh-CN" altLang="en-US" sz="2400" dirty="0">
                <a:solidFill>
                  <a:schemeClr val="tx1"/>
                </a:solidFill>
                <a:latin typeface="宋体" pitchFamily="2" charset="-122"/>
              </a:rPr>
              <a:t>② </a:t>
            </a:r>
            <a:r>
              <a:rPr lang="zh-CN" altLang="en-US" sz="2400" dirty="0">
                <a:solidFill>
                  <a:schemeClr val="tx1"/>
                </a:solidFill>
              </a:rPr>
              <a:t> </a:t>
            </a:r>
          </a:p>
          <a:p>
            <a:endParaRPr lang="en-US" altLang="zh-CN" sz="2800" dirty="0">
              <a:solidFill>
                <a:schemeClr val="tx1"/>
              </a:solidFill>
            </a:endParaRPr>
          </a:p>
        </p:txBody>
      </p:sp>
      <p:sp>
        <p:nvSpPr>
          <p:cNvPr id="472066" name="Rectangle 2"/>
          <p:cNvSpPr>
            <a:spLocks noGrp="1" noChangeArrowheads="1"/>
          </p:cNvSpPr>
          <p:nvPr>
            <p:ph type="title" idx="4294967295"/>
          </p:nvPr>
        </p:nvSpPr>
        <p:spPr>
          <a:xfrm>
            <a:off x="0" y="44450"/>
            <a:ext cx="7772400" cy="1143000"/>
          </a:xfrm>
        </p:spPr>
        <p:txBody>
          <a:bodyPr/>
          <a:lstStyle/>
          <a:p>
            <a:r>
              <a:rPr lang="zh-CN" altLang="en-US" dirty="0">
                <a:solidFill>
                  <a:schemeClr val="tx1"/>
                </a:solidFill>
                <a:latin typeface="宋体" pitchFamily="2" charset="-122"/>
              </a:rPr>
              <a:t>旋转调度</a:t>
            </a:r>
            <a:r>
              <a:rPr lang="zh-CN" altLang="en-US" dirty="0">
                <a:solidFill>
                  <a:schemeClr val="tx1"/>
                </a:solidFill>
              </a:rPr>
              <a:t>举例：</a:t>
            </a:r>
          </a:p>
        </p:txBody>
      </p:sp>
      <p:grpSp>
        <p:nvGrpSpPr>
          <p:cNvPr id="472068" name="Group 4"/>
          <p:cNvGrpSpPr>
            <a:grpSpLocks/>
          </p:cNvGrpSpPr>
          <p:nvPr/>
        </p:nvGrpSpPr>
        <p:grpSpPr bwMode="auto">
          <a:xfrm>
            <a:off x="4800600" y="1981200"/>
            <a:ext cx="3429000" cy="4114800"/>
            <a:chOff x="-3" y="-3"/>
            <a:chExt cx="2222" cy="1926"/>
          </a:xfrm>
        </p:grpSpPr>
        <p:grpSp>
          <p:nvGrpSpPr>
            <p:cNvPr id="472069" name="Group 5"/>
            <p:cNvGrpSpPr>
              <a:grpSpLocks/>
            </p:cNvGrpSpPr>
            <p:nvPr/>
          </p:nvGrpSpPr>
          <p:grpSpPr bwMode="auto">
            <a:xfrm>
              <a:off x="0" y="0"/>
              <a:ext cx="2216" cy="1920"/>
              <a:chOff x="0" y="0"/>
              <a:chExt cx="2216" cy="1920"/>
            </a:xfrm>
          </p:grpSpPr>
          <p:grpSp>
            <p:nvGrpSpPr>
              <p:cNvPr id="472070" name="Group 6"/>
              <p:cNvGrpSpPr>
                <a:grpSpLocks/>
              </p:cNvGrpSpPr>
              <p:nvPr/>
            </p:nvGrpSpPr>
            <p:grpSpPr bwMode="auto">
              <a:xfrm>
                <a:off x="0" y="0"/>
                <a:ext cx="590" cy="384"/>
                <a:chOff x="0" y="0"/>
                <a:chExt cx="590" cy="384"/>
              </a:xfrm>
            </p:grpSpPr>
            <p:sp>
              <p:nvSpPr>
                <p:cNvPr id="472071" name="Rectangle 7"/>
                <p:cNvSpPr>
                  <a:spLocks noChangeArrowheads="1"/>
                </p:cNvSpPr>
                <p:nvPr/>
              </p:nvSpPr>
              <p:spPr bwMode="auto">
                <a:xfrm>
                  <a:off x="43" y="0"/>
                  <a:ext cx="504" cy="384"/>
                </a:xfrm>
                <a:prstGeom prst="rect">
                  <a:avLst/>
                </a:prstGeom>
                <a:noFill/>
                <a:ln w="9525">
                  <a:noFill/>
                  <a:miter lim="800000"/>
                  <a:headEnd/>
                  <a:tailEnd/>
                </a:ln>
                <a:effectLst/>
              </p:spPr>
              <p:txBody>
                <a:bodyPr/>
                <a:lstStyle/>
                <a:p>
                  <a:pPr algn="just"/>
                  <a:r>
                    <a:rPr lang="zh-CN" altLang="en-US" sz="1800" b="1">
                      <a:latin typeface="宋体" pitchFamily="2" charset="-122"/>
                    </a:rPr>
                    <a:t>请求次序</a:t>
                  </a:r>
                </a:p>
                <a:p>
                  <a:pPr algn="just" eaLnBrk="0" hangingPunct="0"/>
                  <a:endParaRPr lang="en-US" altLang="zh-CN" sz="1800" b="1"/>
                </a:p>
              </p:txBody>
            </p:sp>
            <p:sp>
              <p:nvSpPr>
                <p:cNvPr id="472072" name="Rectangle 8"/>
                <p:cNvSpPr>
                  <a:spLocks noChangeArrowheads="1"/>
                </p:cNvSpPr>
                <p:nvPr/>
              </p:nvSpPr>
              <p:spPr bwMode="auto">
                <a:xfrm>
                  <a:off x="0" y="0"/>
                  <a:ext cx="590"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72073" name="Group 9"/>
              <p:cNvGrpSpPr>
                <a:grpSpLocks/>
              </p:cNvGrpSpPr>
              <p:nvPr/>
            </p:nvGrpSpPr>
            <p:grpSpPr bwMode="auto">
              <a:xfrm>
                <a:off x="590" y="0"/>
                <a:ext cx="524" cy="384"/>
                <a:chOff x="590" y="0"/>
                <a:chExt cx="524" cy="384"/>
              </a:xfrm>
            </p:grpSpPr>
            <p:sp>
              <p:nvSpPr>
                <p:cNvPr id="472074" name="Rectangle 10"/>
                <p:cNvSpPr>
                  <a:spLocks noChangeArrowheads="1"/>
                </p:cNvSpPr>
                <p:nvPr/>
              </p:nvSpPr>
              <p:spPr bwMode="auto">
                <a:xfrm>
                  <a:off x="633" y="0"/>
                  <a:ext cx="438" cy="384"/>
                </a:xfrm>
                <a:prstGeom prst="rect">
                  <a:avLst/>
                </a:prstGeom>
                <a:noFill/>
                <a:ln w="9525">
                  <a:noFill/>
                  <a:miter lim="800000"/>
                  <a:headEnd/>
                  <a:tailEnd/>
                </a:ln>
                <a:effectLst/>
              </p:spPr>
              <p:txBody>
                <a:bodyPr/>
                <a:lstStyle/>
                <a:p>
                  <a:pPr algn="dist"/>
                  <a:r>
                    <a:rPr lang="zh-CN" altLang="en-US" sz="1800" b="1">
                      <a:latin typeface="宋体" pitchFamily="2" charset="-122"/>
                    </a:rPr>
                    <a:t>拄面号</a:t>
                  </a:r>
                  <a:endParaRPr lang="zh-CN" altLang="en-US" sz="1800" b="1"/>
                </a:p>
              </p:txBody>
            </p:sp>
            <p:sp>
              <p:nvSpPr>
                <p:cNvPr id="472075" name="Rectangle 11"/>
                <p:cNvSpPr>
                  <a:spLocks noChangeArrowheads="1"/>
                </p:cNvSpPr>
                <p:nvPr/>
              </p:nvSpPr>
              <p:spPr bwMode="auto">
                <a:xfrm>
                  <a:off x="590" y="0"/>
                  <a:ext cx="524"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72076" name="Group 12"/>
              <p:cNvGrpSpPr>
                <a:grpSpLocks/>
              </p:cNvGrpSpPr>
              <p:nvPr/>
            </p:nvGrpSpPr>
            <p:grpSpPr bwMode="auto">
              <a:xfrm>
                <a:off x="1114" y="0"/>
                <a:ext cx="512" cy="384"/>
                <a:chOff x="1114" y="0"/>
                <a:chExt cx="512" cy="384"/>
              </a:xfrm>
            </p:grpSpPr>
            <p:sp>
              <p:nvSpPr>
                <p:cNvPr id="472077" name="Rectangle 13"/>
                <p:cNvSpPr>
                  <a:spLocks noChangeArrowheads="1"/>
                </p:cNvSpPr>
                <p:nvPr/>
              </p:nvSpPr>
              <p:spPr bwMode="auto">
                <a:xfrm>
                  <a:off x="1157" y="0"/>
                  <a:ext cx="426" cy="384"/>
                </a:xfrm>
                <a:prstGeom prst="rect">
                  <a:avLst/>
                </a:prstGeom>
                <a:noFill/>
                <a:ln w="9525">
                  <a:noFill/>
                  <a:miter lim="800000"/>
                  <a:headEnd/>
                  <a:tailEnd/>
                </a:ln>
                <a:effectLst/>
              </p:spPr>
              <p:txBody>
                <a:bodyPr/>
                <a:lstStyle/>
                <a:p>
                  <a:pPr algn="dist"/>
                  <a:r>
                    <a:rPr lang="zh-CN" altLang="en-US" sz="1800" b="1">
                      <a:latin typeface="宋体" pitchFamily="2" charset="-122"/>
                    </a:rPr>
                    <a:t>磁头号</a:t>
                  </a:r>
                </a:p>
                <a:p>
                  <a:pPr algn="just" eaLnBrk="0" hangingPunct="0"/>
                  <a:endParaRPr lang="en-US" altLang="zh-CN" sz="1800" b="1"/>
                </a:p>
              </p:txBody>
            </p:sp>
            <p:sp>
              <p:nvSpPr>
                <p:cNvPr id="472078" name="Rectangle 14"/>
                <p:cNvSpPr>
                  <a:spLocks noChangeArrowheads="1"/>
                </p:cNvSpPr>
                <p:nvPr/>
              </p:nvSpPr>
              <p:spPr bwMode="auto">
                <a:xfrm>
                  <a:off x="1114" y="0"/>
                  <a:ext cx="512"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72079" name="Group 15"/>
              <p:cNvGrpSpPr>
                <a:grpSpLocks/>
              </p:cNvGrpSpPr>
              <p:nvPr/>
            </p:nvGrpSpPr>
            <p:grpSpPr bwMode="auto">
              <a:xfrm>
                <a:off x="1626" y="0"/>
                <a:ext cx="590" cy="384"/>
                <a:chOff x="1626" y="0"/>
                <a:chExt cx="590" cy="384"/>
              </a:xfrm>
            </p:grpSpPr>
            <p:sp>
              <p:nvSpPr>
                <p:cNvPr id="472080" name="Rectangle 16"/>
                <p:cNvSpPr>
                  <a:spLocks noChangeArrowheads="1"/>
                </p:cNvSpPr>
                <p:nvPr/>
              </p:nvSpPr>
              <p:spPr bwMode="auto">
                <a:xfrm>
                  <a:off x="1669" y="0"/>
                  <a:ext cx="504" cy="384"/>
                </a:xfrm>
                <a:prstGeom prst="rect">
                  <a:avLst/>
                </a:prstGeom>
                <a:noFill/>
                <a:ln w="9525">
                  <a:noFill/>
                  <a:miter lim="800000"/>
                  <a:headEnd/>
                  <a:tailEnd/>
                </a:ln>
                <a:effectLst/>
              </p:spPr>
              <p:txBody>
                <a:bodyPr/>
                <a:lstStyle/>
                <a:p>
                  <a:pPr algn="just"/>
                  <a:r>
                    <a:rPr lang="zh-CN" altLang="en-US" sz="1800" b="1">
                      <a:latin typeface="宋体" pitchFamily="2" charset="-122"/>
                    </a:rPr>
                    <a:t>扇区号</a:t>
                  </a:r>
                </a:p>
                <a:p>
                  <a:pPr algn="just" eaLnBrk="0" hangingPunct="0"/>
                  <a:endParaRPr lang="en-US" altLang="zh-CN" sz="1800" b="1"/>
                </a:p>
              </p:txBody>
            </p:sp>
            <p:sp>
              <p:nvSpPr>
                <p:cNvPr id="472081" name="Rectangle 17"/>
                <p:cNvSpPr>
                  <a:spLocks noChangeArrowheads="1"/>
                </p:cNvSpPr>
                <p:nvPr/>
              </p:nvSpPr>
              <p:spPr bwMode="auto">
                <a:xfrm>
                  <a:off x="1626" y="0"/>
                  <a:ext cx="590"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72082" name="Group 18"/>
              <p:cNvGrpSpPr>
                <a:grpSpLocks/>
              </p:cNvGrpSpPr>
              <p:nvPr/>
            </p:nvGrpSpPr>
            <p:grpSpPr bwMode="auto">
              <a:xfrm>
                <a:off x="0" y="384"/>
                <a:ext cx="590" cy="384"/>
                <a:chOff x="0" y="384"/>
                <a:chExt cx="590" cy="384"/>
              </a:xfrm>
            </p:grpSpPr>
            <p:sp>
              <p:nvSpPr>
                <p:cNvPr id="472083" name="Rectangle 19"/>
                <p:cNvSpPr>
                  <a:spLocks noChangeArrowheads="1"/>
                </p:cNvSpPr>
                <p:nvPr/>
              </p:nvSpPr>
              <p:spPr bwMode="auto">
                <a:xfrm>
                  <a:off x="43" y="384"/>
                  <a:ext cx="504" cy="384"/>
                </a:xfrm>
                <a:prstGeom prst="rect">
                  <a:avLst/>
                </a:prstGeom>
                <a:noFill/>
                <a:ln w="9525">
                  <a:noFill/>
                  <a:miter lim="800000"/>
                  <a:headEnd/>
                  <a:tailEnd/>
                </a:ln>
                <a:effectLst/>
              </p:spPr>
              <p:txBody>
                <a:bodyPr/>
                <a:lstStyle/>
                <a:p>
                  <a:pPr algn="just"/>
                  <a:r>
                    <a:rPr lang="en-US" altLang="zh-CN" sz="1800" b="1">
                      <a:latin typeface="宋体" pitchFamily="2" charset="-122"/>
                    </a:rPr>
                    <a:t>①</a:t>
                  </a:r>
                </a:p>
                <a:p>
                  <a:pPr algn="just" eaLnBrk="0" hangingPunct="0"/>
                  <a:endParaRPr lang="en-US" altLang="zh-CN" sz="1800" b="1"/>
                </a:p>
              </p:txBody>
            </p:sp>
            <p:sp>
              <p:nvSpPr>
                <p:cNvPr id="472084" name="Rectangle 20"/>
                <p:cNvSpPr>
                  <a:spLocks noChangeArrowheads="1"/>
                </p:cNvSpPr>
                <p:nvPr/>
              </p:nvSpPr>
              <p:spPr bwMode="auto">
                <a:xfrm>
                  <a:off x="0" y="384"/>
                  <a:ext cx="590"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72085" name="Group 21"/>
              <p:cNvGrpSpPr>
                <a:grpSpLocks/>
              </p:cNvGrpSpPr>
              <p:nvPr/>
            </p:nvGrpSpPr>
            <p:grpSpPr bwMode="auto">
              <a:xfrm>
                <a:off x="590" y="384"/>
                <a:ext cx="524" cy="384"/>
                <a:chOff x="590" y="384"/>
                <a:chExt cx="524" cy="384"/>
              </a:xfrm>
            </p:grpSpPr>
            <p:sp>
              <p:nvSpPr>
                <p:cNvPr id="472086" name="Rectangle 22"/>
                <p:cNvSpPr>
                  <a:spLocks noChangeArrowheads="1"/>
                </p:cNvSpPr>
                <p:nvPr/>
              </p:nvSpPr>
              <p:spPr bwMode="auto">
                <a:xfrm>
                  <a:off x="633" y="384"/>
                  <a:ext cx="438" cy="384"/>
                </a:xfrm>
                <a:prstGeom prst="rect">
                  <a:avLst/>
                </a:prstGeom>
                <a:noFill/>
                <a:ln w="9525">
                  <a:noFill/>
                  <a:miter lim="800000"/>
                  <a:headEnd/>
                  <a:tailEnd/>
                </a:ln>
                <a:effectLst/>
              </p:spPr>
              <p:txBody>
                <a:bodyPr/>
                <a:lstStyle/>
                <a:p>
                  <a:pPr algn="just"/>
                  <a:r>
                    <a:rPr lang="en-US" altLang="zh-CN" sz="1800" b="1">
                      <a:latin typeface="宋体" pitchFamily="2" charset="-122"/>
                    </a:rPr>
                    <a:t>5</a:t>
                  </a:r>
                </a:p>
                <a:p>
                  <a:pPr algn="just" eaLnBrk="0" hangingPunct="0"/>
                  <a:endParaRPr lang="en-US" altLang="zh-CN" sz="1800" b="1"/>
                </a:p>
              </p:txBody>
            </p:sp>
            <p:sp>
              <p:nvSpPr>
                <p:cNvPr id="472087" name="Rectangle 23"/>
                <p:cNvSpPr>
                  <a:spLocks noChangeArrowheads="1"/>
                </p:cNvSpPr>
                <p:nvPr/>
              </p:nvSpPr>
              <p:spPr bwMode="auto">
                <a:xfrm>
                  <a:off x="590" y="384"/>
                  <a:ext cx="524"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72088" name="Group 24"/>
              <p:cNvGrpSpPr>
                <a:grpSpLocks/>
              </p:cNvGrpSpPr>
              <p:nvPr/>
            </p:nvGrpSpPr>
            <p:grpSpPr bwMode="auto">
              <a:xfrm>
                <a:off x="1114" y="384"/>
                <a:ext cx="512" cy="384"/>
                <a:chOff x="1114" y="384"/>
                <a:chExt cx="512" cy="384"/>
              </a:xfrm>
            </p:grpSpPr>
            <p:sp>
              <p:nvSpPr>
                <p:cNvPr id="472089" name="Rectangle 25"/>
                <p:cNvSpPr>
                  <a:spLocks noChangeArrowheads="1"/>
                </p:cNvSpPr>
                <p:nvPr/>
              </p:nvSpPr>
              <p:spPr bwMode="auto">
                <a:xfrm>
                  <a:off x="1157" y="384"/>
                  <a:ext cx="426" cy="384"/>
                </a:xfrm>
                <a:prstGeom prst="rect">
                  <a:avLst/>
                </a:prstGeom>
                <a:noFill/>
                <a:ln w="9525">
                  <a:noFill/>
                  <a:miter lim="800000"/>
                  <a:headEnd/>
                  <a:tailEnd/>
                </a:ln>
                <a:effectLst/>
              </p:spPr>
              <p:txBody>
                <a:bodyPr/>
                <a:lstStyle/>
                <a:p>
                  <a:pPr algn="just"/>
                  <a:r>
                    <a:rPr lang="en-US" altLang="zh-CN" sz="1800" b="1">
                      <a:latin typeface="宋体" pitchFamily="2" charset="-122"/>
                    </a:rPr>
                    <a:t>4</a:t>
                  </a:r>
                </a:p>
                <a:p>
                  <a:pPr algn="just" eaLnBrk="0" hangingPunct="0"/>
                  <a:endParaRPr lang="en-US" altLang="zh-CN" sz="1800" b="1"/>
                </a:p>
              </p:txBody>
            </p:sp>
            <p:sp>
              <p:nvSpPr>
                <p:cNvPr id="472090" name="Rectangle 26"/>
                <p:cNvSpPr>
                  <a:spLocks noChangeArrowheads="1"/>
                </p:cNvSpPr>
                <p:nvPr/>
              </p:nvSpPr>
              <p:spPr bwMode="auto">
                <a:xfrm>
                  <a:off x="1114" y="384"/>
                  <a:ext cx="512"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72091" name="Group 27"/>
              <p:cNvGrpSpPr>
                <a:grpSpLocks/>
              </p:cNvGrpSpPr>
              <p:nvPr/>
            </p:nvGrpSpPr>
            <p:grpSpPr bwMode="auto">
              <a:xfrm>
                <a:off x="1626" y="384"/>
                <a:ext cx="590" cy="384"/>
                <a:chOff x="1626" y="384"/>
                <a:chExt cx="590" cy="384"/>
              </a:xfrm>
            </p:grpSpPr>
            <p:sp>
              <p:nvSpPr>
                <p:cNvPr id="472092" name="Rectangle 28"/>
                <p:cNvSpPr>
                  <a:spLocks noChangeArrowheads="1"/>
                </p:cNvSpPr>
                <p:nvPr/>
              </p:nvSpPr>
              <p:spPr bwMode="auto">
                <a:xfrm>
                  <a:off x="1669" y="384"/>
                  <a:ext cx="504" cy="384"/>
                </a:xfrm>
                <a:prstGeom prst="rect">
                  <a:avLst/>
                </a:prstGeom>
                <a:noFill/>
                <a:ln w="9525">
                  <a:noFill/>
                  <a:miter lim="800000"/>
                  <a:headEnd/>
                  <a:tailEnd/>
                </a:ln>
                <a:effectLst/>
              </p:spPr>
              <p:txBody>
                <a:bodyPr/>
                <a:lstStyle/>
                <a:p>
                  <a:pPr algn="just"/>
                  <a:r>
                    <a:rPr lang="en-US" altLang="zh-CN" sz="1800" b="1">
                      <a:latin typeface="宋体" pitchFamily="2" charset="-122"/>
                    </a:rPr>
                    <a:t>1</a:t>
                  </a:r>
                </a:p>
                <a:p>
                  <a:pPr algn="just" eaLnBrk="0" hangingPunct="0"/>
                  <a:endParaRPr lang="en-US" altLang="zh-CN" sz="1800" b="1"/>
                </a:p>
              </p:txBody>
            </p:sp>
            <p:sp>
              <p:nvSpPr>
                <p:cNvPr id="472093" name="Rectangle 29"/>
                <p:cNvSpPr>
                  <a:spLocks noChangeArrowheads="1"/>
                </p:cNvSpPr>
                <p:nvPr/>
              </p:nvSpPr>
              <p:spPr bwMode="auto">
                <a:xfrm>
                  <a:off x="1626" y="384"/>
                  <a:ext cx="590"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72094" name="Group 30"/>
              <p:cNvGrpSpPr>
                <a:grpSpLocks/>
              </p:cNvGrpSpPr>
              <p:nvPr/>
            </p:nvGrpSpPr>
            <p:grpSpPr bwMode="auto">
              <a:xfrm>
                <a:off x="0" y="768"/>
                <a:ext cx="590" cy="384"/>
                <a:chOff x="0" y="768"/>
                <a:chExt cx="590" cy="384"/>
              </a:xfrm>
            </p:grpSpPr>
            <p:sp>
              <p:nvSpPr>
                <p:cNvPr id="472095" name="Rectangle 31"/>
                <p:cNvSpPr>
                  <a:spLocks noChangeArrowheads="1"/>
                </p:cNvSpPr>
                <p:nvPr/>
              </p:nvSpPr>
              <p:spPr bwMode="auto">
                <a:xfrm>
                  <a:off x="43" y="768"/>
                  <a:ext cx="504" cy="384"/>
                </a:xfrm>
                <a:prstGeom prst="rect">
                  <a:avLst/>
                </a:prstGeom>
                <a:noFill/>
                <a:ln w="9525">
                  <a:noFill/>
                  <a:miter lim="800000"/>
                  <a:headEnd/>
                  <a:tailEnd/>
                </a:ln>
                <a:effectLst/>
              </p:spPr>
              <p:txBody>
                <a:bodyPr/>
                <a:lstStyle/>
                <a:p>
                  <a:pPr algn="just"/>
                  <a:r>
                    <a:rPr lang="en-US" altLang="zh-CN" sz="1800" b="1">
                      <a:latin typeface="宋体" pitchFamily="2" charset="-122"/>
                    </a:rPr>
                    <a:t>②</a:t>
                  </a:r>
                </a:p>
                <a:p>
                  <a:pPr algn="just" eaLnBrk="0" hangingPunct="0"/>
                  <a:endParaRPr lang="en-US" altLang="zh-CN" sz="1800" b="1"/>
                </a:p>
              </p:txBody>
            </p:sp>
            <p:sp>
              <p:nvSpPr>
                <p:cNvPr id="472096" name="Rectangle 32"/>
                <p:cNvSpPr>
                  <a:spLocks noChangeArrowheads="1"/>
                </p:cNvSpPr>
                <p:nvPr/>
              </p:nvSpPr>
              <p:spPr bwMode="auto">
                <a:xfrm>
                  <a:off x="0" y="768"/>
                  <a:ext cx="590"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72097" name="Group 33"/>
              <p:cNvGrpSpPr>
                <a:grpSpLocks/>
              </p:cNvGrpSpPr>
              <p:nvPr/>
            </p:nvGrpSpPr>
            <p:grpSpPr bwMode="auto">
              <a:xfrm>
                <a:off x="590" y="768"/>
                <a:ext cx="524" cy="384"/>
                <a:chOff x="590" y="768"/>
                <a:chExt cx="524" cy="384"/>
              </a:xfrm>
            </p:grpSpPr>
            <p:sp>
              <p:nvSpPr>
                <p:cNvPr id="472098" name="Rectangle 34"/>
                <p:cNvSpPr>
                  <a:spLocks noChangeArrowheads="1"/>
                </p:cNvSpPr>
                <p:nvPr/>
              </p:nvSpPr>
              <p:spPr bwMode="auto">
                <a:xfrm>
                  <a:off x="633" y="768"/>
                  <a:ext cx="438" cy="384"/>
                </a:xfrm>
                <a:prstGeom prst="rect">
                  <a:avLst/>
                </a:prstGeom>
                <a:noFill/>
                <a:ln w="9525">
                  <a:noFill/>
                  <a:miter lim="800000"/>
                  <a:headEnd/>
                  <a:tailEnd/>
                </a:ln>
                <a:effectLst/>
              </p:spPr>
              <p:txBody>
                <a:bodyPr/>
                <a:lstStyle/>
                <a:p>
                  <a:pPr algn="just"/>
                  <a:r>
                    <a:rPr lang="en-US" altLang="zh-CN" sz="1800" b="1">
                      <a:latin typeface="宋体" pitchFamily="2" charset="-122"/>
                    </a:rPr>
                    <a:t>5</a:t>
                  </a:r>
                </a:p>
                <a:p>
                  <a:pPr algn="just" eaLnBrk="0" hangingPunct="0"/>
                  <a:endParaRPr lang="en-US" altLang="zh-CN" sz="1800" b="1"/>
                </a:p>
              </p:txBody>
            </p:sp>
            <p:sp>
              <p:nvSpPr>
                <p:cNvPr id="472099" name="Rectangle 35"/>
                <p:cNvSpPr>
                  <a:spLocks noChangeArrowheads="1"/>
                </p:cNvSpPr>
                <p:nvPr/>
              </p:nvSpPr>
              <p:spPr bwMode="auto">
                <a:xfrm>
                  <a:off x="590" y="768"/>
                  <a:ext cx="524"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72100" name="Group 36"/>
              <p:cNvGrpSpPr>
                <a:grpSpLocks/>
              </p:cNvGrpSpPr>
              <p:nvPr/>
            </p:nvGrpSpPr>
            <p:grpSpPr bwMode="auto">
              <a:xfrm>
                <a:off x="1114" y="768"/>
                <a:ext cx="512" cy="384"/>
                <a:chOff x="1114" y="768"/>
                <a:chExt cx="512" cy="384"/>
              </a:xfrm>
            </p:grpSpPr>
            <p:sp>
              <p:nvSpPr>
                <p:cNvPr id="472101" name="Rectangle 37"/>
                <p:cNvSpPr>
                  <a:spLocks noChangeArrowheads="1"/>
                </p:cNvSpPr>
                <p:nvPr/>
              </p:nvSpPr>
              <p:spPr bwMode="auto">
                <a:xfrm>
                  <a:off x="1157" y="768"/>
                  <a:ext cx="426" cy="384"/>
                </a:xfrm>
                <a:prstGeom prst="rect">
                  <a:avLst/>
                </a:prstGeom>
                <a:noFill/>
                <a:ln w="9525">
                  <a:noFill/>
                  <a:miter lim="800000"/>
                  <a:headEnd/>
                  <a:tailEnd/>
                </a:ln>
                <a:effectLst/>
              </p:spPr>
              <p:txBody>
                <a:bodyPr/>
                <a:lstStyle/>
                <a:p>
                  <a:pPr algn="just"/>
                  <a:r>
                    <a:rPr lang="en-US" altLang="zh-CN" sz="1800" b="1">
                      <a:latin typeface="宋体" pitchFamily="2" charset="-122"/>
                    </a:rPr>
                    <a:t>1</a:t>
                  </a:r>
                </a:p>
                <a:p>
                  <a:pPr algn="just" eaLnBrk="0" hangingPunct="0"/>
                  <a:endParaRPr lang="en-US" altLang="zh-CN" sz="1800" b="1"/>
                </a:p>
              </p:txBody>
            </p:sp>
            <p:sp>
              <p:nvSpPr>
                <p:cNvPr id="472102" name="Rectangle 38"/>
                <p:cNvSpPr>
                  <a:spLocks noChangeArrowheads="1"/>
                </p:cNvSpPr>
                <p:nvPr/>
              </p:nvSpPr>
              <p:spPr bwMode="auto">
                <a:xfrm>
                  <a:off x="1114" y="768"/>
                  <a:ext cx="512"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72103" name="Group 39"/>
              <p:cNvGrpSpPr>
                <a:grpSpLocks/>
              </p:cNvGrpSpPr>
              <p:nvPr/>
            </p:nvGrpSpPr>
            <p:grpSpPr bwMode="auto">
              <a:xfrm>
                <a:off x="1626" y="768"/>
                <a:ext cx="590" cy="384"/>
                <a:chOff x="1626" y="768"/>
                <a:chExt cx="590" cy="384"/>
              </a:xfrm>
            </p:grpSpPr>
            <p:sp>
              <p:nvSpPr>
                <p:cNvPr id="472104" name="Rectangle 40"/>
                <p:cNvSpPr>
                  <a:spLocks noChangeArrowheads="1"/>
                </p:cNvSpPr>
                <p:nvPr/>
              </p:nvSpPr>
              <p:spPr bwMode="auto">
                <a:xfrm>
                  <a:off x="1669" y="768"/>
                  <a:ext cx="504" cy="384"/>
                </a:xfrm>
                <a:prstGeom prst="rect">
                  <a:avLst/>
                </a:prstGeom>
                <a:noFill/>
                <a:ln w="9525">
                  <a:noFill/>
                  <a:miter lim="800000"/>
                  <a:headEnd/>
                  <a:tailEnd/>
                </a:ln>
                <a:effectLst/>
              </p:spPr>
              <p:txBody>
                <a:bodyPr/>
                <a:lstStyle/>
                <a:p>
                  <a:pPr algn="just"/>
                  <a:r>
                    <a:rPr lang="en-US" altLang="zh-CN" sz="1800" b="1">
                      <a:latin typeface="宋体" pitchFamily="2" charset="-122"/>
                    </a:rPr>
                    <a:t>5</a:t>
                  </a:r>
                </a:p>
                <a:p>
                  <a:pPr algn="just" eaLnBrk="0" hangingPunct="0"/>
                  <a:endParaRPr lang="en-US" altLang="zh-CN" sz="1800" b="1"/>
                </a:p>
              </p:txBody>
            </p:sp>
            <p:sp>
              <p:nvSpPr>
                <p:cNvPr id="472105" name="Rectangle 41"/>
                <p:cNvSpPr>
                  <a:spLocks noChangeArrowheads="1"/>
                </p:cNvSpPr>
                <p:nvPr/>
              </p:nvSpPr>
              <p:spPr bwMode="auto">
                <a:xfrm>
                  <a:off x="1626" y="768"/>
                  <a:ext cx="590"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72106" name="Group 42"/>
              <p:cNvGrpSpPr>
                <a:grpSpLocks/>
              </p:cNvGrpSpPr>
              <p:nvPr/>
            </p:nvGrpSpPr>
            <p:grpSpPr bwMode="auto">
              <a:xfrm>
                <a:off x="0" y="1152"/>
                <a:ext cx="590" cy="384"/>
                <a:chOff x="0" y="1152"/>
                <a:chExt cx="590" cy="384"/>
              </a:xfrm>
            </p:grpSpPr>
            <p:sp>
              <p:nvSpPr>
                <p:cNvPr id="472107" name="Rectangle 43"/>
                <p:cNvSpPr>
                  <a:spLocks noChangeArrowheads="1"/>
                </p:cNvSpPr>
                <p:nvPr/>
              </p:nvSpPr>
              <p:spPr bwMode="auto">
                <a:xfrm>
                  <a:off x="43" y="1152"/>
                  <a:ext cx="504" cy="384"/>
                </a:xfrm>
                <a:prstGeom prst="rect">
                  <a:avLst/>
                </a:prstGeom>
                <a:noFill/>
                <a:ln w="9525">
                  <a:noFill/>
                  <a:miter lim="800000"/>
                  <a:headEnd/>
                  <a:tailEnd/>
                </a:ln>
                <a:effectLst/>
              </p:spPr>
              <p:txBody>
                <a:bodyPr/>
                <a:lstStyle/>
                <a:p>
                  <a:pPr algn="just"/>
                  <a:r>
                    <a:rPr lang="en-US" altLang="zh-CN" sz="1800" b="1">
                      <a:latin typeface="宋体" pitchFamily="2" charset="-122"/>
                    </a:rPr>
                    <a:t>③</a:t>
                  </a:r>
                </a:p>
                <a:p>
                  <a:pPr algn="just" eaLnBrk="0" hangingPunct="0"/>
                  <a:endParaRPr lang="en-US" altLang="zh-CN" sz="1800" b="1"/>
                </a:p>
              </p:txBody>
            </p:sp>
            <p:sp>
              <p:nvSpPr>
                <p:cNvPr id="472108" name="Rectangle 44"/>
                <p:cNvSpPr>
                  <a:spLocks noChangeArrowheads="1"/>
                </p:cNvSpPr>
                <p:nvPr/>
              </p:nvSpPr>
              <p:spPr bwMode="auto">
                <a:xfrm>
                  <a:off x="0" y="1152"/>
                  <a:ext cx="590"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72109" name="Group 45"/>
              <p:cNvGrpSpPr>
                <a:grpSpLocks/>
              </p:cNvGrpSpPr>
              <p:nvPr/>
            </p:nvGrpSpPr>
            <p:grpSpPr bwMode="auto">
              <a:xfrm>
                <a:off x="590" y="1152"/>
                <a:ext cx="524" cy="384"/>
                <a:chOff x="590" y="1152"/>
                <a:chExt cx="524" cy="384"/>
              </a:xfrm>
            </p:grpSpPr>
            <p:sp>
              <p:nvSpPr>
                <p:cNvPr id="472110" name="Rectangle 46"/>
                <p:cNvSpPr>
                  <a:spLocks noChangeArrowheads="1"/>
                </p:cNvSpPr>
                <p:nvPr/>
              </p:nvSpPr>
              <p:spPr bwMode="auto">
                <a:xfrm>
                  <a:off x="633" y="1152"/>
                  <a:ext cx="438" cy="384"/>
                </a:xfrm>
                <a:prstGeom prst="rect">
                  <a:avLst/>
                </a:prstGeom>
                <a:noFill/>
                <a:ln w="9525">
                  <a:noFill/>
                  <a:miter lim="800000"/>
                  <a:headEnd/>
                  <a:tailEnd/>
                </a:ln>
                <a:effectLst/>
              </p:spPr>
              <p:txBody>
                <a:bodyPr/>
                <a:lstStyle/>
                <a:p>
                  <a:pPr algn="just"/>
                  <a:r>
                    <a:rPr lang="en-US" altLang="zh-CN" sz="1800" b="1">
                      <a:latin typeface="宋体" pitchFamily="2" charset="-122"/>
                    </a:rPr>
                    <a:t>5</a:t>
                  </a:r>
                </a:p>
                <a:p>
                  <a:pPr algn="just" eaLnBrk="0" hangingPunct="0"/>
                  <a:endParaRPr lang="en-US" altLang="zh-CN" sz="1800" b="1"/>
                </a:p>
              </p:txBody>
            </p:sp>
            <p:sp>
              <p:nvSpPr>
                <p:cNvPr id="472111" name="Rectangle 47"/>
                <p:cNvSpPr>
                  <a:spLocks noChangeArrowheads="1"/>
                </p:cNvSpPr>
                <p:nvPr/>
              </p:nvSpPr>
              <p:spPr bwMode="auto">
                <a:xfrm>
                  <a:off x="590" y="1152"/>
                  <a:ext cx="524"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72112" name="Group 48"/>
              <p:cNvGrpSpPr>
                <a:grpSpLocks/>
              </p:cNvGrpSpPr>
              <p:nvPr/>
            </p:nvGrpSpPr>
            <p:grpSpPr bwMode="auto">
              <a:xfrm>
                <a:off x="1114" y="1152"/>
                <a:ext cx="512" cy="384"/>
                <a:chOff x="1114" y="1152"/>
                <a:chExt cx="512" cy="384"/>
              </a:xfrm>
            </p:grpSpPr>
            <p:sp>
              <p:nvSpPr>
                <p:cNvPr id="472113" name="Rectangle 49"/>
                <p:cNvSpPr>
                  <a:spLocks noChangeArrowheads="1"/>
                </p:cNvSpPr>
                <p:nvPr/>
              </p:nvSpPr>
              <p:spPr bwMode="auto">
                <a:xfrm>
                  <a:off x="1157" y="1152"/>
                  <a:ext cx="426" cy="384"/>
                </a:xfrm>
                <a:prstGeom prst="rect">
                  <a:avLst/>
                </a:prstGeom>
                <a:noFill/>
                <a:ln w="9525">
                  <a:noFill/>
                  <a:miter lim="800000"/>
                  <a:headEnd/>
                  <a:tailEnd/>
                </a:ln>
                <a:effectLst/>
              </p:spPr>
              <p:txBody>
                <a:bodyPr/>
                <a:lstStyle/>
                <a:p>
                  <a:pPr algn="just"/>
                  <a:r>
                    <a:rPr lang="en-US" altLang="zh-CN" sz="1800" b="1">
                      <a:latin typeface="宋体" pitchFamily="2" charset="-122"/>
                    </a:rPr>
                    <a:t>4</a:t>
                  </a:r>
                </a:p>
                <a:p>
                  <a:pPr algn="just" eaLnBrk="0" hangingPunct="0"/>
                  <a:endParaRPr lang="en-US" altLang="zh-CN" sz="1800" b="1"/>
                </a:p>
              </p:txBody>
            </p:sp>
            <p:sp>
              <p:nvSpPr>
                <p:cNvPr id="472114" name="Rectangle 50"/>
                <p:cNvSpPr>
                  <a:spLocks noChangeArrowheads="1"/>
                </p:cNvSpPr>
                <p:nvPr/>
              </p:nvSpPr>
              <p:spPr bwMode="auto">
                <a:xfrm>
                  <a:off x="1114" y="1152"/>
                  <a:ext cx="512"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72115" name="Group 51"/>
              <p:cNvGrpSpPr>
                <a:grpSpLocks/>
              </p:cNvGrpSpPr>
              <p:nvPr/>
            </p:nvGrpSpPr>
            <p:grpSpPr bwMode="auto">
              <a:xfrm>
                <a:off x="1626" y="1152"/>
                <a:ext cx="590" cy="384"/>
                <a:chOff x="1626" y="1152"/>
                <a:chExt cx="590" cy="384"/>
              </a:xfrm>
            </p:grpSpPr>
            <p:sp>
              <p:nvSpPr>
                <p:cNvPr id="472116" name="Rectangle 52"/>
                <p:cNvSpPr>
                  <a:spLocks noChangeArrowheads="1"/>
                </p:cNvSpPr>
                <p:nvPr/>
              </p:nvSpPr>
              <p:spPr bwMode="auto">
                <a:xfrm>
                  <a:off x="1669" y="1152"/>
                  <a:ext cx="504" cy="384"/>
                </a:xfrm>
                <a:prstGeom prst="rect">
                  <a:avLst/>
                </a:prstGeom>
                <a:noFill/>
                <a:ln w="9525">
                  <a:noFill/>
                  <a:miter lim="800000"/>
                  <a:headEnd/>
                  <a:tailEnd/>
                </a:ln>
                <a:effectLst/>
              </p:spPr>
              <p:txBody>
                <a:bodyPr/>
                <a:lstStyle/>
                <a:p>
                  <a:pPr algn="just"/>
                  <a:r>
                    <a:rPr lang="en-US" altLang="zh-CN" sz="1800" b="1">
                      <a:latin typeface="宋体" pitchFamily="2" charset="-122"/>
                    </a:rPr>
                    <a:t>5</a:t>
                  </a:r>
                </a:p>
                <a:p>
                  <a:pPr algn="just" eaLnBrk="0" hangingPunct="0"/>
                  <a:endParaRPr lang="en-US" altLang="zh-CN" sz="1800" b="1"/>
                </a:p>
              </p:txBody>
            </p:sp>
            <p:sp>
              <p:nvSpPr>
                <p:cNvPr id="472117" name="Rectangle 53"/>
                <p:cNvSpPr>
                  <a:spLocks noChangeArrowheads="1"/>
                </p:cNvSpPr>
                <p:nvPr/>
              </p:nvSpPr>
              <p:spPr bwMode="auto">
                <a:xfrm>
                  <a:off x="1626" y="1152"/>
                  <a:ext cx="590"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72118" name="Group 54"/>
              <p:cNvGrpSpPr>
                <a:grpSpLocks/>
              </p:cNvGrpSpPr>
              <p:nvPr/>
            </p:nvGrpSpPr>
            <p:grpSpPr bwMode="auto">
              <a:xfrm>
                <a:off x="0" y="1536"/>
                <a:ext cx="590" cy="384"/>
                <a:chOff x="0" y="1536"/>
                <a:chExt cx="590" cy="384"/>
              </a:xfrm>
            </p:grpSpPr>
            <p:sp>
              <p:nvSpPr>
                <p:cNvPr id="472119" name="Rectangle 55"/>
                <p:cNvSpPr>
                  <a:spLocks noChangeArrowheads="1"/>
                </p:cNvSpPr>
                <p:nvPr/>
              </p:nvSpPr>
              <p:spPr bwMode="auto">
                <a:xfrm>
                  <a:off x="43" y="1536"/>
                  <a:ext cx="504" cy="384"/>
                </a:xfrm>
                <a:prstGeom prst="rect">
                  <a:avLst/>
                </a:prstGeom>
                <a:noFill/>
                <a:ln w="9525">
                  <a:noFill/>
                  <a:miter lim="800000"/>
                  <a:headEnd/>
                  <a:tailEnd/>
                </a:ln>
                <a:effectLst/>
              </p:spPr>
              <p:txBody>
                <a:bodyPr/>
                <a:lstStyle/>
                <a:p>
                  <a:pPr algn="just"/>
                  <a:r>
                    <a:rPr lang="en-US" altLang="zh-CN" sz="1800" b="1">
                      <a:latin typeface="宋体" pitchFamily="2" charset="-122"/>
                    </a:rPr>
                    <a:t>④</a:t>
                  </a:r>
                </a:p>
                <a:p>
                  <a:pPr algn="just" eaLnBrk="0" hangingPunct="0"/>
                  <a:endParaRPr lang="en-US" altLang="zh-CN" sz="1800" b="1"/>
                </a:p>
              </p:txBody>
            </p:sp>
            <p:sp>
              <p:nvSpPr>
                <p:cNvPr id="472120" name="Rectangle 56"/>
                <p:cNvSpPr>
                  <a:spLocks noChangeArrowheads="1"/>
                </p:cNvSpPr>
                <p:nvPr/>
              </p:nvSpPr>
              <p:spPr bwMode="auto">
                <a:xfrm>
                  <a:off x="0" y="1536"/>
                  <a:ext cx="590"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72121" name="Group 57"/>
              <p:cNvGrpSpPr>
                <a:grpSpLocks/>
              </p:cNvGrpSpPr>
              <p:nvPr/>
            </p:nvGrpSpPr>
            <p:grpSpPr bwMode="auto">
              <a:xfrm>
                <a:off x="590" y="1536"/>
                <a:ext cx="524" cy="384"/>
                <a:chOff x="590" y="1536"/>
                <a:chExt cx="524" cy="384"/>
              </a:xfrm>
            </p:grpSpPr>
            <p:sp>
              <p:nvSpPr>
                <p:cNvPr id="472122" name="Rectangle 58"/>
                <p:cNvSpPr>
                  <a:spLocks noChangeArrowheads="1"/>
                </p:cNvSpPr>
                <p:nvPr/>
              </p:nvSpPr>
              <p:spPr bwMode="auto">
                <a:xfrm>
                  <a:off x="633" y="1536"/>
                  <a:ext cx="438" cy="384"/>
                </a:xfrm>
                <a:prstGeom prst="rect">
                  <a:avLst/>
                </a:prstGeom>
                <a:noFill/>
                <a:ln w="9525">
                  <a:noFill/>
                  <a:miter lim="800000"/>
                  <a:headEnd/>
                  <a:tailEnd/>
                </a:ln>
                <a:effectLst/>
              </p:spPr>
              <p:txBody>
                <a:bodyPr/>
                <a:lstStyle/>
                <a:p>
                  <a:pPr algn="just"/>
                  <a:r>
                    <a:rPr lang="en-US" altLang="zh-CN" sz="1800" b="1">
                      <a:latin typeface="宋体" pitchFamily="2" charset="-122"/>
                    </a:rPr>
                    <a:t>5</a:t>
                  </a:r>
                </a:p>
                <a:p>
                  <a:pPr algn="just" eaLnBrk="0" hangingPunct="0"/>
                  <a:endParaRPr lang="en-US" altLang="zh-CN" sz="1800" b="1"/>
                </a:p>
              </p:txBody>
            </p:sp>
            <p:sp>
              <p:nvSpPr>
                <p:cNvPr id="472123" name="Rectangle 59"/>
                <p:cNvSpPr>
                  <a:spLocks noChangeArrowheads="1"/>
                </p:cNvSpPr>
                <p:nvPr/>
              </p:nvSpPr>
              <p:spPr bwMode="auto">
                <a:xfrm>
                  <a:off x="590" y="1536"/>
                  <a:ext cx="524"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72124" name="Group 60"/>
              <p:cNvGrpSpPr>
                <a:grpSpLocks/>
              </p:cNvGrpSpPr>
              <p:nvPr/>
            </p:nvGrpSpPr>
            <p:grpSpPr bwMode="auto">
              <a:xfrm>
                <a:off x="1114" y="1536"/>
                <a:ext cx="512" cy="384"/>
                <a:chOff x="1114" y="1536"/>
                <a:chExt cx="512" cy="384"/>
              </a:xfrm>
            </p:grpSpPr>
            <p:sp>
              <p:nvSpPr>
                <p:cNvPr id="472125" name="Rectangle 61"/>
                <p:cNvSpPr>
                  <a:spLocks noChangeArrowheads="1"/>
                </p:cNvSpPr>
                <p:nvPr/>
              </p:nvSpPr>
              <p:spPr bwMode="auto">
                <a:xfrm>
                  <a:off x="1157" y="1536"/>
                  <a:ext cx="426" cy="384"/>
                </a:xfrm>
                <a:prstGeom prst="rect">
                  <a:avLst/>
                </a:prstGeom>
                <a:noFill/>
                <a:ln w="9525">
                  <a:noFill/>
                  <a:miter lim="800000"/>
                  <a:headEnd/>
                  <a:tailEnd/>
                </a:ln>
                <a:effectLst/>
              </p:spPr>
              <p:txBody>
                <a:bodyPr/>
                <a:lstStyle/>
                <a:p>
                  <a:pPr algn="just"/>
                  <a:r>
                    <a:rPr lang="en-US" altLang="zh-CN" sz="1800" b="1">
                      <a:latin typeface="宋体" pitchFamily="2" charset="-122"/>
                    </a:rPr>
                    <a:t>2</a:t>
                  </a:r>
                </a:p>
                <a:p>
                  <a:pPr algn="just" eaLnBrk="0" hangingPunct="0"/>
                  <a:endParaRPr lang="en-US" altLang="zh-CN" sz="1800" b="1"/>
                </a:p>
              </p:txBody>
            </p:sp>
            <p:sp>
              <p:nvSpPr>
                <p:cNvPr id="472126" name="Rectangle 62"/>
                <p:cNvSpPr>
                  <a:spLocks noChangeArrowheads="1"/>
                </p:cNvSpPr>
                <p:nvPr/>
              </p:nvSpPr>
              <p:spPr bwMode="auto">
                <a:xfrm>
                  <a:off x="1114" y="1536"/>
                  <a:ext cx="512" cy="384"/>
                </a:xfrm>
                <a:prstGeom prst="rect">
                  <a:avLst/>
                </a:prstGeom>
                <a:noFill/>
                <a:ln w="7">
                  <a:solidFill>
                    <a:srgbClr val="A0A0A0"/>
                  </a:solidFill>
                  <a:miter lim="800000"/>
                  <a:headEnd/>
                  <a:tailEnd/>
                </a:ln>
                <a:effectLst/>
              </p:spPr>
              <p:txBody>
                <a:bodyPr wrap="none"/>
                <a:lstStyle/>
                <a:p>
                  <a:endParaRPr lang="zh-CN" altLang="en-US"/>
                </a:p>
              </p:txBody>
            </p:sp>
          </p:grpSp>
          <p:grpSp>
            <p:nvGrpSpPr>
              <p:cNvPr id="472127" name="Group 63"/>
              <p:cNvGrpSpPr>
                <a:grpSpLocks/>
              </p:cNvGrpSpPr>
              <p:nvPr/>
            </p:nvGrpSpPr>
            <p:grpSpPr bwMode="auto">
              <a:xfrm>
                <a:off x="1626" y="1536"/>
                <a:ext cx="590" cy="384"/>
                <a:chOff x="1626" y="1536"/>
                <a:chExt cx="590" cy="384"/>
              </a:xfrm>
            </p:grpSpPr>
            <p:sp>
              <p:nvSpPr>
                <p:cNvPr id="472128" name="Rectangle 64"/>
                <p:cNvSpPr>
                  <a:spLocks noChangeArrowheads="1"/>
                </p:cNvSpPr>
                <p:nvPr/>
              </p:nvSpPr>
              <p:spPr bwMode="auto">
                <a:xfrm>
                  <a:off x="1669" y="1536"/>
                  <a:ext cx="504" cy="384"/>
                </a:xfrm>
                <a:prstGeom prst="rect">
                  <a:avLst/>
                </a:prstGeom>
                <a:noFill/>
                <a:ln w="9525">
                  <a:noFill/>
                  <a:miter lim="800000"/>
                  <a:headEnd/>
                  <a:tailEnd/>
                </a:ln>
                <a:effectLst/>
              </p:spPr>
              <p:txBody>
                <a:bodyPr/>
                <a:lstStyle/>
                <a:p>
                  <a:pPr algn="just"/>
                  <a:r>
                    <a:rPr lang="en-US" altLang="zh-CN" sz="1800" b="1">
                      <a:latin typeface="宋体" pitchFamily="2" charset="-122"/>
                    </a:rPr>
                    <a:t>8</a:t>
                  </a:r>
                </a:p>
                <a:p>
                  <a:pPr algn="just" eaLnBrk="0" hangingPunct="0"/>
                  <a:endParaRPr lang="en-US" altLang="zh-CN" sz="1800" b="1"/>
                </a:p>
              </p:txBody>
            </p:sp>
            <p:sp>
              <p:nvSpPr>
                <p:cNvPr id="472129" name="Rectangle 65"/>
                <p:cNvSpPr>
                  <a:spLocks noChangeArrowheads="1"/>
                </p:cNvSpPr>
                <p:nvPr/>
              </p:nvSpPr>
              <p:spPr bwMode="auto">
                <a:xfrm>
                  <a:off x="1626" y="1536"/>
                  <a:ext cx="590" cy="384"/>
                </a:xfrm>
                <a:prstGeom prst="rect">
                  <a:avLst/>
                </a:prstGeom>
                <a:noFill/>
                <a:ln w="7">
                  <a:solidFill>
                    <a:srgbClr val="A0A0A0"/>
                  </a:solidFill>
                  <a:miter lim="800000"/>
                  <a:headEnd/>
                  <a:tailEnd/>
                </a:ln>
                <a:effectLst/>
              </p:spPr>
              <p:txBody>
                <a:bodyPr wrap="none"/>
                <a:lstStyle/>
                <a:p>
                  <a:endParaRPr lang="zh-CN" altLang="en-US"/>
                </a:p>
              </p:txBody>
            </p:sp>
          </p:grpSp>
        </p:grpSp>
        <p:sp>
          <p:nvSpPr>
            <p:cNvPr id="472130" name="Rectangle 66"/>
            <p:cNvSpPr>
              <a:spLocks noChangeArrowheads="1"/>
            </p:cNvSpPr>
            <p:nvPr/>
          </p:nvSpPr>
          <p:spPr bwMode="auto">
            <a:xfrm>
              <a:off x="-3" y="-3"/>
              <a:ext cx="2222" cy="1926"/>
            </a:xfrm>
            <a:prstGeom prst="rect">
              <a:avLst/>
            </a:prstGeom>
            <a:noFill/>
            <a:ln w="9525">
              <a:solidFill>
                <a:srgbClr val="A0A0A0"/>
              </a:solidFill>
              <a:miter lim="800000"/>
              <a:headEnd/>
              <a:tailEnd/>
            </a:ln>
            <a:effectLst/>
          </p:spPr>
          <p:txBody>
            <a:bodyPr wrap="none"/>
            <a:lstStyle/>
            <a:p>
              <a:endParaRPr lang="zh-CN" altLang="en-US"/>
            </a:p>
          </p:txBody>
        </p:sp>
      </p:gr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093" name="Rectangle 109"/>
          <p:cNvSpPr>
            <a:spLocks noChangeArrowheads="1"/>
          </p:cNvSpPr>
          <p:nvPr/>
        </p:nvSpPr>
        <p:spPr bwMode="auto">
          <a:xfrm>
            <a:off x="1475656" y="3212976"/>
            <a:ext cx="6096000" cy="3276600"/>
          </a:xfrm>
          <a:prstGeom prst="rect">
            <a:avLst/>
          </a:prstGeom>
          <a:solidFill>
            <a:srgbClr val="7030A0"/>
          </a:solidFill>
          <a:ln w="9525">
            <a:solidFill>
              <a:schemeClr val="accent2"/>
            </a:solidFill>
            <a:miter lim="800000"/>
            <a:headEnd/>
            <a:tailEnd/>
          </a:ln>
          <a:effectLst/>
        </p:spPr>
        <p:txBody>
          <a:bodyPr wrap="none" anchor="ctr"/>
          <a:lstStyle/>
          <a:p>
            <a:endParaRPr lang="zh-CN" altLang="en-US"/>
          </a:p>
        </p:txBody>
      </p:sp>
      <p:sp>
        <p:nvSpPr>
          <p:cNvPr id="41987" name="Rectangle 3"/>
          <p:cNvSpPr>
            <a:spLocks noGrp="1" noChangeArrowheads="1"/>
          </p:cNvSpPr>
          <p:nvPr>
            <p:ph idx="4294967295"/>
          </p:nvPr>
        </p:nvSpPr>
        <p:spPr>
          <a:xfrm>
            <a:off x="0" y="1093788"/>
            <a:ext cx="7772400" cy="1511300"/>
          </a:xfrm>
        </p:spPr>
        <p:txBody>
          <a:bodyPr/>
          <a:lstStyle/>
          <a:p>
            <a:pPr lvl="1"/>
            <a:r>
              <a:rPr kumimoji="1" lang="zh-CN" altLang="en-US" sz="2400" dirty="0"/>
              <a:t>数据分块，即把数据分布在多个盘上。</a:t>
            </a:r>
          </a:p>
          <a:p>
            <a:pPr lvl="1"/>
            <a:r>
              <a:rPr kumimoji="1" lang="zh-CN" altLang="en-US" sz="2400" dirty="0"/>
              <a:t>非冗余阵列、无冗余信息。</a:t>
            </a:r>
          </a:p>
          <a:p>
            <a:pPr lvl="1"/>
            <a:r>
              <a:rPr kumimoji="1" lang="zh-CN" altLang="en-US" sz="2400" dirty="0"/>
              <a:t>严格地说，它不属于</a:t>
            </a:r>
            <a:r>
              <a:rPr kumimoji="1" lang="en-US" altLang="zh-CN" sz="2400" dirty="0"/>
              <a:t>RAID</a:t>
            </a:r>
            <a:r>
              <a:rPr kumimoji="1" lang="zh-CN" altLang="en-US" sz="2400" dirty="0"/>
              <a:t>系列。</a:t>
            </a:r>
          </a:p>
        </p:txBody>
      </p:sp>
      <p:sp>
        <p:nvSpPr>
          <p:cNvPr id="108" name="标题 107"/>
          <p:cNvSpPr>
            <a:spLocks noGrp="1"/>
          </p:cNvSpPr>
          <p:nvPr>
            <p:ph type="title" idx="4294967295"/>
          </p:nvPr>
        </p:nvSpPr>
        <p:spPr>
          <a:xfrm>
            <a:off x="0" y="-26988"/>
            <a:ext cx="9180513" cy="792163"/>
          </a:xfrm>
          <a:prstGeom prst="rect">
            <a:avLst/>
          </a:prstGeom>
        </p:spPr>
        <p:txBody>
          <a:bodyPr/>
          <a:lstStyle/>
          <a:p>
            <a:r>
              <a:rPr lang="en-US" altLang="zh-CN" dirty="0"/>
              <a:t>4.7 RAID</a:t>
            </a:r>
            <a:endParaRPr lang="zh-CN" altLang="en-US" dirty="0"/>
          </a:p>
        </p:txBody>
      </p:sp>
      <p:grpSp>
        <p:nvGrpSpPr>
          <p:cNvPr id="2" name="Group 6"/>
          <p:cNvGrpSpPr>
            <a:grpSpLocks noChangeAspect="1"/>
          </p:cNvGrpSpPr>
          <p:nvPr/>
        </p:nvGrpSpPr>
        <p:grpSpPr bwMode="auto">
          <a:xfrm>
            <a:off x="1763688" y="3212976"/>
            <a:ext cx="5545137" cy="3322638"/>
            <a:chOff x="1383" y="2024"/>
            <a:chExt cx="3493" cy="2093"/>
          </a:xfrm>
        </p:grpSpPr>
        <p:sp>
          <p:nvSpPr>
            <p:cNvPr id="41989" name="AutoShape 5"/>
            <p:cNvSpPr>
              <a:spLocks noChangeAspect="1" noChangeArrowheads="1" noTextEdit="1"/>
            </p:cNvSpPr>
            <p:nvPr/>
          </p:nvSpPr>
          <p:spPr bwMode="auto">
            <a:xfrm>
              <a:off x="1383" y="2024"/>
              <a:ext cx="3493" cy="2093"/>
            </a:xfrm>
            <a:prstGeom prst="rect">
              <a:avLst/>
            </a:prstGeom>
            <a:noFill/>
            <a:ln w="9525">
              <a:noFill/>
              <a:miter lim="800000"/>
              <a:headEnd/>
              <a:tailEnd/>
            </a:ln>
          </p:spPr>
          <p:txBody>
            <a:bodyPr/>
            <a:lstStyle/>
            <a:p>
              <a:endParaRPr lang="zh-CN" altLang="en-US"/>
            </a:p>
          </p:txBody>
        </p:sp>
        <p:sp>
          <p:nvSpPr>
            <p:cNvPr id="41991" name="Freeform 7"/>
            <p:cNvSpPr>
              <a:spLocks/>
            </p:cNvSpPr>
            <p:nvPr/>
          </p:nvSpPr>
          <p:spPr bwMode="auto">
            <a:xfrm>
              <a:off x="1546" y="3815"/>
              <a:ext cx="575" cy="140"/>
            </a:xfrm>
            <a:custGeom>
              <a:avLst/>
              <a:gdLst/>
              <a:ahLst/>
              <a:cxnLst>
                <a:cxn ang="0">
                  <a:pos x="0" y="70"/>
                </a:cxn>
                <a:cxn ang="0">
                  <a:pos x="6" y="54"/>
                </a:cxn>
                <a:cxn ang="0">
                  <a:pos x="22" y="41"/>
                </a:cxn>
                <a:cxn ang="0">
                  <a:pos x="54" y="28"/>
                </a:cxn>
                <a:cxn ang="0">
                  <a:pos x="92" y="16"/>
                </a:cxn>
                <a:cxn ang="0">
                  <a:pos x="144" y="9"/>
                </a:cxn>
                <a:cxn ang="0">
                  <a:pos x="198" y="3"/>
                </a:cxn>
                <a:cxn ang="0">
                  <a:pos x="255" y="0"/>
                </a:cxn>
                <a:cxn ang="0">
                  <a:pos x="316" y="0"/>
                </a:cxn>
                <a:cxn ang="0">
                  <a:pos x="373" y="3"/>
                </a:cxn>
                <a:cxn ang="0">
                  <a:pos x="431" y="9"/>
                </a:cxn>
                <a:cxn ang="0">
                  <a:pos x="479" y="16"/>
                </a:cxn>
                <a:cxn ang="0">
                  <a:pos x="517" y="28"/>
                </a:cxn>
                <a:cxn ang="0">
                  <a:pos x="549" y="41"/>
                </a:cxn>
                <a:cxn ang="0">
                  <a:pos x="568" y="54"/>
                </a:cxn>
                <a:cxn ang="0">
                  <a:pos x="575" y="70"/>
                </a:cxn>
                <a:cxn ang="0">
                  <a:pos x="568" y="86"/>
                </a:cxn>
                <a:cxn ang="0">
                  <a:pos x="549" y="98"/>
                </a:cxn>
                <a:cxn ang="0">
                  <a:pos x="517" y="111"/>
                </a:cxn>
                <a:cxn ang="0">
                  <a:pos x="479" y="124"/>
                </a:cxn>
                <a:cxn ang="0">
                  <a:pos x="431" y="130"/>
                </a:cxn>
                <a:cxn ang="0">
                  <a:pos x="373" y="137"/>
                </a:cxn>
                <a:cxn ang="0">
                  <a:pos x="316" y="140"/>
                </a:cxn>
                <a:cxn ang="0">
                  <a:pos x="255" y="140"/>
                </a:cxn>
                <a:cxn ang="0">
                  <a:pos x="198" y="137"/>
                </a:cxn>
                <a:cxn ang="0">
                  <a:pos x="144" y="130"/>
                </a:cxn>
                <a:cxn ang="0">
                  <a:pos x="92" y="124"/>
                </a:cxn>
                <a:cxn ang="0">
                  <a:pos x="54" y="111"/>
                </a:cxn>
                <a:cxn ang="0">
                  <a:pos x="22" y="98"/>
                </a:cxn>
                <a:cxn ang="0">
                  <a:pos x="6" y="86"/>
                </a:cxn>
                <a:cxn ang="0">
                  <a:pos x="0" y="70"/>
                </a:cxn>
              </a:cxnLst>
              <a:rect l="0" t="0" r="r" b="b"/>
              <a:pathLst>
                <a:path w="575" h="140">
                  <a:moveTo>
                    <a:pt x="0" y="70"/>
                  </a:moveTo>
                  <a:lnTo>
                    <a:pt x="6" y="54"/>
                  </a:lnTo>
                  <a:lnTo>
                    <a:pt x="22" y="41"/>
                  </a:lnTo>
                  <a:lnTo>
                    <a:pt x="54" y="28"/>
                  </a:lnTo>
                  <a:lnTo>
                    <a:pt x="92" y="16"/>
                  </a:lnTo>
                  <a:lnTo>
                    <a:pt x="144" y="9"/>
                  </a:lnTo>
                  <a:lnTo>
                    <a:pt x="198" y="3"/>
                  </a:lnTo>
                  <a:lnTo>
                    <a:pt x="255" y="0"/>
                  </a:lnTo>
                  <a:lnTo>
                    <a:pt x="316" y="0"/>
                  </a:lnTo>
                  <a:lnTo>
                    <a:pt x="373" y="3"/>
                  </a:lnTo>
                  <a:lnTo>
                    <a:pt x="431" y="9"/>
                  </a:lnTo>
                  <a:lnTo>
                    <a:pt x="479" y="16"/>
                  </a:lnTo>
                  <a:lnTo>
                    <a:pt x="517" y="28"/>
                  </a:lnTo>
                  <a:lnTo>
                    <a:pt x="549" y="41"/>
                  </a:lnTo>
                  <a:lnTo>
                    <a:pt x="568" y="54"/>
                  </a:lnTo>
                  <a:lnTo>
                    <a:pt x="575" y="70"/>
                  </a:lnTo>
                  <a:lnTo>
                    <a:pt x="568" y="86"/>
                  </a:lnTo>
                  <a:lnTo>
                    <a:pt x="549" y="98"/>
                  </a:lnTo>
                  <a:lnTo>
                    <a:pt x="517" y="111"/>
                  </a:lnTo>
                  <a:lnTo>
                    <a:pt x="479" y="124"/>
                  </a:lnTo>
                  <a:lnTo>
                    <a:pt x="431" y="130"/>
                  </a:lnTo>
                  <a:lnTo>
                    <a:pt x="373" y="137"/>
                  </a:lnTo>
                  <a:lnTo>
                    <a:pt x="316" y="140"/>
                  </a:lnTo>
                  <a:lnTo>
                    <a:pt x="255" y="140"/>
                  </a:lnTo>
                  <a:lnTo>
                    <a:pt x="198" y="137"/>
                  </a:lnTo>
                  <a:lnTo>
                    <a:pt x="144" y="130"/>
                  </a:lnTo>
                  <a:lnTo>
                    <a:pt x="92" y="124"/>
                  </a:lnTo>
                  <a:lnTo>
                    <a:pt x="54" y="111"/>
                  </a:lnTo>
                  <a:lnTo>
                    <a:pt x="22" y="98"/>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1992" name="Rectangle 8"/>
            <p:cNvSpPr>
              <a:spLocks noChangeArrowheads="1"/>
            </p:cNvSpPr>
            <p:nvPr/>
          </p:nvSpPr>
          <p:spPr bwMode="auto">
            <a:xfrm>
              <a:off x="1546" y="3599"/>
              <a:ext cx="575" cy="286"/>
            </a:xfrm>
            <a:prstGeom prst="rect">
              <a:avLst/>
            </a:prstGeom>
            <a:solidFill>
              <a:srgbClr val="FFFFFF"/>
            </a:solidFill>
            <a:ln w="4763">
              <a:solidFill>
                <a:srgbClr val="FFFFFF"/>
              </a:solidFill>
              <a:miter lim="800000"/>
              <a:headEnd/>
              <a:tailEnd/>
            </a:ln>
          </p:spPr>
          <p:txBody>
            <a:bodyPr/>
            <a:lstStyle/>
            <a:p>
              <a:endParaRPr lang="zh-CN" altLang="en-US"/>
            </a:p>
          </p:txBody>
        </p:sp>
        <p:sp>
          <p:nvSpPr>
            <p:cNvPr id="41993" name="Freeform 9"/>
            <p:cNvSpPr>
              <a:spLocks/>
            </p:cNvSpPr>
            <p:nvPr/>
          </p:nvSpPr>
          <p:spPr bwMode="auto">
            <a:xfrm>
              <a:off x="1546" y="3529"/>
              <a:ext cx="575" cy="140"/>
            </a:xfrm>
            <a:custGeom>
              <a:avLst/>
              <a:gdLst/>
              <a:ahLst/>
              <a:cxnLst>
                <a:cxn ang="0">
                  <a:pos x="0" y="70"/>
                </a:cxn>
                <a:cxn ang="0">
                  <a:pos x="6" y="54"/>
                </a:cxn>
                <a:cxn ang="0">
                  <a:pos x="22" y="41"/>
                </a:cxn>
                <a:cxn ang="0">
                  <a:pos x="54" y="28"/>
                </a:cxn>
                <a:cxn ang="0">
                  <a:pos x="92" y="15"/>
                </a:cxn>
                <a:cxn ang="0">
                  <a:pos x="144" y="9"/>
                </a:cxn>
                <a:cxn ang="0">
                  <a:pos x="198" y="3"/>
                </a:cxn>
                <a:cxn ang="0">
                  <a:pos x="255" y="0"/>
                </a:cxn>
                <a:cxn ang="0">
                  <a:pos x="316" y="0"/>
                </a:cxn>
                <a:cxn ang="0">
                  <a:pos x="373" y="3"/>
                </a:cxn>
                <a:cxn ang="0">
                  <a:pos x="431" y="9"/>
                </a:cxn>
                <a:cxn ang="0">
                  <a:pos x="479" y="15"/>
                </a:cxn>
                <a:cxn ang="0">
                  <a:pos x="517" y="28"/>
                </a:cxn>
                <a:cxn ang="0">
                  <a:pos x="549" y="41"/>
                </a:cxn>
                <a:cxn ang="0">
                  <a:pos x="568" y="54"/>
                </a:cxn>
                <a:cxn ang="0">
                  <a:pos x="575" y="70"/>
                </a:cxn>
                <a:cxn ang="0">
                  <a:pos x="568" y="85"/>
                </a:cxn>
                <a:cxn ang="0">
                  <a:pos x="549" y="98"/>
                </a:cxn>
                <a:cxn ang="0">
                  <a:pos x="517" y="111"/>
                </a:cxn>
                <a:cxn ang="0">
                  <a:pos x="479" y="124"/>
                </a:cxn>
                <a:cxn ang="0">
                  <a:pos x="431" y="130"/>
                </a:cxn>
                <a:cxn ang="0">
                  <a:pos x="373" y="136"/>
                </a:cxn>
                <a:cxn ang="0">
                  <a:pos x="316" y="140"/>
                </a:cxn>
                <a:cxn ang="0">
                  <a:pos x="255" y="140"/>
                </a:cxn>
                <a:cxn ang="0">
                  <a:pos x="198" y="136"/>
                </a:cxn>
                <a:cxn ang="0">
                  <a:pos x="144" y="130"/>
                </a:cxn>
                <a:cxn ang="0">
                  <a:pos x="92" y="124"/>
                </a:cxn>
                <a:cxn ang="0">
                  <a:pos x="54" y="111"/>
                </a:cxn>
                <a:cxn ang="0">
                  <a:pos x="22" y="98"/>
                </a:cxn>
                <a:cxn ang="0">
                  <a:pos x="6" y="85"/>
                </a:cxn>
                <a:cxn ang="0">
                  <a:pos x="0" y="70"/>
                </a:cxn>
              </a:cxnLst>
              <a:rect l="0" t="0" r="r" b="b"/>
              <a:pathLst>
                <a:path w="575" h="140">
                  <a:moveTo>
                    <a:pt x="0" y="70"/>
                  </a:moveTo>
                  <a:lnTo>
                    <a:pt x="6" y="54"/>
                  </a:lnTo>
                  <a:lnTo>
                    <a:pt x="22" y="41"/>
                  </a:lnTo>
                  <a:lnTo>
                    <a:pt x="54" y="28"/>
                  </a:lnTo>
                  <a:lnTo>
                    <a:pt x="92" y="15"/>
                  </a:lnTo>
                  <a:lnTo>
                    <a:pt x="144" y="9"/>
                  </a:lnTo>
                  <a:lnTo>
                    <a:pt x="198" y="3"/>
                  </a:lnTo>
                  <a:lnTo>
                    <a:pt x="255" y="0"/>
                  </a:lnTo>
                  <a:lnTo>
                    <a:pt x="316" y="0"/>
                  </a:lnTo>
                  <a:lnTo>
                    <a:pt x="373" y="3"/>
                  </a:lnTo>
                  <a:lnTo>
                    <a:pt x="431" y="9"/>
                  </a:lnTo>
                  <a:lnTo>
                    <a:pt x="479" y="15"/>
                  </a:lnTo>
                  <a:lnTo>
                    <a:pt x="517" y="28"/>
                  </a:lnTo>
                  <a:lnTo>
                    <a:pt x="549" y="41"/>
                  </a:lnTo>
                  <a:lnTo>
                    <a:pt x="568" y="54"/>
                  </a:lnTo>
                  <a:lnTo>
                    <a:pt x="575" y="70"/>
                  </a:lnTo>
                  <a:lnTo>
                    <a:pt x="568" y="85"/>
                  </a:lnTo>
                  <a:lnTo>
                    <a:pt x="549" y="98"/>
                  </a:lnTo>
                  <a:lnTo>
                    <a:pt x="517" y="111"/>
                  </a:lnTo>
                  <a:lnTo>
                    <a:pt x="479" y="124"/>
                  </a:lnTo>
                  <a:lnTo>
                    <a:pt x="431" y="130"/>
                  </a:lnTo>
                  <a:lnTo>
                    <a:pt x="373" y="136"/>
                  </a:lnTo>
                  <a:lnTo>
                    <a:pt x="316" y="140"/>
                  </a:lnTo>
                  <a:lnTo>
                    <a:pt x="255" y="140"/>
                  </a:lnTo>
                  <a:lnTo>
                    <a:pt x="198" y="136"/>
                  </a:lnTo>
                  <a:lnTo>
                    <a:pt x="144" y="130"/>
                  </a:lnTo>
                  <a:lnTo>
                    <a:pt x="92" y="124"/>
                  </a:lnTo>
                  <a:lnTo>
                    <a:pt x="54" y="111"/>
                  </a:lnTo>
                  <a:lnTo>
                    <a:pt x="22" y="98"/>
                  </a:lnTo>
                  <a:lnTo>
                    <a:pt x="6" y="85"/>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1994" name="Line 10"/>
            <p:cNvSpPr>
              <a:spLocks noChangeShapeType="1"/>
            </p:cNvSpPr>
            <p:nvPr/>
          </p:nvSpPr>
          <p:spPr bwMode="auto">
            <a:xfrm>
              <a:off x="1546" y="3599"/>
              <a:ext cx="1" cy="286"/>
            </a:xfrm>
            <a:prstGeom prst="line">
              <a:avLst/>
            </a:prstGeom>
            <a:noFill/>
            <a:ln w="4763">
              <a:solidFill>
                <a:srgbClr val="000000"/>
              </a:solidFill>
              <a:round/>
              <a:headEnd/>
              <a:tailEnd/>
            </a:ln>
          </p:spPr>
          <p:txBody>
            <a:bodyPr/>
            <a:lstStyle/>
            <a:p>
              <a:endParaRPr lang="zh-CN" altLang="en-US"/>
            </a:p>
          </p:txBody>
        </p:sp>
        <p:sp>
          <p:nvSpPr>
            <p:cNvPr id="41995" name="Line 11"/>
            <p:cNvSpPr>
              <a:spLocks noChangeShapeType="1"/>
            </p:cNvSpPr>
            <p:nvPr/>
          </p:nvSpPr>
          <p:spPr bwMode="auto">
            <a:xfrm>
              <a:off x="2121" y="3599"/>
              <a:ext cx="1" cy="286"/>
            </a:xfrm>
            <a:prstGeom prst="line">
              <a:avLst/>
            </a:prstGeom>
            <a:noFill/>
            <a:ln w="4763">
              <a:solidFill>
                <a:srgbClr val="000000"/>
              </a:solidFill>
              <a:round/>
              <a:headEnd/>
              <a:tailEnd/>
            </a:ln>
          </p:spPr>
          <p:txBody>
            <a:bodyPr/>
            <a:lstStyle/>
            <a:p>
              <a:endParaRPr lang="zh-CN" altLang="en-US"/>
            </a:p>
          </p:txBody>
        </p:sp>
        <p:sp>
          <p:nvSpPr>
            <p:cNvPr id="41996" name="Rectangle 12"/>
            <p:cNvSpPr>
              <a:spLocks noChangeArrowheads="1"/>
            </p:cNvSpPr>
            <p:nvPr/>
          </p:nvSpPr>
          <p:spPr bwMode="auto">
            <a:xfrm>
              <a:off x="1763" y="3720"/>
              <a:ext cx="151"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M</a:t>
              </a:r>
              <a:endParaRPr lang="en-US" altLang="zh-CN" b="1"/>
            </a:p>
          </p:txBody>
        </p:sp>
        <p:sp>
          <p:nvSpPr>
            <p:cNvPr id="41997" name="Freeform 13"/>
            <p:cNvSpPr>
              <a:spLocks/>
            </p:cNvSpPr>
            <p:nvPr/>
          </p:nvSpPr>
          <p:spPr bwMode="auto">
            <a:xfrm>
              <a:off x="2408" y="3815"/>
              <a:ext cx="575" cy="140"/>
            </a:xfrm>
            <a:custGeom>
              <a:avLst/>
              <a:gdLst/>
              <a:ahLst/>
              <a:cxnLst>
                <a:cxn ang="0">
                  <a:pos x="0" y="70"/>
                </a:cxn>
                <a:cxn ang="0">
                  <a:pos x="6" y="54"/>
                </a:cxn>
                <a:cxn ang="0">
                  <a:pos x="22" y="41"/>
                </a:cxn>
                <a:cxn ang="0">
                  <a:pos x="54" y="28"/>
                </a:cxn>
                <a:cxn ang="0">
                  <a:pos x="93" y="16"/>
                </a:cxn>
                <a:cxn ang="0">
                  <a:pos x="144" y="9"/>
                </a:cxn>
                <a:cxn ang="0">
                  <a:pos x="198" y="3"/>
                </a:cxn>
                <a:cxn ang="0">
                  <a:pos x="255" y="0"/>
                </a:cxn>
                <a:cxn ang="0">
                  <a:pos x="316" y="0"/>
                </a:cxn>
                <a:cxn ang="0">
                  <a:pos x="373" y="3"/>
                </a:cxn>
                <a:cxn ang="0">
                  <a:pos x="431" y="9"/>
                </a:cxn>
                <a:cxn ang="0">
                  <a:pos x="479" y="16"/>
                </a:cxn>
                <a:cxn ang="0">
                  <a:pos x="517" y="28"/>
                </a:cxn>
                <a:cxn ang="0">
                  <a:pos x="549" y="41"/>
                </a:cxn>
                <a:cxn ang="0">
                  <a:pos x="568" y="54"/>
                </a:cxn>
                <a:cxn ang="0">
                  <a:pos x="575" y="70"/>
                </a:cxn>
                <a:cxn ang="0">
                  <a:pos x="568" y="86"/>
                </a:cxn>
                <a:cxn ang="0">
                  <a:pos x="549" y="98"/>
                </a:cxn>
                <a:cxn ang="0">
                  <a:pos x="517" y="111"/>
                </a:cxn>
                <a:cxn ang="0">
                  <a:pos x="479" y="124"/>
                </a:cxn>
                <a:cxn ang="0">
                  <a:pos x="431" y="130"/>
                </a:cxn>
                <a:cxn ang="0">
                  <a:pos x="373" y="137"/>
                </a:cxn>
                <a:cxn ang="0">
                  <a:pos x="316" y="140"/>
                </a:cxn>
                <a:cxn ang="0">
                  <a:pos x="255" y="140"/>
                </a:cxn>
                <a:cxn ang="0">
                  <a:pos x="198" y="137"/>
                </a:cxn>
                <a:cxn ang="0">
                  <a:pos x="144" y="130"/>
                </a:cxn>
                <a:cxn ang="0">
                  <a:pos x="93" y="124"/>
                </a:cxn>
                <a:cxn ang="0">
                  <a:pos x="54" y="111"/>
                </a:cxn>
                <a:cxn ang="0">
                  <a:pos x="22" y="98"/>
                </a:cxn>
                <a:cxn ang="0">
                  <a:pos x="6" y="86"/>
                </a:cxn>
                <a:cxn ang="0">
                  <a:pos x="0" y="70"/>
                </a:cxn>
              </a:cxnLst>
              <a:rect l="0" t="0" r="r" b="b"/>
              <a:pathLst>
                <a:path w="575" h="140">
                  <a:moveTo>
                    <a:pt x="0" y="70"/>
                  </a:moveTo>
                  <a:lnTo>
                    <a:pt x="6" y="54"/>
                  </a:lnTo>
                  <a:lnTo>
                    <a:pt x="22" y="41"/>
                  </a:lnTo>
                  <a:lnTo>
                    <a:pt x="54" y="28"/>
                  </a:lnTo>
                  <a:lnTo>
                    <a:pt x="93" y="16"/>
                  </a:lnTo>
                  <a:lnTo>
                    <a:pt x="144" y="9"/>
                  </a:lnTo>
                  <a:lnTo>
                    <a:pt x="198" y="3"/>
                  </a:lnTo>
                  <a:lnTo>
                    <a:pt x="255" y="0"/>
                  </a:lnTo>
                  <a:lnTo>
                    <a:pt x="316" y="0"/>
                  </a:lnTo>
                  <a:lnTo>
                    <a:pt x="373" y="3"/>
                  </a:lnTo>
                  <a:lnTo>
                    <a:pt x="431" y="9"/>
                  </a:lnTo>
                  <a:lnTo>
                    <a:pt x="479" y="16"/>
                  </a:lnTo>
                  <a:lnTo>
                    <a:pt x="517" y="28"/>
                  </a:lnTo>
                  <a:lnTo>
                    <a:pt x="549" y="41"/>
                  </a:lnTo>
                  <a:lnTo>
                    <a:pt x="568" y="54"/>
                  </a:lnTo>
                  <a:lnTo>
                    <a:pt x="575" y="70"/>
                  </a:lnTo>
                  <a:lnTo>
                    <a:pt x="568" y="86"/>
                  </a:lnTo>
                  <a:lnTo>
                    <a:pt x="549" y="98"/>
                  </a:lnTo>
                  <a:lnTo>
                    <a:pt x="517" y="111"/>
                  </a:lnTo>
                  <a:lnTo>
                    <a:pt x="479" y="124"/>
                  </a:lnTo>
                  <a:lnTo>
                    <a:pt x="431" y="130"/>
                  </a:lnTo>
                  <a:lnTo>
                    <a:pt x="373" y="137"/>
                  </a:lnTo>
                  <a:lnTo>
                    <a:pt x="316" y="140"/>
                  </a:lnTo>
                  <a:lnTo>
                    <a:pt x="255" y="140"/>
                  </a:lnTo>
                  <a:lnTo>
                    <a:pt x="198" y="137"/>
                  </a:lnTo>
                  <a:lnTo>
                    <a:pt x="144" y="130"/>
                  </a:lnTo>
                  <a:lnTo>
                    <a:pt x="93" y="124"/>
                  </a:lnTo>
                  <a:lnTo>
                    <a:pt x="54" y="111"/>
                  </a:lnTo>
                  <a:lnTo>
                    <a:pt x="22" y="98"/>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1998" name="Rectangle 14"/>
            <p:cNvSpPr>
              <a:spLocks noChangeArrowheads="1"/>
            </p:cNvSpPr>
            <p:nvPr/>
          </p:nvSpPr>
          <p:spPr bwMode="auto">
            <a:xfrm>
              <a:off x="2408" y="3599"/>
              <a:ext cx="575" cy="286"/>
            </a:xfrm>
            <a:prstGeom prst="rect">
              <a:avLst/>
            </a:prstGeom>
            <a:solidFill>
              <a:srgbClr val="FFFFFF"/>
            </a:solidFill>
            <a:ln w="4763">
              <a:solidFill>
                <a:srgbClr val="FFFFFF"/>
              </a:solidFill>
              <a:miter lim="800000"/>
              <a:headEnd/>
              <a:tailEnd/>
            </a:ln>
          </p:spPr>
          <p:txBody>
            <a:bodyPr/>
            <a:lstStyle/>
            <a:p>
              <a:endParaRPr lang="zh-CN" altLang="en-US"/>
            </a:p>
          </p:txBody>
        </p:sp>
        <p:sp>
          <p:nvSpPr>
            <p:cNvPr id="41999" name="Freeform 15"/>
            <p:cNvSpPr>
              <a:spLocks/>
            </p:cNvSpPr>
            <p:nvPr/>
          </p:nvSpPr>
          <p:spPr bwMode="auto">
            <a:xfrm>
              <a:off x="2408" y="3529"/>
              <a:ext cx="575" cy="140"/>
            </a:xfrm>
            <a:custGeom>
              <a:avLst/>
              <a:gdLst/>
              <a:ahLst/>
              <a:cxnLst>
                <a:cxn ang="0">
                  <a:pos x="0" y="70"/>
                </a:cxn>
                <a:cxn ang="0">
                  <a:pos x="6" y="54"/>
                </a:cxn>
                <a:cxn ang="0">
                  <a:pos x="22" y="41"/>
                </a:cxn>
                <a:cxn ang="0">
                  <a:pos x="54" y="28"/>
                </a:cxn>
                <a:cxn ang="0">
                  <a:pos x="93" y="15"/>
                </a:cxn>
                <a:cxn ang="0">
                  <a:pos x="144" y="9"/>
                </a:cxn>
                <a:cxn ang="0">
                  <a:pos x="198" y="3"/>
                </a:cxn>
                <a:cxn ang="0">
                  <a:pos x="255" y="0"/>
                </a:cxn>
                <a:cxn ang="0">
                  <a:pos x="316" y="0"/>
                </a:cxn>
                <a:cxn ang="0">
                  <a:pos x="373" y="3"/>
                </a:cxn>
                <a:cxn ang="0">
                  <a:pos x="431" y="9"/>
                </a:cxn>
                <a:cxn ang="0">
                  <a:pos x="479" y="15"/>
                </a:cxn>
                <a:cxn ang="0">
                  <a:pos x="517" y="28"/>
                </a:cxn>
                <a:cxn ang="0">
                  <a:pos x="549" y="41"/>
                </a:cxn>
                <a:cxn ang="0">
                  <a:pos x="568" y="54"/>
                </a:cxn>
                <a:cxn ang="0">
                  <a:pos x="575" y="70"/>
                </a:cxn>
                <a:cxn ang="0">
                  <a:pos x="568" y="85"/>
                </a:cxn>
                <a:cxn ang="0">
                  <a:pos x="549" y="98"/>
                </a:cxn>
                <a:cxn ang="0">
                  <a:pos x="517" y="111"/>
                </a:cxn>
                <a:cxn ang="0">
                  <a:pos x="479" y="124"/>
                </a:cxn>
                <a:cxn ang="0">
                  <a:pos x="431" y="130"/>
                </a:cxn>
                <a:cxn ang="0">
                  <a:pos x="373" y="136"/>
                </a:cxn>
                <a:cxn ang="0">
                  <a:pos x="316" y="140"/>
                </a:cxn>
                <a:cxn ang="0">
                  <a:pos x="255" y="140"/>
                </a:cxn>
                <a:cxn ang="0">
                  <a:pos x="198" y="136"/>
                </a:cxn>
                <a:cxn ang="0">
                  <a:pos x="144" y="130"/>
                </a:cxn>
                <a:cxn ang="0">
                  <a:pos x="93" y="124"/>
                </a:cxn>
                <a:cxn ang="0">
                  <a:pos x="54" y="111"/>
                </a:cxn>
                <a:cxn ang="0">
                  <a:pos x="22" y="98"/>
                </a:cxn>
                <a:cxn ang="0">
                  <a:pos x="6" y="85"/>
                </a:cxn>
                <a:cxn ang="0">
                  <a:pos x="0" y="70"/>
                </a:cxn>
              </a:cxnLst>
              <a:rect l="0" t="0" r="r" b="b"/>
              <a:pathLst>
                <a:path w="575" h="140">
                  <a:moveTo>
                    <a:pt x="0" y="70"/>
                  </a:moveTo>
                  <a:lnTo>
                    <a:pt x="6" y="54"/>
                  </a:lnTo>
                  <a:lnTo>
                    <a:pt x="22" y="41"/>
                  </a:lnTo>
                  <a:lnTo>
                    <a:pt x="54" y="28"/>
                  </a:lnTo>
                  <a:lnTo>
                    <a:pt x="93" y="15"/>
                  </a:lnTo>
                  <a:lnTo>
                    <a:pt x="144" y="9"/>
                  </a:lnTo>
                  <a:lnTo>
                    <a:pt x="198" y="3"/>
                  </a:lnTo>
                  <a:lnTo>
                    <a:pt x="255" y="0"/>
                  </a:lnTo>
                  <a:lnTo>
                    <a:pt x="316" y="0"/>
                  </a:lnTo>
                  <a:lnTo>
                    <a:pt x="373" y="3"/>
                  </a:lnTo>
                  <a:lnTo>
                    <a:pt x="431" y="9"/>
                  </a:lnTo>
                  <a:lnTo>
                    <a:pt x="479" y="15"/>
                  </a:lnTo>
                  <a:lnTo>
                    <a:pt x="517" y="28"/>
                  </a:lnTo>
                  <a:lnTo>
                    <a:pt x="549" y="41"/>
                  </a:lnTo>
                  <a:lnTo>
                    <a:pt x="568" y="54"/>
                  </a:lnTo>
                  <a:lnTo>
                    <a:pt x="575" y="70"/>
                  </a:lnTo>
                  <a:lnTo>
                    <a:pt x="568" y="85"/>
                  </a:lnTo>
                  <a:lnTo>
                    <a:pt x="549" y="98"/>
                  </a:lnTo>
                  <a:lnTo>
                    <a:pt x="517" y="111"/>
                  </a:lnTo>
                  <a:lnTo>
                    <a:pt x="479" y="124"/>
                  </a:lnTo>
                  <a:lnTo>
                    <a:pt x="431" y="130"/>
                  </a:lnTo>
                  <a:lnTo>
                    <a:pt x="373" y="136"/>
                  </a:lnTo>
                  <a:lnTo>
                    <a:pt x="316" y="140"/>
                  </a:lnTo>
                  <a:lnTo>
                    <a:pt x="255" y="140"/>
                  </a:lnTo>
                  <a:lnTo>
                    <a:pt x="198" y="136"/>
                  </a:lnTo>
                  <a:lnTo>
                    <a:pt x="144" y="130"/>
                  </a:lnTo>
                  <a:lnTo>
                    <a:pt x="93" y="124"/>
                  </a:lnTo>
                  <a:lnTo>
                    <a:pt x="54" y="111"/>
                  </a:lnTo>
                  <a:lnTo>
                    <a:pt x="22" y="98"/>
                  </a:lnTo>
                  <a:lnTo>
                    <a:pt x="6" y="85"/>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00" name="Line 16"/>
            <p:cNvSpPr>
              <a:spLocks noChangeShapeType="1"/>
            </p:cNvSpPr>
            <p:nvPr/>
          </p:nvSpPr>
          <p:spPr bwMode="auto">
            <a:xfrm>
              <a:off x="2408" y="3599"/>
              <a:ext cx="1" cy="286"/>
            </a:xfrm>
            <a:prstGeom prst="line">
              <a:avLst/>
            </a:prstGeom>
            <a:noFill/>
            <a:ln w="4763">
              <a:solidFill>
                <a:srgbClr val="000000"/>
              </a:solidFill>
              <a:round/>
              <a:headEnd/>
              <a:tailEnd/>
            </a:ln>
          </p:spPr>
          <p:txBody>
            <a:bodyPr/>
            <a:lstStyle/>
            <a:p>
              <a:endParaRPr lang="zh-CN" altLang="en-US"/>
            </a:p>
          </p:txBody>
        </p:sp>
        <p:sp>
          <p:nvSpPr>
            <p:cNvPr id="42001" name="Line 17"/>
            <p:cNvSpPr>
              <a:spLocks noChangeShapeType="1"/>
            </p:cNvSpPr>
            <p:nvPr/>
          </p:nvSpPr>
          <p:spPr bwMode="auto">
            <a:xfrm>
              <a:off x="2983" y="3599"/>
              <a:ext cx="1" cy="286"/>
            </a:xfrm>
            <a:prstGeom prst="line">
              <a:avLst/>
            </a:prstGeom>
            <a:noFill/>
            <a:ln w="4763">
              <a:solidFill>
                <a:srgbClr val="000000"/>
              </a:solidFill>
              <a:round/>
              <a:headEnd/>
              <a:tailEnd/>
            </a:ln>
          </p:spPr>
          <p:txBody>
            <a:bodyPr/>
            <a:lstStyle/>
            <a:p>
              <a:endParaRPr lang="zh-CN" altLang="en-US"/>
            </a:p>
          </p:txBody>
        </p:sp>
        <p:sp>
          <p:nvSpPr>
            <p:cNvPr id="42002" name="Rectangle 18"/>
            <p:cNvSpPr>
              <a:spLocks noChangeArrowheads="1"/>
            </p:cNvSpPr>
            <p:nvPr/>
          </p:nvSpPr>
          <p:spPr bwMode="auto">
            <a:xfrm>
              <a:off x="2638" y="3720"/>
              <a:ext cx="116"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N</a:t>
              </a:r>
              <a:endParaRPr lang="en-US" altLang="zh-CN" b="1"/>
            </a:p>
          </p:txBody>
        </p:sp>
        <p:sp>
          <p:nvSpPr>
            <p:cNvPr id="42003" name="Freeform 19"/>
            <p:cNvSpPr>
              <a:spLocks/>
            </p:cNvSpPr>
            <p:nvPr/>
          </p:nvSpPr>
          <p:spPr bwMode="auto">
            <a:xfrm>
              <a:off x="3270" y="3815"/>
              <a:ext cx="575" cy="140"/>
            </a:xfrm>
            <a:custGeom>
              <a:avLst/>
              <a:gdLst/>
              <a:ahLst/>
              <a:cxnLst>
                <a:cxn ang="0">
                  <a:pos x="0" y="70"/>
                </a:cxn>
                <a:cxn ang="0">
                  <a:pos x="6" y="54"/>
                </a:cxn>
                <a:cxn ang="0">
                  <a:pos x="22" y="41"/>
                </a:cxn>
                <a:cxn ang="0">
                  <a:pos x="54" y="28"/>
                </a:cxn>
                <a:cxn ang="0">
                  <a:pos x="93" y="16"/>
                </a:cxn>
                <a:cxn ang="0">
                  <a:pos x="144" y="9"/>
                </a:cxn>
                <a:cxn ang="0">
                  <a:pos x="198" y="3"/>
                </a:cxn>
                <a:cxn ang="0">
                  <a:pos x="255" y="0"/>
                </a:cxn>
                <a:cxn ang="0">
                  <a:pos x="316" y="0"/>
                </a:cxn>
                <a:cxn ang="0">
                  <a:pos x="374" y="3"/>
                </a:cxn>
                <a:cxn ang="0">
                  <a:pos x="431" y="9"/>
                </a:cxn>
                <a:cxn ang="0">
                  <a:pos x="479" y="16"/>
                </a:cxn>
                <a:cxn ang="0">
                  <a:pos x="517" y="28"/>
                </a:cxn>
                <a:cxn ang="0">
                  <a:pos x="549" y="41"/>
                </a:cxn>
                <a:cxn ang="0">
                  <a:pos x="568" y="54"/>
                </a:cxn>
                <a:cxn ang="0">
                  <a:pos x="575" y="70"/>
                </a:cxn>
                <a:cxn ang="0">
                  <a:pos x="568" y="86"/>
                </a:cxn>
                <a:cxn ang="0">
                  <a:pos x="549" y="98"/>
                </a:cxn>
                <a:cxn ang="0">
                  <a:pos x="517" y="111"/>
                </a:cxn>
                <a:cxn ang="0">
                  <a:pos x="479" y="124"/>
                </a:cxn>
                <a:cxn ang="0">
                  <a:pos x="431" y="130"/>
                </a:cxn>
                <a:cxn ang="0">
                  <a:pos x="374" y="137"/>
                </a:cxn>
                <a:cxn ang="0">
                  <a:pos x="316" y="140"/>
                </a:cxn>
                <a:cxn ang="0">
                  <a:pos x="255" y="140"/>
                </a:cxn>
                <a:cxn ang="0">
                  <a:pos x="198" y="137"/>
                </a:cxn>
                <a:cxn ang="0">
                  <a:pos x="144" y="130"/>
                </a:cxn>
                <a:cxn ang="0">
                  <a:pos x="93" y="124"/>
                </a:cxn>
                <a:cxn ang="0">
                  <a:pos x="54" y="111"/>
                </a:cxn>
                <a:cxn ang="0">
                  <a:pos x="22" y="98"/>
                </a:cxn>
                <a:cxn ang="0">
                  <a:pos x="6" y="86"/>
                </a:cxn>
                <a:cxn ang="0">
                  <a:pos x="0" y="70"/>
                </a:cxn>
              </a:cxnLst>
              <a:rect l="0" t="0" r="r" b="b"/>
              <a:pathLst>
                <a:path w="575" h="140">
                  <a:moveTo>
                    <a:pt x="0" y="70"/>
                  </a:moveTo>
                  <a:lnTo>
                    <a:pt x="6" y="54"/>
                  </a:lnTo>
                  <a:lnTo>
                    <a:pt x="22" y="41"/>
                  </a:lnTo>
                  <a:lnTo>
                    <a:pt x="54" y="28"/>
                  </a:lnTo>
                  <a:lnTo>
                    <a:pt x="93" y="16"/>
                  </a:lnTo>
                  <a:lnTo>
                    <a:pt x="144" y="9"/>
                  </a:lnTo>
                  <a:lnTo>
                    <a:pt x="198" y="3"/>
                  </a:lnTo>
                  <a:lnTo>
                    <a:pt x="255" y="0"/>
                  </a:lnTo>
                  <a:lnTo>
                    <a:pt x="316" y="0"/>
                  </a:lnTo>
                  <a:lnTo>
                    <a:pt x="374" y="3"/>
                  </a:lnTo>
                  <a:lnTo>
                    <a:pt x="431" y="9"/>
                  </a:lnTo>
                  <a:lnTo>
                    <a:pt x="479" y="16"/>
                  </a:lnTo>
                  <a:lnTo>
                    <a:pt x="517" y="28"/>
                  </a:lnTo>
                  <a:lnTo>
                    <a:pt x="549" y="41"/>
                  </a:lnTo>
                  <a:lnTo>
                    <a:pt x="568" y="54"/>
                  </a:lnTo>
                  <a:lnTo>
                    <a:pt x="575" y="70"/>
                  </a:lnTo>
                  <a:lnTo>
                    <a:pt x="568" y="86"/>
                  </a:lnTo>
                  <a:lnTo>
                    <a:pt x="549" y="98"/>
                  </a:lnTo>
                  <a:lnTo>
                    <a:pt x="517" y="111"/>
                  </a:lnTo>
                  <a:lnTo>
                    <a:pt x="479" y="124"/>
                  </a:lnTo>
                  <a:lnTo>
                    <a:pt x="431" y="130"/>
                  </a:lnTo>
                  <a:lnTo>
                    <a:pt x="374" y="137"/>
                  </a:lnTo>
                  <a:lnTo>
                    <a:pt x="316" y="140"/>
                  </a:lnTo>
                  <a:lnTo>
                    <a:pt x="255" y="140"/>
                  </a:lnTo>
                  <a:lnTo>
                    <a:pt x="198" y="137"/>
                  </a:lnTo>
                  <a:lnTo>
                    <a:pt x="144" y="130"/>
                  </a:lnTo>
                  <a:lnTo>
                    <a:pt x="93" y="124"/>
                  </a:lnTo>
                  <a:lnTo>
                    <a:pt x="54" y="111"/>
                  </a:lnTo>
                  <a:lnTo>
                    <a:pt x="22" y="98"/>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04" name="Rectangle 20"/>
            <p:cNvSpPr>
              <a:spLocks noChangeArrowheads="1"/>
            </p:cNvSpPr>
            <p:nvPr/>
          </p:nvSpPr>
          <p:spPr bwMode="auto">
            <a:xfrm>
              <a:off x="3270" y="3599"/>
              <a:ext cx="575" cy="286"/>
            </a:xfrm>
            <a:prstGeom prst="rect">
              <a:avLst/>
            </a:prstGeom>
            <a:solidFill>
              <a:srgbClr val="FFFFFF"/>
            </a:solidFill>
            <a:ln w="4763">
              <a:solidFill>
                <a:srgbClr val="FFFFFF"/>
              </a:solidFill>
              <a:miter lim="800000"/>
              <a:headEnd/>
              <a:tailEnd/>
            </a:ln>
          </p:spPr>
          <p:txBody>
            <a:bodyPr/>
            <a:lstStyle/>
            <a:p>
              <a:endParaRPr lang="zh-CN" altLang="en-US"/>
            </a:p>
          </p:txBody>
        </p:sp>
        <p:sp>
          <p:nvSpPr>
            <p:cNvPr id="42005" name="Freeform 21"/>
            <p:cNvSpPr>
              <a:spLocks/>
            </p:cNvSpPr>
            <p:nvPr/>
          </p:nvSpPr>
          <p:spPr bwMode="auto">
            <a:xfrm>
              <a:off x="3270" y="3529"/>
              <a:ext cx="575" cy="140"/>
            </a:xfrm>
            <a:custGeom>
              <a:avLst/>
              <a:gdLst/>
              <a:ahLst/>
              <a:cxnLst>
                <a:cxn ang="0">
                  <a:pos x="0" y="70"/>
                </a:cxn>
                <a:cxn ang="0">
                  <a:pos x="6" y="54"/>
                </a:cxn>
                <a:cxn ang="0">
                  <a:pos x="22" y="41"/>
                </a:cxn>
                <a:cxn ang="0">
                  <a:pos x="54" y="28"/>
                </a:cxn>
                <a:cxn ang="0">
                  <a:pos x="93" y="15"/>
                </a:cxn>
                <a:cxn ang="0">
                  <a:pos x="144" y="9"/>
                </a:cxn>
                <a:cxn ang="0">
                  <a:pos x="198" y="3"/>
                </a:cxn>
                <a:cxn ang="0">
                  <a:pos x="255" y="0"/>
                </a:cxn>
                <a:cxn ang="0">
                  <a:pos x="316" y="0"/>
                </a:cxn>
                <a:cxn ang="0">
                  <a:pos x="374" y="3"/>
                </a:cxn>
                <a:cxn ang="0">
                  <a:pos x="431" y="9"/>
                </a:cxn>
                <a:cxn ang="0">
                  <a:pos x="479" y="15"/>
                </a:cxn>
                <a:cxn ang="0">
                  <a:pos x="517" y="28"/>
                </a:cxn>
                <a:cxn ang="0">
                  <a:pos x="549" y="41"/>
                </a:cxn>
                <a:cxn ang="0">
                  <a:pos x="568" y="54"/>
                </a:cxn>
                <a:cxn ang="0">
                  <a:pos x="575" y="70"/>
                </a:cxn>
                <a:cxn ang="0">
                  <a:pos x="568" y="85"/>
                </a:cxn>
                <a:cxn ang="0">
                  <a:pos x="549" y="98"/>
                </a:cxn>
                <a:cxn ang="0">
                  <a:pos x="517" y="111"/>
                </a:cxn>
                <a:cxn ang="0">
                  <a:pos x="479" y="124"/>
                </a:cxn>
                <a:cxn ang="0">
                  <a:pos x="431" y="130"/>
                </a:cxn>
                <a:cxn ang="0">
                  <a:pos x="374" y="136"/>
                </a:cxn>
                <a:cxn ang="0">
                  <a:pos x="316" y="140"/>
                </a:cxn>
                <a:cxn ang="0">
                  <a:pos x="255" y="140"/>
                </a:cxn>
                <a:cxn ang="0">
                  <a:pos x="198" y="136"/>
                </a:cxn>
                <a:cxn ang="0">
                  <a:pos x="144" y="130"/>
                </a:cxn>
                <a:cxn ang="0">
                  <a:pos x="93" y="124"/>
                </a:cxn>
                <a:cxn ang="0">
                  <a:pos x="54" y="111"/>
                </a:cxn>
                <a:cxn ang="0">
                  <a:pos x="22" y="98"/>
                </a:cxn>
                <a:cxn ang="0">
                  <a:pos x="6" y="85"/>
                </a:cxn>
                <a:cxn ang="0">
                  <a:pos x="0" y="70"/>
                </a:cxn>
              </a:cxnLst>
              <a:rect l="0" t="0" r="r" b="b"/>
              <a:pathLst>
                <a:path w="575" h="140">
                  <a:moveTo>
                    <a:pt x="0" y="70"/>
                  </a:moveTo>
                  <a:lnTo>
                    <a:pt x="6" y="54"/>
                  </a:lnTo>
                  <a:lnTo>
                    <a:pt x="22" y="41"/>
                  </a:lnTo>
                  <a:lnTo>
                    <a:pt x="54" y="28"/>
                  </a:lnTo>
                  <a:lnTo>
                    <a:pt x="93" y="15"/>
                  </a:lnTo>
                  <a:lnTo>
                    <a:pt x="144" y="9"/>
                  </a:lnTo>
                  <a:lnTo>
                    <a:pt x="198" y="3"/>
                  </a:lnTo>
                  <a:lnTo>
                    <a:pt x="255" y="0"/>
                  </a:lnTo>
                  <a:lnTo>
                    <a:pt x="316" y="0"/>
                  </a:lnTo>
                  <a:lnTo>
                    <a:pt x="374" y="3"/>
                  </a:lnTo>
                  <a:lnTo>
                    <a:pt x="431" y="9"/>
                  </a:lnTo>
                  <a:lnTo>
                    <a:pt x="479" y="15"/>
                  </a:lnTo>
                  <a:lnTo>
                    <a:pt x="517" y="28"/>
                  </a:lnTo>
                  <a:lnTo>
                    <a:pt x="549" y="41"/>
                  </a:lnTo>
                  <a:lnTo>
                    <a:pt x="568" y="54"/>
                  </a:lnTo>
                  <a:lnTo>
                    <a:pt x="575" y="70"/>
                  </a:lnTo>
                  <a:lnTo>
                    <a:pt x="568" y="85"/>
                  </a:lnTo>
                  <a:lnTo>
                    <a:pt x="549" y="98"/>
                  </a:lnTo>
                  <a:lnTo>
                    <a:pt x="517" y="111"/>
                  </a:lnTo>
                  <a:lnTo>
                    <a:pt x="479" y="124"/>
                  </a:lnTo>
                  <a:lnTo>
                    <a:pt x="431" y="130"/>
                  </a:lnTo>
                  <a:lnTo>
                    <a:pt x="374" y="136"/>
                  </a:lnTo>
                  <a:lnTo>
                    <a:pt x="316" y="140"/>
                  </a:lnTo>
                  <a:lnTo>
                    <a:pt x="255" y="140"/>
                  </a:lnTo>
                  <a:lnTo>
                    <a:pt x="198" y="136"/>
                  </a:lnTo>
                  <a:lnTo>
                    <a:pt x="144" y="130"/>
                  </a:lnTo>
                  <a:lnTo>
                    <a:pt x="93" y="124"/>
                  </a:lnTo>
                  <a:lnTo>
                    <a:pt x="54" y="111"/>
                  </a:lnTo>
                  <a:lnTo>
                    <a:pt x="22" y="98"/>
                  </a:lnTo>
                  <a:lnTo>
                    <a:pt x="6" y="85"/>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06" name="Line 22"/>
            <p:cNvSpPr>
              <a:spLocks noChangeShapeType="1"/>
            </p:cNvSpPr>
            <p:nvPr/>
          </p:nvSpPr>
          <p:spPr bwMode="auto">
            <a:xfrm>
              <a:off x="3270" y="3599"/>
              <a:ext cx="1" cy="286"/>
            </a:xfrm>
            <a:prstGeom prst="line">
              <a:avLst/>
            </a:prstGeom>
            <a:noFill/>
            <a:ln w="4763">
              <a:solidFill>
                <a:srgbClr val="000000"/>
              </a:solidFill>
              <a:round/>
              <a:headEnd/>
              <a:tailEnd/>
            </a:ln>
          </p:spPr>
          <p:txBody>
            <a:bodyPr/>
            <a:lstStyle/>
            <a:p>
              <a:endParaRPr lang="zh-CN" altLang="en-US"/>
            </a:p>
          </p:txBody>
        </p:sp>
        <p:sp>
          <p:nvSpPr>
            <p:cNvPr id="42007" name="Line 23"/>
            <p:cNvSpPr>
              <a:spLocks noChangeShapeType="1"/>
            </p:cNvSpPr>
            <p:nvPr/>
          </p:nvSpPr>
          <p:spPr bwMode="auto">
            <a:xfrm>
              <a:off x="3845" y="3599"/>
              <a:ext cx="1" cy="286"/>
            </a:xfrm>
            <a:prstGeom prst="line">
              <a:avLst/>
            </a:prstGeom>
            <a:noFill/>
            <a:ln w="4763">
              <a:solidFill>
                <a:srgbClr val="000000"/>
              </a:solidFill>
              <a:round/>
              <a:headEnd/>
              <a:tailEnd/>
            </a:ln>
          </p:spPr>
          <p:txBody>
            <a:bodyPr/>
            <a:lstStyle/>
            <a:p>
              <a:endParaRPr lang="zh-CN" altLang="en-US"/>
            </a:p>
          </p:txBody>
        </p:sp>
        <p:sp>
          <p:nvSpPr>
            <p:cNvPr id="42008" name="Rectangle 24"/>
            <p:cNvSpPr>
              <a:spLocks noChangeArrowheads="1"/>
            </p:cNvSpPr>
            <p:nvPr/>
          </p:nvSpPr>
          <p:spPr bwMode="auto">
            <a:xfrm>
              <a:off x="3500" y="3720"/>
              <a:ext cx="124"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O</a:t>
              </a:r>
              <a:endParaRPr lang="en-US" altLang="zh-CN" b="1"/>
            </a:p>
          </p:txBody>
        </p:sp>
        <p:sp>
          <p:nvSpPr>
            <p:cNvPr id="42009" name="Freeform 25"/>
            <p:cNvSpPr>
              <a:spLocks/>
            </p:cNvSpPr>
            <p:nvPr/>
          </p:nvSpPr>
          <p:spPr bwMode="auto">
            <a:xfrm>
              <a:off x="4132" y="3815"/>
              <a:ext cx="575" cy="140"/>
            </a:xfrm>
            <a:custGeom>
              <a:avLst/>
              <a:gdLst/>
              <a:ahLst/>
              <a:cxnLst>
                <a:cxn ang="0">
                  <a:pos x="0" y="70"/>
                </a:cxn>
                <a:cxn ang="0">
                  <a:pos x="6" y="54"/>
                </a:cxn>
                <a:cxn ang="0">
                  <a:pos x="22" y="41"/>
                </a:cxn>
                <a:cxn ang="0">
                  <a:pos x="54" y="28"/>
                </a:cxn>
                <a:cxn ang="0">
                  <a:pos x="93" y="16"/>
                </a:cxn>
                <a:cxn ang="0">
                  <a:pos x="144" y="9"/>
                </a:cxn>
                <a:cxn ang="0">
                  <a:pos x="198" y="3"/>
                </a:cxn>
                <a:cxn ang="0">
                  <a:pos x="255" y="0"/>
                </a:cxn>
                <a:cxn ang="0">
                  <a:pos x="316" y="0"/>
                </a:cxn>
                <a:cxn ang="0">
                  <a:pos x="374" y="3"/>
                </a:cxn>
                <a:cxn ang="0">
                  <a:pos x="431" y="9"/>
                </a:cxn>
                <a:cxn ang="0">
                  <a:pos x="479" y="16"/>
                </a:cxn>
                <a:cxn ang="0">
                  <a:pos x="517" y="28"/>
                </a:cxn>
                <a:cxn ang="0">
                  <a:pos x="549" y="41"/>
                </a:cxn>
                <a:cxn ang="0">
                  <a:pos x="568" y="54"/>
                </a:cxn>
                <a:cxn ang="0">
                  <a:pos x="575" y="70"/>
                </a:cxn>
                <a:cxn ang="0">
                  <a:pos x="568" y="86"/>
                </a:cxn>
                <a:cxn ang="0">
                  <a:pos x="549" y="98"/>
                </a:cxn>
                <a:cxn ang="0">
                  <a:pos x="517" y="111"/>
                </a:cxn>
                <a:cxn ang="0">
                  <a:pos x="479" y="124"/>
                </a:cxn>
                <a:cxn ang="0">
                  <a:pos x="431" y="130"/>
                </a:cxn>
                <a:cxn ang="0">
                  <a:pos x="374" y="137"/>
                </a:cxn>
                <a:cxn ang="0">
                  <a:pos x="316" y="140"/>
                </a:cxn>
                <a:cxn ang="0">
                  <a:pos x="255" y="140"/>
                </a:cxn>
                <a:cxn ang="0">
                  <a:pos x="198" y="137"/>
                </a:cxn>
                <a:cxn ang="0">
                  <a:pos x="144" y="130"/>
                </a:cxn>
                <a:cxn ang="0">
                  <a:pos x="93" y="124"/>
                </a:cxn>
                <a:cxn ang="0">
                  <a:pos x="54" y="111"/>
                </a:cxn>
                <a:cxn ang="0">
                  <a:pos x="22" y="98"/>
                </a:cxn>
                <a:cxn ang="0">
                  <a:pos x="6" y="86"/>
                </a:cxn>
                <a:cxn ang="0">
                  <a:pos x="0" y="70"/>
                </a:cxn>
              </a:cxnLst>
              <a:rect l="0" t="0" r="r" b="b"/>
              <a:pathLst>
                <a:path w="575" h="140">
                  <a:moveTo>
                    <a:pt x="0" y="70"/>
                  </a:moveTo>
                  <a:lnTo>
                    <a:pt x="6" y="54"/>
                  </a:lnTo>
                  <a:lnTo>
                    <a:pt x="22" y="41"/>
                  </a:lnTo>
                  <a:lnTo>
                    <a:pt x="54" y="28"/>
                  </a:lnTo>
                  <a:lnTo>
                    <a:pt x="93" y="16"/>
                  </a:lnTo>
                  <a:lnTo>
                    <a:pt x="144" y="9"/>
                  </a:lnTo>
                  <a:lnTo>
                    <a:pt x="198" y="3"/>
                  </a:lnTo>
                  <a:lnTo>
                    <a:pt x="255" y="0"/>
                  </a:lnTo>
                  <a:lnTo>
                    <a:pt x="316" y="0"/>
                  </a:lnTo>
                  <a:lnTo>
                    <a:pt x="374" y="3"/>
                  </a:lnTo>
                  <a:lnTo>
                    <a:pt x="431" y="9"/>
                  </a:lnTo>
                  <a:lnTo>
                    <a:pt x="479" y="16"/>
                  </a:lnTo>
                  <a:lnTo>
                    <a:pt x="517" y="28"/>
                  </a:lnTo>
                  <a:lnTo>
                    <a:pt x="549" y="41"/>
                  </a:lnTo>
                  <a:lnTo>
                    <a:pt x="568" y="54"/>
                  </a:lnTo>
                  <a:lnTo>
                    <a:pt x="575" y="70"/>
                  </a:lnTo>
                  <a:lnTo>
                    <a:pt x="568" y="86"/>
                  </a:lnTo>
                  <a:lnTo>
                    <a:pt x="549" y="98"/>
                  </a:lnTo>
                  <a:lnTo>
                    <a:pt x="517" y="111"/>
                  </a:lnTo>
                  <a:lnTo>
                    <a:pt x="479" y="124"/>
                  </a:lnTo>
                  <a:lnTo>
                    <a:pt x="431" y="130"/>
                  </a:lnTo>
                  <a:lnTo>
                    <a:pt x="374" y="137"/>
                  </a:lnTo>
                  <a:lnTo>
                    <a:pt x="316" y="140"/>
                  </a:lnTo>
                  <a:lnTo>
                    <a:pt x="255" y="140"/>
                  </a:lnTo>
                  <a:lnTo>
                    <a:pt x="198" y="137"/>
                  </a:lnTo>
                  <a:lnTo>
                    <a:pt x="144" y="130"/>
                  </a:lnTo>
                  <a:lnTo>
                    <a:pt x="93" y="124"/>
                  </a:lnTo>
                  <a:lnTo>
                    <a:pt x="54" y="111"/>
                  </a:lnTo>
                  <a:lnTo>
                    <a:pt x="22" y="98"/>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10" name="Rectangle 26"/>
            <p:cNvSpPr>
              <a:spLocks noChangeArrowheads="1"/>
            </p:cNvSpPr>
            <p:nvPr/>
          </p:nvSpPr>
          <p:spPr bwMode="auto">
            <a:xfrm>
              <a:off x="4132" y="3599"/>
              <a:ext cx="575" cy="286"/>
            </a:xfrm>
            <a:prstGeom prst="rect">
              <a:avLst/>
            </a:prstGeom>
            <a:solidFill>
              <a:srgbClr val="FFFFFF"/>
            </a:solidFill>
            <a:ln w="4763">
              <a:solidFill>
                <a:srgbClr val="FFFFFF"/>
              </a:solidFill>
              <a:miter lim="800000"/>
              <a:headEnd/>
              <a:tailEnd/>
            </a:ln>
          </p:spPr>
          <p:txBody>
            <a:bodyPr/>
            <a:lstStyle/>
            <a:p>
              <a:endParaRPr lang="zh-CN" altLang="en-US"/>
            </a:p>
          </p:txBody>
        </p:sp>
        <p:sp>
          <p:nvSpPr>
            <p:cNvPr id="42011" name="Freeform 27"/>
            <p:cNvSpPr>
              <a:spLocks/>
            </p:cNvSpPr>
            <p:nvPr/>
          </p:nvSpPr>
          <p:spPr bwMode="auto">
            <a:xfrm>
              <a:off x="4132" y="3529"/>
              <a:ext cx="575" cy="140"/>
            </a:xfrm>
            <a:custGeom>
              <a:avLst/>
              <a:gdLst/>
              <a:ahLst/>
              <a:cxnLst>
                <a:cxn ang="0">
                  <a:pos x="0" y="70"/>
                </a:cxn>
                <a:cxn ang="0">
                  <a:pos x="6" y="54"/>
                </a:cxn>
                <a:cxn ang="0">
                  <a:pos x="22" y="41"/>
                </a:cxn>
                <a:cxn ang="0">
                  <a:pos x="54" y="28"/>
                </a:cxn>
                <a:cxn ang="0">
                  <a:pos x="93" y="15"/>
                </a:cxn>
                <a:cxn ang="0">
                  <a:pos x="144" y="9"/>
                </a:cxn>
                <a:cxn ang="0">
                  <a:pos x="198" y="3"/>
                </a:cxn>
                <a:cxn ang="0">
                  <a:pos x="255" y="0"/>
                </a:cxn>
                <a:cxn ang="0">
                  <a:pos x="316" y="0"/>
                </a:cxn>
                <a:cxn ang="0">
                  <a:pos x="374" y="3"/>
                </a:cxn>
                <a:cxn ang="0">
                  <a:pos x="431" y="9"/>
                </a:cxn>
                <a:cxn ang="0">
                  <a:pos x="479" y="15"/>
                </a:cxn>
                <a:cxn ang="0">
                  <a:pos x="517" y="28"/>
                </a:cxn>
                <a:cxn ang="0">
                  <a:pos x="549" y="41"/>
                </a:cxn>
                <a:cxn ang="0">
                  <a:pos x="568" y="54"/>
                </a:cxn>
                <a:cxn ang="0">
                  <a:pos x="575" y="70"/>
                </a:cxn>
                <a:cxn ang="0">
                  <a:pos x="568" y="85"/>
                </a:cxn>
                <a:cxn ang="0">
                  <a:pos x="549" y="98"/>
                </a:cxn>
                <a:cxn ang="0">
                  <a:pos x="517" y="111"/>
                </a:cxn>
                <a:cxn ang="0">
                  <a:pos x="479" y="124"/>
                </a:cxn>
                <a:cxn ang="0">
                  <a:pos x="431" y="130"/>
                </a:cxn>
                <a:cxn ang="0">
                  <a:pos x="374" y="136"/>
                </a:cxn>
                <a:cxn ang="0">
                  <a:pos x="316" y="140"/>
                </a:cxn>
                <a:cxn ang="0">
                  <a:pos x="255" y="140"/>
                </a:cxn>
                <a:cxn ang="0">
                  <a:pos x="198" y="136"/>
                </a:cxn>
                <a:cxn ang="0">
                  <a:pos x="144" y="130"/>
                </a:cxn>
                <a:cxn ang="0">
                  <a:pos x="93" y="124"/>
                </a:cxn>
                <a:cxn ang="0">
                  <a:pos x="54" y="111"/>
                </a:cxn>
                <a:cxn ang="0">
                  <a:pos x="22" y="98"/>
                </a:cxn>
                <a:cxn ang="0">
                  <a:pos x="6" y="85"/>
                </a:cxn>
                <a:cxn ang="0">
                  <a:pos x="0" y="70"/>
                </a:cxn>
              </a:cxnLst>
              <a:rect l="0" t="0" r="r" b="b"/>
              <a:pathLst>
                <a:path w="575" h="140">
                  <a:moveTo>
                    <a:pt x="0" y="70"/>
                  </a:moveTo>
                  <a:lnTo>
                    <a:pt x="6" y="54"/>
                  </a:lnTo>
                  <a:lnTo>
                    <a:pt x="22" y="41"/>
                  </a:lnTo>
                  <a:lnTo>
                    <a:pt x="54" y="28"/>
                  </a:lnTo>
                  <a:lnTo>
                    <a:pt x="93" y="15"/>
                  </a:lnTo>
                  <a:lnTo>
                    <a:pt x="144" y="9"/>
                  </a:lnTo>
                  <a:lnTo>
                    <a:pt x="198" y="3"/>
                  </a:lnTo>
                  <a:lnTo>
                    <a:pt x="255" y="0"/>
                  </a:lnTo>
                  <a:lnTo>
                    <a:pt x="316" y="0"/>
                  </a:lnTo>
                  <a:lnTo>
                    <a:pt x="374" y="3"/>
                  </a:lnTo>
                  <a:lnTo>
                    <a:pt x="431" y="9"/>
                  </a:lnTo>
                  <a:lnTo>
                    <a:pt x="479" y="15"/>
                  </a:lnTo>
                  <a:lnTo>
                    <a:pt x="517" y="28"/>
                  </a:lnTo>
                  <a:lnTo>
                    <a:pt x="549" y="41"/>
                  </a:lnTo>
                  <a:lnTo>
                    <a:pt x="568" y="54"/>
                  </a:lnTo>
                  <a:lnTo>
                    <a:pt x="575" y="70"/>
                  </a:lnTo>
                  <a:lnTo>
                    <a:pt x="568" y="85"/>
                  </a:lnTo>
                  <a:lnTo>
                    <a:pt x="549" y="98"/>
                  </a:lnTo>
                  <a:lnTo>
                    <a:pt x="517" y="111"/>
                  </a:lnTo>
                  <a:lnTo>
                    <a:pt x="479" y="124"/>
                  </a:lnTo>
                  <a:lnTo>
                    <a:pt x="431" y="130"/>
                  </a:lnTo>
                  <a:lnTo>
                    <a:pt x="374" y="136"/>
                  </a:lnTo>
                  <a:lnTo>
                    <a:pt x="316" y="140"/>
                  </a:lnTo>
                  <a:lnTo>
                    <a:pt x="255" y="140"/>
                  </a:lnTo>
                  <a:lnTo>
                    <a:pt x="198" y="136"/>
                  </a:lnTo>
                  <a:lnTo>
                    <a:pt x="144" y="130"/>
                  </a:lnTo>
                  <a:lnTo>
                    <a:pt x="93" y="124"/>
                  </a:lnTo>
                  <a:lnTo>
                    <a:pt x="54" y="111"/>
                  </a:lnTo>
                  <a:lnTo>
                    <a:pt x="22" y="98"/>
                  </a:lnTo>
                  <a:lnTo>
                    <a:pt x="6" y="85"/>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12" name="Line 28"/>
            <p:cNvSpPr>
              <a:spLocks noChangeShapeType="1"/>
            </p:cNvSpPr>
            <p:nvPr/>
          </p:nvSpPr>
          <p:spPr bwMode="auto">
            <a:xfrm>
              <a:off x="4132" y="3599"/>
              <a:ext cx="1" cy="286"/>
            </a:xfrm>
            <a:prstGeom prst="line">
              <a:avLst/>
            </a:prstGeom>
            <a:noFill/>
            <a:ln w="4763">
              <a:solidFill>
                <a:srgbClr val="000000"/>
              </a:solidFill>
              <a:round/>
              <a:headEnd/>
              <a:tailEnd/>
            </a:ln>
          </p:spPr>
          <p:txBody>
            <a:bodyPr/>
            <a:lstStyle/>
            <a:p>
              <a:endParaRPr lang="zh-CN" altLang="en-US"/>
            </a:p>
          </p:txBody>
        </p:sp>
        <p:sp>
          <p:nvSpPr>
            <p:cNvPr id="42013" name="Line 29"/>
            <p:cNvSpPr>
              <a:spLocks noChangeShapeType="1"/>
            </p:cNvSpPr>
            <p:nvPr/>
          </p:nvSpPr>
          <p:spPr bwMode="auto">
            <a:xfrm>
              <a:off x="4707" y="3599"/>
              <a:ext cx="1" cy="286"/>
            </a:xfrm>
            <a:prstGeom prst="line">
              <a:avLst/>
            </a:prstGeom>
            <a:noFill/>
            <a:ln w="4763">
              <a:solidFill>
                <a:srgbClr val="000000"/>
              </a:solidFill>
              <a:round/>
              <a:headEnd/>
              <a:tailEnd/>
            </a:ln>
          </p:spPr>
          <p:txBody>
            <a:bodyPr/>
            <a:lstStyle/>
            <a:p>
              <a:endParaRPr lang="zh-CN" altLang="en-US"/>
            </a:p>
          </p:txBody>
        </p:sp>
        <p:sp>
          <p:nvSpPr>
            <p:cNvPr id="42014" name="Rectangle 30"/>
            <p:cNvSpPr>
              <a:spLocks noChangeArrowheads="1"/>
            </p:cNvSpPr>
            <p:nvPr/>
          </p:nvSpPr>
          <p:spPr bwMode="auto">
            <a:xfrm>
              <a:off x="4263" y="3720"/>
              <a:ext cx="315"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etc...</a:t>
              </a:r>
              <a:endParaRPr lang="en-US" altLang="zh-CN" b="1"/>
            </a:p>
          </p:txBody>
        </p:sp>
        <p:sp>
          <p:nvSpPr>
            <p:cNvPr id="42015" name="Freeform 31"/>
            <p:cNvSpPr>
              <a:spLocks/>
            </p:cNvSpPr>
            <p:nvPr/>
          </p:nvSpPr>
          <p:spPr bwMode="auto">
            <a:xfrm>
              <a:off x="1546" y="3455"/>
              <a:ext cx="575" cy="144"/>
            </a:xfrm>
            <a:custGeom>
              <a:avLst/>
              <a:gdLst/>
              <a:ahLst/>
              <a:cxnLst>
                <a:cxn ang="0">
                  <a:pos x="0" y="74"/>
                </a:cxn>
                <a:cxn ang="0">
                  <a:pos x="6" y="58"/>
                </a:cxn>
                <a:cxn ang="0">
                  <a:pos x="22" y="42"/>
                </a:cxn>
                <a:cxn ang="0">
                  <a:pos x="54" y="29"/>
                </a:cxn>
                <a:cxn ang="0">
                  <a:pos x="92" y="19"/>
                </a:cxn>
                <a:cxn ang="0">
                  <a:pos x="144" y="10"/>
                </a:cxn>
                <a:cxn ang="0">
                  <a:pos x="198" y="4"/>
                </a:cxn>
                <a:cxn ang="0">
                  <a:pos x="255" y="0"/>
                </a:cxn>
                <a:cxn ang="0">
                  <a:pos x="316" y="0"/>
                </a:cxn>
                <a:cxn ang="0">
                  <a:pos x="373" y="4"/>
                </a:cxn>
                <a:cxn ang="0">
                  <a:pos x="431" y="10"/>
                </a:cxn>
                <a:cxn ang="0">
                  <a:pos x="479" y="19"/>
                </a:cxn>
                <a:cxn ang="0">
                  <a:pos x="517" y="29"/>
                </a:cxn>
                <a:cxn ang="0">
                  <a:pos x="549" y="42"/>
                </a:cxn>
                <a:cxn ang="0">
                  <a:pos x="568" y="58"/>
                </a:cxn>
                <a:cxn ang="0">
                  <a:pos x="575" y="74"/>
                </a:cxn>
                <a:cxn ang="0">
                  <a:pos x="568" y="86"/>
                </a:cxn>
                <a:cxn ang="0">
                  <a:pos x="549" y="102"/>
                </a:cxn>
                <a:cxn ang="0">
                  <a:pos x="517" y="115"/>
                </a:cxn>
                <a:cxn ang="0">
                  <a:pos x="479" y="124"/>
                </a:cxn>
                <a:cxn ang="0">
                  <a:pos x="431" y="134"/>
                </a:cxn>
                <a:cxn ang="0">
                  <a:pos x="373" y="140"/>
                </a:cxn>
                <a:cxn ang="0">
                  <a:pos x="316" y="144"/>
                </a:cxn>
                <a:cxn ang="0">
                  <a:pos x="255" y="144"/>
                </a:cxn>
                <a:cxn ang="0">
                  <a:pos x="198" y="140"/>
                </a:cxn>
                <a:cxn ang="0">
                  <a:pos x="144" y="134"/>
                </a:cxn>
                <a:cxn ang="0">
                  <a:pos x="92" y="124"/>
                </a:cxn>
                <a:cxn ang="0">
                  <a:pos x="54" y="115"/>
                </a:cxn>
                <a:cxn ang="0">
                  <a:pos x="22" y="102"/>
                </a:cxn>
                <a:cxn ang="0">
                  <a:pos x="6" y="86"/>
                </a:cxn>
                <a:cxn ang="0">
                  <a:pos x="0" y="74"/>
                </a:cxn>
              </a:cxnLst>
              <a:rect l="0" t="0" r="r" b="b"/>
              <a:pathLst>
                <a:path w="575" h="144">
                  <a:moveTo>
                    <a:pt x="0" y="74"/>
                  </a:moveTo>
                  <a:lnTo>
                    <a:pt x="6" y="58"/>
                  </a:lnTo>
                  <a:lnTo>
                    <a:pt x="22" y="42"/>
                  </a:lnTo>
                  <a:lnTo>
                    <a:pt x="54" y="29"/>
                  </a:lnTo>
                  <a:lnTo>
                    <a:pt x="92" y="19"/>
                  </a:lnTo>
                  <a:lnTo>
                    <a:pt x="144" y="10"/>
                  </a:lnTo>
                  <a:lnTo>
                    <a:pt x="198" y="4"/>
                  </a:lnTo>
                  <a:lnTo>
                    <a:pt x="255" y="0"/>
                  </a:lnTo>
                  <a:lnTo>
                    <a:pt x="316" y="0"/>
                  </a:lnTo>
                  <a:lnTo>
                    <a:pt x="373" y="4"/>
                  </a:lnTo>
                  <a:lnTo>
                    <a:pt x="431" y="10"/>
                  </a:lnTo>
                  <a:lnTo>
                    <a:pt x="479" y="19"/>
                  </a:lnTo>
                  <a:lnTo>
                    <a:pt x="517" y="29"/>
                  </a:lnTo>
                  <a:lnTo>
                    <a:pt x="549" y="42"/>
                  </a:lnTo>
                  <a:lnTo>
                    <a:pt x="568" y="58"/>
                  </a:lnTo>
                  <a:lnTo>
                    <a:pt x="575" y="74"/>
                  </a:lnTo>
                  <a:lnTo>
                    <a:pt x="568" y="86"/>
                  </a:lnTo>
                  <a:lnTo>
                    <a:pt x="549" y="102"/>
                  </a:lnTo>
                  <a:lnTo>
                    <a:pt x="517" y="115"/>
                  </a:lnTo>
                  <a:lnTo>
                    <a:pt x="479" y="124"/>
                  </a:lnTo>
                  <a:lnTo>
                    <a:pt x="431" y="134"/>
                  </a:lnTo>
                  <a:lnTo>
                    <a:pt x="373" y="140"/>
                  </a:lnTo>
                  <a:lnTo>
                    <a:pt x="316" y="144"/>
                  </a:lnTo>
                  <a:lnTo>
                    <a:pt x="255" y="144"/>
                  </a:lnTo>
                  <a:lnTo>
                    <a:pt x="198" y="140"/>
                  </a:lnTo>
                  <a:lnTo>
                    <a:pt x="144" y="134"/>
                  </a:lnTo>
                  <a:lnTo>
                    <a:pt x="92" y="124"/>
                  </a:lnTo>
                  <a:lnTo>
                    <a:pt x="54" y="115"/>
                  </a:lnTo>
                  <a:lnTo>
                    <a:pt x="22" y="102"/>
                  </a:lnTo>
                  <a:lnTo>
                    <a:pt x="6" y="86"/>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16" name="Rectangle 32"/>
            <p:cNvSpPr>
              <a:spLocks noChangeArrowheads="1"/>
            </p:cNvSpPr>
            <p:nvPr/>
          </p:nvSpPr>
          <p:spPr bwMode="auto">
            <a:xfrm>
              <a:off x="1546" y="3242"/>
              <a:ext cx="575" cy="287"/>
            </a:xfrm>
            <a:prstGeom prst="rect">
              <a:avLst/>
            </a:prstGeom>
            <a:solidFill>
              <a:srgbClr val="FFFFFF"/>
            </a:solidFill>
            <a:ln w="4763">
              <a:solidFill>
                <a:srgbClr val="FFFFFF"/>
              </a:solidFill>
              <a:miter lim="800000"/>
              <a:headEnd/>
              <a:tailEnd/>
            </a:ln>
          </p:spPr>
          <p:txBody>
            <a:bodyPr/>
            <a:lstStyle/>
            <a:p>
              <a:endParaRPr lang="zh-CN" altLang="en-US"/>
            </a:p>
          </p:txBody>
        </p:sp>
        <p:sp>
          <p:nvSpPr>
            <p:cNvPr id="42017" name="Freeform 33"/>
            <p:cNvSpPr>
              <a:spLocks/>
            </p:cNvSpPr>
            <p:nvPr/>
          </p:nvSpPr>
          <p:spPr bwMode="auto">
            <a:xfrm>
              <a:off x="1546" y="3169"/>
              <a:ext cx="575" cy="143"/>
            </a:xfrm>
            <a:custGeom>
              <a:avLst/>
              <a:gdLst/>
              <a:ahLst/>
              <a:cxnLst>
                <a:cxn ang="0">
                  <a:pos x="0" y="73"/>
                </a:cxn>
                <a:cxn ang="0">
                  <a:pos x="6" y="57"/>
                </a:cxn>
                <a:cxn ang="0">
                  <a:pos x="22" y="41"/>
                </a:cxn>
                <a:cxn ang="0">
                  <a:pos x="54" y="29"/>
                </a:cxn>
                <a:cxn ang="0">
                  <a:pos x="92" y="19"/>
                </a:cxn>
                <a:cxn ang="0">
                  <a:pos x="144" y="10"/>
                </a:cxn>
                <a:cxn ang="0">
                  <a:pos x="198" y="3"/>
                </a:cxn>
                <a:cxn ang="0">
                  <a:pos x="255" y="0"/>
                </a:cxn>
                <a:cxn ang="0">
                  <a:pos x="316" y="0"/>
                </a:cxn>
                <a:cxn ang="0">
                  <a:pos x="373" y="3"/>
                </a:cxn>
                <a:cxn ang="0">
                  <a:pos x="431" y="10"/>
                </a:cxn>
                <a:cxn ang="0">
                  <a:pos x="479" y="19"/>
                </a:cxn>
                <a:cxn ang="0">
                  <a:pos x="517" y="29"/>
                </a:cxn>
                <a:cxn ang="0">
                  <a:pos x="549" y="41"/>
                </a:cxn>
                <a:cxn ang="0">
                  <a:pos x="568" y="57"/>
                </a:cxn>
                <a:cxn ang="0">
                  <a:pos x="575" y="73"/>
                </a:cxn>
                <a:cxn ang="0">
                  <a:pos x="568" y="86"/>
                </a:cxn>
                <a:cxn ang="0">
                  <a:pos x="549" y="102"/>
                </a:cxn>
                <a:cxn ang="0">
                  <a:pos x="517" y="115"/>
                </a:cxn>
                <a:cxn ang="0">
                  <a:pos x="479" y="124"/>
                </a:cxn>
                <a:cxn ang="0">
                  <a:pos x="431" y="134"/>
                </a:cxn>
                <a:cxn ang="0">
                  <a:pos x="373" y="140"/>
                </a:cxn>
                <a:cxn ang="0">
                  <a:pos x="316" y="143"/>
                </a:cxn>
                <a:cxn ang="0">
                  <a:pos x="255" y="143"/>
                </a:cxn>
                <a:cxn ang="0">
                  <a:pos x="198" y="140"/>
                </a:cxn>
                <a:cxn ang="0">
                  <a:pos x="144" y="134"/>
                </a:cxn>
                <a:cxn ang="0">
                  <a:pos x="92" y="124"/>
                </a:cxn>
                <a:cxn ang="0">
                  <a:pos x="54" y="115"/>
                </a:cxn>
                <a:cxn ang="0">
                  <a:pos x="22" y="102"/>
                </a:cxn>
                <a:cxn ang="0">
                  <a:pos x="6" y="86"/>
                </a:cxn>
                <a:cxn ang="0">
                  <a:pos x="0" y="73"/>
                </a:cxn>
              </a:cxnLst>
              <a:rect l="0" t="0" r="r" b="b"/>
              <a:pathLst>
                <a:path w="575" h="143">
                  <a:moveTo>
                    <a:pt x="0" y="73"/>
                  </a:moveTo>
                  <a:lnTo>
                    <a:pt x="6" y="57"/>
                  </a:lnTo>
                  <a:lnTo>
                    <a:pt x="22" y="41"/>
                  </a:lnTo>
                  <a:lnTo>
                    <a:pt x="54" y="29"/>
                  </a:lnTo>
                  <a:lnTo>
                    <a:pt x="92" y="19"/>
                  </a:lnTo>
                  <a:lnTo>
                    <a:pt x="144" y="10"/>
                  </a:lnTo>
                  <a:lnTo>
                    <a:pt x="198" y="3"/>
                  </a:lnTo>
                  <a:lnTo>
                    <a:pt x="255" y="0"/>
                  </a:lnTo>
                  <a:lnTo>
                    <a:pt x="316" y="0"/>
                  </a:lnTo>
                  <a:lnTo>
                    <a:pt x="373" y="3"/>
                  </a:lnTo>
                  <a:lnTo>
                    <a:pt x="431" y="10"/>
                  </a:lnTo>
                  <a:lnTo>
                    <a:pt x="479" y="19"/>
                  </a:lnTo>
                  <a:lnTo>
                    <a:pt x="517" y="29"/>
                  </a:lnTo>
                  <a:lnTo>
                    <a:pt x="549" y="41"/>
                  </a:lnTo>
                  <a:lnTo>
                    <a:pt x="568" y="57"/>
                  </a:lnTo>
                  <a:lnTo>
                    <a:pt x="575" y="73"/>
                  </a:lnTo>
                  <a:lnTo>
                    <a:pt x="568" y="86"/>
                  </a:lnTo>
                  <a:lnTo>
                    <a:pt x="549" y="102"/>
                  </a:lnTo>
                  <a:lnTo>
                    <a:pt x="517" y="115"/>
                  </a:lnTo>
                  <a:lnTo>
                    <a:pt x="479" y="124"/>
                  </a:lnTo>
                  <a:lnTo>
                    <a:pt x="431" y="134"/>
                  </a:lnTo>
                  <a:lnTo>
                    <a:pt x="373" y="140"/>
                  </a:lnTo>
                  <a:lnTo>
                    <a:pt x="316" y="143"/>
                  </a:lnTo>
                  <a:lnTo>
                    <a:pt x="255" y="143"/>
                  </a:lnTo>
                  <a:lnTo>
                    <a:pt x="198" y="140"/>
                  </a:lnTo>
                  <a:lnTo>
                    <a:pt x="144" y="134"/>
                  </a:lnTo>
                  <a:lnTo>
                    <a:pt x="92" y="124"/>
                  </a:lnTo>
                  <a:lnTo>
                    <a:pt x="54" y="115"/>
                  </a:lnTo>
                  <a:lnTo>
                    <a:pt x="22" y="102"/>
                  </a:lnTo>
                  <a:lnTo>
                    <a:pt x="6" y="86"/>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18" name="Line 34"/>
            <p:cNvSpPr>
              <a:spLocks noChangeShapeType="1"/>
            </p:cNvSpPr>
            <p:nvPr/>
          </p:nvSpPr>
          <p:spPr bwMode="auto">
            <a:xfrm>
              <a:off x="1546" y="3242"/>
              <a:ext cx="1" cy="287"/>
            </a:xfrm>
            <a:prstGeom prst="line">
              <a:avLst/>
            </a:prstGeom>
            <a:noFill/>
            <a:ln w="4763">
              <a:solidFill>
                <a:srgbClr val="000000"/>
              </a:solidFill>
              <a:round/>
              <a:headEnd/>
              <a:tailEnd/>
            </a:ln>
          </p:spPr>
          <p:txBody>
            <a:bodyPr/>
            <a:lstStyle/>
            <a:p>
              <a:endParaRPr lang="zh-CN" altLang="en-US"/>
            </a:p>
          </p:txBody>
        </p:sp>
        <p:sp>
          <p:nvSpPr>
            <p:cNvPr id="42019" name="Line 35"/>
            <p:cNvSpPr>
              <a:spLocks noChangeShapeType="1"/>
            </p:cNvSpPr>
            <p:nvPr/>
          </p:nvSpPr>
          <p:spPr bwMode="auto">
            <a:xfrm>
              <a:off x="2121" y="3242"/>
              <a:ext cx="1" cy="287"/>
            </a:xfrm>
            <a:prstGeom prst="line">
              <a:avLst/>
            </a:prstGeom>
            <a:noFill/>
            <a:ln w="4763">
              <a:solidFill>
                <a:srgbClr val="000000"/>
              </a:solidFill>
              <a:round/>
              <a:headEnd/>
              <a:tailEnd/>
            </a:ln>
          </p:spPr>
          <p:txBody>
            <a:bodyPr/>
            <a:lstStyle/>
            <a:p>
              <a:endParaRPr lang="zh-CN" altLang="en-US"/>
            </a:p>
          </p:txBody>
        </p:sp>
        <p:sp>
          <p:nvSpPr>
            <p:cNvPr id="42020" name="Rectangle 36"/>
            <p:cNvSpPr>
              <a:spLocks noChangeArrowheads="1"/>
            </p:cNvSpPr>
            <p:nvPr/>
          </p:nvSpPr>
          <p:spPr bwMode="auto">
            <a:xfrm>
              <a:off x="1804" y="3360"/>
              <a:ext cx="62"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I</a:t>
              </a:r>
              <a:endParaRPr lang="en-US" altLang="zh-CN" b="1"/>
            </a:p>
          </p:txBody>
        </p:sp>
        <p:sp>
          <p:nvSpPr>
            <p:cNvPr id="42021" name="Freeform 37"/>
            <p:cNvSpPr>
              <a:spLocks/>
            </p:cNvSpPr>
            <p:nvPr/>
          </p:nvSpPr>
          <p:spPr bwMode="auto">
            <a:xfrm>
              <a:off x="2408" y="3455"/>
              <a:ext cx="575" cy="144"/>
            </a:xfrm>
            <a:custGeom>
              <a:avLst/>
              <a:gdLst/>
              <a:ahLst/>
              <a:cxnLst>
                <a:cxn ang="0">
                  <a:pos x="0" y="74"/>
                </a:cxn>
                <a:cxn ang="0">
                  <a:pos x="6" y="58"/>
                </a:cxn>
                <a:cxn ang="0">
                  <a:pos x="22" y="42"/>
                </a:cxn>
                <a:cxn ang="0">
                  <a:pos x="54" y="29"/>
                </a:cxn>
                <a:cxn ang="0">
                  <a:pos x="93" y="19"/>
                </a:cxn>
                <a:cxn ang="0">
                  <a:pos x="144" y="10"/>
                </a:cxn>
                <a:cxn ang="0">
                  <a:pos x="198" y="4"/>
                </a:cxn>
                <a:cxn ang="0">
                  <a:pos x="255" y="0"/>
                </a:cxn>
                <a:cxn ang="0">
                  <a:pos x="316" y="0"/>
                </a:cxn>
                <a:cxn ang="0">
                  <a:pos x="373" y="4"/>
                </a:cxn>
                <a:cxn ang="0">
                  <a:pos x="431" y="10"/>
                </a:cxn>
                <a:cxn ang="0">
                  <a:pos x="479" y="19"/>
                </a:cxn>
                <a:cxn ang="0">
                  <a:pos x="517" y="29"/>
                </a:cxn>
                <a:cxn ang="0">
                  <a:pos x="549" y="42"/>
                </a:cxn>
                <a:cxn ang="0">
                  <a:pos x="568" y="58"/>
                </a:cxn>
                <a:cxn ang="0">
                  <a:pos x="575" y="74"/>
                </a:cxn>
                <a:cxn ang="0">
                  <a:pos x="568" y="86"/>
                </a:cxn>
                <a:cxn ang="0">
                  <a:pos x="549" y="102"/>
                </a:cxn>
                <a:cxn ang="0">
                  <a:pos x="517" y="115"/>
                </a:cxn>
                <a:cxn ang="0">
                  <a:pos x="479" y="124"/>
                </a:cxn>
                <a:cxn ang="0">
                  <a:pos x="431" y="134"/>
                </a:cxn>
                <a:cxn ang="0">
                  <a:pos x="373" y="140"/>
                </a:cxn>
                <a:cxn ang="0">
                  <a:pos x="316" y="144"/>
                </a:cxn>
                <a:cxn ang="0">
                  <a:pos x="255" y="144"/>
                </a:cxn>
                <a:cxn ang="0">
                  <a:pos x="198" y="140"/>
                </a:cxn>
                <a:cxn ang="0">
                  <a:pos x="144" y="134"/>
                </a:cxn>
                <a:cxn ang="0">
                  <a:pos x="93" y="124"/>
                </a:cxn>
                <a:cxn ang="0">
                  <a:pos x="54" y="115"/>
                </a:cxn>
                <a:cxn ang="0">
                  <a:pos x="22" y="102"/>
                </a:cxn>
                <a:cxn ang="0">
                  <a:pos x="6" y="86"/>
                </a:cxn>
                <a:cxn ang="0">
                  <a:pos x="0" y="74"/>
                </a:cxn>
              </a:cxnLst>
              <a:rect l="0" t="0" r="r" b="b"/>
              <a:pathLst>
                <a:path w="575" h="144">
                  <a:moveTo>
                    <a:pt x="0" y="74"/>
                  </a:moveTo>
                  <a:lnTo>
                    <a:pt x="6" y="58"/>
                  </a:lnTo>
                  <a:lnTo>
                    <a:pt x="22" y="42"/>
                  </a:lnTo>
                  <a:lnTo>
                    <a:pt x="54" y="29"/>
                  </a:lnTo>
                  <a:lnTo>
                    <a:pt x="93" y="19"/>
                  </a:lnTo>
                  <a:lnTo>
                    <a:pt x="144" y="10"/>
                  </a:lnTo>
                  <a:lnTo>
                    <a:pt x="198" y="4"/>
                  </a:lnTo>
                  <a:lnTo>
                    <a:pt x="255" y="0"/>
                  </a:lnTo>
                  <a:lnTo>
                    <a:pt x="316" y="0"/>
                  </a:lnTo>
                  <a:lnTo>
                    <a:pt x="373" y="4"/>
                  </a:lnTo>
                  <a:lnTo>
                    <a:pt x="431" y="10"/>
                  </a:lnTo>
                  <a:lnTo>
                    <a:pt x="479" y="19"/>
                  </a:lnTo>
                  <a:lnTo>
                    <a:pt x="517" y="29"/>
                  </a:lnTo>
                  <a:lnTo>
                    <a:pt x="549" y="42"/>
                  </a:lnTo>
                  <a:lnTo>
                    <a:pt x="568" y="58"/>
                  </a:lnTo>
                  <a:lnTo>
                    <a:pt x="575" y="74"/>
                  </a:lnTo>
                  <a:lnTo>
                    <a:pt x="568" y="86"/>
                  </a:lnTo>
                  <a:lnTo>
                    <a:pt x="549" y="102"/>
                  </a:lnTo>
                  <a:lnTo>
                    <a:pt x="517" y="115"/>
                  </a:lnTo>
                  <a:lnTo>
                    <a:pt x="479" y="124"/>
                  </a:lnTo>
                  <a:lnTo>
                    <a:pt x="431" y="134"/>
                  </a:lnTo>
                  <a:lnTo>
                    <a:pt x="373" y="140"/>
                  </a:lnTo>
                  <a:lnTo>
                    <a:pt x="316" y="144"/>
                  </a:lnTo>
                  <a:lnTo>
                    <a:pt x="255" y="144"/>
                  </a:lnTo>
                  <a:lnTo>
                    <a:pt x="198" y="140"/>
                  </a:lnTo>
                  <a:lnTo>
                    <a:pt x="144" y="134"/>
                  </a:lnTo>
                  <a:lnTo>
                    <a:pt x="93" y="124"/>
                  </a:lnTo>
                  <a:lnTo>
                    <a:pt x="54" y="115"/>
                  </a:lnTo>
                  <a:lnTo>
                    <a:pt x="22" y="102"/>
                  </a:lnTo>
                  <a:lnTo>
                    <a:pt x="6" y="86"/>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22" name="Rectangle 38"/>
            <p:cNvSpPr>
              <a:spLocks noChangeArrowheads="1"/>
            </p:cNvSpPr>
            <p:nvPr/>
          </p:nvSpPr>
          <p:spPr bwMode="auto">
            <a:xfrm>
              <a:off x="2408" y="3242"/>
              <a:ext cx="575" cy="287"/>
            </a:xfrm>
            <a:prstGeom prst="rect">
              <a:avLst/>
            </a:prstGeom>
            <a:solidFill>
              <a:srgbClr val="FFFFFF"/>
            </a:solidFill>
            <a:ln w="4763">
              <a:solidFill>
                <a:srgbClr val="FFFFFF"/>
              </a:solidFill>
              <a:miter lim="800000"/>
              <a:headEnd/>
              <a:tailEnd/>
            </a:ln>
          </p:spPr>
          <p:txBody>
            <a:bodyPr/>
            <a:lstStyle/>
            <a:p>
              <a:endParaRPr lang="zh-CN" altLang="en-US"/>
            </a:p>
          </p:txBody>
        </p:sp>
        <p:sp>
          <p:nvSpPr>
            <p:cNvPr id="42023" name="Freeform 39"/>
            <p:cNvSpPr>
              <a:spLocks/>
            </p:cNvSpPr>
            <p:nvPr/>
          </p:nvSpPr>
          <p:spPr bwMode="auto">
            <a:xfrm>
              <a:off x="2408" y="3169"/>
              <a:ext cx="575" cy="143"/>
            </a:xfrm>
            <a:custGeom>
              <a:avLst/>
              <a:gdLst/>
              <a:ahLst/>
              <a:cxnLst>
                <a:cxn ang="0">
                  <a:pos x="0" y="73"/>
                </a:cxn>
                <a:cxn ang="0">
                  <a:pos x="6" y="57"/>
                </a:cxn>
                <a:cxn ang="0">
                  <a:pos x="22" y="41"/>
                </a:cxn>
                <a:cxn ang="0">
                  <a:pos x="54" y="29"/>
                </a:cxn>
                <a:cxn ang="0">
                  <a:pos x="93" y="19"/>
                </a:cxn>
                <a:cxn ang="0">
                  <a:pos x="144" y="10"/>
                </a:cxn>
                <a:cxn ang="0">
                  <a:pos x="198" y="3"/>
                </a:cxn>
                <a:cxn ang="0">
                  <a:pos x="255" y="0"/>
                </a:cxn>
                <a:cxn ang="0">
                  <a:pos x="316" y="0"/>
                </a:cxn>
                <a:cxn ang="0">
                  <a:pos x="373" y="3"/>
                </a:cxn>
                <a:cxn ang="0">
                  <a:pos x="431" y="10"/>
                </a:cxn>
                <a:cxn ang="0">
                  <a:pos x="479" y="19"/>
                </a:cxn>
                <a:cxn ang="0">
                  <a:pos x="517" y="29"/>
                </a:cxn>
                <a:cxn ang="0">
                  <a:pos x="549" y="41"/>
                </a:cxn>
                <a:cxn ang="0">
                  <a:pos x="568" y="57"/>
                </a:cxn>
                <a:cxn ang="0">
                  <a:pos x="575" y="73"/>
                </a:cxn>
                <a:cxn ang="0">
                  <a:pos x="568" y="86"/>
                </a:cxn>
                <a:cxn ang="0">
                  <a:pos x="549" y="102"/>
                </a:cxn>
                <a:cxn ang="0">
                  <a:pos x="517" y="115"/>
                </a:cxn>
                <a:cxn ang="0">
                  <a:pos x="479" y="124"/>
                </a:cxn>
                <a:cxn ang="0">
                  <a:pos x="431" y="134"/>
                </a:cxn>
                <a:cxn ang="0">
                  <a:pos x="373" y="140"/>
                </a:cxn>
                <a:cxn ang="0">
                  <a:pos x="316" y="143"/>
                </a:cxn>
                <a:cxn ang="0">
                  <a:pos x="255" y="143"/>
                </a:cxn>
                <a:cxn ang="0">
                  <a:pos x="198" y="140"/>
                </a:cxn>
                <a:cxn ang="0">
                  <a:pos x="144" y="134"/>
                </a:cxn>
                <a:cxn ang="0">
                  <a:pos x="93" y="124"/>
                </a:cxn>
                <a:cxn ang="0">
                  <a:pos x="54" y="115"/>
                </a:cxn>
                <a:cxn ang="0">
                  <a:pos x="22" y="102"/>
                </a:cxn>
                <a:cxn ang="0">
                  <a:pos x="6" y="86"/>
                </a:cxn>
                <a:cxn ang="0">
                  <a:pos x="0" y="73"/>
                </a:cxn>
              </a:cxnLst>
              <a:rect l="0" t="0" r="r" b="b"/>
              <a:pathLst>
                <a:path w="575" h="143">
                  <a:moveTo>
                    <a:pt x="0" y="73"/>
                  </a:moveTo>
                  <a:lnTo>
                    <a:pt x="6" y="57"/>
                  </a:lnTo>
                  <a:lnTo>
                    <a:pt x="22" y="41"/>
                  </a:lnTo>
                  <a:lnTo>
                    <a:pt x="54" y="29"/>
                  </a:lnTo>
                  <a:lnTo>
                    <a:pt x="93" y="19"/>
                  </a:lnTo>
                  <a:lnTo>
                    <a:pt x="144" y="10"/>
                  </a:lnTo>
                  <a:lnTo>
                    <a:pt x="198" y="3"/>
                  </a:lnTo>
                  <a:lnTo>
                    <a:pt x="255" y="0"/>
                  </a:lnTo>
                  <a:lnTo>
                    <a:pt x="316" y="0"/>
                  </a:lnTo>
                  <a:lnTo>
                    <a:pt x="373" y="3"/>
                  </a:lnTo>
                  <a:lnTo>
                    <a:pt x="431" y="10"/>
                  </a:lnTo>
                  <a:lnTo>
                    <a:pt x="479" y="19"/>
                  </a:lnTo>
                  <a:lnTo>
                    <a:pt x="517" y="29"/>
                  </a:lnTo>
                  <a:lnTo>
                    <a:pt x="549" y="41"/>
                  </a:lnTo>
                  <a:lnTo>
                    <a:pt x="568" y="57"/>
                  </a:lnTo>
                  <a:lnTo>
                    <a:pt x="575" y="73"/>
                  </a:lnTo>
                  <a:lnTo>
                    <a:pt x="568" y="86"/>
                  </a:lnTo>
                  <a:lnTo>
                    <a:pt x="549" y="102"/>
                  </a:lnTo>
                  <a:lnTo>
                    <a:pt x="517" y="115"/>
                  </a:lnTo>
                  <a:lnTo>
                    <a:pt x="479" y="124"/>
                  </a:lnTo>
                  <a:lnTo>
                    <a:pt x="431" y="134"/>
                  </a:lnTo>
                  <a:lnTo>
                    <a:pt x="373" y="140"/>
                  </a:lnTo>
                  <a:lnTo>
                    <a:pt x="316" y="143"/>
                  </a:lnTo>
                  <a:lnTo>
                    <a:pt x="255" y="143"/>
                  </a:lnTo>
                  <a:lnTo>
                    <a:pt x="198" y="140"/>
                  </a:lnTo>
                  <a:lnTo>
                    <a:pt x="144" y="134"/>
                  </a:lnTo>
                  <a:lnTo>
                    <a:pt x="93" y="124"/>
                  </a:lnTo>
                  <a:lnTo>
                    <a:pt x="54" y="115"/>
                  </a:lnTo>
                  <a:lnTo>
                    <a:pt x="22" y="102"/>
                  </a:lnTo>
                  <a:lnTo>
                    <a:pt x="6" y="86"/>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24" name="Line 40"/>
            <p:cNvSpPr>
              <a:spLocks noChangeShapeType="1"/>
            </p:cNvSpPr>
            <p:nvPr/>
          </p:nvSpPr>
          <p:spPr bwMode="auto">
            <a:xfrm>
              <a:off x="2408" y="3242"/>
              <a:ext cx="1" cy="287"/>
            </a:xfrm>
            <a:prstGeom prst="line">
              <a:avLst/>
            </a:prstGeom>
            <a:noFill/>
            <a:ln w="4763">
              <a:solidFill>
                <a:srgbClr val="000000"/>
              </a:solidFill>
              <a:round/>
              <a:headEnd/>
              <a:tailEnd/>
            </a:ln>
          </p:spPr>
          <p:txBody>
            <a:bodyPr/>
            <a:lstStyle/>
            <a:p>
              <a:endParaRPr lang="zh-CN" altLang="en-US"/>
            </a:p>
          </p:txBody>
        </p:sp>
        <p:sp>
          <p:nvSpPr>
            <p:cNvPr id="42025" name="Line 41"/>
            <p:cNvSpPr>
              <a:spLocks noChangeShapeType="1"/>
            </p:cNvSpPr>
            <p:nvPr/>
          </p:nvSpPr>
          <p:spPr bwMode="auto">
            <a:xfrm>
              <a:off x="2983" y="3242"/>
              <a:ext cx="1" cy="287"/>
            </a:xfrm>
            <a:prstGeom prst="line">
              <a:avLst/>
            </a:prstGeom>
            <a:noFill/>
            <a:ln w="4763">
              <a:solidFill>
                <a:srgbClr val="000000"/>
              </a:solidFill>
              <a:round/>
              <a:headEnd/>
              <a:tailEnd/>
            </a:ln>
          </p:spPr>
          <p:txBody>
            <a:bodyPr/>
            <a:lstStyle/>
            <a:p>
              <a:endParaRPr lang="zh-CN" altLang="en-US"/>
            </a:p>
          </p:txBody>
        </p:sp>
        <p:sp>
          <p:nvSpPr>
            <p:cNvPr id="42026" name="Rectangle 42"/>
            <p:cNvSpPr>
              <a:spLocks noChangeArrowheads="1"/>
            </p:cNvSpPr>
            <p:nvPr/>
          </p:nvSpPr>
          <p:spPr bwMode="auto">
            <a:xfrm>
              <a:off x="2663" y="3360"/>
              <a:ext cx="80"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J</a:t>
              </a:r>
              <a:endParaRPr lang="en-US" altLang="zh-CN" b="1"/>
            </a:p>
          </p:txBody>
        </p:sp>
        <p:sp>
          <p:nvSpPr>
            <p:cNvPr id="42027" name="Freeform 43"/>
            <p:cNvSpPr>
              <a:spLocks/>
            </p:cNvSpPr>
            <p:nvPr/>
          </p:nvSpPr>
          <p:spPr bwMode="auto">
            <a:xfrm>
              <a:off x="3270" y="3455"/>
              <a:ext cx="575" cy="144"/>
            </a:xfrm>
            <a:custGeom>
              <a:avLst/>
              <a:gdLst/>
              <a:ahLst/>
              <a:cxnLst>
                <a:cxn ang="0">
                  <a:pos x="0" y="74"/>
                </a:cxn>
                <a:cxn ang="0">
                  <a:pos x="6" y="58"/>
                </a:cxn>
                <a:cxn ang="0">
                  <a:pos x="22" y="42"/>
                </a:cxn>
                <a:cxn ang="0">
                  <a:pos x="54" y="29"/>
                </a:cxn>
                <a:cxn ang="0">
                  <a:pos x="93" y="19"/>
                </a:cxn>
                <a:cxn ang="0">
                  <a:pos x="144" y="10"/>
                </a:cxn>
                <a:cxn ang="0">
                  <a:pos x="198" y="4"/>
                </a:cxn>
                <a:cxn ang="0">
                  <a:pos x="255" y="0"/>
                </a:cxn>
                <a:cxn ang="0">
                  <a:pos x="316" y="0"/>
                </a:cxn>
                <a:cxn ang="0">
                  <a:pos x="374" y="4"/>
                </a:cxn>
                <a:cxn ang="0">
                  <a:pos x="431" y="10"/>
                </a:cxn>
                <a:cxn ang="0">
                  <a:pos x="479" y="19"/>
                </a:cxn>
                <a:cxn ang="0">
                  <a:pos x="517" y="29"/>
                </a:cxn>
                <a:cxn ang="0">
                  <a:pos x="549" y="42"/>
                </a:cxn>
                <a:cxn ang="0">
                  <a:pos x="568" y="58"/>
                </a:cxn>
                <a:cxn ang="0">
                  <a:pos x="575" y="74"/>
                </a:cxn>
                <a:cxn ang="0">
                  <a:pos x="568" y="86"/>
                </a:cxn>
                <a:cxn ang="0">
                  <a:pos x="549" y="102"/>
                </a:cxn>
                <a:cxn ang="0">
                  <a:pos x="517" y="115"/>
                </a:cxn>
                <a:cxn ang="0">
                  <a:pos x="479" y="124"/>
                </a:cxn>
                <a:cxn ang="0">
                  <a:pos x="431" y="134"/>
                </a:cxn>
                <a:cxn ang="0">
                  <a:pos x="374" y="140"/>
                </a:cxn>
                <a:cxn ang="0">
                  <a:pos x="316" y="144"/>
                </a:cxn>
                <a:cxn ang="0">
                  <a:pos x="255" y="144"/>
                </a:cxn>
                <a:cxn ang="0">
                  <a:pos x="198" y="140"/>
                </a:cxn>
                <a:cxn ang="0">
                  <a:pos x="144" y="134"/>
                </a:cxn>
                <a:cxn ang="0">
                  <a:pos x="93" y="124"/>
                </a:cxn>
                <a:cxn ang="0">
                  <a:pos x="54" y="115"/>
                </a:cxn>
                <a:cxn ang="0">
                  <a:pos x="22" y="102"/>
                </a:cxn>
                <a:cxn ang="0">
                  <a:pos x="6" y="86"/>
                </a:cxn>
                <a:cxn ang="0">
                  <a:pos x="0" y="74"/>
                </a:cxn>
              </a:cxnLst>
              <a:rect l="0" t="0" r="r" b="b"/>
              <a:pathLst>
                <a:path w="575" h="144">
                  <a:moveTo>
                    <a:pt x="0" y="74"/>
                  </a:moveTo>
                  <a:lnTo>
                    <a:pt x="6" y="58"/>
                  </a:lnTo>
                  <a:lnTo>
                    <a:pt x="22" y="42"/>
                  </a:lnTo>
                  <a:lnTo>
                    <a:pt x="54" y="29"/>
                  </a:lnTo>
                  <a:lnTo>
                    <a:pt x="93" y="19"/>
                  </a:lnTo>
                  <a:lnTo>
                    <a:pt x="144" y="10"/>
                  </a:lnTo>
                  <a:lnTo>
                    <a:pt x="198" y="4"/>
                  </a:lnTo>
                  <a:lnTo>
                    <a:pt x="255" y="0"/>
                  </a:lnTo>
                  <a:lnTo>
                    <a:pt x="316" y="0"/>
                  </a:lnTo>
                  <a:lnTo>
                    <a:pt x="374" y="4"/>
                  </a:lnTo>
                  <a:lnTo>
                    <a:pt x="431" y="10"/>
                  </a:lnTo>
                  <a:lnTo>
                    <a:pt x="479" y="19"/>
                  </a:lnTo>
                  <a:lnTo>
                    <a:pt x="517" y="29"/>
                  </a:lnTo>
                  <a:lnTo>
                    <a:pt x="549" y="42"/>
                  </a:lnTo>
                  <a:lnTo>
                    <a:pt x="568" y="58"/>
                  </a:lnTo>
                  <a:lnTo>
                    <a:pt x="575" y="74"/>
                  </a:lnTo>
                  <a:lnTo>
                    <a:pt x="568" y="86"/>
                  </a:lnTo>
                  <a:lnTo>
                    <a:pt x="549" y="102"/>
                  </a:lnTo>
                  <a:lnTo>
                    <a:pt x="517" y="115"/>
                  </a:lnTo>
                  <a:lnTo>
                    <a:pt x="479" y="124"/>
                  </a:lnTo>
                  <a:lnTo>
                    <a:pt x="431" y="134"/>
                  </a:lnTo>
                  <a:lnTo>
                    <a:pt x="374" y="140"/>
                  </a:lnTo>
                  <a:lnTo>
                    <a:pt x="316" y="144"/>
                  </a:lnTo>
                  <a:lnTo>
                    <a:pt x="255" y="144"/>
                  </a:lnTo>
                  <a:lnTo>
                    <a:pt x="198" y="140"/>
                  </a:lnTo>
                  <a:lnTo>
                    <a:pt x="144" y="134"/>
                  </a:lnTo>
                  <a:lnTo>
                    <a:pt x="93" y="124"/>
                  </a:lnTo>
                  <a:lnTo>
                    <a:pt x="54" y="115"/>
                  </a:lnTo>
                  <a:lnTo>
                    <a:pt x="22" y="102"/>
                  </a:lnTo>
                  <a:lnTo>
                    <a:pt x="6" y="86"/>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28" name="Rectangle 44"/>
            <p:cNvSpPr>
              <a:spLocks noChangeArrowheads="1"/>
            </p:cNvSpPr>
            <p:nvPr/>
          </p:nvSpPr>
          <p:spPr bwMode="auto">
            <a:xfrm>
              <a:off x="3270" y="3242"/>
              <a:ext cx="575" cy="287"/>
            </a:xfrm>
            <a:prstGeom prst="rect">
              <a:avLst/>
            </a:prstGeom>
            <a:solidFill>
              <a:srgbClr val="FFFFFF"/>
            </a:solidFill>
            <a:ln w="4763">
              <a:solidFill>
                <a:srgbClr val="FFFFFF"/>
              </a:solidFill>
              <a:miter lim="800000"/>
              <a:headEnd/>
              <a:tailEnd/>
            </a:ln>
          </p:spPr>
          <p:txBody>
            <a:bodyPr/>
            <a:lstStyle/>
            <a:p>
              <a:endParaRPr lang="zh-CN" altLang="en-US"/>
            </a:p>
          </p:txBody>
        </p:sp>
        <p:sp>
          <p:nvSpPr>
            <p:cNvPr id="42029" name="Freeform 45"/>
            <p:cNvSpPr>
              <a:spLocks/>
            </p:cNvSpPr>
            <p:nvPr/>
          </p:nvSpPr>
          <p:spPr bwMode="auto">
            <a:xfrm>
              <a:off x="3270" y="3169"/>
              <a:ext cx="575" cy="143"/>
            </a:xfrm>
            <a:custGeom>
              <a:avLst/>
              <a:gdLst/>
              <a:ahLst/>
              <a:cxnLst>
                <a:cxn ang="0">
                  <a:pos x="0" y="73"/>
                </a:cxn>
                <a:cxn ang="0">
                  <a:pos x="6" y="57"/>
                </a:cxn>
                <a:cxn ang="0">
                  <a:pos x="22" y="41"/>
                </a:cxn>
                <a:cxn ang="0">
                  <a:pos x="54" y="29"/>
                </a:cxn>
                <a:cxn ang="0">
                  <a:pos x="93" y="19"/>
                </a:cxn>
                <a:cxn ang="0">
                  <a:pos x="144" y="10"/>
                </a:cxn>
                <a:cxn ang="0">
                  <a:pos x="198" y="3"/>
                </a:cxn>
                <a:cxn ang="0">
                  <a:pos x="255" y="0"/>
                </a:cxn>
                <a:cxn ang="0">
                  <a:pos x="316" y="0"/>
                </a:cxn>
                <a:cxn ang="0">
                  <a:pos x="374" y="3"/>
                </a:cxn>
                <a:cxn ang="0">
                  <a:pos x="431" y="10"/>
                </a:cxn>
                <a:cxn ang="0">
                  <a:pos x="479" y="19"/>
                </a:cxn>
                <a:cxn ang="0">
                  <a:pos x="517" y="29"/>
                </a:cxn>
                <a:cxn ang="0">
                  <a:pos x="549" y="41"/>
                </a:cxn>
                <a:cxn ang="0">
                  <a:pos x="568" y="57"/>
                </a:cxn>
                <a:cxn ang="0">
                  <a:pos x="575" y="73"/>
                </a:cxn>
                <a:cxn ang="0">
                  <a:pos x="568" y="86"/>
                </a:cxn>
                <a:cxn ang="0">
                  <a:pos x="549" y="102"/>
                </a:cxn>
                <a:cxn ang="0">
                  <a:pos x="517" y="115"/>
                </a:cxn>
                <a:cxn ang="0">
                  <a:pos x="479" y="124"/>
                </a:cxn>
                <a:cxn ang="0">
                  <a:pos x="431" y="134"/>
                </a:cxn>
                <a:cxn ang="0">
                  <a:pos x="374" y="140"/>
                </a:cxn>
                <a:cxn ang="0">
                  <a:pos x="316" y="143"/>
                </a:cxn>
                <a:cxn ang="0">
                  <a:pos x="255" y="143"/>
                </a:cxn>
                <a:cxn ang="0">
                  <a:pos x="198" y="140"/>
                </a:cxn>
                <a:cxn ang="0">
                  <a:pos x="144" y="134"/>
                </a:cxn>
                <a:cxn ang="0">
                  <a:pos x="93" y="124"/>
                </a:cxn>
                <a:cxn ang="0">
                  <a:pos x="54" y="115"/>
                </a:cxn>
                <a:cxn ang="0">
                  <a:pos x="22" y="102"/>
                </a:cxn>
                <a:cxn ang="0">
                  <a:pos x="6" y="86"/>
                </a:cxn>
                <a:cxn ang="0">
                  <a:pos x="0" y="73"/>
                </a:cxn>
              </a:cxnLst>
              <a:rect l="0" t="0" r="r" b="b"/>
              <a:pathLst>
                <a:path w="575" h="143">
                  <a:moveTo>
                    <a:pt x="0" y="73"/>
                  </a:moveTo>
                  <a:lnTo>
                    <a:pt x="6" y="57"/>
                  </a:lnTo>
                  <a:lnTo>
                    <a:pt x="22" y="41"/>
                  </a:lnTo>
                  <a:lnTo>
                    <a:pt x="54" y="29"/>
                  </a:lnTo>
                  <a:lnTo>
                    <a:pt x="93" y="19"/>
                  </a:lnTo>
                  <a:lnTo>
                    <a:pt x="144" y="10"/>
                  </a:lnTo>
                  <a:lnTo>
                    <a:pt x="198" y="3"/>
                  </a:lnTo>
                  <a:lnTo>
                    <a:pt x="255" y="0"/>
                  </a:lnTo>
                  <a:lnTo>
                    <a:pt x="316" y="0"/>
                  </a:lnTo>
                  <a:lnTo>
                    <a:pt x="374" y="3"/>
                  </a:lnTo>
                  <a:lnTo>
                    <a:pt x="431" y="10"/>
                  </a:lnTo>
                  <a:lnTo>
                    <a:pt x="479" y="19"/>
                  </a:lnTo>
                  <a:lnTo>
                    <a:pt x="517" y="29"/>
                  </a:lnTo>
                  <a:lnTo>
                    <a:pt x="549" y="41"/>
                  </a:lnTo>
                  <a:lnTo>
                    <a:pt x="568" y="57"/>
                  </a:lnTo>
                  <a:lnTo>
                    <a:pt x="575" y="73"/>
                  </a:lnTo>
                  <a:lnTo>
                    <a:pt x="568" y="86"/>
                  </a:lnTo>
                  <a:lnTo>
                    <a:pt x="549" y="102"/>
                  </a:lnTo>
                  <a:lnTo>
                    <a:pt x="517" y="115"/>
                  </a:lnTo>
                  <a:lnTo>
                    <a:pt x="479" y="124"/>
                  </a:lnTo>
                  <a:lnTo>
                    <a:pt x="431" y="134"/>
                  </a:lnTo>
                  <a:lnTo>
                    <a:pt x="374" y="140"/>
                  </a:lnTo>
                  <a:lnTo>
                    <a:pt x="316" y="143"/>
                  </a:lnTo>
                  <a:lnTo>
                    <a:pt x="255" y="143"/>
                  </a:lnTo>
                  <a:lnTo>
                    <a:pt x="198" y="140"/>
                  </a:lnTo>
                  <a:lnTo>
                    <a:pt x="144" y="134"/>
                  </a:lnTo>
                  <a:lnTo>
                    <a:pt x="93" y="124"/>
                  </a:lnTo>
                  <a:lnTo>
                    <a:pt x="54" y="115"/>
                  </a:lnTo>
                  <a:lnTo>
                    <a:pt x="22" y="102"/>
                  </a:lnTo>
                  <a:lnTo>
                    <a:pt x="6" y="86"/>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30" name="Line 46"/>
            <p:cNvSpPr>
              <a:spLocks noChangeShapeType="1"/>
            </p:cNvSpPr>
            <p:nvPr/>
          </p:nvSpPr>
          <p:spPr bwMode="auto">
            <a:xfrm>
              <a:off x="3270" y="3242"/>
              <a:ext cx="1" cy="287"/>
            </a:xfrm>
            <a:prstGeom prst="line">
              <a:avLst/>
            </a:prstGeom>
            <a:noFill/>
            <a:ln w="4763">
              <a:solidFill>
                <a:srgbClr val="000000"/>
              </a:solidFill>
              <a:round/>
              <a:headEnd/>
              <a:tailEnd/>
            </a:ln>
          </p:spPr>
          <p:txBody>
            <a:bodyPr/>
            <a:lstStyle/>
            <a:p>
              <a:endParaRPr lang="zh-CN" altLang="en-US"/>
            </a:p>
          </p:txBody>
        </p:sp>
        <p:sp>
          <p:nvSpPr>
            <p:cNvPr id="42031" name="Line 47"/>
            <p:cNvSpPr>
              <a:spLocks noChangeShapeType="1"/>
            </p:cNvSpPr>
            <p:nvPr/>
          </p:nvSpPr>
          <p:spPr bwMode="auto">
            <a:xfrm>
              <a:off x="3845" y="3242"/>
              <a:ext cx="1" cy="287"/>
            </a:xfrm>
            <a:prstGeom prst="line">
              <a:avLst/>
            </a:prstGeom>
            <a:noFill/>
            <a:ln w="4763">
              <a:solidFill>
                <a:srgbClr val="000000"/>
              </a:solidFill>
              <a:round/>
              <a:headEnd/>
              <a:tailEnd/>
            </a:ln>
          </p:spPr>
          <p:txBody>
            <a:bodyPr/>
            <a:lstStyle/>
            <a:p>
              <a:endParaRPr lang="zh-CN" altLang="en-US"/>
            </a:p>
          </p:txBody>
        </p:sp>
        <p:sp>
          <p:nvSpPr>
            <p:cNvPr id="42032" name="Rectangle 48"/>
            <p:cNvSpPr>
              <a:spLocks noChangeArrowheads="1"/>
            </p:cNvSpPr>
            <p:nvPr/>
          </p:nvSpPr>
          <p:spPr bwMode="auto">
            <a:xfrm>
              <a:off x="3500" y="3360"/>
              <a:ext cx="124"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K</a:t>
              </a:r>
              <a:endParaRPr lang="en-US" altLang="zh-CN" b="1"/>
            </a:p>
          </p:txBody>
        </p:sp>
        <p:sp>
          <p:nvSpPr>
            <p:cNvPr id="42033" name="Freeform 49"/>
            <p:cNvSpPr>
              <a:spLocks/>
            </p:cNvSpPr>
            <p:nvPr/>
          </p:nvSpPr>
          <p:spPr bwMode="auto">
            <a:xfrm>
              <a:off x="4132" y="3455"/>
              <a:ext cx="575" cy="144"/>
            </a:xfrm>
            <a:custGeom>
              <a:avLst/>
              <a:gdLst/>
              <a:ahLst/>
              <a:cxnLst>
                <a:cxn ang="0">
                  <a:pos x="0" y="74"/>
                </a:cxn>
                <a:cxn ang="0">
                  <a:pos x="6" y="58"/>
                </a:cxn>
                <a:cxn ang="0">
                  <a:pos x="22" y="42"/>
                </a:cxn>
                <a:cxn ang="0">
                  <a:pos x="54" y="29"/>
                </a:cxn>
                <a:cxn ang="0">
                  <a:pos x="93" y="19"/>
                </a:cxn>
                <a:cxn ang="0">
                  <a:pos x="144" y="10"/>
                </a:cxn>
                <a:cxn ang="0">
                  <a:pos x="198" y="4"/>
                </a:cxn>
                <a:cxn ang="0">
                  <a:pos x="255" y="0"/>
                </a:cxn>
                <a:cxn ang="0">
                  <a:pos x="316" y="0"/>
                </a:cxn>
                <a:cxn ang="0">
                  <a:pos x="374" y="4"/>
                </a:cxn>
                <a:cxn ang="0">
                  <a:pos x="431" y="10"/>
                </a:cxn>
                <a:cxn ang="0">
                  <a:pos x="479" y="19"/>
                </a:cxn>
                <a:cxn ang="0">
                  <a:pos x="517" y="29"/>
                </a:cxn>
                <a:cxn ang="0">
                  <a:pos x="549" y="42"/>
                </a:cxn>
                <a:cxn ang="0">
                  <a:pos x="568" y="58"/>
                </a:cxn>
                <a:cxn ang="0">
                  <a:pos x="575" y="74"/>
                </a:cxn>
                <a:cxn ang="0">
                  <a:pos x="568" y="86"/>
                </a:cxn>
                <a:cxn ang="0">
                  <a:pos x="549" y="102"/>
                </a:cxn>
                <a:cxn ang="0">
                  <a:pos x="517" y="115"/>
                </a:cxn>
                <a:cxn ang="0">
                  <a:pos x="479" y="124"/>
                </a:cxn>
                <a:cxn ang="0">
                  <a:pos x="431" y="134"/>
                </a:cxn>
                <a:cxn ang="0">
                  <a:pos x="374" y="140"/>
                </a:cxn>
                <a:cxn ang="0">
                  <a:pos x="316" y="144"/>
                </a:cxn>
                <a:cxn ang="0">
                  <a:pos x="255" y="144"/>
                </a:cxn>
                <a:cxn ang="0">
                  <a:pos x="198" y="140"/>
                </a:cxn>
                <a:cxn ang="0">
                  <a:pos x="144" y="134"/>
                </a:cxn>
                <a:cxn ang="0">
                  <a:pos x="93" y="124"/>
                </a:cxn>
                <a:cxn ang="0">
                  <a:pos x="54" y="115"/>
                </a:cxn>
                <a:cxn ang="0">
                  <a:pos x="22" y="102"/>
                </a:cxn>
                <a:cxn ang="0">
                  <a:pos x="6" y="86"/>
                </a:cxn>
                <a:cxn ang="0">
                  <a:pos x="0" y="74"/>
                </a:cxn>
              </a:cxnLst>
              <a:rect l="0" t="0" r="r" b="b"/>
              <a:pathLst>
                <a:path w="575" h="144">
                  <a:moveTo>
                    <a:pt x="0" y="74"/>
                  </a:moveTo>
                  <a:lnTo>
                    <a:pt x="6" y="58"/>
                  </a:lnTo>
                  <a:lnTo>
                    <a:pt x="22" y="42"/>
                  </a:lnTo>
                  <a:lnTo>
                    <a:pt x="54" y="29"/>
                  </a:lnTo>
                  <a:lnTo>
                    <a:pt x="93" y="19"/>
                  </a:lnTo>
                  <a:lnTo>
                    <a:pt x="144" y="10"/>
                  </a:lnTo>
                  <a:lnTo>
                    <a:pt x="198" y="4"/>
                  </a:lnTo>
                  <a:lnTo>
                    <a:pt x="255" y="0"/>
                  </a:lnTo>
                  <a:lnTo>
                    <a:pt x="316" y="0"/>
                  </a:lnTo>
                  <a:lnTo>
                    <a:pt x="374" y="4"/>
                  </a:lnTo>
                  <a:lnTo>
                    <a:pt x="431" y="10"/>
                  </a:lnTo>
                  <a:lnTo>
                    <a:pt x="479" y="19"/>
                  </a:lnTo>
                  <a:lnTo>
                    <a:pt x="517" y="29"/>
                  </a:lnTo>
                  <a:lnTo>
                    <a:pt x="549" y="42"/>
                  </a:lnTo>
                  <a:lnTo>
                    <a:pt x="568" y="58"/>
                  </a:lnTo>
                  <a:lnTo>
                    <a:pt x="575" y="74"/>
                  </a:lnTo>
                  <a:lnTo>
                    <a:pt x="568" y="86"/>
                  </a:lnTo>
                  <a:lnTo>
                    <a:pt x="549" y="102"/>
                  </a:lnTo>
                  <a:lnTo>
                    <a:pt x="517" y="115"/>
                  </a:lnTo>
                  <a:lnTo>
                    <a:pt x="479" y="124"/>
                  </a:lnTo>
                  <a:lnTo>
                    <a:pt x="431" y="134"/>
                  </a:lnTo>
                  <a:lnTo>
                    <a:pt x="374" y="140"/>
                  </a:lnTo>
                  <a:lnTo>
                    <a:pt x="316" y="144"/>
                  </a:lnTo>
                  <a:lnTo>
                    <a:pt x="255" y="144"/>
                  </a:lnTo>
                  <a:lnTo>
                    <a:pt x="198" y="140"/>
                  </a:lnTo>
                  <a:lnTo>
                    <a:pt x="144" y="134"/>
                  </a:lnTo>
                  <a:lnTo>
                    <a:pt x="93" y="124"/>
                  </a:lnTo>
                  <a:lnTo>
                    <a:pt x="54" y="115"/>
                  </a:lnTo>
                  <a:lnTo>
                    <a:pt x="22" y="102"/>
                  </a:lnTo>
                  <a:lnTo>
                    <a:pt x="6" y="86"/>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34" name="Rectangle 50"/>
            <p:cNvSpPr>
              <a:spLocks noChangeArrowheads="1"/>
            </p:cNvSpPr>
            <p:nvPr/>
          </p:nvSpPr>
          <p:spPr bwMode="auto">
            <a:xfrm>
              <a:off x="4132" y="3242"/>
              <a:ext cx="575" cy="287"/>
            </a:xfrm>
            <a:prstGeom prst="rect">
              <a:avLst/>
            </a:prstGeom>
            <a:solidFill>
              <a:srgbClr val="FFFFFF"/>
            </a:solidFill>
            <a:ln w="4763">
              <a:solidFill>
                <a:srgbClr val="FFFFFF"/>
              </a:solidFill>
              <a:miter lim="800000"/>
              <a:headEnd/>
              <a:tailEnd/>
            </a:ln>
          </p:spPr>
          <p:txBody>
            <a:bodyPr/>
            <a:lstStyle/>
            <a:p>
              <a:endParaRPr lang="zh-CN" altLang="en-US"/>
            </a:p>
          </p:txBody>
        </p:sp>
        <p:sp>
          <p:nvSpPr>
            <p:cNvPr id="42035" name="Freeform 51"/>
            <p:cNvSpPr>
              <a:spLocks/>
            </p:cNvSpPr>
            <p:nvPr/>
          </p:nvSpPr>
          <p:spPr bwMode="auto">
            <a:xfrm>
              <a:off x="4132" y="3169"/>
              <a:ext cx="575" cy="143"/>
            </a:xfrm>
            <a:custGeom>
              <a:avLst/>
              <a:gdLst/>
              <a:ahLst/>
              <a:cxnLst>
                <a:cxn ang="0">
                  <a:pos x="0" y="73"/>
                </a:cxn>
                <a:cxn ang="0">
                  <a:pos x="6" y="57"/>
                </a:cxn>
                <a:cxn ang="0">
                  <a:pos x="22" y="41"/>
                </a:cxn>
                <a:cxn ang="0">
                  <a:pos x="54" y="29"/>
                </a:cxn>
                <a:cxn ang="0">
                  <a:pos x="93" y="19"/>
                </a:cxn>
                <a:cxn ang="0">
                  <a:pos x="144" y="10"/>
                </a:cxn>
                <a:cxn ang="0">
                  <a:pos x="198" y="3"/>
                </a:cxn>
                <a:cxn ang="0">
                  <a:pos x="255" y="0"/>
                </a:cxn>
                <a:cxn ang="0">
                  <a:pos x="316" y="0"/>
                </a:cxn>
                <a:cxn ang="0">
                  <a:pos x="374" y="3"/>
                </a:cxn>
                <a:cxn ang="0">
                  <a:pos x="431" y="10"/>
                </a:cxn>
                <a:cxn ang="0">
                  <a:pos x="479" y="19"/>
                </a:cxn>
                <a:cxn ang="0">
                  <a:pos x="517" y="29"/>
                </a:cxn>
                <a:cxn ang="0">
                  <a:pos x="549" y="41"/>
                </a:cxn>
                <a:cxn ang="0">
                  <a:pos x="568" y="57"/>
                </a:cxn>
                <a:cxn ang="0">
                  <a:pos x="575" y="73"/>
                </a:cxn>
                <a:cxn ang="0">
                  <a:pos x="568" y="86"/>
                </a:cxn>
                <a:cxn ang="0">
                  <a:pos x="549" y="102"/>
                </a:cxn>
                <a:cxn ang="0">
                  <a:pos x="517" y="115"/>
                </a:cxn>
                <a:cxn ang="0">
                  <a:pos x="479" y="124"/>
                </a:cxn>
                <a:cxn ang="0">
                  <a:pos x="431" y="134"/>
                </a:cxn>
                <a:cxn ang="0">
                  <a:pos x="374" y="140"/>
                </a:cxn>
                <a:cxn ang="0">
                  <a:pos x="316" y="143"/>
                </a:cxn>
                <a:cxn ang="0">
                  <a:pos x="255" y="143"/>
                </a:cxn>
                <a:cxn ang="0">
                  <a:pos x="198" y="140"/>
                </a:cxn>
                <a:cxn ang="0">
                  <a:pos x="144" y="134"/>
                </a:cxn>
                <a:cxn ang="0">
                  <a:pos x="93" y="124"/>
                </a:cxn>
                <a:cxn ang="0">
                  <a:pos x="54" y="115"/>
                </a:cxn>
                <a:cxn ang="0">
                  <a:pos x="22" y="102"/>
                </a:cxn>
                <a:cxn ang="0">
                  <a:pos x="6" y="86"/>
                </a:cxn>
                <a:cxn ang="0">
                  <a:pos x="0" y="73"/>
                </a:cxn>
              </a:cxnLst>
              <a:rect l="0" t="0" r="r" b="b"/>
              <a:pathLst>
                <a:path w="575" h="143">
                  <a:moveTo>
                    <a:pt x="0" y="73"/>
                  </a:moveTo>
                  <a:lnTo>
                    <a:pt x="6" y="57"/>
                  </a:lnTo>
                  <a:lnTo>
                    <a:pt x="22" y="41"/>
                  </a:lnTo>
                  <a:lnTo>
                    <a:pt x="54" y="29"/>
                  </a:lnTo>
                  <a:lnTo>
                    <a:pt x="93" y="19"/>
                  </a:lnTo>
                  <a:lnTo>
                    <a:pt x="144" y="10"/>
                  </a:lnTo>
                  <a:lnTo>
                    <a:pt x="198" y="3"/>
                  </a:lnTo>
                  <a:lnTo>
                    <a:pt x="255" y="0"/>
                  </a:lnTo>
                  <a:lnTo>
                    <a:pt x="316" y="0"/>
                  </a:lnTo>
                  <a:lnTo>
                    <a:pt x="374" y="3"/>
                  </a:lnTo>
                  <a:lnTo>
                    <a:pt x="431" y="10"/>
                  </a:lnTo>
                  <a:lnTo>
                    <a:pt x="479" y="19"/>
                  </a:lnTo>
                  <a:lnTo>
                    <a:pt x="517" y="29"/>
                  </a:lnTo>
                  <a:lnTo>
                    <a:pt x="549" y="41"/>
                  </a:lnTo>
                  <a:lnTo>
                    <a:pt x="568" y="57"/>
                  </a:lnTo>
                  <a:lnTo>
                    <a:pt x="575" y="73"/>
                  </a:lnTo>
                  <a:lnTo>
                    <a:pt x="568" y="86"/>
                  </a:lnTo>
                  <a:lnTo>
                    <a:pt x="549" y="102"/>
                  </a:lnTo>
                  <a:lnTo>
                    <a:pt x="517" y="115"/>
                  </a:lnTo>
                  <a:lnTo>
                    <a:pt x="479" y="124"/>
                  </a:lnTo>
                  <a:lnTo>
                    <a:pt x="431" y="134"/>
                  </a:lnTo>
                  <a:lnTo>
                    <a:pt x="374" y="140"/>
                  </a:lnTo>
                  <a:lnTo>
                    <a:pt x="316" y="143"/>
                  </a:lnTo>
                  <a:lnTo>
                    <a:pt x="255" y="143"/>
                  </a:lnTo>
                  <a:lnTo>
                    <a:pt x="198" y="140"/>
                  </a:lnTo>
                  <a:lnTo>
                    <a:pt x="144" y="134"/>
                  </a:lnTo>
                  <a:lnTo>
                    <a:pt x="93" y="124"/>
                  </a:lnTo>
                  <a:lnTo>
                    <a:pt x="54" y="115"/>
                  </a:lnTo>
                  <a:lnTo>
                    <a:pt x="22" y="102"/>
                  </a:lnTo>
                  <a:lnTo>
                    <a:pt x="6" y="86"/>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36" name="Line 52"/>
            <p:cNvSpPr>
              <a:spLocks noChangeShapeType="1"/>
            </p:cNvSpPr>
            <p:nvPr/>
          </p:nvSpPr>
          <p:spPr bwMode="auto">
            <a:xfrm>
              <a:off x="4132" y="3242"/>
              <a:ext cx="1" cy="287"/>
            </a:xfrm>
            <a:prstGeom prst="line">
              <a:avLst/>
            </a:prstGeom>
            <a:noFill/>
            <a:ln w="4763">
              <a:solidFill>
                <a:srgbClr val="000000"/>
              </a:solidFill>
              <a:round/>
              <a:headEnd/>
              <a:tailEnd/>
            </a:ln>
          </p:spPr>
          <p:txBody>
            <a:bodyPr/>
            <a:lstStyle/>
            <a:p>
              <a:endParaRPr lang="zh-CN" altLang="en-US"/>
            </a:p>
          </p:txBody>
        </p:sp>
        <p:sp>
          <p:nvSpPr>
            <p:cNvPr id="42037" name="Line 53"/>
            <p:cNvSpPr>
              <a:spLocks noChangeShapeType="1"/>
            </p:cNvSpPr>
            <p:nvPr/>
          </p:nvSpPr>
          <p:spPr bwMode="auto">
            <a:xfrm>
              <a:off x="4707" y="3242"/>
              <a:ext cx="1" cy="287"/>
            </a:xfrm>
            <a:prstGeom prst="line">
              <a:avLst/>
            </a:prstGeom>
            <a:noFill/>
            <a:ln w="4763">
              <a:solidFill>
                <a:srgbClr val="000000"/>
              </a:solidFill>
              <a:round/>
              <a:headEnd/>
              <a:tailEnd/>
            </a:ln>
          </p:spPr>
          <p:txBody>
            <a:bodyPr/>
            <a:lstStyle/>
            <a:p>
              <a:endParaRPr lang="zh-CN" altLang="en-US"/>
            </a:p>
          </p:txBody>
        </p:sp>
        <p:sp>
          <p:nvSpPr>
            <p:cNvPr id="42038" name="Rectangle 54"/>
            <p:cNvSpPr>
              <a:spLocks noChangeArrowheads="1"/>
            </p:cNvSpPr>
            <p:nvPr/>
          </p:nvSpPr>
          <p:spPr bwMode="auto">
            <a:xfrm>
              <a:off x="4372" y="3360"/>
              <a:ext cx="107"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L</a:t>
              </a:r>
              <a:endParaRPr lang="en-US" altLang="zh-CN" b="1"/>
            </a:p>
          </p:txBody>
        </p:sp>
        <p:sp>
          <p:nvSpPr>
            <p:cNvPr id="42039" name="Freeform 55"/>
            <p:cNvSpPr>
              <a:spLocks/>
            </p:cNvSpPr>
            <p:nvPr/>
          </p:nvSpPr>
          <p:spPr bwMode="auto">
            <a:xfrm>
              <a:off x="1546" y="3099"/>
              <a:ext cx="575" cy="140"/>
            </a:xfrm>
            <a:custGeom>
              <a:avLst/>
              <a:gdLst/>
              <a:ahLst/>
              <a:cxnLst>
                <a:cxn ang="0">
                  <a:pos x="0" y="70"/>
                </a:cxn>
                <a:cxn ang="0">
                  <a:pos x="6" y="54"/>
                </a:cxn>
                <a:cxn ang="0">
                  <a:pos x="22" y="41"/>
                </a:cxn>
                <a:cxn ang="0">
                  <a:pos x="54" y="29"/>
                </a:cxn>
                <a:cxn ang="0">
                  <a:pos x="92" y="16"/>
                </a:cxn>
                <a:cxn ang="0">
                  <a:pos x="144" y="10"/>
                </a:cxn>
                <a:cxn ang="0">
                  <a:pos x="198" y="3"/>
                </a:cxn>
                <a:cxn ang="0">
                  <a:pos x="255" y="0"/>
                </a:cxn>
                <a:cxn ang="0">
                  <a:pos x="316" y="0"/>
                </a:cxn>
                <a:cxn ang="0">
                  <a:pos x="373" y="3"/>
                </a:cxn>
                <a:cxn ang="0">
                  <a:pos x="431" y="10"/>
                </a:cxn>
                <a:cxn ang="0">
                  <a:pos x="479" y="16"/>
                </a:cxn>
                <a:cxn ang="0">
                  <a:pos x="517" y="29"/>
                </a:cxn>
                <a:cxn ang="0">
                  <a:pos x="549" y="41"/>
                </a:cxn>
                <a:cxn ang="0">
                  <a:pos x="568" y="54"/>
                </a:cxn>
                <a:cxn ang="0">
                  <a:pos x="575" y="70"/>
                </a:cxn>
                <a:cxn ang="0">
                  <a:pos x="568" y="86"/>
                </a:cxn>
                <a:cxn ang="0">
                  <a:pos x="549" y="99"/>
                </a:cxn>
                <a:cxn ang="0">
                  <a:pos x="517" y="111"/>
                </a:cxn>
                <a:cxn ang="0">
                  <a:pos x="479" y="124"/>
                </a:cxn>
                <a:cxn ang="0">
                  <a:pos x="431" y="131"/>
                </a:cxn>
                <a:cxn ang="0">
                  <a:pos x="373" y="137"/>
                </a:cxn>
                <a:cxn ang="0">
                  <a:pos x="316" y="140"/>
                </a:cxn>
                <a:cxn ang="0">
                  <a:pos x="255" y="140"/>
                </a:cxn>
                <a:cxn ang="0">
                  <a:pos x="198" y="137"/>
                </a:cxn>
                <a:cxn ang="0">
                  <a:pos x="144" y="131"/>
                </a:cxn>
                <a:cxn ang="0">
                  <a:pos x="92" y="124"/>
                </a:cxn>
                <a:cxn ang="0">
                  <a:pos x="54" y="111"/>
                </a:cxn>
                <a:cxn ang="0">
                  <a:pos x="22" y="99"/>
                </a:cxn>
                <a:cxn ang="0">
                  <a:pos x="6" y="86"/>
                </a:cxn>
                <a:cxn ang="0">
                  <a:pos x="0" y="70"/>
                </a:cxn>
              </a:cxnLst>
              <a:rect l="0" t="0" r="r" b="b"/>
              <a:pathLst>
                <a:path w="575" h="140">
                  <a:moveTo>
                    <a:pt x="0" y="70"/>
                  </a:moveTo>
                  <a:lnTo>
                    <a:pt x="6" y="54"/>
                  </a:lnTo>
                  <a:lnTo>
                    <a:pt x="22" y="41"/>
                  </a:lnTo>
                  <a:lnTo>
                    <a:pt x="54" y="29"/>
                  </a:lnTo>
                  <a:lnTo>
                    <a:pt x="92" y="16"/>
                  </a:lnTo>
                  <a:lnTo>
                    <a:pt x="144" y="10"/>
                  </a:lnTo>
                  <a:lnTo>
                    <a:pt x="198" y="3"/>
                  </a:lnTo>
                  <a:lnTo>
                    <a:pt x="255" y="0"/>
                  </a:lnTo>
                  <a:lnTo>
                    <a:pt x="316" y="0"/>
                  </a:lnTo>
                  <a:lnTo>
                    <a:pt x="373" y="3"/>
                  </a:lnTo>
                  <a:lnTo>
                    <a:pt x="431" y="10"/>
                  </a:lnTo>
                  <a:lnTo>
                    <a:pt x="479" y="16"/>
                  </a:lnTo>
                  <a:lnTo>
                    <a:pt x="517" y="29"/>
                  </a:lnTo>
                  <a:lnTo>
                    <a:pt x="549" y="41"/>
                  </a:lnTo>
                  <a:lnTo>
                    <a:pt x="568" y="54"/>
                  </a:lnTo>
                  <a:lnTo>
                    <a:pt x="575" y="70"/>
                  </a:lnTo>
                  <a:lnTo>
                    <a:pt x="568" y="86"/>
                  </a:lnTo>
                  <a:lnTo>
                    <a:pt x="549" y="99"/>
                  </a:lnTo>
                  <a:lnTo>
                    <a:pt x="517" y="111"/>
                  </a:lnTo>
                  <a:lnTo>
                    <a:pt x="479" y="124"/>
                  </a:lnTo>
                  <a:lnTo>
                    <a:pt x="431" y="131"/>
                  </a:lnTo>
                  <a:lnTo>
                    <a:pt x="373" y="137"/>
                  </a:lnTo>
                  <a:lnTo>
                    <a:pt x="316" y="140"/>
                  </a:lnTo>
                  <a:lnTo>
                    <a:pt x="255" y="140"/>
                  </a:lnTo>
                  <a:lnTo>
                    <a:pt x="198" y="137"/>
                  </a:lnTo>
                  <a:lnTo>
                    <a:pt x="144" y="131"/>
                  </a:lnTo>
                  <a:lnTo>
                    <a:pt x="92" y="124"/>
                  </a:lnTo>
                  <a:lnTo>
                    <a:pt x="54" y="111"/>
                  </a:lnTo>
                  <a:lnTo>
                    <a:pt x="22" y="99"/>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40" name="Rectangle 56"/>
            <p:cNvSpPr>
              <a:spLocks noChangeArrowheads="1"/>
            </p:cNvSpPr>
            <p:nvPr/>
          </p:nvSpPr>
          <p:spPr bwMode="auto">
            <a:xfrm>
              <a:off x="1546" y="2883"/>
              <a:ext cx="575" cy="286"/>
            </a:xfrm>
            <a:prstGeom prst="rect">
              <a:avLst/>
            </a:prstGeom>
            <a:solidFill>
              <a:srgbClr val="FFFFFF"/>
            </a:solidFill>
            <a:ln w="4763">
              <a:solidFill>
                <a:srgbClr val="FFFFFF"/>
              </a:solidFill>
              <a:miter lim="800000"/>
              <a:headEnd/>
              <a:tailEnd/>
            </a:ln>
          </p:spPr>
          <p:txBody>
            <a:bodyPr/>
            <a:lstStyle/>
            <a:p>
              <a:endParaRPr lang="zh-CN" altLang="en-US"/>
            </a:p>
          </p:txBody>
        </p:sp>
        <p:sp>
          <p:nvSpPr>
            <p:cNvPr id="42041" name="Freeform 57"/>
            <p:cNvSpPr>
              <a:spLocks/>
            </p:cNvSpPr>
            <p:nvPr/>
          </p:nvSpPr>
          <p:spPr bwMode="auto">
            <a:xfrm>
              <a:off x="1546" y="2813"/>
              <a:ext cx="575" cy="140"/>
            </a:xfrm>
            <a:custGeom>
              <a:avLst/>
              <a:gdLst/>
              <a:ahLst/>
              <a:cxnLst>
                <a:cxn ang="0">
                  <a:pos x="0" y="70"/>
                </a:cxn>
                <a:cxn ang="0">
                  <a:pos x="6" y="54"/>
                </a:cxn>
                <a:cxn ang="0">
                  <a:pos x="22" y="41"/>
                </a:cxn>
                <a:cxn ang="0">
                  <a:pos x="54" y="28"/>
                </a:cxn>
                <a:cxn ang="0">
                  <a:pos x="92" y="16"/>
                </a:cxn>
                <a:cxn ang="0">
                  <a:pos x="144" y="9"/>
                </a:cxn>
                <a:cxn ang="0">
                  <a:pos x="198" y="3"/>
                </a:cxn>
                <a:cxn ang="0">
                  <a:pos x="255" y="0"/>
                </a:cxn>
                <a:cxn ang="0">
                  <a:pos x="316" y="0"/>
                </a:cxn>
                <a:cxn ang="0">
                  <a:pos x="373" y="3"/>
                </a:cxn>
                <a:cxn ang="0">
                  <a:pos x="431" y="9"/>
                </a:cxn>
                <a:cxn ang="0">
                  <a:pos x="479" y="16"/>
                </a:cxn>
                <a:cxn ang="0">
                  <a:pos x="517" y="28"/>
                </a:cxn>
                <a:cxn ang="0">
                  <a:pos x="549" y="41"/>
                </a:cxn>
                <a:cxn ang="0">
                  <a:pos x="568" y="54"/>
                </a:cxn>
                <a:cxn ang="0">
                  <a:pos x="575" y="70"/>
                </a:cxn>
                <a:cxn ang="0">
                  <a:pos x="568" y="86"/>
                </a:cxn>
                <a:cxn ang="0">
                  <a:pos x="549" y="98"/>
                </a:cxn>
                <a:cxn ang="0">
                  <a:pos x="517" y="111"/>
                </a:cxn>
                <a:cxn ang="0">
                  <a:pos x="479" y="124"/>
                </a:cxn>
                <a:cxn ang="0">
                  <a:pos x="431" y="130"/>
                </a:cxn>
                <a:cxn ang="0">
                  <a:pos x="373" y="137"/>
                </a:cxn>
                <a:cxn ang="0">
                  <a:pos x="316" y="140"/>
                </a:cxn>
                <a:cxn ang="0">
                  <a:pos x="255" y="140"/>
                </a:cxn>
                <a:cxn ang="0">
                  <a:pos x="198" y="137"/>
                </a:cxn>
                <a:cxn ang="0">
                  <a:pos x="144" y="130"/>
                </a:cxn>
                <a:cxn ang="0">
                  <a:pos x="92" y="124"/>
                </a:cxn>
                <a:cxn ang="0">
                  <a:pos x="54" y="111"/>
                </a:cxn>
                <a:cxn ang="0">
                  <a:pos x="22" y="98"/>
                </a:cxn>
                <a:cxn ang="0">
                  <a:pos x="6" y="86"/>
                </a:cxn>
                <a:cxn ang="0">
                  <a:pos x="0" y="70"/>
                </a:cxn>
              </a:cxnLst>
              <a:rect l="0" t="0" r="r" b="b"/>
              <a:pathLst>
                <a:path w="575" h="140">
                  <a:moveTo>
                    <a:pt x="0" y="70"/>
                  </a:moveTo>
                  <a:lnTo>
                    <a:pt x="6" y="54"/>
                  </a:lnTo>
                  <a:lnTo>
                    <a:pt x="22" y="41"/>
                  </a:lnTo>
                  <a:lnTo>
                    <a:pt x="54" y="28"/>
                  </a:lnTo>
                  <a:lnTo>
                    <a:pt x="92" y="16"/>
                  </a:lnTo>
                  <a:lnTo>
                    <a:pt x="144" y="9"/>
                  </a:lnTo>
                  <a:lnTo>
                    <a:pt x="198" y="3"/>
                  </a:lnTo>
                  <a:lnTo>
                    <a:pt x="255" y="0"/>
                  </a:lnTo>
                  <a:lnTo>
                    <a:pt x="316" y="0"/>
                  </a:lnTo>
                  <a:lnTo>
                    <a:pt x="373" y="3"/>
                  </a:lnTo>
                  <a:lnTo>
                    <a:pt x="431" y="9"/>
                  </a:lnTo>
                  <a:lnTo>
                    <a:pt x="479" y="16"/>
                  </a:lnTo>
                  <a:lnTo>
                    <a:pt x="517" y="28"/>
                  </a:lnTo>
                  <a:lnTo>
                    <a:pt x="549" y="41"/>
                  </a:lnTo>
                  <a:lnTo>
                    <a:pt x="568" y="54"/>
                  </a:lnTo>
                  <a:lnTo>
                    <a:pt x="575" y="70"/>
                  </a:lnTo>
                  <a:lnTo>
                    <a:pt x="568" y="86"/>
                  </a:lnTo>
                  <a:lnTo>
                    <a:pt x="549" y="98"/>
                  </a:lnTo>
                  <a:lnTo>
                    <a:pt x="517" y="111"/>
                  </a:lnTo>
                  <a:lnTo>
                    <a:pt x="479" y="124"/>
                  </a:lnTo>
                  <a:lnTo>
                    <a:pt x="431" y="130"/>
                  </a:lnTo>
                  <a:lnTo>
                    <a:pt x="373" y="137"/>
                  </a:lnTo>
                  <a:lnTo>
                    <a:pt x="316" y="140"/>
                  </a:lnTo>
                  <a:lnTo>
                    <a:pt x="255" y="140"/>
                  </a:lnTo>
                  <a:lnTo>
                    <a:pt x="198" y="137"/>
                  </a:lnTo>
                  <a:lnTo>
                    <a:pt x="144" y="130"/>
                  </a:lnTo>
                  <a:lnTo>
                    <a:pt x="92" y="124"/>
                  </a:lnTo>
                  <a:lnTo>
                    <a:pt x="54" y="111"/>
                  </a:lnTo>
                  <a:lnTo>
                    <a:pt x="22" y="98"/>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42" name="Line 58"/>
            <p:cNvSpPr>
              <a:spLocks noChangeShapeType="1"/>
            </p:cNvSpPr>
            <p:nvPr/>
          </p:nvSpPr>
          <p:spPr bwMode="auto">
            <a:xfrm>
              <a:off x="1546" y="2883"/>
              <a:ext cx="1" cy="286"/>
            </a:xfrm>
            <a:prstGeom prst="line">
              <a:avLst/>
            </a:prstGeom>
            <a:noFill/>
            <a:ln w="4763">
              <a:solidFill>
                <a:srgbClr val="000000"/>
              </a:solidFill>
              <a:round/>
              <a:headEnd/>
              <a:tailEnd/>
            </a:ln>
          </p:spPr>
          <p:txBody>
            <a:bodyPr/>
            <a:lstStyle/>
            <a:p>
              <a:endParaRPr lang="zh-CN" altLang="en-US"/>
            </a:p>
          </p:txBody>
        </p:sp>
        <p:sp>
          <p:nvSpPr>
            <p:cNvPr id="42043" name="Line 59"/>
            <p:cNvSpPr>
              <a:spLocks noChangeShapeType="1"/>
            </p:cNvSpPr>
            <p:nvPr/>
          </p:nvSpPr>
          <p:spPr bwMode="auto">
            <a:xfrm>
              <a:off x="2121" y="2883"/>
              <a:ext cx="1" cy="286"/>
            </a:xfrm>
            <a:prstGeom prst="line">
              <a:avLst/>
            </a:prstGeom>
            <a:noFill/>
            <a:ln w="4763">
              <a:solidFill>
                <a:srgbClr val="000000"/>
              </a:solidFill>
              <a:round/>
              <a:headEnd/>
              <a:tailEnd/>
            </a:ln>
          </p:spPr>
          <p:txBody>
            <a:bodyPr/>
            <a:lstStyle/>
            <a:p>
              <a:endParaRPr lang="zh-CN" altLang="en-US"/>
            </a:p>
          </p:txBody>
        </p:sp>
        <p:sp>
          <p:nvSpPr>
            <p:cNvPr id="42044" name="Rectangle 60"/>
            <p:cNvSpPr>
              <a:spLocks noChangeArrowheads="1"/>
            </p:cNvSpPr>
            <p:nvPr/>
          </p:nvSpPr>
          <p:spPr bwMode="auto">
            <a:xfrm>
              <a:off x="1782" y="3004"/>
              <a:ext cx="107"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E</a:t>
              </a:r>
              <a:endParaRPr lang="en-US" altLang="zh-CN" b="1"/>
            </a:p>
          </p:txBody>
        </p:sp>
        <p:sp>
          <p:nvSpPr>
            <p:cNvPr id="42045" name="Freeform 61"/>
            <p:cNvSpPr>
              <a:spLocks/>
            </p:cNvSpPr>
            <p:nvPr/>
          </p:nvSpPr>
          <p:spPr bwMode="auto">
            <a:xfrm>
              <a:off x="2408" y="3099"/>
              <a:ext cx="575" cy="140"/>
            </a:xfrm>
            <a:custGeom>
              <a:avLst/>
              <a:gdLst/>
              <a:ahLst/>
              <a:cxnLst>
                <a:cxn ang="0">
                  <a:pos x="0" y="70"/>
                </a:cxn>
                <a:cxn ang="0">
                  <a:pos x="6" y="54"/>
                </a:cxn>
                <a:cxn ang="0">
                  <a:pos x="22" y="41"/>
                </a:cxn>
                <a:cxn ang="0">
                  <a:pos x="54" y="29"/>
                </a:cxn>
                <a:cxn ang="0">
                  <a:pos x="93" y="16"/>
                </a:cxn>
                <a:cxn ang="0">
                  <a:pos x="144" y="10"/>
                </a:cxn>
                <a:cxn ang="0">
                  <a:pos x="198" y="3"/>
                </a:cxn>
                <a:cxn ang="0">
                  <a:pos x="255" y="0"/>
                </a:cxn>
                <a:cxn ang="0">
                  <a:pos x="316" y="0"/>
                </a:cxn>
                <a:cxn ang="0">
                  <a:pos x="373" y="3"/>
                </a:cxn>
                <a:cxn ang="0">
                  <a:pos x="431" y="10"/>
                </a:cxn>
                <a:cxn ang="0">
                  <a:pos x="479" y="16"/>
                </a:cxn>
                <a:cxn ang="0">
                  <a:pos x="517" y="29"/>
                </a:cxn>
                <a:cxn ang="0">
                  <a:pos x="549" y="41"/>
                </a:cxn>
                <a:cxn ang="0">
                  <a:pos x="568" y="54"/>
                </a:cxn>
                <a:cxn ang="0">
                  <a:pos x="575" y="70"/>
                </a:cxn>
                <a:cxn ang="0">
                  <a:pos x="568" y="86"/>
                </a:cxn>
                <a:cxn ang="0">
                  <a:pos x="549" y="99"/>
                </a:cxn>
                <a:cxn ang="0">
                  <a:pos x="517" y="111"/>
                </a:cxn>
                <a:cxn ang="0">
                  <a:pos x="479" y="124"/>
                </a:cxn>
                <a:cxn ang="0">
                  <a:pos x="431" y="131"/>
                </a:cxn>
                <a:cxn ang="0">
                  <a:pos x="373" y="137"/>
                </a:cxn>
                <a:cxn ang="0">
                  <a:pos x="316" y="140"/>
                </a:cxn>
                <a:cxn ang="0">
                  <a:pos x="255" y="140"/>
                </a:cxn>
                <a:cxn ang="0">
                  <a:pos x="198" y="137"/>
                </a:cxn>
                <a:cxn ang="0">
                  <a:pos x="144" y="131"/>
                </a:cxn>
                <a:cxn ang="0">
                  <a:pos x="93" y="124"/>
                </a:cxn>
                <a:cxn ang="0">
                  <a:pos x="54" y="111"/>
                </a:cxn>
                <a:cxn ang="0">
                  <a:pos x="22" y="99"/>
                </a:cxn>
                <a:cxn ang="0">
                  <a:pos x="6" y="86"/>
                </a:cxn>
                <a:cxn ang="0">
                  <a:pos x="0" y="70"/>
                </a:cxn>
              </a:cxnLst>
              <a:rect l="0" t="0" r="r" b="b"/>
              <a:pathLst>
                <a:path w="575" h="140">
                  <a:moveTo>
                    <a:pt x="0" y="70"/>
                  </a:moveTo>
                  <a:lnTo>
                    <a:pt x="6" y="54"/>
                  </a:lnTo>
                  <a:lnTo>
                    <a:pt x="22" y="41"/>
                  </a:lnTo>
                  <a:lnTo>
                    <a:pt x="54" y="29"/>
                  </a:lnTo>
                  <a:lnTo>
                    <a:pt x="93" y="16"/>
                  </a:lnTo>
                  <a:lnTo>
                    <a:pt x="144" y="10"/>
                  </a:lnTo>
                  <a:lnTo>
                    <a:pt x="198" y="3"/>
                  </a:lnTo>
                  <a:lnTo>
                    <a:pt x="255" y="0"/>
                  </a:lnTo>
                  <a:lnTo>
                    <a:pt x="316" y="0"/>
                  </a:lnTo>
                  <a:lnTo>
                    <a:pt x="373" y="3"/>
                  </a:lnTo>
                  <a:lnTo>
                    <a:pt x="431" y="10"/>
                  </a:lnTo>
                  <a:lnTo>
                    <a:pt x="479" y="16"/>
                  </a:lnTo>
                  <a:lnTo>
                    <a:pt x="517" y="29"/>
                  </a:lnTo>
                  <a:lnTo>
                    <a:pt x="549" y="41"/>
                  </a:lnTo>
                  <a:lnTo>
                    <a:pt x="568" y="54"/>
                  </a:lnTo>
                  <a:lnTo>
                    <a:pt x="575" y="70"/>
                  </a:lnTo>
                  <a:lnTo>
                    <a:pt x="568" y="86"/>
                  </a:lnTo>
                  <a:lnTo>
                    <a:pt x="549" y="99"/>
                  </a:lnTo>
                  <a:lnTo>
                    <a:pt x="517" y="111"/>
                  </a:lnTo>
                  <a:lnTo>
                    <a:pt x="479" y="124"/>
                  </a:lnTo>
                  <a:lnTo>
                    <a:pt x="431" y="131"/>
                  </a:lnTo>
                  <a:lnTo>
                    <a:pt x="373" y="137"/>
                  </a:lnTo>
                  <a:lnTo>
                    <a:pt x="316" y="140"/>
                  </a:lnTo>
                  <a:lnTo>
                    <a:pt x="255" y="140"/>
                  </a:lnTo>
                  <a:lnTo>
                    <a:pt x="198" y="137"/>
                  </a:lnTo>
                  <a:lnTo>
                    <a:pt x="144" y="131"/>
                  </a:lnTo>
                  <a:lnTo>
                    <a:pt x="93" y="124"/>
                  </a:lnTo>
                  <a:lnTo>
                    <a:pt x="54" y="111"/>
                  </a:lnTo>
                  <a:lnTo>
                    <a:pt x="22" y="99"/>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46" name="Rectangle 62"/>
            <p:cNvSpPr>
              <a:spLocks noChangeArrowheads="1"/>
            </p:cNvSpPr>
            <p:nvPr/>
          </p:nvSpPr>
          <p:spPr bwMode="auto">
            <a:xfrm>
              <a:off x="2408" y="2883"/>
              <a:ext cx="575" cy="286"/>
            </a:xfrm>
            <a:prstGeom prst="rect">
              <a:avLst/>
            </a:prstGeom>
            <a:solidFill>
              <a:srgbClr val="FFFFFF"/>
            </a:solidFill>
            <a:ln w="4763">
              <a:solidFill>
                <a:srgbClr val="FFFFFF"/>
              </a:solidFill>
              <a:miter lim="800000"/>
              <a:headEnd/>
              <a:tailEnd/>
            </a:ln>
          </p:spPr>
          <p:txBody>
            <a:bodyPr/>
            <a:lstStyle/>
            <a:p>
              <a:endParaRPr lang="zh-CN" altLang="en-US"/>
            </a:p>
          </p:txBody>
        </p:sp>
        <p:sp>
          <p:nvSpPr>
            <p:cNvPr id="42047" name="Freeform 63"/>
            <p:cNvSpPr>
              <a:spLocks/>
            </p:cNvSpPr>
            <p:nvPr/>
          </p:nvSpPr>
          <p:spPr bwMode="auto">
            <a:xfrm>
              <a:off x="2408" y="2813"/>
              <a:ext cx="575" cy="140"/>
            </a:xfrm>
            <a:custGeom>
              <a:avLst/>
              <a:gdLst/>
              <a:ahLst/>
              <a:cxnLst>
                <a:cxn ang="0">
                  <a:pos x="0" y="70"/>
                </a:cxn>
                <a:cxn ang="0">
                  <a:pos x="6" y="54"/>
                </a:cxn>
                <a:cxn ang="0">
                  <a:pos x="22" y="41"/>
                </a:cxn>
                <a:cxn ang="0">
                  <a:pos x="54" y="28"/>
                </a:cxn>
                <a:cxn ang="0">
                  <a:pos x="93" y="16"/>
                </a:cxn>
                <a:cxn ang="0">
                  <a:pos x="144" y="9"/>
                </a:cxn>
                <a:cxn ang="0">
                  <a:pos x="198" y="3"/>
                </a:cxn>
                <a:cxn ang="0">
                  <a:pos x="255" y="0"/>
                </a:cxn>
                <a:cxn ang="0">
                  <a:pos x="316" y="0"/>
                </a:cxn>
                <a:cxn ang="0">
                  <a:pos x="373" y="3"/>
                </a:cxn>
                <a:cxn ang="0">
                  <a:pos x="431" y="9"/>
                </a:cxn>
                <a:cxn ang="0">
                  <a:pos x="479" y="16"/>
                </a:cxn>
                <a:cxn ang="0">
                  <a:pos x="517" y="28"/>
                </a:cxn>
                <a:cxn ang="0">
                  <a:pos x="549" y="41"/>
                </a:cxn>
                <a:cxn ang="0">
                  <a:pos x="568" y="54"/>
                </a:cxn>
                <a:cxn ang="0">
                  <a:pos x="575" y="70"/>
                </a:cxn>
                <a:cxn ang="0">
                  <a:pos x="568" y="86"/>
                </a:cxn>
                <a:cxn ang="0">
                  <a:pos x="549" y="98"/>
                </a:cxn>
                <a:cxn ang="0">
                  <a:pos x="517" y="111"/>
                </a:cxn>
                <a:cxn ang="0">
                  <a:pos x="479" y="124"/>
                </a:cxn>
                <a:cxn ang="0">
                  <a:pos x="431" y="130"/>
                </a:cxn>
                <a:cxn ang="0">
                  <a:pos x="373" y="137"/>
                </a:cxn>
                <a:cxn ang="0">
                  <a:pos x="316" y="140"/>
                </a:cxn>
                <a:cxn ang="0">
                  <a:pos x="255" y="140"/>
                </a:cxn>
                <a:cxn ang="0">
                  <a:pos x="198" y="137"/>
                </a:cxn>
                <a:cxn ang="0">
                  <a:pos x="144" y="130"/>
                </a:cxn>
                <a:cxn ang="0">
                  <a:pos x="93" y="124"/>
                </a:cxn>
                <a:cxn ang="0">
                  <a:pos x="54" y="111"/>
                </a:cxn>
                <a:cxn ang="0">
                  <a:pos x="22" y="98"/>
                </a:cxn>
                <a:cxn ang="0">
                  <a:pos x="6" y="86"/>
                </a:cxn>
                <a:cxn ang="0">
                  <a:pos x="0" y="70"/>
                </a:cxn>
              </a:cxnLst>
              <a:rect l="0" t="0" r="r" b="b"/>
              <a:pathLst>
                <a:path w="575" h="140">
                  <a:moveTo>
                    <a:pt x="0" y="70"/>
                  </a:moveTo>
                  <a:lnTo>
                    <a:pt x="6" y="54"/>
                  </a:lnTo>
                  <a:lnTo>
                    <a:pt x="22" y="41"/>
                  </a:lnTo>
                  <a:lnTo>
                    <a:pt x="54" y="28"/>
                  </a:lnTo>
                  <a:lnTo>
                    <a:pt x="93" y="16"/>
                  </a:lnTo>
                  <a:lnTo>
                    <a:pt x="144" y="9"/>
                  </a:lnTo>
                  <a:lnTo>
                    <a:pt x="198" y="3"/>
                  </a:lnTo>
                  <a:lnTo>
                    <a:pt x="255" y="0"/>
                  </a:lnTo>
                  <a:lnTo>
                    <a:pt x="316" y="0"/>
                  </a:lnTo>
                  <a:lnTo>
                    <a:pt x="373" y="3"/>
                  </a:lnTo>
                  <a:lnTo>
                    <a:pt x="431" y="9"/>
                  </a:lnTo>
                  <a:lnTo>
                    <a:pt x="479" y="16"/>
                  </a:lnTo>
                  <a:lnTo>
                    <a:pt x="517" y="28"/>
                  </a:lnTo>
                  <a:lnTo>
                    <a:pt x="549" y="41"/>
                  </a:lnTo>
                  <a:lnTo>
                    <a:pt x="568" y="54"/>
                  </a:lnTo>
                  <a:lnTo>
                    <a:pt x="575" y="70"/>
                  </a:lnTo>
                  <a:lnTo>
                    <a:pt x="568" y="86"/>
                  </a:lnTo>
                  <a:lnTo>
                    <a:pt x="549" y="98"/>
                  </a:lnTo>
                  <a:lnTo>
                    <a:pt x="517" y="111"/>
                  </a:lnTo>
                  <a:lnTo>
                    <a:pt x="479" y="124"/>
                  </a:lnTo>
                  <a:lnTo>
                    <a:pt x="431" y="130"/>
                  </a:lnTo>
                  <a:lnTo>
                    <a:pt x="373" y="137"/>
                  </a:lnTo>
                  <a:lnTo>
                    <a:pt x="316" y="140"/>
                  </a:lnTo>
                  <a:lnTo>
                    <a:pt x="255" y="140"/>
                  </a:lnTo>
                  <a:lnTo>
                    <a:pt x="198" y="137"/>
                  </a:lnTo>
                  <a:lnTo>
                    <a:pt x="144" y="130"/>
                  </a:lnTo>
                  <a:lnTo>
                    <a:pt x="93" y="124"/>
                  </a:lnTo>
                  <a:lnTo>
                    <a:pt x="54" y="111"/>
                  </a:lnTo>
                  <a:lnTo>
                    <a:pt x="22" y="98"/>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48" name="Line 64"/>
            <p:cNvSpPr>
              <a:spLocks noChangeShapeType="1"/>
            </p:cNvSpPr>
            <p:nvPr/>
          </p:nvSpPr>
          <p:spPr bwMode="auto">
            <a:xfrm>
              <a:off x="2408" y="2883"/>
              <a:ext cx="1" cy="286"/>
            </a:xfrm>
            <a:prstGeom prst="line">
              <a:avLst/>
            </a:prstGeom>
            <a:noFill/>
            <a:ln w="4763">
              <a:solidFill>
                <a:srgbClr val="000000"/>
              </a:solidFill>
              <a:round/>
              <a:headEnd/>
              <a:tailEnd/>
            </a:ln>
          </p:spPr>
          <p:txBody>
            <a:bodyPr/>
            <a:lstStyle/>
            <a:p>
              <a:endParaRPr lang="zh-CN" altLang="en-US"/>
            </a:p>
          </p:txBody>
        </p:sp>
        <p:sp>
          <p:nvSpPr>
            <p:cNvPr id="42049" name="Line 65"/>
            <p:cNvSpPr>
              <a:spLocks noChangeShapeType="1"/>
            </p:cNvSpPr>
            <p:nvPr/>
          </p:nvSpPr>
          <p:spPr bwMode="auto">
            <a:xfrm>
              <a:off x="2983" y="2883"/>
              <a:ext cx="1" cy="286"/>
            </a:xfrm>
            <a:prstGeom prst="line">
              <a:avLst/>
            </a:prstGeom>
            <a:noFill/>
            <a:ln w="4763">
              <a:solidFill>
                <a:srgbClr val="000000"/>
              </a:solidFill>
              <a:round/>
              <a:headEnd/>
              <a:tailEnd/>
            </a:ln>
          </p:spPr>
          <p:txBody>
            <a:bodyPr/>
            <a:lstStyle/>
            <a:p>
              <a:endParaRPr lang="zh-CN" altLang="en-US"/>
            </a:p>
          </p:txBody>
        </p:sp>
        <p:sp>
          <p:nvSpPr>
            <p:cNvPr id="42050" name="Rectangle 66"/>
            <p:cNvSpPr>
              <a:spLocks noChangeArrowheads="1"/>
            </p:cNvSpPr>
            <p:nvPr/>
          </p:nvSpPr>
          <p:spPr bwMode="auto">
            <a:xfrm>
              <a:off x="2651" y="3004"/>
              <a:ext cx="98"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F</a:t>
              </a:r>
              <a:endParaRPr lang="en-US" altLang="zh-CN" b="1"/>
            </a:p>
          </p:txBody>
        </p:sp>
        <p:sp>
          <p:nvSpPr>
            <p:cNvPr id="42051" name="Freeform 67"/>
            <p:cNvSpPr>
              <a:spLocks/>
            </p:cNvSpPr>
            <p:nvPr/>
          </p:nvSpPr>
          <p:spPr bwMode="auto">
            <a:xfrm>
              <a:off x="3270" y="3099"/>
              <a:ext cx="575" cy="140"/>
            </a:xfrm>
            <a:custGeom>
              <a:avLst/>
              <a:gdLst/>
              <a:ahLst/>
              <a:cxnLst>
                <a:cxn ang="0">
                  <a:pos x="0" y="70"/>
                </a:cxn>
                <a:cxn ang="0">
                  <a:pos x="6" y="54"/>
                </a:cxn>
                <a:cxn ang="0">
                  <a:pos x="22" y="41"/>
                </a:cxn>
                <a:cxn ang="0">
                  <a:pos x="54" y="29"/>
                </a:cxn>
                <a:cxn ang="0">
                  <a:pos x="93" y="16"/>
                </a:cxn>
                <a:cxn ang="0">
                  <a:pos x="144" y="10"/>
                </a:cxn>
                <a:cxn ang="0">
                  <a:pos x="198" y="3"/>
                </a:cxn>
                <a:cxn ang="0">
                  <a:pos x="255" y="0"/>
                </a:cxn>
                <a:cxn ang="0">
                  <a:pos x="316" y="0"/>
                </a:cxn>
                <a:cxn ang="0">
                  <a:pos x="374" y="3"/>
                </a:cxn>
                <a:cxn ang="0">
                  <a:pos x="431" y="10"/>
                </a:cxn>
                <a:cxn ang="0">
                  <a:pos x="479" y="16"/>
                </a:cxn>
                <a:cxn ang="0">
                  <a:pos x="517" y="29"/>
                </a:cxn>
                <a:cxn ang="0">
                  <a:pos x="549" y="41"/>
                </a:cxn>
                <a:cxn ang="0">
                  <a:pos x="568" y="54"/>
                </a:cxn>
                <a:cxn ang="0">
                  <a:pos x="575" y="70"/>
                </a:cxn>
                <a:cxn ang="0">
                  <a:pos x="568" y="86"/>
                </a:cxn>
                <a:cxn ang="0">
                  <a:pos x="549" y="99"/>
                </a:cxn>
                <a:cxn ang="0">
                  <a:pos x="517" y="111"/>
                </a:cxn>
                <a:cxn ang="0">
                  <a:pos x="479" y="124"/>
                </a:cxn>
                <a:cxn ang="0">
                  <a:pos x="431" y="131"/>
                </a:cxn>
                <a:cxn ang="0">
                  <a:pos x="374" y="137"/>
                </a:cxn>
                <a:cxn ang="0">
                  <a:pos x="316" y="140"/>
                </a:cxn>
                <a:cxn ang="0">
                  <a:pos x="255" y="140"/>
                </a:cxn>
                <a:cxn ang="0">
                  <a:pos x="198" y="137"/>
                </a:cxn>
                <a:cxn ang="0">
                  <a:pos x="144" y="131"/>
                </a:cxn>
                <a:cxn ang="0">
                  <a:pos x="93" y="124"/>
                </a:cxn>
                <a:cxn ang="0">
                  <a:pos x="54" y="111"/>
                </a:cxn>
                <a:cxn ang="0">
                  <a:pos x="22" y="99"/>
                </a:cxn>
                <a:cxn ang="0">
                  <a:pos x="6" y="86"/>
                </a:cxn>
                <a:cxn ang="0">
                  <a:pos x="0" y="70"/>
                </a:cxn>
              </a:cxnLst>
              <a:rect l="0" t="0" r="r" b="b"/>
              <a:pathLst>
                <a:path w="575" h="140">
                  <a:moveTo>
                    <a:pt x="0" y="70"/>
                  </a:moveTo>
                  <a:lnTo>
                    <a:pt x="6" y="54"/>
                  </a:lnTo>
                  <a:lnTo>
                    <a:pt x="22" y="41"/>
                  </a:lnTo>
                  <a:lnTo>
                    <a:pt x="54" y="29"/>
                  </a:lnTo>
                  <a:lnTo>
                    <a:pt x="93" y="16"/>
                  </a:lnTo>
                  <a:lnTo>
                    <a:pt x="144" y="10"/>
                  </a:lnTo>
                  <a:lnTo>
                    <a:pt x="198" y="3"/>
                  </a:lnTo>
                  <a:lnTo>
                    <a:pt x="255" y="0"/>
                  </a:lnTo>
                  <a:lnTo>
                    <a:pt x="316" y="0"/>
                  </a:lnTo>
                  <a:lnTo>
                    <a:pt x="374" y="3"/>
                  </a:lnTo>
                  <a:lnTo>
                    <a:pt x="431" y="10"/>
                  </a:lnTo>
                  <a:lnTo>
                    <a:pt x="479" y="16"/>
                  </a:lnTo>
                  <a:lnTo>
                    <a:pt x="517" y="29"/>
                  </a:lnTo>
                  <a:lnTo>
                    <a:pt x="549" y="41"/>
                  </a:lnTo>
                  <a:lnTo>
                    <a:pt x="568" y="54"/>
                  </a:lnTo>
                  <a:lnTo>
                    <a:pt x="575" y="70"/>
                  </a:lnTo>
                  <a:lnTo>
                    <a:pt x="568" y="86"/>
                  </a:lnTo>
                  <a:lnTo>
                    <a:pt x="549" y="99"/>
                  </a:lnTo>
                  <a:lnTo>
                    <a:pt x="517" y="111"/>
                  </a:lnTo>
                  <a:lnTo>
                    <a:pt x="479" y="124"/>
                  </a:lnTo>
                  <a:lnTo>
                    <a:pt x="431" y="131"/>
                  </a:lnTo>
                  <a:lnTo>
                    <a:pt x="374" y="137"/>
                  </a:lnTo>
                  <a:lnTo>
                    <a:pt x="316" y="140"/>
                  </a:lnTo>
                  <a:lnTo>
                    <a:pt x="255" y="140"/>
                  </a:lnTo>
                  <a:lnTo>
                    <a:pt x="198" y="137"/>
                  </a:lnTo>
                  <a:lnTo>
                    <a:pt x="144" y="131"/>
                  </a:lnTo>
                  <a:lnTo>
                    <a:pt x="93" y="124"/>
                  </a:lnTo>
                  <a:lnTo>
                    <a:pt x="54" y="111"/>
                  </a:lnTo>
                  <a:lnTo>
                    <a:pt x="22" y="99"/>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52" name="Rectangle 68"/>
            <p:cNvSpPr>
              <a:spLocks noChangeArrowheads="1"/>
            </p:cNvSpPr>
            <p:nvPr/>
          </p:nvSpPr>
          <p:spPr bwMode="auto">
            <a:xfrm>
              <a:off x="3270" y="2883"/>
              <a:ext cx="575" cy="286"/>
            </a:xfrm>
            <a:prstGeom prst="rect">
              <a:avLst/>
            </a:prstGeom>
            <a:solidFill>
              <a:srgbClr val="FFFFFF"/>
            </a:solidFill>
            <a:ln w="4763">
              <a:solidFill>
                <a:srgbClr val="FFFFFF"/>
              </a:solidFill>
              <a:miter lim="800000"/>
              <a:headEnd/>
              <a:tailEnd/>
            </a:ln>
          </p:spPr>
          <p:txBody>
            <a:bodyPr/>
            <a:lstStyle/>
            <a:p>
              <a:endParaRPr lang="zh-CN" altLang="en-US"/>
            </a:p>
          </p:txBody>
        </p:sp>
        <p:sp>
          <p:nvSpPr>
            <p:cNvPr id="42053" name="Freeform 69"/>
            <p:cNvSpPr>
              <a:spLocks/>
            </p:cNvSpPr>
            <p:nvPr/>
          </p:nvSpPr>
          <p:spPr bwMode="auto">
            <a:xfrm>
              <a:off x="3270" y="2813"/>
              <a:ext cx="575" cy="140"/>
            </a:xfrm>
            <a:custGeom>
              <a:avLst/>
              <a:gdLst/>
              <a:ahLst/>
              <a:cxnLst>
                <a:cxn ang="0">
                  <a:pos x="0" y="70"/>
                </a:cxn>
                <a:cxn ang="0">
                  <a:pos x="6" y="54"/>
                </a:cxn>
                <a:cxn ang="0">
                  <a:pos x="22" y="41"/>
                </a:cxn>
                <a:cxn ang="0">
                  <a:pos x="54" y="28"/>
                </a:cxn>
                <a:cxn ang="0">
                  <a:pos x="93" y="16"/>
                </a:cxn>
                <a:cxn ang="0">
                  <a:pos x="144" y="9"/>
                </a:cxn>
                <a:cxn ang="0">
                  <a:pos x="198" y="3"/>
                </a:cxn>
                <a:cxn ang="0">
                  <a:pos x="255" y="0"/>
                </a:cxn>
                <a:cxn ang="0">
                  <a:pos x="316" y="0"/>
                </a:cxn>
                <a:cxn ang="0">
                  <a:pos x="374" y="3"/>
                </a:cxn>
                <a:cxn ang="0">
                  <a:pos x="431" y="9"/>
                </a:cxn>
                <a:cxn ang="0">
                  <a:pos x="479" y="16"/>
                </a:cxn>
                <a:cxn ang="0">
                  <a:pos x="517" y="28"/>
                </a:cxn>
                <a:cxn ang="0">
                  <a:pos x="549" y="41"/>
                </a:cxn>
                <a:cxn ang="0">
                  <a:pos x="568" y="54"/>
                </a:cxn>
                <a:cxn ang="0">
                  <a:pos x="575" y="70"/>
                </a:cxn>
                <a:cxn ang="0">
                  <a:pos x="568" y="86"/>
                </a:cxn>
                <a:cxn ang="0">
                  <a:pos x="549" y="98"/>
                </a:cxn>
                <a:cxn ang="0">
                  <a:pos x="517" y="111"/>
                </a:cxn>
                <a:cxn ang="0">
                  <a:pos x="479" y="124"/>
                </a:cxn>
                <a:cxn ang="0">
                  <a:pos x="431" y="130"/>
                </a:cxn>
                <a:cxn ang="0">
                  <a:pos x="374" y="137"/>
                </a:cxn>
                <a:cxn ang="0">
                  <a:pos x="316" y="140"/>
                </a:cxn>
                <a:cxn ang="0">
                  <a:pos x="255" y="140"/>
                </a:cxn>
                <a:cxn ang="0">
                  <a:pos x="198" y="137"/>
                </a:cxn>
                <a:cxn ang="0">
                  <a:pos x="144" y="130"/>
                </a:cxn>
                <a:cxn ang="0">
                  <a:pos x="93" y="124"/>
                </a:cxn>
                <a:cxn ang="0">
                  <a:pos x="54" y="111"/>
                </a:cxn>
                <a:cxn ang="0">
                  <a:pos x="22" y="98"/>
                </a:cxn>
                <a:cxn ang="0">
                  <a:pos x="6" y="86"/>
                </a:cxn>
                <a:cxn ang="0">
                  <a:pos x="0" y="70"/>
                </a:cxn>
              </a:cxnLst>
              <a:rect l="0" t="0" r="r" b="b"/>
              <a:pathLst>
                <a:path w="575" h="140">
                  <a:moveTo>
                    <a:pt x="0" y="70"/>
                  </a:moveTo>
                  <a:lnTo>
                    <a:pt x="6" y="54"/>
                  </a:lnTo>
                  <a:lnTo>
                    <a:pt x="22" y="41"/>
                  </a:lnTo>
                  <a:lnTo>
                    <a:pt x="54" y="28"/>
                  </a:lnTo>
                  <a:lnTo>
                    <a:pt x="93" y="16"/>
                  </a:lnTo>
                  <a:lnTo>
                    <a:pt x="144" y="9"/>
                  </a:lnTo>
                  <a:lnTo>
                    <a:pt x="198" y="3"/>
                  </a:lnTo>
                  <a:lnTo>
                    <a:pt x="255" y="0"/>
                  </a:lnTo>
                  <a:lnTo>
                    <a:pt x="316" y="0"/>
                  </a:lnTo>
                  <a:lnTo>
                    <a:pt x="374" y="3"/>
                  </a:lnTo>
                  <a:lnTo>
                    <a:pt x="431" y="9"/>
                  </a:lnTo>
                  <a:lnTo>
                    <a:pt x="479" y="16"/>
                  </a:lnTo>
                  <a:lnTo>
                    <a:pt x="517" y="28"/>
                  </a:lnTo>
                  <a:lnTo>
                    <a:pt x="549" y="41"/>
                  </a:lnTo>
                  <a:lnTo>
                    <a:pt x="568" y="54"/>
                  </a:lnTo>
                  <a:lnTo>
                    <a:pt x="575" y="70"/>
                  </a:lnTo>
                  <a:lnTo>
                    <a:pt x="568" y="86"/>
                  </a:lnTo>
                  <a:lnTo>
                    <a:pt x="549" y="98"/>
                  </a:lnTo>
                  <a:lnTo>
                    <a:pt x="517" y="111"/>
                  </a:lnTo>
                  <a:lnTo>
                    <a:pt x="479" y="124"/>
                  </a:lnTo>
                  <a:lnTo>
                    <a:pt x="431" y="130"/>
                  </a:lnTo>
                  <a:lnTo>
                    <a:pt x="374" y="137"/>
                  </a:lnTo>
                  <a:lnTo>
                    <a:pt x="316" y="140"/>
                  </a:lnTo>
                  <a:lnTo>
                    <a:pt x="255" y="140"/>
                  </a:lnTo>
                  <a:lnTo>
                    <a:pt x="198" y="137"/>
                  </a:lnTo>
                  <a:lnTo>
                    <a:pt x="144" y="130"/>
                  </a:lnTo>
                  <a:lnTo>
                    <a:pt x="93" y="124"/>
                  </a:lnTo>
                  <a:lnTo>
                    <a:pt x="54" y="111"/>
                  </a:lnTo>
                  <a:lnTo>
                    <a:pt x="22" y="98"/>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54" name="Line 70"/>
            <p:cNvSpPr>
              <a:spLocks noChangeShapeType="1"/>
            </p:cNvSpPr>
            <p:nvPr/>
          </p:nvSpPr>
          <p:spPr bwMode="auto">
            <a:xfrm>
              <a:off x="3270" y="2883"/>
              <a:ext cx="1" cy="286"/>
            </a:xfrm>
            <a:prstGeom prst="line">
              <a:avLst/>
            </a:prstGeom>
            <a:noFill/>
            <a:ln w="4763">
              <a:solidFill>
                <a:srgbClr val="000000"/>
              </a:solidFill>
              <a:round/>
              <a:headEnd/>
              <a:tailEnd/>
            </a:ln>
          </p:spPr>
          <p:txBody>
            <a:bodyPr/>
            <a:lstStyle/>
            <a:p>
              <a:endParaRPr lang="zh-CN" altLang="en-US"/>
            </a:p>
          </p:txBody>
        </p:sp>
        <p:sp>
          <p:nvSpPr>
            <p:cNvPr id="42055" name="Line 71"/>
            <p:cNvSpPr>
              <a:spLocks noChangeShapeType="1"/>
            </p:cNvSpPr>
            <p:nvPr/>
          </p:nvSpPr>
          <p:spPr bwMode="auto">
            <a:xfrm>
              <a:off x="3845" y="2883"/>
              <a:ext cx="1" cy="286"/>
            </a:xfrm>
            <a:prstGeom prst="line">
              <a:avLst/>
            </a:prstGeom>
            <a:noFill/>
            <a:ln w="4763">
              <a:solidFill>
                <a:srgbClr val="000000"/>
              </a:solidFill>
              <a:round/>
              <a:headEnd/>
              <a:tailEnd/>
            </a:ln>
          </p:spPr>
          <p:txBody>
            <a:bodyPr/>
            <a:lstStyle/>
            <a:p>
              <a:endParaRPr lang="zh-CN" altLang="en-US"/>
            </a:p>
          </p:txBody>
        </p:sp>
        <p:sp>
          <p:nvSpPr>
            <p:cNvPr id="42056" name="Rectangle 72"/>
            <p:cNvSpPr>
              <a:spLocks noChangeArrowheads="1"/>
            </p:cNvSpPr>
            <p:nvPr/>
          </p:nvSpPr>
          <p:spPr bwMode="auto">
            <a:xfrm>
              <a:off x="3500" y="3004"/>
              <a:ext cx="124"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G</a:t>
              </a:r>
              <a:endParaRPr lang="en-US" altLang="zh-CN" b="1"/>
            </a:p>
          </p:txBody>
        </p:sp>
        <p:sp>
          <p:nvSpPr>
            <p:cNvPr id="42057" name="Freeform 73"/>
            <p:cNvSpPr>
              <a:spLocks/>
            </p:cNvSpPr>
            <p:nvPr/>
          </p:nvSpPr>
          <p:spPr bwMode="auto">
            <a:xfrm>
              <a:off x="4132" y="3099"/>
              <a:ext cx="575" cy="140"/>
            </a:xfrm>
            <a:custGeom>
              <a:avLst/>
              <a:gdLst/>
              <a:ahLst/>
              <a:cxnLst>
                <a:cxn ang="0">
                  <a:pos x="0" y="70"/>
                </a:cxn>
                <a:cxn ang="0">
                  <a:pos x="6" y="54"/>
                </a:cxn>
                <a:cxn ang="0">
                  <a:pos x="22" y="41"/>
                </a:cxn>
                <a:cxn ang="0">
                  <a:pos x="54" y="29"/>
                </a:cxn>
                <a:cxn ang="0">
                  <a:pos x="93" y="16"/>
                </a:cxn>
                <a:cxn ang="0">
                  <a:pos x="144" y="10"/>
                </a:cxn>
                <a:cxn ang="0">
                  <a:pos x="198" y="3"/>
                </a:cxn>
                <a:cxn ang="0">
                  <a:pos x="255" y="0"/>
                </a:cxn>
                <a:cxn ang="0">
                  <a:pos x="316" y="0"/>
                </a:cxn>
                <a:cxn ang="0">
                  <a:pos x="374" y="3"/>
                </a:cxn>
                <a:cxn ang="0">
                  <a:pos x="431" y="10"/>
                </a:cxn>
                <a:cxn ang="0">
                  <a:pos x="479" y="16"/>
                </a:cxn>
                <a:cxn ang="0">
                  <a:pos x="517" y="29"/>
                </a:cxn>
                <a:cxn ang="0">
                  <a:pos x="549" y="41"/>
                </a:cxn>
                <a:cxn ang="0">
                  <a:pos x="568" y="54"/>
                </a:cxn>
                <a:cxn ang="0">
                  <a:pos x="575" y="70"/>
                </a:cxn>
                <a:cxn ang="0">
                  <a:pos x="568" y="86"/>
                </a:cxn>
                <a:cxn ang="0">
                  <a:pos x="549" y="99"/>
                </a:cxn>
                <a:cxn ang="0">
                  <a:pos x="517" y="111"/>
                </a:cxn>
                <a:cxn ang="0">
                  <a:pos x="479" y="124"/>
                </a:cxn>
                <a:cxn ang="0">
                  <a:pos x="431" y="131"/>
                </a:cxn>
                <a:cxn ang="0">
                  <a:pos x="374" y="137"/>
                </a:cxn>
                <a:cxn ang="0">
                  <a:pos x="316" y="140"/>
                </a:cxn>
                <a:cxn ang="0">
                  <a:pos x="255" y="140"/>
                </a:cxn>
                <a:cxn ang="0">
                  <a:pos x="198" y="137"/>
                </a:cxn>
                <a:cxn ang="0">
                  <a:pos x="144" y="131"/>
                </a:cxn>
                <a:cxn ang="0">
                  <a:pos x="93" y="124"/>
                </a:cxn>
                <a:cxn ang="0">
                  <a:pos x="54" y="111"/>
                </a:cxn>
                <a:cxn ang="0">
                  <a:pos x="22" y="99"/>
                </a:cxn>
                <a:cxn ang="0">
                  <a:pos x="6" y="86"/>
                </a:cxn>
                <a:cxn ang="0">
                  <a:pos x="0" y="70"/>
                </a:cxn>
              </a:cxnLst>
              <a:rect l="0" t="0" r="r" b="b"/>
              <a:pathLst>
                <a:path w="575" h="140">
                  <a:moveTo>
                    <a:pt x="0" y="70"/>
                  </a:moveTo>
                  <a:lnTo>
                    <a:pt x="6" y="54"/>
                  </a:lnTo>
                  <a:lnTo>
                    <a:pt x="22" y="41"/>
                  </a:lnTo>
                  <a:lnTo>
                    <a:pt x="54" y="29"/>
                  </a:lnTo>
                  <a:lnTo>
                    <a:pt x="93" y="16"/>
                  </a:lnTo>
                  <a:lnTo>
                    <a:pt x="144" y="10"/>
                  </a:lnTo>
                  <a:lnTo>
                    <a:pt x="198" y="3"/>
                  </a:lnTo>
                  <a:lnTo>
                    <a:pt x="255" y="0"/>
                  </a:lnTo>
                  <a:lnTo>
                    <a:pt x="316" y="0"/>
                  </a:lnTo>
                  <a:lnTo>
                    <a:pt x="374" y="3"/>
                  </a:lnTo>
                  <a:lnTo>
                    <a:pt x="431" y="10"/>
                  </a:lnTo>
                  <a:lnTo>
                    <a:pt x="479" y="16"/>
                  </a:lnTo>
                  <a:lnTo>
                    <a:pt x="517" y="29"/>
                  </a:lnTo>
                  <a:lnTo>
                    <a:pt x="549" y="41"/>
                  </a:lnTo>
                  <a:lnTo>
                    <a:pt x="568" y="54"/>
                  </a:lnTo>
                  <a:lnTo>
                    <a:pt x="575" y="70"/>
                  </a:lnTo>
                  <a:lnTo>
                    <a:pt x="568" y="86"/>
                  </a:lnTo>
                  <a:lnTo>
                    <a:pt x="549" y="99"/>
                  </a:lnTo>
                  <a:lnTo>
                    <a:pt x="517" y="111"/>
                  </a:lnTo>
                  <a:lnTo>
                    <a:pt x="479" y="124"/>
                  </a:lnTo>
                  <a:lnTo>
                    <a:pt x="431" y="131"/>
                  </a:lnTo>
                  <a:lnTo>
                    <a:pt x="374" y="137"/>
                  </a:lnTo>
                  <a:lnTo>
                    <a:pt x="316" y="140"/>
                  </a:lnTo>
                  <a:lnTo>
                    <a:pt x="255" y="140"/>
                  </a:lnTo>
                  <a:lnTo>
                    <a:pt x="198" y="137"/>
                  </a:lnTo>
                  <a:lnTo>
                    <a:pt x="144" y="131"/>
                  </a:lnTo>
                  <a:lnTo>
                    <a:pt x="93" y="124"/>
                  </a:lnTo>
                  <a:lnTo>
                    <a:pt x="54" y="111"/>
                  </a:lnTo>
                  <a:lnTo>
                    <a:pt x="22" y="99"/>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58" name="Rectangle 74"/>
            <p:cNvSpPr>
              <a:spLocks noChangeArrowheads="1"/>
            </p:cNvSpPr>
            <p:nvPr/>
          </p:nvSpPr>
          <p:spPr bwMode="auto">
            <a:xfrm>
              <a:off x="4132" y="2883"/>
              <a:ext cx="575" cy="286"/>
            </a:xfrm>
            <a:prstGeom prst="rect">
              <a:avLst/>
            </a:prstGeom>
            <a:solidFill>
              <a:srgbClr val="FFFFFF"/>
            </a:solidFill>
            <a:ln w="4763">
              <a:solidFill>
                <a:srgbClr val="FFFFFF"/>
              </a:solidFill>
              <a:miter lim="800000"/>
              <a:headEnd/>
              <a:tailEnd/>
            </a:ln>
          </p:spPr>
          <p:txBody>
            <a:bodyPr/>
            <a:lstStyle/>
            <a:p>
              <a:endParaRPr lang="zh-CN" altLang="en-US"/>
            </a:p>
          </p:txBody>
        </p:sp>
        <p:sp>
          <p:nvSpPr>
            <p:cNvPr id="42059" name="Freeform 75"/>
            <p:cNvSpPr>
              <a:spLocks/>
            </p:cNvSpPr>
            <p:nvPr/>
          </p:nvSpPr>
          <p:spPr bwMode="auto">
            <a:xfrm>
              <a:off x="4132" y="2813"/>
              <a:ext cx="575" cy="140"/>
            </a:xfrm>
            <a:custGeom>
              <a:avLst/>
              <a:gdLst/>
              <a:ahLst/>
              <a:cxnLst>
                <a:cxn ang="0">
                  <a:pos x="0" y="70"/>
                </a:cxn>
                <a:cxn ang="0">
                  <a:pos x="6" y="54"/>
                </a:cxn>
                <a:cxn ang="0">
                  <a:pos x="22" y="41"/>
                </a:cxn>
                <a:cxn ang="0">
                  <a:pos x="54" y="28"/>
                </a:cxn>
                <a:cxn ang="0">
                  <a:pos x="93" y="16"/>
                </a:cxn>
                <a:cxn ang="0">
                  <a:pos x="144" y="9"/>
                </a:cxn>
                <a:cxn ang="0">
                  <a:pos x="198" y="3"/>
                </a:cxn>
                <a:cxn ang="0">
                  <a:pos x="255" y="0"/>
                </a:cxn>
                <a:cxn ang="0">
                  <a:pos x="316" y="0"/>
                </a:cxn>
                <a:cxn ang="0">
                  <a:pos x="374" y="3"/>
                </a:cxn>
                <a:cxn ang="0">
                  <a:pos x="431" y="9"/>
                </a:cxn>
                <a:cxn ang="0">
                  <a:pos x="479" y="16"/>
                </a:cxn>
                <a:cxn ang="0">
                  <a:pos x="517" y="28"/>
                </a:cxn>
                <a:cxn ang="0">
                  <a:pos x="549" y="41"/>
                </a:cxn>
                <a:cxn ang="0">
                  <a:pos x="568" y="54"/>
                </a:cxn>
                <a:cxn ang="0">
                  <a:pos x="575" y="70"/>
                </a:cxn>
                <a:cxn ang="0">
                  <a:pos x="568" y="86"/>
                </a:cxn>
                <a:cxn ang="0">
                  <a:pos x="549" y="98"/>
                </a:cxn>
                <a:cxn ang="0">
                  <a:pos x="517" y="111"/>
                </a:cxn>
                <a:cxn ang="0">
                  <a:pos x="479" y="124"/>
                </a:cxn>
                <a:cxn ang="0">
                  <a:pos x="431" y="130"/>
                </a:cxn>
                <a:cxn ang="0">
                  <a:pos x="374" y="137"/>
                </a:cxn>
                <a:cxn ang="0">
                  <a:pos x="316" y="140"/>
                </a:cxn>
                <a:cxn ang="0">
                  <a:pos x="255" y="140"/>
                </a:cxn>
                <a:cxn ang="0">
                  <a:pos x="198" y="137"/>
                </a:cxn>
                <a:cxn ang="0">
                  <a:pos x="144" y="130"/>
                </a:cxn>
                <a:cxn ang="0">
                  <a:pos x="93" y="124"/>
                </a:cxn>
                <a:cxn ang="0">
                  <a:pos x="54" y="111"/>
                </a:cxn>
                <a:cxn ang="0">
                  <a:pos x="22" y="98"/>
                </a:cxn>
                <a:cxn ang="0">
                  <a:pos x="6" y="86"/>
                </a:cxn>
                <a:cxn ang="0">
                  <a:pos x="0" y="70"/>
                </a:cxn>
              </a:cxnLst>
              <a:rect l="0" t="0" r="r" b="b"/>
              <a:pathLst>
                <a:path w="575" h="140">
                  <a:moveTo>
                    <a:pt x="0" y="70"/>
                  </a:moveTo>
                  <a:lnTo>
                    <a:pt x="6" y="54"/>
                  </a:lnTo>
                  <a:lnTo>
                    <a:pt x="22" y="41"/>
                  </a:lnTo>
                  <a:lnTo>
                    <a:pt x="54" y="28"/>
                  </a:lnTo>
                  <a:lnTo>
                    <a:pt x="93" y="16"/>
                  </a:lnTo>
                  <a:lnTo>
                    <a:pt x="144" y="9"/>
                  </a:lnTo>
                  <a:lnTo>
                    <a:pt x="198" y="3"/>
                  </a:lnTo>
                  <a:lnTo>
                    <a:pt x="255" y="0"/>
                  </a:lnTo>
                  <a:lnTo>
                    <a:pt x="316" y="0"/>
                  </a:lnTo>
                  <a:lnTo>
                    <a:pt x="374" y="3"/>
                  </a:lnTo>
                  <a:lnTo>
                    <a:pt x="431" y="9"/>
                  </a:lnTo>
                  <a:lnTo>
                    <a:pt x="479" y="16"/>
                  </a:lnTo>
                  <a:lnTo>
                    <a:pt x="517" y="28"/>
                  </a:lnTo>
                  <a:lnTo>
                    <a:pt x="549" y="41"/>
                  </a:lnTo>
                  <a:lnTo>
                    <a:pt x="568" y="54"/>
                  </a:lnTo>
                  <a:lnTo>
                    <a:pt x="575" y="70"/>
                  </a:lnTo>
                  <a:lnTo>
                    <a:pt x="568" y="86"/>
                  </a:lnTo>
                  <a:lnTo>
                    <a:pt x="549" y="98"/>
                  </a:lnTo>
                  <a:lnTo>
                    <a:pt x="517" y="111"/>
                  </a:lnTo>
                  <a:lnTo>
                    <a:pt x="479" y="124"/>
                  </a:lnTo>
                  <a:lnTo>
                    <a:pt x="431" y="130"/>
                  </a:lnTo>
                  <a:lnTo>
                    <a:pt x="374" y="137"/>
                  </a:lnTo>
                  <a:lnTo>
                    <a:pt x="316" y="140"/>
                  </a:lnTo>
                  <a:lnTo>
                    <a:pt x="255" y="140"/>
                  </a:lnTo>
                  <a:lnTo>
                    <a:pt x="198" y="137"/>
                  </a:lnTo>
                  <a:lnTo>
                    <a:pt x="144" y="130"/>
                  </a:lnTo>
                  <a:lnTo>
                    <a:pt x="93" y="124"/>
                  </a:lnTo>
                  <a:lnTo>
                    <a:pt x="54" y="111"/>
                  </a:lnTo>
                  <a:lnTo>
                    <a:pt x="22" y="98"/>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60" name="Line 76"/>
            <p:cNvSpPr>
              <a:spLocks noChangeShapeType="1"/>
            </p:cNvSpPr>
            <p:nvPr/>
          </p:nvSpPr>
          <p:spPr bwMode="auto">
            <a:xfrm>
              <a:off x="4132" y="2883"/>
              <a:ext cx="1" cy="286"/>
            </a:xfrm>
            <a:prstGeom prst="line">
              <a:avLst/>
            </a:prstGeom>
            <a:noFill/>
            <a:ln w="4763">
              <a:solidFill>
                <a:srgbClr val="000000"/>
              </a:solidFill>
              <a:round/>
              <a:headEnd/>
              <a:tailEnd/>
            </a:ln>
          </p:spPr>
          <p:txBody>
            <a:bodyPr/>
            <a:lstStyle/>
            <a:p>
              <a:endParaRPr lang="zh-CN" altLang="en-US"/>
            </a:p>
          </p:txBody>
        </p:sp>
        <p:sp>
          <p:nvSpPr>
            <p:cNvPr id="42061" name="Line 77"/>
            <p:cNvSpPr>
              <a:spLocks noChangeShapeType="1"/>
            </p:cNvSpPr>
            <p:nvPr/>
          </p:nvSpPr>
          <p:spPr bwMode="auto">
            <a:xfrm>
              <a:off x="4707" y="2883"/>
              <a:ext cx="1" cy="286"/>
            </a:xfrm>
            <a:prstGeom prst="line">
              <a:avLst/>
            </a:prstGeom>
            <a:noFill/>
            <a:ln w="4763">
              <a:solidFill>
                <a:srgbClr val="000000"/>
              </a:solidFill>
              <a:round/>
              <a:headEnd/>
              <a:tailEnd/>
            </a:ln>
          </p:spPr>
          <p:txBody>
            <a:bodyPr/>
            <a:lstStyle/>
            <a:p>
              <a:endParaRPr lang="zh-CN" altLang="en-US"/>
            </a:p>
          </p:txBody>
        </p:sp>
        <p:sp>
          <p:nvSpPr>
            <p:cNvPr id="42062" name="Rectangle 78"/>
            <p:cNvSpPr>
              <a:spLocks noChangeArrowheads="1"/>
            </p:cNvSpPr>
            <p:nvPr/>
          </p:nvSpPr>
          <p:spPr bwMode="auto">
            <a:xfrm>
              <a:off x="4362" y="3004"/>
              <a:ext cx="124"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H</a:t>
              </a:r>
              <a:endParaRPr lang="en-US" altLang="zh-CN" b="1"/>
            </a:p>
          </p:txBody>
        </p:sp>
        <p:sp>
          <p:nvSpPr>
            <p:cNvPr id="42063" name="Freeform 79"/>
            <p:cNvSpPr>
              <a:spLocks/>
            </p:cNvSpPr>
            <p:nvPr/>
          </p:nvSpPr>
          <p:spPr bwMode="auto">
            <a:xfrm>
              <a:off x="1546" y="2740"/>
              <a:ext cx="575" cy="143"/>
            </a:xfrm>
            <a:custGeom>
              <a:avLst/>
              <a:gdLst/>
              <a:ahLst/>
              <a:cxnLst>
                <a:cxn ang="0">
                  <a:pos x="0" y="73"/>
                </a:cxn>
                <a:cxn ang="0">
                  <a:pos x="6" y="57"/>
                </a:cxn>
                <a:cxn ang="0">
                  <a:pos x="22" y="41"/>
                </a:cxn>
                <a:cxn ang="0">
                  <a:pos x="54" y="28"/>
                </a:cxn>
                <a:cxn ang="0">
                  <a:pos x="92" y="19"/>
                </a:cxn>
                <a:cxn ang="0">
                  <a:pos x="144" y="9"/>
                </a:cxn>
                <a:cxn ang="0">
                  <a:pos x="198" y="3"/>
                </a:cxn>
                <a:cxn ang="0">
                  <a:pos x="255" y="0"/>
                </a:cxn>
                <a:cxn ang="0">
                  <a:pos x="316" y="0"/>
                </a:cxn>
                <a:cxn ang="0">
                  <a:pos x="373" y="3"/>
                </a:cxn>
                <a:cxn ang="0">
                  <a:pos x="431" y="9"/>
                </a:cxn>
                <a:cxn ang="0">
                  <a:pos x="479" y="19"/>
                </a:cxn>
                <a:cxn ang="0">
                  <a:pos x="517" y="28"/>
                </a:cxn>
                <a:cxn ang="0">
                  <a:pos x="549" y="41"/>
                </a:cxn>
                <a:cxn ang="0">
                  <a:pos x="568" y="57"/>
                </a:cxn>
                <a:cxn ang="0">
                  <a:pos x="575" y="73"/>
                </a:cxn>
                <a:cxn ang="0">
                  <a:pos x="568" y="86"/>
                </a:cxn>
                <a:cxn ang="0">
                  <a:pos x="549" y="101"/>
                </a:cxn>
                <a:cxn ang="0">
                  <a:pos x="517" y="114"/>
                </a:cxn>
                <a:cxn ang="0">
                  <a:pos x="479" y="124"/>
                </a:cxn>
                <a:cxn ang="0">
                  <a:pos x="431" y="133"/>
                </a:cxn>
                <a:cxn ang="0">
                  <a:pos x="373" y="140"/>
                </a:cxn>
                <a:cxn ang="0">
                  <a:pos x="316" y="143"/>
                </a:cxn>
                <a:cxn ang="0">
                  <a:pos x="255" y="143"/>
                </a:cxn>
                <a:cxn ang="0">
                  <a:pos x="198" y="140"/>
                </a:cxn>
                <a:cxn ang="0">
                  <a:pos x="144" y="133"/>
                </a:cxn>
                <a:cxn ang="0">
                  <a:pos x="92" y="124"/>
                </a:cxn>
                <a:cxn ang="0">
                  <a:pos x="54" y="114"/>
                </a:cxn>
                <a:cxn ang="0">
                  <a:pos x="22" y="101"/>
                </a:cxn>
                <a:cxn ang="0">
                  <a:pos x="6" y="86"/>
                </a:cxn>
                <a:cxn ang="0">
                  <a:pos x="0" y="73"/>
                </a:cxn>
              </a:cxnLst>
              <a:rect l="0" t="0" r="r" b="b"/>
              <a:pathLst>
                <a:path w="575" h="143">
                  <a:moveTo>
                    <a:pt x="0" y="73"/>
                  </a:moveTo>
                  <a:lnTo>
                    <a:pt x="6" y="57"/>
                  </a:lnTo>
                  <a:lnTo>
                    <a:pt x="22" y="41"/>
                  </a:lnTo>
                  <a:lnTo>
                    <a:pt x="54" y="28"/>
                  </a:lnTo>
                  <a:lnTo>
                    <a:pt x="92" y="19"/>
                  </a:lnTo>
                  <a:lnTo>
                    <a:pt x="144" y="9"/>
                  </a:lnTo>
                  <a:lnTo>
                    <a:pt x="198" y="3"/>
                  </a:lnTo>
                  <a:lnTo>
                    <a:pt x="255" y="0"/>
                  </a:lnTo>
                  <a:lnTo>
                    <a:pt x="316" y="0"/>
                  </a:lnTo>
                  <a:lnTo>
                    <a:pt x="373" y="3"/>
                  </a:lnTo>
                  <a:lnTo>
                    <a:pt x="431" y="9"/>
                  </a:lnTo>
                  <a:lnTo>
                    <a:pt x="479" y="19"/>
                  </a:lnTo>
                  <a:lnTo>
                    <a:pt x="517" y="28"/>
                  </a:lnTo>
                  <a:lnTo>
                    <a:pt x="549" y="41"/>
                  </a:lnTo>
                  <a:lnTo>
                    <a:pt x="568" y="57"/>
                  </a:lnTo>
                  <a:lnTo>
                    <a:pt x="575" y="73"/>
                  </a:lnTo>
                  <a:lnTo>
                    <a:pt x="568" y="86"/>
                  </a:lnTo>
                  <a:lnTo>
                    <a:pt x="549" y="101"/>
                  </a:lnTo>
                  <a:lnTo>
                    <a:pt x="517" y="114"/>
                  </a:lnTo>
                  <a:lnTo>
                    <a:pt x="479" y="124"/>
                  </a:lnTo>
                  <a:lnTo>
                    <a:pt x="431" y="133"/>
                  </a:lnTo>
                  <a:lnTo>
                    <a:pt x="373" y="140"/>
                  </a:lnTo>
                  <a:lnTo>
                    <a:pt x="316" y="143"/>
                  </a:lnTo>
                  <a:lnTo>
                    <a:pt x="255" y="143"/>
                  </a:lnTo>
                  <a:lnTo>
                    <a:pt x="198" y="140"/>
                  </a:lnTo>
                  <a:lnTo>
                    <a:pt x="144" y="133"/>
                  </a:lnTo>
                  <a:lnTo>
                    <a:pt x="92" y="124"/>
                  </a:lnTo>
                  <a:lnTo>
                    <a:pt x="54" y="114"/>
                  </a:lnTo>
                  <a:lnTo>
                    <a:pt x="22" y="101"/>
                  </a:lnTo>
                  <a:lnTo>
                    <a:pt x="6" y="86"/>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64" name="Rectangle 80"/>
            <p:cNvSpPr>
              <a:spLocks noChangeArrowheads="1"/>
            </p:cNvSpPr>
            <p:nvPr/>
          </p:nvSpPr>
          <p:spPr bwMode="auto">
            <a:xfrm>
              <a:off x="1546" y="2527"/>
              <a:ext cx="575" cy="286"/>
            </a:xfrm>
            <a:prstGeom prst="rect">
              <a:avLst/>
            </a:prstGeom>
            <a:solidFill>
              <a:srgbClr val="FFFFFF"/>
            </a:solidFill>
            <a:ln w="4763">
              <a:solidFill>
                <a:srgbClr val="FFFFFF"/>
              </a:solidFill>
              <a:miter lim="800000"/>
              <a:headEnd/>
              <a:tailEnd/>
            </a:ln>
          </p:spPr>
          <p:txBody>
            <a:bodyPr/>
            <a:lstStyle/>
            <a:p>
              <a:endParaRPr lang="zh-CN" altLang="en-US"/>
            </a:p>
          </p:txBody>
        </p:sp>
        <p:sp>
          <p:nvSpPr>
            <p:cNvPr id="42065" name="Freeform 81"/>
            <p:cNvSpPr>
              <a:spLocks/>
            </p:cNvSpPr>
            <p:nvPr/>
          </p:nvSpPr>
          <p:spPr bwMode="auto">
            <a:xfrm>
              <a:off x="1546" y="2453"/>
              <a:ext cx="575" cy="144"/>
            </a:xfrm>
            <a:custGeom>
              <a:avLst/>
              <a:gdLst/>
              <a:ahLst/>
              <a:cxnLst>
                <a:cxn ang="0">
                  <a:pos x="0" y="74"/>
                </a:cxn>
                <a:cxn ang="0">
                  <a:pos x="6" y="58"/>
                </a:cxn>
                <a:cxn ang="0">
                  <a:pos x="22" y="42"/>
                </a:cxn>
                <a:cxn ang="0">
                  <a:pos x="54" y="29"/>
                </a:cxn>
                <a:cxn ang="0">
                  <a:pos x="92" y="20"/>
                </a:cxn>
                <a:cxn ang="0">
                  <a:pos x="144" y="10"/>
                </a:cxn>
                <a:cxn ang="0">
                  <a:pos x="198" y="4"/>
                </a:cxn>
                <a:cxn ang="0">
                  <a:pos x="255" y="0"/>
                </a:cxn>
                <a:cxn ang="0">
                  <a:pos x="316" y="0"/>
                </a:cxn>
                <a:cxn ang="0">
                  <a:pos x="373" y="4"/>
                </a:cxn>
                <a:cxn ang="0">
                  <a:pos x="431" y="10"/>
                </a:cxn>
                <a:cxn ang="0">
                  <a:pos x="479" y="20"/>
                </a:cxn>
                <a:cxn ang="0">
                  <a:pos x="517" y="29"/>
                </a:cxn>
                <a:cxn ang="0">
                  <a:pos x="549" y="42"/>
                </a:cxn>
                <a:cxn ang="0">
                  <a:pos x="568" y="58"/>
                </a:cxn>
                <a:cxn ang="0">
                  <a:pos x="575" y="74"/>
                </a:cxn>
                <a:cxn ang="0">
                  <a:pos x="568" y="86"/>
                </a:cxn>
                <a:cxn ang="0">
                  <a:pos x="549" y="102"/>
                </a:cxn>
                <a:cxn ang="0">
                  <a:pos x="517" y="115"/>
                </a:cxn>
                <a:cxn ang="0">
                  <a:pos x="479" y="124"/>
                </a:cxn>
                <a:cxn ang="0">
                  <a:pos x="431" y="134"/>
                </a:cxn>
                <a:cxn ang="0">
                  <a:pos x="373" y="140"/>
                </a:cxn>
                <a:cxn ang="0">
                  <a:pos x="316" y="144"/>
                </a:cxn>
                <a:cxn ang="0">
                  <a:pos x="255" y="144"/>
                </a:cxn>
                <a:cxn ang="0">
                  <a:pos x="198" y="140"/>
                </a:cxn>
                <a:cxn ang="0">
                  <a:pos x="144" y="134"/>
                </a:cxn>
                <a:cxn ang="0">
                  <a:pos x="92" y="124"/>
                </a:cxn>
                <a:cxn ang="0">
                  <a:pos x="54" y="115"/>
                </a:cxn>
                <a:cxn ang="0">
                  <a:pos x="22" y="102"/>
                </a:cxn>
                <a:cxn ang="0">
                  <a:pos x="6" y="86"/>
                </a:cxn>
                <a:cxn ang="0">
                  <a:pos x="0" y="74"/>
                </a:cxn>
              </a:cxnLst>
              <a:rect l="0" t="0" r="r" b="b"/>
              <a:pathLst>
                <a:path w="575" h="144">
                  <a:moveTo>
                    <a:pt x="0" y="74"/>
                  </a:moveTo>
                  <a:lnTo>
                    <a:pt x="6" y="58"/>
                  </a:lnTo>
                  <a:lnTo>
                    <a:pt x="22" y="42"/>
                  </a:lnTo>
                  <a:lnTo>
                    <a:pt x="54" y="29"/>
                  </a:lnTo>
                  <a:lnTo>
                    <a:pt x="92" y="20"/>
                  </a:lnTo>
                  <a:lnTo>
                    <a:pt x="144" y="10"/>
                  </a:lnTo>
                  <a:lnTo>
                    <a:pt x="198" y="4"/>
                  </a:lnTo>
                  <a:lnTo>
                    <a:pt x="255" y="0"/>
                  </a:lnTo>
                  <a:lnTo>
                    <a:pt x="316" y="0"/>
                  </a:lnTo>
                  <a:lnTo>
                    <a:pt x="373" y="4"/>
                  </a:lnTo>
                  <a:lnTo>
                    <a:pt x="431" y="10"/>
                  </a:lnTo>
                  <a:lnTo>
                    <a:pt x="479" y="20"/>
                  </a:lnTo>
                  <a:lnTo>
                    <a:pt x="517" y="29"/>
                  </a:lnTo>
                  <a:lnTo>
                    <a:pt x="549" y="42"/>
                  </a:lnTo>
                  <a:lnTo>
                    <a:pt x="568" y="58"/>
                  </a:lnTo>
                  <a:lnTo>
                    <a:pt x="575" y="74"/>
                  </a:lnTo>
                  <a:lnTo>
                    <a:pt x="568" y="86"/>
                  </a:lnTo>
                  <a:lnTo>
                    <a:pt x="549" y="102"/>
                  </a:lnTo>
                  <a:lnTo>
                    <a:pt x="517" y="115"/>
                  </a:lnTo>
                  <a:lnTo>
                    <a:pt x="479" y="124"/>
                  </a:lnTo>
                  <a:lnTo>
                    <a:pt x="431" y="134"/>
                  </a:lnTo>
                  <a:lnTo>
                    <a:pt x="373" y="140"/>
                  </a:lnTo>
                  <a:lnTo>
                    <a:pt x="316" y="144"/>
                  </a:lnTo>
                  <a:lnTo>
                    <a:pt x="255" y="144"/>
                  </a:lnTo>
                  <a:lnTo>
                    <a:pt x="198" y="140"/>
                  </a:lnTo>
                  <a:lnTo>
                    <a:pt x="144" y="134"/>
                  </a:lnTo>
                  <a:lnTo>
                    <a:pt x="92" y="124"/>
                  </a:lnTo>
                  <a:lnTo>
                    <a:pt x="54" y="115"/>
                  </a:lnTo>
                  <a:lnTo>
                    <a:pt x="22" y="102"/>
                  </a:lnTo>
                  <a:lnTo>
                    <a:pt x="6" y="86"/>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66" name="Line 82"/>
            <p:cNvSpPr>
              <a:spLocks noChangeShapeType="1"/>
            </p:cNvSpPr>
            <p:nvPr/>
          </p:nvSpPr>
          <p:spPr bwMode="auto">
            <a:xfrm>
              <a:off x="1546" y="2527"/>
              <a:ext cx="1" cy="286"/>
            </a:xfrm>
            <a:prstGeom prst="line">
              <a:avLst/>
            </a:prstGeom>
            <a:noFill/>
            <a:ln w="4763">
              <a:solidFill>
                <a:srgbClr val="000000"/>
              </a:solidFill>
              <a:round/>
              <a:headEnd/>
              <a:tailEnd/>
            </a:ln>
          </p:spPr>
          <p:txBody>
            <a:bodyPr/>
            <a:lstStyle/>
            <a:p>
              <a:endParaRPr lang="zh-CN" altLang="en-US"/>
            </a:p>
          </p:txBody>
        </p:sp>
        <p:sp>
          <p:nvSpPr>
            <p:cNvPr id="42067" name="Line 83"/>
            <p:cNvSpPr>
              <a:spLocks noChangeShapeType="1"/>
            </p:cNvSpPr>
            <p:nvPr/>
          </p:nvSpPr>
          <p:spPr bwMode="auto">
            <a:xfrm>
              <a:off x="2121" y="2527"/>
              <a:ext cx="1" cy="286"/>
            </a:xfrm>
            <a:prstGeom prst="line">
              <a:avLst/>
            </a:prstGeom>
            <a:noFill/>
            <a:ln w="4763">
              <a:solidFill>
                <a:srgbClr val="000000"/>
              </a:solidFill>
              <a:round/>
              <a:headEnd/>
              <a:tailEnd/>
            </a:ln>
          </p:spPr>
          <p:txBody>
            <a:bodyPr/>
            <a:lstStyle/>
            <a:p>
              <a:endParaRPr lang="zh-CN" altLang="en-US"/>
            </a:p>
          </p:txBody>
        </p:sp>
        <p:sp>
          <p:nvSpPr>
            <p:cNvPr id="42068" name="Rectangle 84"/>
            <p:cNvSpPr>
              <a:spLocks noChangeArrowheads="1"/>
            </p:cNvSpPr>
            <p:nvPr/>
          </p:nvSpPr>
          <p:spPr bwMode="auto">
            <a:xfrm>
              <a:off x="1776" y="2644"/>
              <a:ext cx="116"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A</a:t>
              </a:r>
              <a:endParaRPr lang="en-US" altLang="zh-CN" b="1"/>
            </a:p>
          </p:txBody>
        </p:sp>
        <p:sp>
          <p:nvSpPr>
            <p:cNvPr id="42069" name="Freeform 85"/>
            <p:cNvSpPr>
              <a:spLocks/>
            </p:cNvSpPr>
            <p:nvPr/>
          </p:nvSpPr>
          <p:spPr bwMode="auto">
            <a:xfrm>
              <a:off x="2408" y="2740"/>
              <a:ext cx="575" cy="143"/>
            </a:xfrm>
            <a:custGeom>
              <a:avLst/>
              <a:gdLst/>
              <a:ahLst/>
              <a:cxnLst>
                <a:cxn ang="0">
                  <a:pos x="0" y="73"/>
                </a:cxn>
                <a:cxn ang="0">
                  <a:pos x="6" y="57"/>
                </a:cxn>
                <a:cxn ang="0">
                  <a:pos x="22" y="41"/>
                </a:cxn>
                <a:cxn ang="0">
                  <a:pos x="54" y="28"/>
                </a:cxn>
                <a:cxn ang="0">
                  <a:pos x="93" y="19"/>
                </a:cxn>
                <a:cxn ang="0">
                  <a:pos x="144" y="9"/>
                </a:cxn>
                <a:cxn ang="0">
                  <a:pos x="198" y="3"/>
                </a:cxn>
                <a:cxn ang="0">
                  <a:pos x="255" y="0"/>
                </a:cxn>
                <a:cxn ang="0">
                  <a:pos x="316" y="0"/>
                </a:cxn>
                <a:cxn ang="0">
                  <a:pos x="373" y="3"/>
                </a:cxn>
                <a:cxn ang="0">
                  <a:pos x="431" y="9"/>
                </a:cxn>
                <a:cxn ang="0">
                  <a:pos x="479" y="19"/>
                </a:cxn>
                <a:cxn ang="0">
                  <a:pos x="517" y="28"/>
                </a:cxn>
                <a:cxn ang="0">
                  <a:pos x="549" y="41"/>
                </a:cxn>
                <a:cxn ang="0">
                  <a:pos x="568" y="57"/>
                </a:cxn>
                <a:cxn ang="0">
                  <a:pos x="575" y="73"/>
                </a:cxn>
                <a:cxn ang="0">
                  <a:pos x="568" y="86"/>
                </a:cxn>
                <a:cxn ang="0">
                  <a:pos x="549" y="101"/>
                </a:cxn>
                <a:cxn ang="0">
                  <a:pos x="517" y="114"/>
                </a:cxn>
                <a:cxn ang="0">
                  <a:pos x="479" y="124"/>
                </a:cxn>
                <a:cxn ang="0">
                  <a:pos x="431" y="133"/>
                </a:cxn>
                <a:cxn ang="0">
                  <a:pos x="373" y="140"/>
                </a:cxn>
                <a:cxn ang="0">
                  <a:pos x="316" y="143"/>
                </a:cxn>
                <a:cxn ang="0">
                  <a:pos x="255" y="143"/>
                </a:cxn>
                <a:cxn ang="0">
                  <a:pos x="198" y="140"/>
                </a:cxn>
                <a:cxn ang="0">
                  <a:pos x="144" y="133"/>
                </a:cxn>
                <a:cxn ang="0">
                  <a:pos x="93" y="124"/>
                </a:cxn>
                <a:cxn ang="0">
                  <a:pos x="54" y="114"/>
                </a:cxn>
                <a:cxn ang="0">
                  <a:pos x="22" y="101"/>
                </a:cxn>
                <a:cxn ang="0">
                  <a:pos x="6" y="86"/>
                </a:cxn>
                <a:cxn ang="0">
                  <a:pos x="0" y="73"/>
                </a:cxn>
              </a:cxnLst>
              <a:rect l="0" t="0" r="r" b="b"/>
              <a:pathLst>
                <a:path w="575" h="143">
                  <a:moveTo>
                    <a:pt x="0" y="73"/>
                  </a:moveTo>
                  <a:lnTo>
                    <a:pt x="6" y="57"/>
                  </a:lnTo>
                  <a:lnTo>
                    <a:pt x="22" y="41"/>
                  </a:lnTo>
                  <a:lnTo>
                    <a:pt x="54" y="28"/>
                  </a:lnTo>
                  <a:lnTo>
                    <a:pt x="93" y="19"/>
                  </a:lnTo>
                  <a:lnTo>
                    <a:pt x="144" y="9"/>
                  </a:lnTo>
                  <a:lnTo>
                    <a:pt x="198" y="3"/>
                  </a:lnTo>
                  <a:lnTo>
                    <a:pt x="255" y="0"/>
                  </a:lnTo>
                  <a:lnTo>
                    <a:pt x="316" y="0"/>
                  </a:lnTo>
                  <a:lnTo>
                    <a:pt x="373" y="3"/>
                  </a:lnTo>
                  <a:lnTo>
                    <a:pt x="431" y="9"/>
                  </a:lnTo>
                  <a:lnTo>
                    <a:pt x="479" y="19"/>
                  </a:lnTo>
                  <a:lnTo>
                    <a:pt x="517" y="28"/>
                  </a:lnTo>
                  <a:lnTo>
                    <a:pt x="549" y="41"/>
                  </a:lnTo>
                  <a:lnTo>
                    <a:pt x="568" y="57"/>
                  </a:lnTo>
                  <a:lnTo>
                    <a:pt x="575" y="73"/>
                  </a:lnTo>
                  <a:lnTo>
                    <a:pt x="568" y="86"/>
                  </a:lnTo>
                  <a:lnTo>
                    <a:pt x="549" y="101"/>
                  </a:lnTo>
                  <a:lnTo>
                    <a:pt x="517" y="114"/>
                  </a:lnTo>
                  <a:lnTo>
                    <a:pt x="479" y="124"/>
                  </a:lnTo>
                  <a:lnTo>
                    <a:pt x="431" y="133"/>
                  </a:lnTo>
                  <a:lnTo>
                    <a:pt x="373" y="140"/>
                  </a:lnTo>
                  <a:lnTo>
                    <a:pt x="316" y="143"/>
                  </a:lnTo>
                  <a:lnTo>
                    <a:pt x="255" y="143"/>
                  </a:lnTo>
                  <a:lnTo>
                    <a:pt x="198" y="140"/>
                  </a:lnTo>
                  <a:lnTo>
                    <a:pt x="144" y="133"/>
                  </a:lnTo>
                  <a:lnTo>
                    <a:pt x="93" y="124"/>
                  </a:lnTo>
                  <a:lnTo>
                    <a:pt x="54" y="114"/>
                  </a:lnTo>
                  <a:lnTo>
                    <a:pt x="22" y="101"/>
                  </a:lnTo>
                  <a:lnTo>
                    <a:pt x="6" y="86"/>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70" name="Rectangle 86"/>
            <p:cNvSpPr>
              <a:spLocks noChangeArrowheads="1"/>
            </p:cNvSpPr>
            <p:nvPr/>
          </p:nvSpPr>
          <p:spPr bwMode="auto">
            <a:xfrm>
              <a:off x="2408" y="2527"/>
              <a:ext cx="575" cy="286"/>
            </a:xfrm>
            <a:prstGeom prst="rect">
              <a:avLst/>
            </a:prstGeom>
            <a:solidFill>
              <a:srgbClr val="FFFFFF"/>
            </a:solidFill>
            <a:ln w="4763">
              <a:solidFill>
                <a:srgbClr val="FFFFFF"/>
              </a:solidFill>
              <a:miter lim="800000"/>
              <a:headEnd/>
              <a:tailEnd/>
            </a:ln>
          </p:spPr>
          <p:txBody>
            <a:bodyPr/>
            <a:lstStyle/>
            <a:p>
              <a:endParaRPr lang="zh-CN" altLang="en-US"/>
            </a:p>
          </p:txBody>
        </p:sp>
        <p:sp>
          <p:nvSpPr>
            <p:cNvPr id="42071" name="Freeform 87"/>
            <p:cNvSpPr>
              <a:spLocks/>
            </p:cNvSpPr>
            <p:nvPr/>
          </p:nvSpPr>
          <p:spPr bwMode="auto">
            <a:xfrm>
              <a:off x="2408" y="2453"/>
              <a:ext cx="575" cy="144"/>
            </a:xfrm>
            <a:custGeom>
              <a:avLst/>
              <a:gdLst/>
              <a:ahLst/>
              <a:cxnLst>
                <a:cxn ang="0">
                  <a:pos x="0" y="74"/>
                </a:cxn>
                <a:cxn ang="0">
                  <a:pos x="6" y="58"/>
                </a:cxn>
                <a:cxn ang="0">
                  <a:pos x="22" y="42"/>
                </a:cxn>
                <a:cxn ang="0">
                  <a:pos x="54" y="29"/>
                </a:cxn>
                <a:cxn ang="0">
                  <a:pos x="93" y="20"/>
                </a:cxn>
                <a:cxn ang="0">
                  <a:pos x="144" y="10"/>
                </a:cxn>
                <a:cxn ang="0">
                  <a:pos x="198" y="4"/>
                </a:cxn>
                <a:cxn ang="0">
                  <a:pos x="255" y="0"/>
                </a:cxn>
                <a:cxn ang="0">
                  <a:pos x="316" y="0"/>
                </a:cxn>
                <a:cxn ang="0">
                  <a:pos x="373" y="4"/>
                </a:cxn>
                <a:cxn ang="0">
                  <a:pos x="431" y="10"/>
                </a:cxn>
                <a:cxn ang="0">
                  <a:pos x="479" y="20"/>
                </a:cxn>
                <a:cxn ang="0">
                  <a:pos x="517" y="29"/>
                </a:cxn>
                <a:cxn ang="0">
                  <a:pos x="549" y="42"/>
                </a:cxn>
                <a:cxn ang="0">
                  <a:pos x="568" y="58"/>
                </a:cxn>
                <a:cxn ang="0">
                  <a:pos x="575" y="74"/>
                </a:cxn>
                <a:cxn ang="0">
                  <a:pos x="568" y="86"/>
                </a:cxn>
                <a:cxn ang="0">
                  <a:pos x="549" y="102"/>
                </a:cxn>
                <a:cxn ang="0">
                  <a:pos x="517" y="115"/>
                </a:cxn>
                <a:cxn ang="0">
                  <a:pos x="479" y="124"/>
                </a:cxn>
                <a:cxn ang="0">
                  <a:pos x="431" y="134"/>
                </a:cxn>
                <a:cxn ang="0">
                  <a:pos x="373" y="140"/>
                </a:cxn>
                <a:cxn ang="0">
                  <a:pos x="316" y="144"/>
                </a:cxn>
                <a:cxn ang="0">
                  <a:pos x="255" y="144"/>
                </a:cxn>
                <a:cxn ang="0">
                  <a:pos x="198" y="140"/>
                </a:cxn>
                <a:cxn ang="0">
                  <a:pos x="144" y="134"/>
                </a:cxn>
                <a:cxn ang="0">
                  <a:pos x="93" y="124"/>
                </a:cxn>
                <a:cxn ang="0">
                  <a:pos x="54" y="115"/>
                </a:cxn>
                <a:cxn ang="0">
                  <a:pos x="22" y="102"/>
                </a:cxn>
                <a:cxn ang="0">
                  <a:pos x="6" y="86"/>
                </a:cxn>
                <a:cxn ang="0">
                  <a:pos x="0" y="74"/>
                </a:cxn>
              </a:cxnLst>
              <a:rect l="0" t="0" r="r" b="b"/>
              <a:pathLst>
                <a:path w="575" h="144">
                  <a:moveTo>
                    <a:pt x="0" y="74"/>
                  </a:moveTo>
                  <a:lnTo>
                    <a:pt x="6" y="58"/>
                  </a:lnTo>
                  <a:lnTo>
                    <a:pt x="22" y="42"/>
                  </a:lnTo>
                  <a:lnTo>
                    <a:pt x="54" y="29"/>
                  </a:lnTo>
                  <a:lnTo>
                    <a:pt x="93" y="20"/>
                  </a:lnTo>
                  <a:lnTo>
                    <a:pt x="144" y="10"/>
                  </a:lnTo>
                  <a:lnTo>
                    <a:pt x="198" y="4"/>
                  </a:lnTo>
                  <a:lnTo>
                    <a:pt x="255" y="0"/>
                  </a:lnTo>
                  <a:lnTo>
                    <a:pt x="316" y="0"/>
                  </a:lnTo>
                  <a:lnTo>
                    <a:pt x="373" y="4"/>
                  </a:lnTo>
                  <a:lnTo>
                    <a:pt x="431" y="10"/>
                  </a:lnTo>
                  <a:lnTo>
                    <a:pt x="479" y="20"/>
                  </a:lnTo>
                  <a:lnTo>
                    <a:pt x="517" y="29"/>
                  </a:lnTo>
                  <a:lnTo>
                    <a:pt x="549" y="42"/>
                  </a:lnTo>
                  <a:lnTo>
                    <a:pt x="568" y="58"/>
                  </a:lnTo>
                  <a:lnTo>
                    <a:pt x="575" y="74"/>
                  </a:lnTo>
                  <a:lnTo>
                    <a:pt x="568" y="86"/>
                  </a:lnTo>
                  <a:lnTo>
                    <a:pt x="549" y="102"/>
                  </a:lnTo>
                  <a:lnTo>
                    <a:pt x="517" y="115"/>
                  </a:lnTo>
                  <a:lnTo>
                    <a:pt x="479" y="124"/>
                  </a:lnTo>
                  <a:lnTo>
                    <a:pt x="431" y="134"/>
                  </a:lnTo>
                  <a:lnTo>
                    <a:pt x="373" y="140"/>
                  </a:lnTo>
                  <a:lnTo>
                    <a:pt x="316" y="144"/>
                  </a:lnTo>
                  <a:lnTo>
                    <a:pt x="255" y="144"/>
                  </a:lnTo>
                  <a:lnTo>
                    <a:pt x="198" y="140"/>
                  </a:lnTo>
                  <a:lnTo>
                    <a:pt x="144" y="134"/>
                  </a:lnTo>
                  <a:lnTo>
                    <a:pt x="93" y="124"/>
                  </a:lnTo>
                  <a:lnTo>
                    <a:pt x="54" y="115"/>
                  </a:lnTo>
                  <a:lnTo>
                    <a:pt x="22" y="102"/>
                  </a:lnTo>
                  <a:lnTo>
                    <a:pt x="6" y="86"/>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72" name="Line 88"/>
            <p:cNvSpPr>
              <a:spLocks noChangeShapeType="1"/>
            </p:cNvSpPr>
            <p:nvPr/>
          </p:nvSpPr>
          <p:spPr bwMode="auto">
            <a:xfrm>
              <a:off x="2408" y="2527"/>
              <a:ext cx="1" cy="286"/>
            </a:xfrm>
            <a:prstGeom prst="line">
              <a:avLst/>
            </a:prstGeom>
            <a:noFill/>
            <a:ln w="4763">
              <a:solidFill>
                <a:srgbClr val="000000"/>
              </a:solidFill>
              <a:round/>
              <a:headEnd/>
              <a:tailEnd/>
            </a:ln>
          </p:spPr>
          <p:txBody>
            <a:bodyPr/>
            <a:lstStyle/>
            <a:p>
              <a:endParaRPr lang="zh-CN" altLang="en-US"/>
            </a:p>
          </p:txBody>
        </p:sp>
        <p:sp>
          <p:nvSpPr>
            <p:cNvPr id="42073" name="Line 89"/>
            <p:cNvSpPr>
              <a:spLocks noChangeShapeType="1"/>
            </p:cNvSpPr>
            <p:nvPr/>
          </p:nvSpPr>
          <p:spPr bwMode="auto">
            <a:xfrm>
              <a:off x="2983" y="2527"/>
              <a:ext cx="1" cy="286"/>
            </a:xfrm>
            <a:prstGeom prst="line">
              <a:avLst/>
            </a:prstGeom>
            <a:noFill/>
            <a:ln w="4763">
              <a:solidFill>
                <a:srgbClr val="000000"/>
              </a:solidFill>
              <a:round/>
              <a:headEnd/>
              <a:tailEnd/>
            </a:ln>
          </p:spPr>
          <p:txBody>
            <a:bodyPr/>
            <a:lstStyle/>
            <a:p>
              <a:endParaRPr lang="zh-CN" altLang="en-US"/>
            </a:p>
          </p:txBody>
        </p:sp>
        <p:sp>
          <p:nvSpPr>
            <p:cNvPr id="42074" name="Rectangle 90"/>
            <p:cNvSpPr>
              <a:spLocks noChangeArrowheads="1"/>
            </p:cNvSpPr>
            <p:nvPr/>
          </p:nvSpPr>
          <p:spPr bwMode="auto">
            <a:xfrm>
              <a:off x="2641" y="2644"/>
              <a:ext cx="107"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B</a:t>
              </a:r>
              <a:endParaRPr lang="en-US" altLang="zh-CN" b="1"/>
            </a:p>
          </p:txBody>
        </p:sp>
        <p:sp>
          <p:nvSpPr>
            <p:cNvPr id="42075" name="Freeform 91"/>
            <p:cNvSpPr>
              <a:spLocks/>
            </p:cNvSpPr>
            <p:nvPr/>
          </p:nvSpPr>
          <p:spPr bwMode="auto">
            <a:xfrm>
              <a:off x="3270" y="2740"/>
              <a:ext cx="575" cy="143"/>
            </a:xfrm>
            <a:custGeom>
              <a:avLst/>
              <a:gdLst/>
              <a:ahLst/>
              <a:cxnLst>
                <a:cxn ang="0">
                  <a:pos x="0" y="73"/>
                </a:cxn>
                <a:cxn ang="0">
                  <a:pos x="6" y="57"/>
                </a:cxn>
                <a:cxn ang="0">
                  <a:pos x="22" y="41"/>
                </a:cxn>
                <a:cxn ang="0">
                  <a:pos x="54" y="28"/>
                </a:cxn>
                <a:cxn ang="0">
                  <a:pos x="93" y="19"/>
                </a:cxn>
                <a:cxn ang="0">
                  <a:pos x="144" y="9"/>
                </a:cxn>
                <a:cxn ang="0">
                  <a:pos x="198" y="3"/>
                </a:cxn>
                <a:cxn ang="0">
                  <a:pos x="255" y="0"/>
                </a:cxn>
                <a:cxn ang="0">
                  <a:pos x="316" y="0"/>
                </a:cxn>
                <a:cxn ang="0">
                  <a:pos x="374" y="3"/>
                </a:cxn>
                <a:cxn ang="0">
                  <a:pos x="431" y="9"/>
                </a:cxn>
                <a:cxn ang="0">
                  <a:pos x="479" y="19"/>
                </a:cxn>
                <a:cxn ang="0">
                  <a:pos x="517" y="28"/>
                </a:cxn>
                <a:cxn ang="0">
                  <a:pos x="549" y="41"/>
                </a:cxn>
                <a:cxn ang="0">
                  <a:pos x="568" y="57"/>
                </a:cxn>
                <a:cxn ang="0">
                  <a:pos x="575" y="73"/>
                </a:cxn>
                <a:cxn ang="0">
                  <a:pos x="568" y="86"/>
                </a:cxn>
                <a:cxn ang="0">
                  <a:pos x="549" y="101"/>
                </a:cxn>
                <a:cxn ang="0">
                  <a:pos x="517" y="114"/>
                </a:cxn>
                <a:cxn ang="0">
                  <a:pos x="479" y="124"/>
                </a:cxn>
                <a:cxn ang="0">
                  <a:pos x="431" y="133"/>
                </a:cxn>
                <a:cxn ang="0">
                  <a:pos x="374" y="140"/>
                </a:cxn>
                <a:cxn ang="0">
                  <a:pos x="316" y="143"/>
                </a:cxn>
                <a:cxn ang="0">
                  <a:pos x="255" y="143"/>
                </a:cxn>
                <a:cxn ang="0">
                  <a:pos x="198" y="140"/>
                </a:cxn>
                <a:cxn ang="0">
                  <a:pos x="144" y="133"/>
                </a:cxn>
                <a:cxn ang="0">
                  <a:pos x="93" y="124"/>
                </a:cxn>
                <a:cxn ang="0">
                  <a:pos x="54" y="114"/>
                </a:cxn>
                <a:cxn ang="0">
                  <a:pos x="22" y="101"/>
                </a:cxn>
                <a:cxn ang="0">
                  <a:pos x="6" y="86"/>
                </a:cxn>
                <a:cxn ang="0">
                  <a:pos x="0" y="73"/>
                </a:cxn>
              </a:cxnLst>
              <a:rect l="0" t="0" r="r" b="b"/>
              <a:pathLst>
                <a:path w="575" h="143">
                  <a:moveTo>
                    <a:pt x="0" y="73"/>
                  </a:moveTo>
                  <a:lnTo>
                    <a:pt x="6" y="57"/>
                  </a:lnTo>
                  <a:lnTo>
                    <a:pt x="22" y="41"/>
                  </a:lnTo>
                  <a:lnTo>
                    <a:pt x="54" y="28"/>
                  </a:lnTo>
                  <a:lnTo>
                    <a:pt x="93" y="19"/>
                  </a:lnTo>
                  <a:lnTo>
                    <a:pt x="144" y="9"/>
                  </a:lnTo>
                  <a:lnTo>
                    <a:pt x="198" y="3"/>
                  </a:lnTo>
                  <a:lnTo>
                    <a:pt x="255" y="0"/>
                  </a:lnTo>
                  <a:lnTo>
                    <a:pt x="316" y="0"/>
                  </a:lnTo>
                  <a:lnTo>
                    <a:pt x="374" y="3"/>
                  </a:lnTo>
                  <a:lnTo>
                    <a:pt x="431" y="9"/>
                  </a:lnTo>
                  <a:lnTo>
                    <a:pt x="479" y="19"/>
                  </a:lnTo>
                  <a:lnTo>
                    <a:pt x="517" y="28"/>
                  </a:lnTo>
                  <a:lnTo>
                    <a:pt x="549" y="41"/>
                  </a:lnTo>
                  <a:lnTo>
                    <a:pt x="568" y="57"/>
                  </a:lnTo>
                  <a:lnTo>
                    <a:pt x="575" y="73"/>
                  </a:lnTo>
                  <a:lnTo>
                    <a:pt x="568" y="86"/>
                  </a:lnTo>
                  <a:lnTo>
                    <a:pt x="549" y="101"/>
                  </a:lnTo>
                  <a:lnTo>
                    <a:pt x="517" y="114"/>
                  </a:lnTo>
                  <a:lnTo>
                    <a:pt x="479" y="124"/>
                  </a:lnTo>
                  <a:lnTo>
                    <a:pt x="431" y="133"/>
                  </a:lnTo>
                  <a:lnTo>
                    <a:pt x="374" y="140"/>
                  </a:lnTo>
                  <a:lnTo>
                    <a:pt x="316" y="143"/>
                  </a:lnTo>
                  <a:lnTo>
                    <a:pt x="255" y="143"/>
                  </a:lnTo>
                  <a:lnTo>
                    <a:pt x="198" y="140"/>
                  </a:lnTo>
                  <a:lnTo>
                    <a:pt x="144" y="133"/>
                  </a:lnTo>
                  <a:lnTo>
                    <a:pt x="93" y="124"/>
                  </a:lnTo>
                  <a:lnTo>
                    <a:pt x="54" y="114"/>
                  </a:lnTo>
                  <a:lnTo>
                    <a:pt x="22" y="101"/>
                  </a:lnTo>
                  <a:lnTo>
                    <a:pt x="6" y="86"/>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76" name="Rectangle 92"/>
            <p:cNvSpPr>
              <a:spLocks noChangeArrowheads="1"/>
            </p:cNvSpPr>
            <p:nvPr/>
          </p:nvSpPr>
          <p:spPr bwMode="auto">
            <a:xfrm>
              <a:off x="3270" y="2527"/>
              <a:ext cx="575" cy="286"/>
            </a:xfrm>
            <a:prstGeom prst="rect">
              <a:avLst/>
            </a:prstGeom>
            <a:solidFill>
              <a:srgbClr val="FFFFFF"/>
            </a:solidFill>
            <a:ln w="4763">
              <a:solidFill>
                <a:srgbClr val="FFFFFF"/>
              </a:solidFill>
              <a:miter lim="800000"/>
              <a:headEnd/>
              <a:tailEnd/>
            </a:ln>
          </p:spPr>
          <p:txBody>
            <a:bodyPr/>
            <a:lstStyle/>
            <a:p>
              <a:endParaRPr lang="zh-CN" altLang="en-US"/>
            </a:p>
          </p:txBody>
        </p:sp>
        <p:sp>
          <p:nvSpPr>
            <p:cNvPr id="42077" name="Freeform 93"/>
            <p:cNvSpPr>
              <a:spLocks/>
            </p:cNvSpPr>
            <p:nvPr/>
          </p:nvSpPr>
          <p:spPr bwMode="auto">
            <a:xfrm>
              <a:off x="3270" y="2453"/>
              <a:ext cx="575" cy="144"/>
            </a:xfrm>
            <a:custGeom>
              <a:avLst/>
              <a:gdLst/>
              <a:ahLst/>
              <a:cxnLst>
                <a:cxn ang="0">
                  <a:pos x="0" y="74"/>
                </a:cxn>
                <a:cxn ang="0">
                  <a:pos x="6" y="58"/>
                </a:cxn>
                <a:cxn ang="0">
                  <a:pos x="22" y="42"/>
                </a:cxn>
                <a:cxn ang="0">
                  <a:pos x="54" y="29"/>
                </a:cxn>
                <a:cxn ang="0">
                  <a:pos x="93" y="20"/>
                </a:cxn>
                <a:cxn ang="0">
                  <a:pos x="144" y="10"/>
                </a:cxn>
                <a:cxn ang="0">
                  <a:pos x="198" y="4"/>
                </a:cxn>
                <a:cxn ang="0">
                  <a:pos x="255" y="0"/>
                </a:cxn>
                <a:cxn ang="0">
                  <a:pos x="316" y="0"/>
                </a:cxn>
                <a:cxn ang="0">
                  <a:pos x="374" y="4"/>
                </a:cxn>
                <a:cxn ang="0">
                  <a:pos x="431" y="10"/>
                </a:cxn>
                <a:cxn ang="0">
                  <a:pos x="479" y="20"/>
                </a:cxn>
                <a:cxn ang="0">
                  <a:pos x="517" y="29"/>
                </a:cxn>
                <a:cxn ang="0">
                  <a:pos x="549" y="42"/>
                </a:cxn>
                <a:cxn ang="0">
                  <a:pos x="568" y="58"/>
                </a:cxn>
                <a:cxn ang="0">
                  <a:pos x="575" y="74"/>
                </a:cxn>
                <a:cxn ang="0">
                  <a:pos x="568" y="86"/>
                </a:cxn>
                <a:cxn ang="0">
                  <a:pos x="549" y="102"/>
                </a:cxn>
                <a:cxn ang="0">
                  <a:pos x="517" y="115"/>
                </a:cxn>
                <a:cxn ang="0">
                  <a:pos x="479" y="124"/>
                </a:cxn>
                <a:cxn ang="0">
                  <a:pos x="431" y="134"/>
                </a:cxn>
                <a:cxn ang="0">
                  <a:pos x="374" y="140"/>
                </a:cxn>
                <a:cxn ang="0">
                  <a:pos x="316" y="144"/>
                </a:cxn>
                <a:cxn ang="0">
                  <a:pos x="255" y="144"/>
                </a:cxn>
                <a:cxn ang="0">
                  <a:pos x="198" y="140"/>
                </a:cxn>
                <a:cxn ang="0">
                  <a:pos x="144" y="134"/>
                </a:cxn>
                <a:cxn ang="0">
                  <a:pos x="93" y="124"/>
                </a:cxn>
                <a:cxn ang="0">
                  <a:pos x="54" y="115"/>
                </a:cxn>
                <a:cxn ang="0">
                  <a:pos x="22" y="102"/>
                </a:cxn>
                <a:cxn ang="0">
                  <a:pos x="6" y="86"/>
                </a:cxn>
                <a:cxn ang="0">
                  <a:pos x="0" y="74"/>
                </a:cxn>
              </a:cxnLst>
              <a:rect l="0" t="0" r="r" b="b"/>
              <a:pathLst>
                <a:path w="575" h="144">
                  <a:moveTo>
                    <a:pt x="0" y="74"/>
                  </a:moveTo>
                  <a:lnTo>
                    <a:pt x="6" y="58"/>
                  </a:lnTo>
                  <a:lnTo>
                    <a:pt x="22" y="42"/>
                  </a:lnTo>
                  <a:lnTo>
                    <a:pt x="54" y="29"/>
                  </a:lnTo>
                  <a:lnTo>
                    <a:pt x="93" y="20"/>
                  </a:lnTo>
                  <a:lnTo>
                    <a:pt x="144" y="10"/>
                  </a:lnTo>
                  <a:lnTo>
                    <a:pt x="198" y="4"/>
                  </a:lnTo>
                  <a:lnTo>
                    <a:pt x="255" y="0"/>
                  </a:lnTo>
                  <a:lnTo>
                    <a:pt x="316" y="0"/>
                  </a:lnTo>
                  <a:lnTo>
                    <a:pt x="374" y="4"/>
                  </a:lnTo>
                  <a:lnTo>
                    <a:pt x="431" y="10"/>
                  </a:lnTo>
                  <a:lnTo>
                    <a:pt x="479" y="20"/>
                  </a:lnTo>
                  <a:lnTo>
                    <a:pt x="517" y="29"/>
                  </a:lnTo>
                  <a:lnTo>
                    <a:pt x="549" y="42"/>
                  </a:lnTo>
                  <a:lnTo>
                    <a:pt x="568" y="58"/>
                  </a:lnTo>
                  <a:lnTo>
                    <a:pt x="575" y="74"/>
                  </a:lnTo>
                  <a:lnTo>
                    <a:pt x="568" y="86"/>
                  </a:lnTo>
                  <a:lnTo>
                    <a:pt x="549" y="102"/>
                  </a:lnTo>
                  <a:lnTo>
                    <a:pt x="517" y="115"/>
                  </a:lnTo>
                  <a:lnTo>
                    <a:pt x="479" y="124"/>
                  </a:lnTo>
                  <a:lnTo>
                    <a:pt x="431" y="134"/>
                  </a:lnTo>
                  <a:lnTo>
                    <a:pt x="374" y="140"/>
                  </a:lnTo>
                  <a:lnTo>
                    <a:pt x="316" y="144"/>
                  </a:lnTo>
                  <a:lnTo>
                    <a:pt x="255" y="144"/>
                  </a:lnTo>
                  <a:lnTo>
                    <a:pt x="198" y="140"/>
                  </a:lnTo>
                  <a:lnTo>
                    <a:pt x="144" y="134"/>
                  </a:lnTo>
                  <a:lnTo>
                    <a:pt x="93" y="124"/>
                  </a:lnTo>
                  <a:lnTo>
                    <a:pt x="54" y="115"/>
                  </a:lnTo>
                  <a:lnTo>
                    <a:pt x="22" y="102"/>
                  </a:lnTo>
                  <a:lnTo>
                    <a:pt x="6" y="86"/>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78" name="Line 94"/>
            <p:cNvSpPr>
              <a:spLocks noChangeShapeType="1"/>
            </p:cNvSpPr>
            <p:nvPr/>
          </p:nvSpPr>
          <p:spPr bwMode="auto">
            <a:xfrm>
              <a:off x="3270" y="2527"/>
              <a:ext cx="1" cy="286"/>
            </a:xfrm>
            <a:prstGeom prst="line">
              <a:avLst/>
            </a:prstGeom>
            <a:noFill/>
            <a:ln w="4763">
              <a:solidFill>
                <a:srgbClr val="000000"/>
              </a:solidFill>
              <a:round/>
              <a:headEnd/>
              <a:tailEnd/>
            </a:ln>
          </p:spPr>
          <p:txBody>
            <a:bodyPr/>
            <a:lstStyle/>
            <a:p>
              <a:endParaRPr lang="zh-CN" altLang="en-US"/>
            </a:p>
          </p:txBody>
        </p:sp>
        <p:sp>
          <p:nvSpPr>
            <p:cNvPr id="42079" name="Line 95"/>
            <p:cNvSpPr>
              <a:spLocks noChangeShapeType="1"/>
            </p:cNvSpPr>
            <p:nvPr/>
          </p:nvSpPr>
          <p:spPr bwMode="auto">
            <a:xfrm>
              <a:off x="3845" y="2527"/>
              <a:ext cx="1" cy="286"/>
            </a:xfrm>
            <a:prstGeom prst="line">
              <a:avLst/>
            </a:prstGeom>
            <a:noFill/>
            <a:ln w="4763">
              <a:solidFill>
                <a:srgbClr val="000000"/>
              </a:solidFill>
              <a:round/>
              <a:headEnd/>
              <a:tailEnd/>
            </a:ln>
          </p:spPr>
          <p:txBody>
            <a:bodyPr/>
            <a:lstStyle/>
            <a:p>
              <a:endParaRPr lang="zh-CN" altLang="en-US"/>
            </a:p>
          </p:txBody>
        </p:sp>
        <p:sp>
          <p:nvSpPr>
            <p:cNvPr id="42080" name="Rectangle 96"/>
            <p:cNvSpPr>
              <a:spLocks noChangeArrowheads="1"/>
            </p:cNvSpPr>
            <p:nvPr/>
          </p:nvSpPr>
          <p:spPr bwMode="auto">
            <a:xfrm>
              <a:off x="3503" y="2644"/>
              <a:ext cx="116"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C</a:t>
              </a:r>
              <a:endParaRPr lang="en-US" altLang="zh-CN" b="1"/>
            </a:p>
          </p:txBody>
        </p:sp>
        <p:sp>
          <p:nvSpPr>
            <p:cNvPr id="42081" name="Freeform 97"/>
            <p:cNvSpPr>
              <a:spLocks/>
            </p:cNvSpPr>
            <p:nvPr/>
          </p:nvSpPr>
          <p:spPr bwMode="auto">
            <a:xfrm>
              <a:off x="4132" y="2740"/>
              <a:ext cx="575" cy="143"/>
            </a:xfrm>
            <a:custGeom>
              <a:avLst/>
              <a:gdLst/>
              <a:ahLst/>
              <a:cxnLst>
                <a:cxn ang="0">
                  <a:pos x="0" y="73"/>
                </a:cxn>
                <a:cxn ang="0">
                  <a:pos x="6" y="57"/>
                </a:cxn>
                <a:cxn ang="0">
                  <a:pos x="22" y="41"/>
                </a:cxn>
                <a:cxn ang="0">
                  <a:pos x="54" y="28"/>
                </a:cxn>
                <a:cxn ang="0">
                  <a:pos x="93" y="19"/>
                </a:cxn>
                <a:cxn ang="0">
                  <a:pos x="144" y="9"/>
                </a:cxn>
                <a:cxn ang="0">
                  <a:pos x="198" y="3"/>
                </a:cxn>
                <a:cxn ang="0">
                  <a:pos x="255" y="0"/>
                </a:cxn>
                <a:cxn ang="0">
                  <a:pos x="316" y="0"/>
                </a:cxn>
                <a:cxn ang="0">
                  <a:pos x="374" y="3"/>
                </a:cxn>
                <a:cxn ang="0">
                  <a:pos x="431" y="9"/>
                </a:cxn>
                <a:cxn ang="0">
                  <a:pos x="479" y="19"/>
                </a:cxn>
                <a:cxn ang="0">
                  <a:pos x="517" y="28"/>
                </a:cxn>
                <a:cxn ang="0">
                  <a:pos x="549" y="41"/>
                </a:cxn>
                <a:cxn ang="0">
                  <a:pos x="568" y="57"/>
                </a:cxn>
                <a:cxn ang="0">
                  <a:pos x="575" y="73"/>
                </a:cxn>
                <a:cxn ang="0">
                  <a:pos x="568" y="86"/>
                </a:cxn>
                <a:cxn ang="0">
                  <a:pos x="549" y="101"/>
                </a:cxn>
                <a:cxn ang="0">
                  <a:pos x="517" y="114"/>
                </a:cxn>
                <a:cxn ang="0">
                  <a:pos x="479" y="124"/>
                </a:cxn>
                <a:cxn ang="0">
                  <a:pos x="431" y="133"/>
                </a:cxn>
                <a:cxn ang="0">
                  <a:pos x="374" y="140"/>
                </a:cxn>
                <a:cxn ang="0">
                  <a:pos x="316" y="143"/>
                </a:cxn>
                <a:cxn ang="0">
                  <a:pos x="255" y="143"/>
                </a:cxn>
                <a:cxn ang="0">
                  <a:pos x="198" y="140"/>
                </a:cxn>
                <a:cxn ang="0">
                  <a:pos x="144" y="133"/>
                </a:cxn>
                <a:cxn ang="0">
                  <a:pos x="93" y="124"/>
                </a:cxn>
                <a:cxn ang="0">
                  <a:pos x="54" y="114"/>
                </a:cxn>
                <a:cxn ang="0">
                  <a:pos x="22" y="101"/>
                </a:cxn>
                <a:cxn ang="0">
                  <a:pos x="6" y="86"/>
                </a:cxn>
                <a:cxn ang="0">
                  <a:pos x="0" y="73"/>
                </a:cxn>
              </a:cxnLst>
              <a:rect l="0" t="0" r="r" b="b"/>
              <a:pathLst>
                <a:path w="575" h="143">
                  <a:moveTo>
                    <a:pt x="0" y="73"/>
                  </a:moveTo>
                  <a:lnTo>
                    <a:pt x="6" y="57"/>
                  </a:lnTo>
                  <a:lnTo>
                    <a:pt x="22" y="41"/>
                  </a:lnTo>
                  <a:lnTo>
                    <a:pt x="54" y="28"/>
                  </a:lnTo>
                  <a:lnTo>
                    <a:pt x="93" y="19"/>
                  </a:lnTo>
                  <a:lnTo>
                    <a:pt x="144" y="9"/>
                  </a:lnTo>
                  <a:lnTo>
                    <a:pt x="198" y="3"/>
                  </a:lnTo>
                  <a:lnTo>
                    <a:pt x="255" y="0"/>
                  </a:lnTo>
                  <a:lnTo>
                    <a:pt x="316" y="0"/>
                  </a:lnTo>
                  <a:lnTo>
                    <a:pt x="374" y="3"/>
                  </a:lnTo>
                  <a:lnTo>
                    <a:pt x="431" y="9"/>
                  </a:lnTo>
                  <a:lnTo>
                    <a:pt x="479" y="19"/>
                  </a:lnTo>
                  <a:lnTo>
                    <a:pt x="517" y="28"/>
                  </a:lnTo>
                  <a:lnTo>
                    <a:pt x="549" y="41"/>
                  </a:lnTo>
                  <a:lnTo>
                    <a:pt x="568" y="57"/>
                  </a:lnTo>
                  <a:lnTo>
                    <a:pt x="575" y="73"/>
                  </a:lnTo>
                  <a:lnTo>
                    <a:pt x="568" y="86"/>
                  </a:lnTo>
                  <a:lnTo>
                    <a:pt x="549" y="101"/>
                  </a:lnTo>
                  <a:lnTo>
                    <a:pt x="517" y="114"/>
                  </a:lnTo>
                  <a:lnTo>
                    <a:pt x="479" y="124"/>
                  </a:lnTo>
                  <a:lnTo>
                    <a:pt x="431" y="133"/>
                  </a:lnTo>
                  <a:lnTo>
                    <a:pt x="374" y="140"/>
                  </a:lnTo>
                  <a:lnTo>
                    <a:pt x="316" y="143"/>
                  </a:lnTo>
                  <a:lnTo>
                    <a:pt x="255" y="143"/>
                  </a:lnTo>
                  <a:lnTo>
                    <a:pt x="198" y="140"/>
                  </a:lnTo>
                  <a:lnTo>
                    <a:pt x="144" y="133"/>
                  </a:lnTo>
                  <a:lnTo>
                    <a:pt x="93" y="124"/>
                  </a:lnTo>
                  <a:lnTo>
                    <a:pt x="54" y="114"/>
                  </a:lnTo>
                  <a:lnTo>
                    <a:pt x="22" y="101"/>
                  </a:lnTo>
                  <a:lnTo>
                    <a:pt x="6" y="86"/>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82" name="Rectangle 98"/>
            <p:cNvSpPr>
              <a:spLocks noChangeArrowheads="1"/>
            </p:cNvSpPr>
            <p:nvPr/>
          </p:nvSpPr>
          <p:spPr bwMode="auto">
            <a:xfrm>
              <a:off x="4132" y="2527"/>
              <a:ext cx="575" cy="286"/>
            </a:xfrm>
            <a:prstGeom prst="rect">
              <a:avLst/>
            </a:prstGeom>
            <a:solidFill>
              <a:srgbClr val="FFFFFF"/>
            </a:solidFill>
            <a:ln w="4763">
              <a:solidFill>
                <a:srgbClr val="FFFFFF"/>
              </a:solidFill>
              <a:miter lim="800000"/>
              <a:headEnd/>
              <a:tailEnd/>
            </a:ln>
          </p:spPr>
          <p:txBody>
            <a:bodyPr/>
            <a:lstStyle/>
            <a:p>
              <a:endParaRPr lang="zh-CN" altLang="en-US"/>
            </a:p>
          </p:txBody>
        </p:sp>
        <p:sp>
          <p:nvSpPr>
            <p:cNvPr id="42083" name="Freeform 99"/>
            <p:cNvSpPr>
              <a:spLocks/>
            </p:cNvSpPr>
            <p:nvPr/>
          </p:nvSpPr>
          <p:spPr bwMode="auto">
            <a:xfrm>
              <a:off x="4132" y="2453"/>
              <a:ext cx="575" cy="144"/>
            </a:xfrm>
            <a:custGeom>
              <a:avLst/>
              <a:gdLst/>
              <a:ahLst/>
              <a:cxnLst>
                <a:cxn ang="0">
                  <a:pos x="0" y="74"/>
                </a:cxn>
                <a:cxn ang="0">
                  <a:pos x="6" y="58"/>
                </a:cxn>
                <a:cxn ang="0">
                  <a:pos x="22" y="42"/>
                </a:cxn>
                <a:cxn ang="0">
                  <a:pos x="54" y="29"/>
                </a:cxn>
                <a:cxn ang="0">
                  <a:pos x="93" y="20"/>
                </a:cxn>
                <a:cxn ang="0">
                  <a:pos x="144" y="10"/>
                </a:cxn>
                <a:cxn ang="0">
                  <a:pos x="198" y="4"/>
                </a:cxn>
                <a:cxn ang="0">
                  <a:pos x="255" y="0"/>
                </a:cxn>
                <a:cxn ang="0">
                  <a:pos x="316" y="0"/>
                </a:cxn>
                <a:cxn ang="0">
                  <a:pos x="374" y="4"/>
                </a:cxn>
                <a:cxn ang="0">
                  <a:pos x="431" y="10"/>
                </a:cxn>
                <a:cxn ang="0">
                  <a:pos x="479" y="20"/>
                </a:cxn>
                <a:cxn ang="0">
                  <a:pos x="517" y="29"/>
                </a:cxn>
                <a:cxn ang="0">
                  <a:pos x="549" y="42"/>
                </a:cxn>
                <a:cxn ang="0">
                  <a:pos x="568" y="58"/>
                </a:cxn>
                <a:cxn ang="0">
                  <a:pos x="575" y="74"/>
                </a:cxn>
                <a:cxn ang="0">
                  <a:pos x="568" y="86"/>
                </a:cxn>
                <a:cxn ang="0">
                  <a:pos x="549" y="102"/>
                </a:cxn>
                <a:cxn ang="0">
                  <a:pos x="517" y="115"/>
                </a:cxn>
                <a:cxn ang="0">
                  <a:pos x="479" y="124"/>
                </a:cxn>
                <a:cxn ang="0">
                  <a:pos x="431" y="134"/>
                </a:cxn>
                <a:cxn ang="0">
                  <a:pos x="374" y="140"/>
                </a:cxn>
                <a:cxn ang="0">
                  <a:pos x="316" y="144"/>
                </a:cxn>
                <a:cxn ang="0">
                  <a:pos x="255" y="144"/>
                </a:cxn>
                <a:cxn ang="0">
                  <a:pos x="198" y="140"/>
                </a:cxn>
                <a:cxn ang="0">
                  <a:pos x="144" y="134"/>
                </a:cxn>
                <a:cxn ang="0">
                  <a:pos x="93" y="124"/>
                </a:cxn>
                <a:cxn ang="0">
                  <a:pos x="54" y="115"/>
                </a:cxn>
                <a:cxn ang="0">
                  <a:pos x="22" y="102"/>
                </a:cxn>
                <a:cxn ang="0">
                  <a:pos x="6" y="86"/>
                </a:cxn>
                <a:cxn ang="0">
                  <a:pos x="0" y="74"/>
                </a:cxn>
              </a:cxnLst>
              <a:rect l="0" t="0" r="r" b="b"/>
              <a:pathLst>
                <a:path w="575" h="144">
                  <a:moveTo>
                    <a:pt x="0" y="74"/>
                  </a:moveTo>
                  <a:lnTo>
                    <a:pt x="6" y="58"/>
                  </a:lnTo>
                  <a:lnTo>
                    <a:pt x="22" y="42"/>
                  </a:lnTo>
                  <a:lnTo>
                    <a:pt x="54" y="29"/>
                  </a:lnTo>
                  <a:lnTo>
                    <a:pt x="93" y="20"/>
                  </a:lnTo>
                  <a:lnTo>
                    <a:pt x="144" y="10"/>
                  </a:lnTo>
                  <a:lnTo>
                    <a:pt x="198" y="4"/>
                  </a:lnTo>
                  <a:lnTo>
                    <a:pt x="255" y="0"/>
                  </a:lnTo>
                  <a:lnTo>
                    <a:pt x="316" y="0"/>
                  </a:lnTo>
                  <a:lnTo>
                    <a:pt x="374" y="4"/>
                  </a:lnTo>
                  <a:lnTo>
                    <a:pt x="431" y="10"/>
                  </a:lnTo>
                  <a:lnTo>
                    <a:pt x="479" y="20"/>
                  </a:lnTo>
                  <a:lnTo>
                    <a:pt x="517" y="29"/>
                  </a:lnTo>
                  <a:lnTo>
                    <a:pt x="549" y="42"/>
                  </a:lnTo>
                  <a:lnTo>
                    <a:pt x="568" y="58"/>
                  </a:lnTo>
                  <a:lnTo>
                    <a:pt x="575" y="74"/>
                  </a:lnTo>
                  <a:lnTo>
                    <a:pt x="568" y="86"/>
                  </a:lnTo>
                  <a:lnTo>
                    <a:pt x="549" y="102"/>
                  </a:lnTo>
                  <a:lnTo>
                    <a:pt x="517" y="115"/>
                  </a:lnTo>
                  <a:lnTo>
                    <a:pt x="479" y="124"/>
                  </a:lnTo>
                  <a:lnTo>
                    <a:pt x="431" y="134"/>
                  </a:lnTo>
                  <a:lnTo>
                    <a:pt x="374" y="140"/>
                  </a:lnTo>
                  <a:lnTo>
                    <a:pt x="316" y="144"/>
                  </a:lnTo>
                  <a:lnTo>
                    <a:pt x="255" y="144"/>
                  </a:lnTo>
                  <a:lnTo>
                    <a:pt x="198" y="140"/>
                  </a:lnTo>
                  <a:lnTo>
                    <a:pt x="144" y="134"/>
                  </a:lnTo>
                  <a:lnTo>
                    <a:pt x="93" y="124"/>
                  </a:lnTo>
                  <a:lnTo>
                    <a:pt x="54" y="115"/>
                  </a:lnTo>
                  <a:lnTo>
                    <a:pt x="22" y="102"/>
                  </a:lnTo>
                  <a:lnTo>
                    <a:pt x="6" y="86"/>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2084" name="Line 100"/>
            <p:cNvSpPr>
              <a:spLocks noChangeShapeType="1"/>
            </p:cNvSpPr>
            <p:nvPr/>
          </p:nvSpPr>
          <p:spPr bwMode="auto">
            <a:xfrm>
              <a:off x="4132" y="2527"/>
              <a:ext cx="1" cy="286"/>
            </a:xfrm>
            <a:prstGeom prst="line">
              <a:avLst/>
            </a:prstGeom>
            <a:noFill/>
            <a:ln w="4763">
              <a:solidFill>
                <a:srgbClr val="000000"/>
              </a:solidFill>
              <a:round/>
              <a:headEnd/>
              <a:tailEnd/>
            </a:ln>
          </p:spPr>
          <p:txBody>
            <a:bodyPr/>
            <a:lstStyle/>
            <a:p>
              <a:endParaRPr lang="zh-CN" altLang="en-US"/>
            </a:p>
          </p:txBody>
        </p:sp>
        <p:sp>
          <p:nvSpPr>
            <p:cNvPr id="42085" name="Line 101"/>
            <p:cNvSpPr>
              <a:spLocks noChangeShapeType="1"/>
            </p:cNvSpPr>
            <p:nvPr/>
          </p:nvSpPr>
          <p:spPr bwMode="auto">
            <a:xfrm>
              <a:off x="4707" y="2527"/>
              <a:ext cx="1" cy="286"/>
            </a:xfrm>
            <a:prstGeom prst="line">
              <a:avLst/>
            </a:prstGeom>
            <a:noFill/>
            <a:ln w="4763">
              <a:solidFill>
                <a:srgbClr val="000000"/>
              </a:solidFill>
              <a:round/>
              <a:headEnd/>
              <a:tailEnd/>
            </a:ln>
          </p:spPr>
          <p:txBody>
            <a:bodyPr/>
            <a:lstStyle/>
            <a:p>
              <a:endParaRPr lang="zh-CN" altLang="en-US"/>
            </a:p>
          </p:txBody>
        </p:sp>
        <p:sp>
          <p:nvSpPr>
            <p:cNvPr id="42086" name="Rectangle 102"/>
            <p:cNvSpPr>
              <a:spLocks noChangeArrowheads="1"/>
            </p:cNvSpPr>
            <p:nvPr/>
          </p:nvSpPr>
          <p:spPr bwMode="auto">
            <a:xfrm>
              <a:off x="4362" y="2644"/>
              <a:ext cx="116"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D</a:t>
              </a:r>
              <a:endParaRPr lang="en-US" altLang="zh-CN" b="1"/>
            </a:p>
          </p:txBody>
        </p:sp>
        <p:sp>
          <p:nvSpPr>
            <p:cNvPr id="42087" name="Line 103"/>
            <p:cNvSpPr>
              <a:spLocks noChangeShapeType="1"/>
            </p:cNvSpPr>
            <p:nvPr/>
          </p:nvSpPr>
          <p:spPr bwMode="auto">
            <a:xfrm>
              <a:off x="1833" y="2167"/>
              <a:ext cx="1" cy="360"/>
            </a:xfrm>
            <a:prstGeom prst="line">
              <a:avLst/>
            </a:prstGeom>
            <a:noFill/>
            <a:ln w="25400">
              <a:solidFill>
                <a:schemeClr val="bg1"/>
              </a:solidFill>
              <a:round/>
              <a:headEnd/>
              <a:tailEnd/>
            </a:ln>
          </p:spPr>
          <p:txBody>
            <a:bodyPr/>
            <a:lstStyle/>
            <a:p>
              <a:endParaRPr lang="zh-CN" altLang="en-US"/>
            </a:p>
          </p:txBody>
        </p:sp>
        <p:sp>
          <p:nvSpPr>
            <p:cNvPr id="42088" name="Line 104"/>
            <p:cNvSpPr>
              <a:spLocks noChangeShapeType="1"/>
            </p:cNvSpPr>
            <p:nvPr/>
          </p:nvSpPr>
          <p:spPr bwMode="auto">
            <a:xfrm>
              <a:off x="2695" y="2167"/>
              <a:ext cx="1" cy="360"/>
            </a:xfrm>
            <a:prstGeom prst="line">
              <a:avLst/>
            </a:prstGeom>
            <a:noFill/>
            <a:ln w="25400">
              <a:solidFill>
                <a:schemeClr val="bg1"/>
              </a:solidFill>
              <a:round/>
              <a:headEnd/>
              <a:tailEnd/>
            </a:ln>
          </p:spPr>
          <p:txBody>
            <a:bodyPr/>
            <a:lstStyle/>
            <a:p>
              <a:endParaRPr lang="zh-CN" altLang="en-US"/>
            </a:p>
          </p:txBody>
        </p:sp>
        <p:sp>
          <p:nvSpPr>
            <p:cNvPr id="42089" name="Line 105"/>
            <p:cNvSpPr>
              <a:spLocks noChangeShapeType="1"/>
            </p:cNvSpPr>
            <p:nvPr/>
          </p:nvSpPr>
          <p:spPr bwMode="auto">
            <a:xfrm>
              <a:off x="3557" y="2167"/>
              <a:ext cx="1" cy="360"/>
            </a:xfrm>
            <a:prstGeom prst="line">
              <a:avLst/>
            </a:prstGeom>
            <a:noFill/>
            <a:ln w="25400">
              <a:solidFill>
                <a:schemeClr val="bg1"/>
              </a:solidFill>
              <a:round/>
              <a:headEnd/>
              <a:tailEnd/>
            </a:ln>
          </p:spPr>
          <p:txBody>
            <a:bodyPr/>
            <a:lstStyle/>
            <a:p>
              <a:endParaRPr lang="zh-CN" altLang="en-US"/>
            </a:p>
          </p:txBody>
        </p:sp>
        <p:sp>
          <p:nvSpPr>
            <p:cNvPr id="42090" name="Line 106"/>
            <p:cNvSpPr>
              <a:spLocks noChangeShapeType="1"/>
            </p:cNvSpPr>
            <p:nvPr/>
          </p:nvSpPr>
          <p:spPr bwMode="auto">
            <a:xfrm>
              <a:off x="4419" y="2167"/>
              <a:ext cx="1" cy="360"/>
            </a:xfrm>
            <a:prstGeom prst="line">
              <a:avLst/>
            </a:prstGeom>
            <a:noFill/>
            <a:ln w="25400">
              <a:solidFill>
                <a:schemeClr val="bg1"/>
              </a:solidFill>
              <a:round/>
              <a:headEnd/>
              <a:tailEnd/>
            </a:ln>
          </p:spPr>
          <p:txBody>
            <a:bodyPr/>
            <a:lstStyle/>
            <a:p>
              <a:endParaRPr lang="zh-CN" altLang="en-US"/>
            </a:p>
          </p:txBody>
        </p:sp>
        <p:sp>
          <p:nvSpPr>
            <p:cNvPr id="42091" name="Line 107"/>
            <p:cNvSpPr>
              <a:spLocks noChangeShapeType="1"/>
            </p:cNvSpPr>
            <p:nvPr/>
          </p:nvSpPr>
          <p:spPr bwMode="auto">
            <a:xfrm>
              <a:off x="1833" y="2167"/>
              <a:ext cx="2586" cy="1"/>
            </a:xfrm>
            <a:prstGeom prst="line">
              <a:avLst/>
            </a:prstGeom>
            <a:noFill/>
            <a:ln w="25400">
              <a:solidFill>
                <a:schemeClr val="bg1"/>
              </a:solidFill>
              <a:round/>
              <a:headEnd/>
              <a:tailEnd/>
            </a:ln>
          </p:spPr>
          <p:txBody>
            <a:bodyPr/>
            <a:lstStyle/>
            <a:p>
              <a:endParaRPr lang="zh-CN" altLang="en-US"/>
            </a:p>
          </p:txBody>
        </p:sp>
      </p:grpSp>
      <p:sp>
        <p:nvSpPr>
          <p:cNvPr id="42092" name="Text Box 108"/>
          <p:cNvSpPr txBox="1">
            <a:spLocks noChangeArrowheads="1"/>
          </p:cNvSpPr>
          <p:nvPr/>
        </p:nvSpPr>
        <p:spPr bwMode="auto">
          <a:xfrm>
            <a:off x="105272" y="805198"/>
            <a:ext cx="2362200" cy="461665"/>
          </a:xfrm>
          <a:prstGeom prst="rect">
            <a:avLst/>
          </a:prstGeom>
          <a:noFill/>
          <a:ln w="9525">
            <a:noFill/>
            <a:miter lim="800000"/>
            <a:headEnd/>
            <a:tailEnd/>
          </a:ln>
          <a:effectLst/>
        </p:spPr>
        <p:txBody>
          <a:bodyPr>
            <a:spAutoFit/>
          </a:bodyPr>
          <a:lstStyle/>
          <a:p>
            <a:pPr>
              <a:spcBef>
                <a:spcPct val="50000"/>
              </a:spcBef>
            </a:pPr>
            <a:r>
              <a:rPr kumimoji="1" lang="en-US" altLang="zh-CN" sz="2400" dirty="0">
                <a:solidFill>
                  <a:srgbClr val="FF0000"/>
                </a:solidFill>
                <a:latin typeface="黑体" pitchFamily="49" charset="-122"/>
                <a:ea typeface="黑体" pitchFamily="49" charset="-122"/>
              </a:rPr>
              <a:t>RAID0</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07" name="Rectangle 1899"/>
          <p:cNvSpPr>
            <a:spLocks noChangeArrowheads="1"/>
          </p:cNvSpPr>
          <p:nvPr/>
        </p:nvSpPr>
        <p:spPr bwMode="auto">
          <a:xfrm>
            <a:off x="1259632" y="1412776"/>
            <a:ext cx="7696200" cy="5257800"/>
          </a:xfrm>
          <a:prstGeom prst="rect">
            <a:avLst/>
          </a:prstGeom>
          <a:solidFill>
            <a:srgbClr val="7030A0"/>
          </a:solidFill>
          <a:ln w="9525">
            <a:solidFill>
              <a:schemeClr val="accent2"/>
            </a:solidFill>
            <a:miter lim="800000"/>
            <a:headEnd/>
            <a:tailEnd/>
          </a:ln>
          <a:effectLst/>
        </p:spPr>
        <p:txBody>
          <a:bodyPr wrap="none" anchor="ctr"/>
          <a:lstStyle/>
          <a:p>
            <a:endParaRPr lang="zh-CN" altLang="en-US"/>
          </a:p>
        </p:txBody>
      </p:sp>
      <p:sp>
        <p:nvSpPr>
          <p:cNvPr id="43011" name="Rectangle 3"/>
          <p:cNvSpPr>
            <a:spLocks noGrp="1" noChangeArrowheads="1"/>
          </p:cNvSpPr>
          <p:nvPr>
            <p:ph idx="4294967295"/>
          </p:nvPr>
        </p:nvSpPr>
        <p:spPr>
          <a:xfrm>
            <a:off x="0" y="620713"/>
            <a:ext cx="4791075" cy="615950"/>
          </a:xfrm>
        </p:spPr>
        <p:txBody>
          <a:bodyPr/>
          <a:lstStyle/>
          <a:p>
            <a:pPr>
              <a:buClr>
                <a:srgbClr val="33CC33"/>
              </a:buClr>
              <a:buFont typeface="Wingdings 2" pitchFamily="18" charset="2"/>
              <a:buChar char="¿"/>
            </a:pPr>
            <a:r>
              <a:rPr kumimoji="1" lang="en-US" altLang="zh-CN" dirty="0">
                <a:solidFill>
                  <a:srgbClr val="FF0000"/>
                </a:solidFill>
                <a:ea typeface="楷体_GB2312" pitchFamily="49" charset="-122"/>
              </a:rPr>
              <a:t>RAID0</a:t>
            </a:r>
            <a:r>
              <a:rPr kumimoji="1" lang="zh-CN" altLang="en-US" dirty="0">
                <a:solidFill>
                  <a:srgbClr val="FF0000"/>
                </a:solidFill>
                <a:ea typeface="楷体_GB2312" pitchFamily="49" charset="-122"/>
              </a:rPr>
              <a:t>中的数据映射</a:t>
            </a:r>
          </a:p>
        </p:txBody>
      </p:sp>
      <p:grpSp>
        <p:nvGrpSpPr>
          <p:cNvPr id="2" name="Group 1898"/>
          <p:cNvGrpSpPr>
            <a:grpSpLocks/>
          </p:cNvGrpSpPr>
          <p:nvPr/>
        </p:nvGrpSpPr>
        <p:grpSpPr bwMode="auto">
          <a:xfrm>
            <a:off x="1640632" y="1488976"/>
            <a:ext cx="6961188" cy="5116513"/>
            <a:chOff x="1056" y="944"/>
            <a:chExt cx="4385" cy="3223"/>
          </a:xfrm>
        </p:grpSpPr>
        <p:grpSp>
          <p:nvGrpSpPr>
            <p:cNvPr id="3" name="Group 310"/>
            <p:cNvGrpSpPr>
              <a:grpSpLocks/>
            </p:cNvGrpSpPr>
            <p:nvPr/>
          </p:nvGrpSpPr>
          <p:grpSpPr bwMode="auto">
            <a:xfrm>
              <a:off x="1056" y="2255"/>
              <a:ext cx="451" cy="1912"/>
              <a:chOff x="1056" y="2255"/>
              <a:chExt cx="451" cy="1912"/>
            </a:xfrm>
          </p:grpSpPr>
          <p:sp>
            <p:nvSpPr>
              <p:cNvPr id="43118" name="Freeform 110"/>
              <p:cNvSpPr>
                <a:spLocks/>
              </p:cNvSpPr>
              <p:nvPr/>
            </p:nvSpPr>
            <p:spPr bwMode="auto">
              <a:xfrm>
                <a:off x="1056" y="4054"/>
                <a:ext cx="450" cy="112"/>
              </a:xfrm>
              <a:custGeom>
                <a:avLst/>
                <a:gdLst/>
                <a:ahLst/>
                <a:cxnLst>
                  <a:cxn ang="0">
                    <a:pos x="0" y="57"/>
                  </a:cxn>
                  <a:cxn ang="0">
                    <a:pos x="3" y="48"/>
                  </a:cxn>
                  <a:cxn ang="0">
                    <a:pos x="12" y="39"/>
                  </a:cxn>
                  <a:cxn ang="0">
                    <a:pos x="25" y="31"/>
                  </a:cxn>
                  <a:cxn ang="0">
                    <a:pos x="43" y="24"/>
                  </a:cxn>
                  <a:cxn ang="0">
                    <a:pos x="66" y="16"/>
                  </a:cxn>
                  <a:cxn ang="0">
                    <a:pos x="93" y="10"/>
                  </a:cxn>
                  <a:cxn ang="0">
                    <a:pos x="123" y="6"/>
                  </a:cxn>
                  <a:cxn ang="0">
                    <a:pos x="156" y="3"/>
                  </a:cxn>
                  <a:cxn ang="0">
                    <a:pos x="190" y="1"/>
                  </a:cxn>
                  <a:cxn ang="0">
                    <a:pos x="225" y="0"/>
                  </a:cxn>
                  <a:cxn ang="0">
                    <a:pos x="261" y="1"/>
                  </a:cxn>
                  <a:cxn ang="0">
                    <a:pos x="295" y="3"/>
                  </a:cxn>
                  <a:cxn ang="0">
                    <a:pos x="327" y="6"/>
                  </a:cxn>
                  <a:cxn ang="0">
                    <a:pos x="358" y="10"/>
                  </a:cxn>
                  <a:cxn ang="0">
                    <a:pos x="384" y="16"/>
                  </a:cxn>
                  <a:cxn ang="0">
                    <a:pos x="408" y="24"/>
                  </a:cxn>
                  <a:cxn ang="0">
                    <a:pos x="426" y="31"/>
                  </a:cxn>
                  <a:cxn ang="0">
                    <a:pos x="439" y="39"/>
                  </a:cxn>
                  <a:cxn ang="0">
                    <a:pos x="448" y="48"/>
                  </a:cxn>
                  <a:cxn ang="0">
                    <a:pos x="450" y="57"/>
                  </a:cxn>
                  <a:cxn ang="0">
                    <a:pos x="448" y="64"/>
                  </a:cxn>
                  <a:cxn ang="0">
                    <a:pos x="439" y="73"/>
                  </a:cxn>
                  <a:cxn ang="0">
                    <a:pos x="426" y="82"/>
                  </a:cxn>
                  <a:cxn ang="0">
                    <a:pos x="408" y="90"/>
                  </a:cxn>
                  <a:cxn ang="0">
                    <a:pos x="384" y="96"/>
                  </a:cxn>
                  <a:cxn ang="0">
                    <a:pos x="358" y="102"/>
                  </a:cxn>
                  <a:cxn ang="0">
                    <a:pos x="327" y="106"/>
                  </a:cxn>
                  <a:cxn ang="0">
                    <a:pos x="295" y="109"/>
                  </a:cxn>
                  <a:cxn ang="0">
                    <a:pos x="261" y="112"/>
                  </a:cxn>
                  <a:cxn ang="0">
                    <a:pos x="225" y="112"/>
                  </a:cxn>
                  <a:cxn ang="0">
                    <a:pos x="190" y="112"/>
                  </a:cxn>
                  <a:cxn ang="0">
                    <a:pos x="156" y="109"/>
                  </a:cxn>
                  <a:cxn ang="0">
                    <a:pos x="123" y="106"/>
                  </a:cxn>
                  <a:cxn ang="0">
                    <a:pos x="93" y="102"/>
                  </a:cxn>
                  <a:cxn ang="0">
                    <a:pos x="66" y="96"/>
                  </a:cxn>
                  <a:cxn ang="0">
                    <a:pos x="43" y="90"/>
                  </a:cxn>
                  <a:cxn ang="0">
                    <a:pos x="25" y="82"/>
                  </a:cxn>
                  <a:cxn ang="0">
                    <a:pos x="12" y="73"/>
                  </a:cxn>
                  <a:cxn ang="0">
                    <a:pos x="3" y="64"/>
                  </a:cxn>
                  <a:cxn ang="0">
                    <a:pos x="0" y="57"/>
                  </a:cxn>
                </a:cxnLst>
                <a:rect l="0" t="0" r="r" b="b"/>
                <a:pathLst>
                  <a:path w="450" h="112">
                    <a:moveTo>
                      <a:pt x="0" y="57"/>
                    </a:moveTo>
                    <a:lnTo>
                      <a:pt x="3" y="48"/>
                    </a:lnTo>
                    <a:lnTo>
                      <a:pt x="12" y="39"/>
                    </a:lnTo>
                    <a:lnTo>
                      <a:pt x="25" y="31"/>
                    </a:lnTo>
                    <a:lnTo>
                      <a:pt x="43" y="24"/>
                    </a:lnTo>
                    <a:lnTo>
                      <a:pt x="66" y="16"/>
                    </a:lnTo>
                    <a:lnTo>
                      <a:pt x="93" y="10"/>
                    </a:lnTo>
                    <a:lnTo>
                      <a:pt x="123" y="6"/>
                    </a:lnTo>
                    <a:lnTo>
                      <a:pt x="156" y="3"/>
                    </a:lnTo>
                    <a:lnTo>
                      <a:pt x="190" y="1"/>
                    </a:lnTo>
                    <a:lnTo>
                      <a:pt x="225" y="0"/>
                    </a:lnTo>
                    <a:lnTo>
                      <a:pt x="261" y="1"/>
                    </a:lnTo>
                    <a:lnTo>
                      <a:pt x="295" y="3"/>
                    </a:lnTo>
                    <a:lnTo>
                      <a:pt x="327" y="6"/>
                    </a:lnTo>
                    <a:lnTo>
                      <a:pt x="358" y="10"/>
                    </a:lnTo>
                    <a:lnTo>
                      <a:pt x="384" y="16"/>
                    </a:lnTo>
                    <a:lnTo>
                      <a:pt x="408" y="24"/>
                    </a:lnTo>
                    <a:lnTo>
                      <a:pt x="426" y="31"/>
                    </a:lnTo>
                    <a:lnTo>
                      <a:pt x="439" y="39"/>
                    </a:lnTo>
                    <a:lnTo>
                      <a:pt x="448" y="48"/>
                    </a:lnTo>
                    <a:lnTo>
                      <a:pt x="450" y="57"/>
                    </a:lnTo>
                    <a:lnTo>
                      <a:pt x="448" y="64"/>
                    </a:lnTo>
                    <a:lnTo>
                      <a:pt x="439" y="73"/>
                    </a:lnTo>
                    <a:lnTo>
                      <a:pt x="426" y="82"/>
                    </a:lnTo>
                    <a:lnTo>
                      <a:pt x="408" y="90"/>
                    </a:lnTo>
                    <a:lnTo>
                      <a:pt x="384" y="96"/>
                    </a:lnTo>
                    <a:lnTo>
                      <a:pt x="358" y="102"/>
                    </a:lnTo>
                    <a:lnTo>
                      <a:pt x="327" y="106"/>
                    </a:lnTo>
                    <a:lnTo>
                      <a:pt x="295" y="109"/>
                    </a:lnTo>
                    <a:lnTo>
                      <a:pt x="261" y="112"/>
                    </a:lnTo>
                    <a:lnTo>
                      <a:pt x="225" y="112"/>
                    </a:lnTo>
                    <a:lnTo>
                      <a:pt x="190" y="112"/>
                    </a:lnTo>
                    <a:lnTo>
                      <a:pt x="156" y="109"/>
                    </a:lnTo>
                    <a:lnTo>
                      <a:pt x="123" y="106"/>
                    </a:lnTo>
                    <a:lnTo>
                      <a:pt x="93" y="102"/>
                    </a:lnTo>
                    <a:lnTo>
                      <a:pt x="66" y="96"/>
                    </a:lnTo>
                    <a:lnTo>
                      <a:pt x="43" y="90"/>
                    </a:lnTo>
                    <a:lnTo>
                      <a:pt x="25" y="82"/>
                    </a:lnTo>
                    <a:lnTo>
                      <a:pt x="12" y="73"/>
                    </a:lnTo>
                    <a:lnTo>
                      <a:pt x="3" y="64"/>
                    </a:lnTo>
                    <a:lnTo>
                      <a:pt x="0" y="57"/>
                    </a:lnTo>
                    <a:close/>
                  </a:path>
                </a:pathLst>
              </a:custGeom>
              <a:solidFill>
                <a:srgbClr val="FFFFFF"/>
              </a:solidFill>
              <a:ln w="9525">
                <a:noFill/>
                <a:round/>
                <a:headEnd/>
                <a:tailEnd/>
              </a:ln>
            </p:spPr>
            <p:txBody>
              <a:bodyPr/>
              <a:lstStyle/>
              <a:p>
                <a:endParaRPr lang="zh-CN" altLang="en-US"/>
              </a:p>
            </p:txBody>
          </p:sp>
          <p:sp>
            <p:nvSpPr>
              <p:cNvPr id="43119" name="Freeform 111"/>
              <p:cNvSpPr>
                <a:spLocks/>
              </p:cNvSpPr>
              <p:nvPr/>
            </p:nvSpPr>
            <p:spPr bwMode="auto">
              <a:xfrm>
                <a:off x="1056" y="4100"/>
                <a:ext cx="4" cy="11"/>
              </a:xfrm>
              <a:custGeom>
                <a:avLst/>
                <a:gdLst/>
                <a:ahLst/>
                <a:cxnLst>
                  <a:cxn ang="0">
                    <a:pos x="0" y="7"/>
                  </a:cxn>
                  <a:cxn ang="0">
                    <a:pos x="2" y="1"/>
                  </a:cxn>
                  <a:cxn ang="0">
                    <a:pos x="3" y="0"/>
                  </a:cxn>
                </a:cxnLst>
                <a:rect l="0" t="0" r="r" b="b"/>
                <a:pathLst>
                  <a:path w="3" h="7">
                    <a:moveTo>
                      <a:pt x="0" y="7"/>
                    </a:moveTo>
                    <a:lnTo>
                      <a:pt x="2" y="1"/>
                    </a:lnTo>
                    <a:lnTo>
                      <a:pt x="3" y="0"/>
                    </a:lnTo>
                  </a:path>
                </a:pathLst>
              </a:custGeom>
              <a:noFill/>
              <a:ln w="6350">
                <a:solidFill>
                  <a:srgbClr val="000000"/>
                </a:solidFill>
                <a:prstDash val="solid"/>
                <a:round/>
                <a:headEnd/>
                <a:tailEnd/>
              </a:ln>
            </p:spPr>
            <p:txBody>
              <a:bodyPr/>
              <a:lstStyle/>
              <a:p>
                <a:endParaRPr lang="zh-CN" altLang="en-US"/>
              </a:p>
            </p:txBody>
          </p:sp>
          <p:sp>
            <p:nvSpPr>
              <p:cNvPr id="43120" name="Line 112"/>
              <p:cNvSpPr>
                <a:spLocks noChangeShapeType="1"/>
              </p:cNvSpPr>
              <p:nvPr/>
            </p:nvSpPr>
            <p:spPr bwMode="auto">
              <a:xfrm flipV="1">
                <a:off x="1069" y="4087"/>
                <a:ext cx="11" cy="6"/>
              </a:xfrm>
              <a:prstGeom prst="line">
                <a:avLst/>
              </a:prstGeom>
              <a:noFill/>
              <a:ln w="6350">
                <a:solidFill>
                  <a:srgbClr val="000000"/>
                </a:solidFill>
                <a:round/>
                <a:headEnd/>
                <a:tailEnd/>
              </a:ln>
            </p:spPr>
            <p:txBody>
              <a:bodyPr/>
              <a:lstStyle/>
              <a:p>
                <a:endParaRPr lang="zh-CN" altLang="en-US"/>
              </a:p>
            </p:txBody>
          </p:sp>
          <p:sp>
            <p:nvSpPr>
              <p:cNvPr id="43121" name="Freeform 113"/>
              <p:cNvSpPr>
                <a:spLocks/>
              </p:cNvSpPr>
              <p:nvPr/>
            </p:nvSpPr>
            <p:spPr bwMode="auto">
              <a:xfrm>
                <a:off x="1090" y="4076"/>
                <a:ext cx="12" cy="5"/>
              </a:xfrm>
              <a:custGeom>
                <a:avLst/>
                <a:gdLst/>
                <a:ahLst/>
                <a:cxnLst>
                  <a:cxn ang="0">
                    <a:pos x="0" y="3"/>
                  </a:cxn>
                  <a:cxn ang="0">
                    <a:pos x="6" y="1"/>
                  </a:cxn>
                  <a:cxn ang="0">
                    <a:pos x="8" y="0"/>
                  </a:cxn>
                </a:cxnLst>
                <a:rect l="0" t="0" r="r" b="b"/>
                <a:pathLst>
                  <a:path w="8" h="3">
                    <a:moveTo>
                      <a:pt x="0" y="3"/>
                    </a:moveTo>
                    <a:lnTo>
                      <a:pt x="6" y="1"/>
                    </a:lnTo>
                    <a:lnTo>
                      <a:pt x="8" y="0"/>
                    </a:lnTo>
                  </a:path>
                </a:pathLst>
              </a:custGeom>
              <a:noFill/>
              <a:ln w="6350">
                <a:solidFill>
                  <a:srgbClr val="000000"/>
                </a:solidFill>
                <a:prstDash val="solid"/>
                <a:round/>
                <a:headEnd/>
                <a:tailEnd/>
              </a:ln>
            </p:spPr>
            <p:txBody>
              <a:bodyPr/>
              <a:lstStyle/>
              <a:p>
                <a:endParaRPr lang="zh-CN" altLang="en-US"/>
              </a:p>
            </p:txBody>
          </p:sp>
          <p:sp>
            <p:nvSpPr>
              <p:cNvPr id="43122" name="Freeform 114"/>
              <p:cNvSpPr>
                <a:spLocks/>
              </p:cNvSpPr>
              <p:nvPr/>
            </p:nvSpPr>
            <p:spPr bwMode="auto">
              <a:xfrm>
                <a:off x="1114" y="4069"/>
                <a:ext cx="12" cy="4"/>
              </a:xfrm>
              <a:custGeom>
                <a:avLst/>
                <a:gdLst/>
                <a:ahLst/>
                <a:cxnLst>
                  <a:cxn ang="0">
                    <a:pos x="0" y="3"/>
                  </a:cxn>
                  <a:cxn ang="0">
                    <a:pos x="5" y="1"/>
                  </a:cxn>
                  <a:cxn ang="0">
                    <a:pos x="8" y="0"/>
                  </a:cxn>
                </a:cxnLst>
                <a:rect l="0" t="0" r="r" b="b"/>
                <a:pathLst>
                  <a:path w="8" h="3">
                    <a:moveTo>
                      <a:pt x="0" y="3"/>
                    </a:moveTo>
                    <a:lnTo>
                      <a:pt x="5" y="1"/>
                    </a:lnTo>
                    <a:lnTo>
                      <a:pt x="8" y="0"/>
                    </a:lnTo>
                  </a:path>
                </a:pathLst>
              </a:custGeom>
              <a:noFill/>
              <a:ln w="6350">
                <a:solidFill>
                  <a:srgbClr val="000000"/>
                </a:solidFill>
                <a:prstDash val="solid"/>
                <a:round/>
                <a:headEnd/>
                <a:tailEnd/>
              </a:ln>
            </p:spPr>
            <p:txBody>
              <a:bodyPr/>
              <a:lstStyle/>
              <a:p>
                <a:endParaRPr lang="zh-CN" altLang="en-US"/>
              </a:p>
            </p:txBody>
          </p:sp>
          <p:sp>
            <p:nvSpPr>
              <p:cNvPr id="43123" name="Freeform 115"/>
              <p:cNvSpPr>
                <a:spLocks/>
              </p:cNvSpPr>
              <p:nvPr/>
            </p:nvSpPr>
            <p:spPr bwMode="auto">
              <a:xfrm>
                <a:off x="1138" y="4064"/>
                <a:ext cx="12" cy="3"/>
              </a:xfrm>
              <a:custGeom>
                <a:avLst/>
                <a:gdLst/>
                <a:ahLst/>
                <a:cxnLst>
                  <a:cxn ang="0">
                    <a:pos x="0" y="2"/>
                  </a:cxn>
                  <a:cxn ang="0">
                    <a:pos x="7" y="0"/>
                  </a:cxn>
                  <a:cxn ang="0">
                    <a:pos x="8" y="0"/>
                  </a:cxn>
                </a:cxnLst>
                <a:rect l="0" t="0" r="r" b="b"/>
                <a:pathLst>
                  <a:path w="8" h="2">
                    <a:moveTo>
                      <a:pt x="0" y="2"/>
                    </a:moveTo>
                    <a:lnTo>
                      <a:pt x="7" y="0"/>
                    </a:lnTo>
                    <a:lnTo>
                      <a:pt x="8" y="0"/>
                    </a:lnTo>
                  </a:path>
                </a:pathLst>
              </a:custGeom>
              <a:noFill/>
              <a:ln w="6350">
                <a:solidFill>
                  <a:srgbClr val="000000"/>
                </a:solidFill>
                <a:prstDash val="solid"/>
                <a:round/>
                <a:headEnd/>
                <a:tailEnd/>
              </a:ln>
            </p:spPr>
            <p:txBody>
              <a:bodyPr/>
              <a:lstStyle/>
              <a:p>
                <a:endParaRPr lang="zh-CN" altLang="en-US"/>
              </a:p>
            </p:txBody>
          </p:sp>
          <p:sp>
            <p:nvSpPr>
              <p:cNvPr id="43124" name="Line 116"/>
              <p:cNvSpPr>
                <a:spLocks noChangeShapeType="1"/>
              </p:cNvSpPr>
              <p:nvPr/>
            </p:nvSpPr>
            <p:spPr bwMode="auto">
              <a:xfrm flipV="1">
                <a:off x="1162" y="4060"/>
                <a:ext cx="12" cy="3"/>
              </a:xfrm>
              <a:prstGeom prst="line">
                <a:avLst/>
              </a:prstGeom>
              <a:noFill/>
              <a:ln w="6350">
                <a:solidFill>
                  <a:srgbClr val="000000"/>
                </a:solidFill>
                <a:round/>
                <a:headEnd/>
                <a:tailEnd/>
              </a:ln>
            </p:spPr>
            <p:txBody>
              <a:bodyPr/>
              <a:lstStyle/>
              <a:p>
                <a:endParaRPr lang="zh-CN" altLang="en-US"/>
              </a:p>
            </p:txBody>
          </p:sp>
          <p:sp>
            <p:nvSpPr>
              <p:cNvPr id="43125" name="Line 117"/>
              <p:cNvSpPr>
                <a:spLocks noChangeShapeType="1"/>
              </p:cNvSpPr>
              <p:nvPr/>
            </p:nvSpPr>
            <p:spPr bwMode="auto">
              <a:xfrm flipV="1">
                <a:off x="1186" y="4058"/>
                <a:ext cx="12" cy="2"/>
              </a:xfrm>
              <a:prstGeom prst="line">
                <a:avLst/>
              </a:prstGeom>
              <a:noFill/>
              <a:ln w="6350">
                <a:solidFill>
                  <a:srgbClr val="000000"/>
                </a:solidFill>
                <a:round/>
                <a:headEnd/>
                <a:tailEnd/>
              </a:ln>
            </p:spPr>
            <p:txBody>
              <a:bodyPr/>
              <a:lstStyle/>
              <a:p>
                <a:endParaRPr lang="zh-CN" altLang="en-US"/>
              </a:p>
            </p:txBody>
          </p:sp>
          <p:sp>
            <p:nvSpPr>
              <p:cNvPr id="43126" name="Freeform 118"/>
              <p:cNvSpPr>
                <a:spLocks/>
              </p:cNvSpPr>
              <p:nvPr/>
            </p:nvSpPr>
            <p:spPr bwMode="auto">
              <a:xfrm>
                <a:off x="1210" y="4057"/>
                <a:ext cx="12" cy="1"/>
              </a:xfrm>
              <a:custGeom>
                <a:avLst/>
                <a:gdLst/>
                <a:ahLst/>
                <a:cxnLst>
                  <a:cxn ang="0">
                    <a:pos x="0" y="0"/>
                  </a:cxn>
                  <a:cxn ang="0">
                    <a:pos x="1" y="0"/>
                  </a:cxn>
                  <a:cxn ang="0">
                    <a:pos x="8" y="0"/>
                  </a:cxn>
                </a:cxnLst>
                <a:rect l="0" t="0" r="r" b="b"/>
                <a:pathLst>
                  <a:path w="8">
                    <a:moveTo>
                      <a:pt x="0" y="0"/>
                    </a:moveTo>
                    <a:lnTo>
                      <a:pt x="1" y="0"/>
                    </a:lnTo>
                    <a:lnTo>
                      <a:pt x="8" y="0"/>
                    </a:lnTo>
                  </a:path>
                </a:pathLst>
              </a:custGeom>
              <a:noFill/>
              <a:ln w="6350">
                <a:solidFill>
                  <a:srgbClr val="000000"/>
                </a:solidFill>
                <a:prstDash val="solid"/>
                <a:round/>
                <a:headEnd/>
                <a:tailEnd/>
              </a:ln>
            </p:spPr>
            <p:txBody>
              <a:bodyPr/>
              <a:lstStyle/>
              <a:p>
                <a:endParaRPr lang="zh-CN" altLang="en-US"/>
              </a:p>
            </p:txBody>
          </p:sp>
          <p:sp>
            <p:nvSpPr>
              <p:cNvPr id="43127" name="Line 119"/>
              <p:cNvSpPr>
                <a:spLocks noChangeShapeType="1"/>
              </p:cNvSpPr>
              <p:nvPr/>
            </p:nvSpPr>
            <p:spPr bwMode="auto">
              <a:xfrm>
                <a:off x="1234" y="4055"/>
                <a:ext cx="12" cy="1"/>
              </a:xfrm>
              <a:prstGeom prst="line">
                <a:avLst/>
              </a:prstGeom>
              <a:noFill/>
              <a:ln w="6350">
                <a:solidFill>
                  <a:srgbClr val="000000"/>
                </a:solidFill>
                <a:round/>
                <a:headEnd/>
                <a:tailEnd/>
              </a:ln>
            </p:spPr>
            <p:txBody>
              <a:bodyPr/>
              <a:lstStyle/>
              <a:p>
                <a:endParaRPr lang="zh-CN" altLang="en-US"/>
              </a:p>
            </p:txBody>
          </p:sp>
          <p:sp>
            <p:nvSpPr>
              <p:cNvPr id="43128" name="Line 120"/>
              <p:cNvSpPr>
                <a:spLocks noChangeShapeType="1"/>
              </p:cNvSpPr>
              <p:nvPr/>
            </p:nvSpPr>
            <p:spPr bwMode="auto">
              <a:xfrm flipV="1">
                <a:off x="1258" y="4054"/>
                <a:ext cx="12" cy="1"/>
              </a:xfrm>
              <a:prstGeom prst="line">
                <a:avLst/>
              </a:prstGeom>
              <a:noFill/>
              <a:ln w="6350">
                <a:solidFill>
                  <a:srgbClr val="000000"/>
                </a:solidFill>
                <a:round/>
                <a:headEnd/>
                <a:tailEnd/>
              </a:ln>
            </p:spPr>
            <p:txBody>
              <a:bodyPr/>
              <a:lstStyle/>
              <a:p>
                <a:endParaRPr lang="zh-CN" altLang="en-US"/>
              </a:p>
            </p:txBody>
          </p:sp>
          <p:sp>
            <p:nvSpPr>
              <p:cNvPr id="43129" name="Line 121"/>
              <p:cNvSpPr>
                <a:spLocks noChangeShapeType="1"/>
              </p:cNvSpPr>
              <p:nvPr/>
            </p:nvSpPr>
            <p:spPr bwMode="auto">
              <a:xfrm>
                <a:off x="1282" y="4054"/>
                <a:ext cx="12" cy="1"/>
              </a:xfrm>
              <a:prstGeom prst="line">
                <a:avLst/>
              </a:prstGeom>
              <a:noFill/>
              <a:ln w="6350">
                <a:solidFill>
                  <a:srgbClr val="000000"/>
                </a:solidFill>
                <a:round/>
                <a:headEnd/>
                <a:tailEnd/>
              </a:ln>
            </p:spPr>
            <p:txBody>
              <a:bodyPr/>
              <a:lstStyle/>
              <a:p>
                <a:endParaRPr lang="zh-CN" altLang="en-US"/>
              </a:p>
            </p:txBody>
          </p:sp>
          <p:sp>
            <p:nvSpPr>
              <p:cNvPr id="43130" name="Freeform 122"/>
              <p:cNvSpPr>
                <a:spLocks/>
              </p:cNvSpPr>
              <p:nvPr/>
            </p:nvSpPr>
            <p:spPr bwMode="auto">
              <a:xfrm>
                <a:off x="1306" y="4055"/>
                <a:ext cx="12" cy="1"/>
              </a:xfrm>
              <a:custGeom>
                <a:avLst/>
                <a:gdLst/>
                <a:ahLst/>
                <a:cxnLst>
                  <a:cxn ang="0">
                    <a:pos x="0" y="0"/>
                  </a:cxn>
                  <a:cxn ang="0">
                    <a:pos x="7" y="0"/>
                  </a:cxn>
                  <a:cxn ang="0">
                    <a:pos x="8" y="0"/>
                  </a:cxn>
                </a:cxnLst>
                <a:rect l="0" t="0" r="r" b="b"/>
                <a:pathLst>
                  <a:path w="8">
                    <a:moveTo>
                      <a:pt x="0" y="0"/>
                    </a:moveTo>
                    <a:lnTo>
                      <a:pt x="7" y="0"/>
                    </a:lnTo>
                    <a:lnTo>
                      <a:pt x="8" y="0"/>
                    </a:lnTo>
                  </a:path>
                </a:pathLst>
              </a:custGeom>
              <a:noFill/>
              <a:ln w="6350">
                <a:solidFill>
                  <a:srgbClr val="000000"/>
                </a:solidFill>
                <a:prstDash val="solid"/>
                <a:round/>
                <a:headEnd/>
                <a:tailEnd/>
              </a:ln>
            </p:spPr>
            <p:txBody>
              <a:bodyPr/>
              <a:lstStyle/>
              <a:p>
                <a:endParaRPr lang="zh-CN" altLang="en-US"/>
              </a:p>
            </p:txBody>
          </p:sp>
          <p:sp>
            <p:nvSpPr>
              <p:cNvPr id="43131" name="Line 123"/>
              <p:cNvSpPr>
                <a:spLocks noChangeShapeType="1"/>
              </p:cNvSpPr>
              <p:nvPr/>
            </p:nvSpPr>
            <p:spPr bwMode="auto">
              <a:xfrm>
                <a:off x="1330" y="4055"/>
                <a:ext cx="12" cy="2"/>
              </a:xfrm>
              <a:prstGeom prst="line">
                <a:avLst/>
              </a:prstGeom>
              <a:noFill/>
              <a:ln w="6350">
                <a:solidFill>
                  <a:srgbClr val="000000"/>
                </a:solidFill>
                <a:round/>
                <a:headEnd/>
                <a:tailEnd/>
              </a:ln>
            </p:spPr>
            <p:txBody>
              <a:bodyPr/>
              <a:lstStyle/>
              <a:p>
                <a:endParaRPr lang="zh-CN" altLang="en-US"/>
              </a:p>
            </p:txBody>
          </p:sp>
          <p:sp>
            <p:nvSpPr>
              <p:cNvPr id="43132" name="Line 124"/>
              <p:cNvSpPr>
                <a:spLocks noChangeShapeType="1"/>
              </p:cNvSpPr>
              <p:nvPr/>
            </p:nvSpPr>
            <p:spPr bwMode="auto">
              <a:xfrm>
                <a:off x="1354" y="4057"/>
                <a:ext cx="12" cy="1"/>
              </a:xfrm>
              <a:prstGeom prst="line">
                <a:avLst/>
              </a:prstGeom>
              <a:noFill/>
              <a:ln w="6350">
                <a:solidFill>
                  <a:srgbClr val="000000"/>
                </a:solidFill>
                <a:round/>
                <a:headEnd/>
                <a:tailEnd/>
              </a:ln>
            </p:spPr>
            <p:txBody>
              <a:bodyPr/>
              <a:lstStyle/>
              <a:p>
                <a:endParaRPr lang="zh-CN" altLang="en-US"/>
              </a:p>
            </p:txBody>
          </p:sp>
          <p:sp>
            <p:nvSpPr>
              <p:cNvPr id="43133" name="Freeform 125"/>
              <p:cNvSpPr>
                <a:spLocks/>
              </p:cNvSpPr>
              <p:nvPr/>
            </p:nvSpPr>
            <p:spPr bwMode="auto">
              <a:xfrm>
                <a:off x="1378" y="4060"/>
                <a:ext cx="12" cy="1"/>
              </a:xfrm>
              <a:custGeom>
                <a:avLst/>
                <a:gdLst/>
                <a:ahLst/>
                <a:cxnLst>
                  <a:cxn ang="0">
                    <a:pos x="0" y="0"/>
                  </a:cxn>
                  <a:cxn ang="0">
                    <a:pos x="3" y="0"/>
                  </a:cxn>
                  <a:cxn ang="0">
                    <a:pos x="8" y="1"/>
                  </a:cxn>
                </a:cxnLst>
                <a:rect l="0" t="0" r="r" b="b"/>
                <a:pathLst>
                  <a:path w="8" h="1">
                    <a:moveTo>
                      <a:pt x="0" y="0"/>
                    </a:moveTo>
                    <a:lnTo>
                      <a:pt x="3" y="0"/>
                    </a:lnTo>
                    <a:lnTo>
                      <a:pt x="8" y="1"/>
                    </a:lnTo>
                  </a:path>
                </a:pathLst>
              </a:custGeom>
              <a:noFill/>
              <a:ln w="6350">
                <a:solidFill>
                  <a:srgbClr val="000000"/>
                </a:solidFill>
                <a:prstDash val="solid"/>
                <a:round/>
                <a:headEnd/>
                <a:tailEnd/>
              </a:ln>
            </p:spPr>
            <p:txBody>
              <a:bodyPr/>
              <a:lstStyle/>
              <a:p>
                <a:endParaRPr lang="zh-CN" altLang="en-US"/>
              </a:p>
            </p:txBody>
          </p:sp>
          <p:sp>
            <p:nvSpPr>
              <p:cNvPr id="43134" name="Line 126"/>
              <p:cNvSpPr>
                <a:spLocks noChangeShapeType="1"/>
              </p:cNvSpPr>
              <p:nvPr/>
            </p:nvSpPr>
            <p:spPr bwMode="auto">
              <a:xfrm>
                <a:off x="1402" y="4063"/>
                <a:ext cx="12" cy="1"/>
              </a:xfrm>
              <a:prstGeom prst="line">
                <a:avLst/>
              </a:prstGeom>
              <a:noFill/>
              <a:ln w="6350">
                <a:solidFill>
                  <a:srgbClr val="000000"/>
                </a:solidFill>
                <a:round/>
                <a:headEnd/>
                <a:tailEnd/>
              </a:ln>
            </p:spPr>
            <p:txBody>
              <a:bodyPr/>
              <a:lstStyle/>
              <a:p>
                <a:endParaRPr lang="zh-CN" altLang="en-US"/>
              </a:p>
            </p:txBody>
          </p:sp>
          <p:sp>
            <p:nvSpPr>
              <p:cNvPr id="43135" name="Line 127"/>
              <p:cNvSpPr>
                <a:spLocks noChangeShapeType="1"/>
              </p:cNvSpPr>
              <p:nvPr/>
            </p:nvSpPr>
            <p:spPr bwMode="auto">
              <a:xfrm>
                <a:off x="1402" y="4063"/>
                <a:ext cx="12" cy="1"/>
              </a:xfrm>
              <a:prstGeom prst="line">
                <a:avLst/>
              </a:prstGeom>
              <a:noFill/>
              <a:ln w="6350">
                <a:solidFill>
                  <a:srgbClr val="000000"/>
                </a:solidFill>
                <a:round/>
                <a:headEnd/>
                <a:tailEnd/>
              </a:ln>
            </p:spPr>
            <p:txBody>
              <a:bodyPr/>
              <a:lstStyle/>
              <a:p>
                <a:endParaRPr lang="zh-CN" altLang="en-US"/>
              </a:p>
            </p:txBody>
          </p:sp>
          <p:sp>
            <p:nvSpPr>
              <p:cNvPr id="43136" name="Line 128"/>
              <p:cNvSpPr>
                <a:spLocks noChangeShapeType="1"/>
              </p:cNvSpPr>
              <p:nvPr/>
            </p:nvSpPr>
            <p:spPr bwMode="auto">
              <a:xfrm>
                <a:off x="1426" y="4067"/>
                <a:ext cx="12" cy="3"/>
              </a:xfrm>
              <a:prstGeom prst="line">
                <a:avLst/>
              </a:prstGeom>
              <a:noFill/>
              <a:ln w="6350">
                <a:solidFill>
                  <a:srgbClr val="000000"/>
                </a:solidFill>
                <a:round/>
                <a:headEnd/>
                <a:tailEnd/>
              </a:ln>
            </p:spPr>
            <p:txBody>
              <a:bodyPr/>
              <a:lstStyle/>
              <a:p>
                <a:endParaRPr lang="zh-CN" altLang="en-US"/>
              </a:p>
            </p:txBody>
          </p:sp>
          <p:sp>
            <p:nvSpPr>
              <p:cNvPr id="43137" name="Line 129"/>
              <p:cNvSpPr>
                <a:spLocks noChangeShapeType="1"/>
              </p:cNvSpPr>
              <p:nvPr/>
            </p:nvSpPr>
            <p:spPr bwMode="auto">
              <a:xfrm>
                <a:off x="1450" y="4073"/>
                <a:ext cx="12" cy="5"/>
              </a:xfrm>
              <a:prstGeom prst="line">
                <a:avLst/>
              </a:prstGeom>
              <a:noFill/>
              <a:ln w="6350">
                <a:solidFill>
                  <a:srgbClr val="000000"/>
                </a:solidFill>
                <a:round/>
                <a:headEnd/>
                <a:tailEnd/>
              </a:ln>
            </p:spPr>
            <p:txBody>
              <a:bodyPr/>
              <a:lstStyle/>
              <a:p>
                <a:endParaRPr lang="zh-CN" altLang="en-US"/>
              </a:p>
            </p:txBody>
          </p:sp>
          <p:sp>
            <p:nvSpPr>
              <p:cNvPr id="43138" name="Freeform 130"/>
              <p:cNvSpPr>
                <a:spLocks/>
              </p:cNvSpPr>
              <p:nvPr/>
            </p:nvSpPr>
            <p:spPr bwMode="auto">
              <a:xfrm>
                <a:off x="1473" y="4082"/>
                <a:ext cx="10" cy="5"/>
              </a:xfrm>
              <a:custGeom>
                <a:avLst/>
                <a:gdLst/>
                <a:ahLst/>
                <a:cxnLst>
                  <a:cxn ang="0">
                    <a:pos x="0" y="0"/>
                  </a:cxn>
                  <a:cxn ang="0">
                    <a:pos x="6" y="2"/>
                  </a:cxn>
                  <a:cxn ang="0">
                    <a:pos x="7" y="3"/>
                  </a:cxn>
                </a:cxnLst>
                <a:rect l="0" t="0" r="r" b="b"/>
                <a:pathLst>
                  <a:path w="7" h="3">
                    <a:moveTo>
                      <a:pt x="0" y="0"/>
                    </a:moveTo>
                    <a:lnTo>
                      <a:pt x="6" y="2"/>
                    </a:lnTo>
                    <a:lnTo>
                      <a:pt x="7" y="3"/>
                    </a:lnTo>
                  </a:path>
                </a:pathLst>
              </a:custGeom>
              <a:noFill/>
              <a:ln w="6350">
                <a:solidFill>
                  <a:srgbClr val="000000"/>
                </a:solidFill>
                <a:prstDash val="solid"/>
                <a:round/>
                <a:headEnd/>
                <a:tailEnd/>
              </a:ln>
            </p:spPr>
            <p:txBody>
              <a:bodyPr/>
              <a:lstStyle/>
              <a:p>
                <a:endParaRPr lang="zh-CN" altLang="en-US"/>
              </a:p>
            </p:txBody>
          </p:sp>
          <p:sp>
            <p:nvSpPr>
              <p:cNvPr id="43139" name="Freeform 131"/>
              <p:cNvSpPr>
                <a:spLocks/>
              </p:cNvSpPr>
              <p:nvPr/>
            </p:nvSpPr>
            <p:spPr bwMode="auto">
              <a:xfrm>
                <a:off x="1494" y="4093"/>
                <a:ext cx="9" cy="7"/>
              </a:xfrm>
              <a:custGeom>
                <a:avLst/>
                <a:gdLst/>
                <a:ahLst/>
                <a:cxnLst>
                  <a:cxn ang="0">
                    <a:pos x="0" y="0"/>
                  </a:cxn>
                  <a:cxn ang="0">
                    <a:pos x="1" y="0"/>
                  </a:cxn>
                  <a:cxn ang="0">
                    <a:pos x="6" y="5"/>
                  </a:cxn>
                </a:cxnLst>
                <a:rect l="0" t="0" r="r" b="b"/>
                <a:pathLst>
                  <a:path w="6" h="5">
                    <a:moveTo>
                      <a:pt x="0" y="0"/>
                    </a:moveTo>
                    <a:lnTo>
                      <a:pt x="1" y="0"/>
                    </a:lnTo>
                    <a:lnTo>
                      <a:pt x="6" y="5"/>
                    </a:lnTo>
                  </a:path>
                </a:pathLst>
              </a:custGeom>
              <a:noFill/>
              <a:ln w="6350">
                <a:solidFill>
                  <a:srgbClr val="000000"/>
                </a:solidFill>
                <a:prstDash val="solid"/>
                <a:round/>
                <a:headEnd/>
                <a:tailEnd/>
              </a:ln>
            </p:spPr>
            <p:txBody>
              <a:bodyPr/>
              <a:lstStyle/>
              <a:p>
                <a:endParaRPr lang="zh-CN" altLang="en-US"/>
              </a:p>
            </p:txBody>
          </p:sp>
          <p:sp>
            <p:nvSpPr>
              <p:cNvPr id="43140" name="Freeform 132"/>
              <p:cNvSpPr>
                <a:spLocks/>
              </p:cNvSpPr>
              <p:nvPr/>
            </p:nvSpPr>
            <p:spPr bwMode="auto">
              <a:xfrm>
                <a:off x="1501" y="4111"/>
                <a:ext cx="5" cy="10"/>
              </a:xfrm>
              <a:custGeom>
                <a:avLst/>
                <a:gdLst/>
                <a:ahLst/>
                <a:cxnLst>
                  <a:cxn ang="0">
                    <a:pos x="3" y="0"/>
                  </a:cxn>
                  <a:cxn ang="0">
                    <a:pos x="2" y="5"/>
                  </a:cxn>
                  <a:cxn ang="0">
                    <a:pos x="0" y="7"/>
                  </a:cxn>
                </a:cxnLst>
                <a:rect l="0" t="0" r="r" b="b"/>
                <a:pathLst>
                  <a:path w="3" h="7">
                    <a:moveTo>
                      <a:pt x="3" y="0"/>
                    </a:moveTo>
                    <a:lnTo>
                      <a:pt x="2" y="5"/>
                    </a:lnTo>
                    <a:lnTo>
                      <a:pt x="0" y="7"/>
                    </a:lnTo>
                  </a:path>
                </a:pathLst>
              </a:custGeom>
              <a:noFill/>
              <a:ln w="6350">
                <a:solidFill>
                  <a:srgbClr val="000000"/>
                </a:solidFill>
                <a:prstDash val="solid"/>
                <a:round/>
                <a:headEnd/>
                <a:tailEnd/>
              </a:ln>
            </p:spPr>
            <p:txBody>
              <a:bodyPr/>
              <a:lstStyle/>
              <a:p>
                <a:endParaRPr lang="zh-CN" altLang="en-US"/>
              </a:p>
            </p:txBody>
          </p:sp>
          <p:sp>
            <p:nvSpPr>
              <p:cNvPr id="43141" name="Line 133"/>
              <p:cNvSpPr>
                <a:spLocks noChangeShapeType="1"/>
              </p:cNvSpPr>
              <p:nvPr/>
            </p:nvSpPr>
            <p:spPr bwMode="auto">
              <a:xfrm flipH="1">
                <a:off x="1483" y="4129"/>
                <a:ext cx="9" cy="7"/>
              </a:xfrm>
              <a:prstGeom prst="line">
                <a:avLst/>
              </a:prstGeom>
              <a:noFill/>
              <a:ln w="6350">
                <a:solidFill>
                  <a:srgbClr val="000000"/>
                </a:solidFill>
                <a:round/>
                <a:headEnd/>
                <a:tailEnd/>
              </a:ln>
            </p:spPr>
            <p:txBody>
              <a:bodyPr/>
              <a:lstStyle/>
              <a:p>
                <a:endParaRPr lang="zh-CN" altLang="en-US"/>
              </a:p>
            </p:txBody>
          </p:sp>
          <p:sp>
            <p:nvSpPr>
              <p:cNvPr id="43142" name="Freeform 134"/>
              <p:cNvSpPr>
                <a:spLocks/>
              </p:cNvSpPr>
              <p:nvPr/>
            </p:nvSpPr>
            <p:spPr bwMode="auto">
              <a:xfrm>
                <a:off x="1461" y="4141"/>
                <a:ext cx="12" cy="3"/>
              </a:xfrm>
              <a:custGeom>
                <a:avLst/>
                <a:gdLst/>
                <a:ahLst/>
                <a:cxnLst>
                  <a:cxn ang="0">
                    <a:pos x="8" y="0"/>
                  </a:cxn>
                  <a:cxn ang="0">
                    <a:pos x="2" y="2"/>
                  </a:cxn>
                  <a:cxn ang="0">
                    <a:pos x="0" y="2"/>
                  </a:cxn>
                </a:cxnLst>
                <a:rect l="0" t="0" r="r" b="b"/>
                <a:pathLst>
                  <a:path w="8" h="2">
                    <a:moveTo>
                      <a:pt x="8" y="0"/>
                    </a:moveTo>
                    <a:lnTo>
                      <a:pt x="2" y="2"/>
                    </a:lnTo>
                    <a:lnTo>
                      <a:pt x="0" y="2"/>
                    </a:lnTo>
                  </a:path>
                </a:pathLst>
              </a:custGeom>
              <a:noFill/>
              <a:ln w="6350">
                <a:solidFill>
                  <a:srgbClr val="000000"/>
                </a:solidFill>
                <a:prstDash val="solid"/>
                <a:round/>
                <a:headEnd/>
                <a:tailEnd/>
              </a:ln>
            </p:spPr>
            <p:txBody>
              <a:bodyPr/>
              <a:lstStyle/>
              <a:p>
                <a:endParaRPr lang="zh-CN" altLang="en-US"/>
              </a:p>
            </p:txBody>
          </p:sp>
          <p:sp>
            <p:nvSpPr>
              <p:cNvPr id="43143" name="Freeform 135"/>
              <p:cNvSpPr>
                <a:spLocks/>
              </p:cNvSpPr>
              <p:nvPr/>
            </p:nvSpPr>
            <p:spPr bwMode="auto">
              <a:xfrm>
                <a:off x="1437" y="4147"/>
                <a:ext cx="12" cy="3"/>
              </a:xfrm>
              <a:custGeom>
                <a:avLst/>
                <a:gdLst/>
                <a:ahLst/>
                <a:cxnLst>
                  <a:cxn ang="0">
                    <a:pos x="8" y="0"/>
                  </a:cxn>
                  <a:cxn ang="0">
                    <a:pos x="2" y="2"/>
                  </a:cxn>
                  <a:cxn ang="0">
                    <a:pos x="0" y="2"/>
                  </a:cxn>
                </a:cxnLst>
                <a:rect l="0" t="0" r="r" b="b"/>
                <a:pathLst>
                  <a:path w="8" h="2">
                    <a:moveTo>
                      <a:pt x="8" y="0"/>
                    </a:moveTo>
                    <a:lnTo>
                      <a:pt x="2" y="2"/>
                    </a:lnTo>
                    <a:lnTo>
                      <a:pt x="0" y="2"/>
                    </a:lnTo>
                  </a:path>
                </a:pathLst>
              </a:custGeom>
              <a:noFill/>
              <a:ln w="6350">
                <a:solidFill>
                  <a:srgbClr val="000000"/>
                </a:solidFill>
                <a:prstDash val="solid"/>
                <a:round/>
                <a:headEnd/>
                <a:tailEnd/>
              </a:ln>
            </p:spPr>
            <p:txBody>
              <a:bodyPr/>
              <a:lstStyle/>
              <a:p>
                <a:endParaRPr lang="zh-CN" altLang="en-US"/>
              </a:p>
            </p:txBody>
          </p:sp>
          <p:sp>
            <p:nvSpPr>
              <p:cNvPr id="43144" name="Freeform 136"/>
              <p:cNvSpPr>
                <a:spLocks/>
              </p:cNvSpPr>
              <p:nvPr/>
            </p:nvSpPr>
            <p:spPr bwMode="auto">
              <a:xfrm>
                <a:off x="1413" y="4153"/>
                <a:ext cx="12" cy="3"/>
              </a:xfrm>
              <a:custGeom>
                <a:avLst/>
                <a:gdLst/>
                <a:ahLst/>
                <a:cxnLst>
                  <a:cxn ang="0">
                    <a:pos x="8" y="0"/>
                  </a:cxn>
                  <a:cxn ang="0">
                    <a:pos x="1" y="2"/>
                  </a:cxn>
                  <a:cxn ang="0">
                    <a:pos x="0" y="2"/>
                  </a:cxn>
                </a:cxnLst>
                <a:rect l="0" t="0" r="r" b="b"/>
                <a:pathLst>
                  <a:path w="8" h="2">
                    <a:moveTo>
                      <a:pt x="8" y="0"/>
                    </a:moveTo>
                    <a:lnTo>
                      <a:pt x="1" y="2"/>
                    </a:lnTo>
                    <a:lnTo>
                      <a:pt x="0" y="2"/>
                    </a:lnTo>
                  </a:path>
                </a:pathLst>
              </a:custGeom>
              <a:noFill/>
              <a:ln w="6350">
                <a:solidFill>
                  <a:srgbClr val="000000"/>
                </a:solidFill>
                <a:prstDash val="solid"/>
                <a:round/>
                <a:headEnd/>
                <a:tailEnd/>
              </a:ln>
            </p:spPr>
            <p:txBody>
              <a:bodyPr/>
              <a:lstStyle/>
              <a:p>
                <a:endParaRPr lang="zh-CN" altLang="en-US"/>
              </a:p>
            </p:txBody>
          </p:sp>
          <p:sp>
            <p:nvSpPr>
              <p:cNvPr id="43145" name="Line 137"/>
              <p:cNvSpPr>
                <a:spLocks noChangeShapeType="1"/>
              </p:cNvSpPr>
              <p:nvPr/>
            </p:nvSpPr>
            <p:spPr bwMode="auto">
              <a:xfrm flipH="1">
                <a:off x="1389" y="4157"/>
                <a:ext cx="12" cy="2"/>
              </a:xfrm>
              <a:prstGeom prst="line">
                <a:avLst/>
              </a:prstGeom>
              <a:noFill/>
              <a:ln w="6350">
                <a:solidFill>
                  <a:srgbClr val="000000"/>
                </a:solidFill>
                <a:round/>
                <a:headEnd/>
                <a:tailEnd/>
              </a:ln>
            </p:spPr>
            <p:txBody>
              <a:bodyPr/>
              <a:lstStyle/>
              <a:p>
                <a:endParaRPr lang="zh-CN" altLang="en-US"/>
              </a:p>
            </p:txBody>
          </p:sp>
          <p:sp>
            <p:nvSpPr>
              <p:cNvPr id="43146" name="Line 138"/>
              <p:cNvSpPr>
                <a:spLocks noChangeShapeType="1"/>
              </p:cNvSpPr>
              <p:nvPr/>
            </p:nvSpPr>
            <p:spPr bwMode="auto">
              <a:xfrm flipH="1">
                <a:off x="1365" y="4160"/>
                <a:ext cx="12" cy="2"/>
              </a:xfrm>
              <a:prstGeom prst="line">
                <a:avLst/>
              </a:prstGeom>
              <a:noFill/>
              <a:ln w="6350">
                <a:solidFill>
                  <a:srgbClr val="000000"/>
                </a:solidFill>
                <a:round/>
                <a:headEnd/>
                <a:tailEnd/>
              </a:ln>
            </p:spPr>
            <p:txBody>
              <a:bodyPr/>
              <a:lstStyle/>
              <a:p>
                <a:endParaRPr lang="zh-CN" altLang="en-US"/>
              </a:p>
            </p:txBody>
          </p:sp>
          <p:sp>
            <p:nvSpPr>
              <p:cNvPr id="43147" name="Freeform 139"/>
              <p:cNvSpPr>
                <a:spLocks/>
              </p:cNvSpPr>
              <p:nvPr/>
            </p:nvSpPr>
            <p:spPr bwMode="auto">
              <a:xfrm>
                <a:off x="1341" y="4163"/>
                <a:ext cx="12" cy="2"/>
              </a:xfrm>
              <a:custGeom>
                <a:avLst/>
                <a:gdLst/>
                <a:ahLst/>
                <a:cxnLst>
                  <a:cxn ang="0">
                    <a:pos x="8" y="0"/>
                  </a:cxn>
                  <a:cxn ang="0">
                    <a:pos x="7" y="0"/>
                  </a:cxn>
                  <a:cxn ang="0">
                    <a:pos x="0" y="1"/>
                  </a:cxn>
                </a:cxnLst>
                <a:rect l="0" t="0" r="r" b="b"/>
                <a:pathLst>
                  <a:path w="8" h="1">
                    <a:moveTo>
                      <a:pt x="8" y="0"/>
                    </a:moveTo>
                    <a:lnTo>
                      <a:pt x="7" y="0"/>
                    </a:lnTo>
                    <a:lnTo>
                      <a:pt x="0" y="1"/>
                    </a:lnTo>
                  </a:path>
                </a:pathLst>
              </a:custGeom>
              <a:noFill/>
              <a:ln w="6350">
                <a:solidFill>
                  <a:srgbClr val="000000"/>
                </a:solidFill>
                <a:prstDash val="solid"/>
                <a:round/>
                <a:headEnd/>
                <a:tailEnd/>
              </a:ln>
            </p:spPr>
            <p:txBody>
              <a:bodyPr/>
              <a:lstStyle/>
              <a:p>
                <a:endParaRPr lang="zh-CN" altLang="en-US"/>
              </a:p>
            </p:txBody>
          </p:sp>
          <p:sp>
            <p:nvSpPr>
              <p:cNvPr id="43148" name="Line 140"/>
              <p:cNvSpPr>
                <a:spLocks noChangeShapeType="1"/>
              </p:cNvSpPr>
              <p:nvPr/>
            </p:nvSpPr>
            <p:spPr bwMode="auto">
              <a:xfrm flipH="1">
                <a:off x="1317" y="4165"/>
                <a:ext cx="12" cy="1"/>
              </a:xfrm>
              <a:prstGeom prst="line">
                <a:avLst/>
              </a:prstGeom>
              <a:noFill/>
              <a:ln w="6350">
                <a:solidFill>
                  <a:srgbClr val="000000"/>
                </a:solidFill>
                <a:round/>
                <a:headEnd/>
                <a:tailEnd/>
              </a:ln>
            </p:spPr>
            <p:txBody>
              <a:bodyPr/>
              <a:lstStyle/>
              <a:p>
                <a:endParaRPr lang="zh-CN" altLang="en-US"/>
              </a:p>
            </p:txBody>
          </p:sp>
          <p:sp>
            <p:nvSpPr>
              <p:cNvPr id="43149" name="Line 141"/>
              <p:cNvSpPr>
                <a:spLocks noChangeShapeType="1"/>
              </p:cNvSpPr>
              <p:nvPr/>
            </p:nvSpPr>
            <p:spPr bwMode="auto">
              <a:xfrm flipH="1">
                <a:off x="1317" y="4165"/>
                <a:ext cx="12" cy="1"/>
              </a:xfrm>
              <a:prstGeom prst="line">
                <a:avLst/>
              </a:prstGeom>
              <a:noFill/>
              <a:ln w="6350">
                <a:solidFill>
                  <a:srgbClr val="000000"/>
                </a:solidFill>
                <a:round/>
                <a:headEnd/>
                <a:tailEnd/>
              </a:ln>
            </p:spPr>
            <p:txBody>
              <a:bodyPr/>
              <a:lstStyle/>
              <a:p>
                <a:endParaRPr lang="zh-CN" altLang="en-US"/>
              </a:p>
            </p:txBody>
          </p:sp>
          <p:sp>
            <p:nvSpPr>
              <p:cNvPr id="43150" name="Line 142"/>
              <p:cNvSpPr>
                <a:spLocks noChangeShapeType="1"/>
              </p:cNvSpPr>
              <p:nvPr/>
            </p:nvSpPr>
            <p:spPr bwMode="auto">
              <a:xfrm flipH="1">
                <a:off x="1293" y="4166"/>
                <a:ext cx="12" cy="1"/>
              </a:xfrm>
              <a:prstGeom prst="line">
                <a:avLst/>
              </a:prstGeom>
              <a:noFill/>
              <a:ln w="6350">
                <a:solidFill>
                  <a:srgbClr val="000000"/>
                </a:solidFill>
                <a:round/>
                <a:headEnd/>
                <a:tailEnd/>
              </a:ln>
            </p:spPr>
            <p:txBody>
              <a:bodyPr/>
              <a:lstStyle/>
              <a:p>
                <a:endParaRPr lang="zh-CN" altLang="en-US"/>
              </a:p>
            </p:txBody>
          </p:sp>
          <p:sp>
            <p:nvSpPr>
              <p:cNvPr id="43151" name="Line 143"/>
              <p:cNvSpPr>
                <a:spLocks noChangeShapeType="1"/>
              </p:cNvSpPr>
              <p:nvPr/>
            </p:nvSpPr>
            <p:spPr bwMode="auto">
              <a:xfrm flipH="1">
                <a:off x="1269" y="4166"/>
                <a:ext cx="12" cy="1"/>
              </a:xfrm>
              <a:prstGeom prst="line">
                <a:avLst/>
              </a:prstGeom>
              <a:noFill/>
              <a:ln w="6350">
                <a:solidFill>
                  <a:srgbClr val="000000"/>
                </a:solidFill>
                <a:round/>
                <a:headEnd/>
                <a:tailEnd/>
              </a:ln>
            </p:spPr>
            <p:txBody>
              <a:bodyPr/>
              <a:lstStyle/>
              <a:p>
                <a:endParaRPr lang="zh-CN" altLang="en-US"/>
              </a:p>
            </p:txBody>
          </p:sp>
          <p:sp>
            <p:nvSpPr>
              <p:cNvPr id="43152" name="Freeform 144"/>
              <p:cNvSpPr>
                <a:spLocks/>
              </p:cNvSpPr>
              <p:nvPr/>
            </p:nvSpPr>
            <p:spPr bwMode="auto">
              <a:xfrm>
                <a:off x="1245" y="4166"/>
                <a:ext cx="12" cy="1"/>
              </a:xfrm>
              <a:custGeom>
                <a:avLst/>
                <a:gdLst/>
                <a:ahLst/>
                <a:cxnLst>
                  <a:cxn ang="0">
                    <a:pos x="8" y="0"/>
                  </a:cxn>
                  <a:cxn ang="0">
                    <a:pos x="1" y="0"/>
                  </a:cxn>
                  <a:cxn ang="0">
                    <a:pos x="0" y="0"/>
                  </a:cxn>
                </a:cxnLst>
                <a:rect l="0" t="0" r="r" b="b"/>
                <a:pathLst>
                  <a:path w="8">
                    <a:moveTo>
                      <a:pt x="8" y="0"/>
                    </a:moveTo>
                    <a:lnTo>
                      <a:pt x="1" y="0"/>
                    </a:lnTo>
                    <a:lnTo>
                      <a:pt x="0" y="0"/>
                    </a:lnTo>
                  </a:path>
                </a:pathLst>
              </a:custGeom>
              <a:noFill/>
              <a:ln w="6350">
                <a:solidFill>
                  <a:srgbClr val="000000"/>
                </a:solidFill>
                <a:prstDash val="solid"/>
                <a:round/>
                <a:headEnd/>
                <a:tailEnd/>
              </a:ln>
            </p:spPr>
            <p:txBody>
              <a:bodyPr/>
              <a:lstStyle/>
              <a:p>
                <a:endParaRPr lang="zh-CN" altLang="en-US"/>
              </a:p>
            </p:txBody>
          </p:sp>
          <p:sp>
            <p:nvSpPr>
              <p:cNvPr id="43153" name="Line 145"/>
              <p:cNvSpPr>
                <a:spLocks noChangeShapeType="1"/>
              </p:cNvSpPr>
              <p:nvPr/>
            </p:nvSpPr>
            <p:spPr bwMode="auto">
              <a:xfrm flipH="1">
                <a:off x="1221" y="4165"/>
                <a:ext cx="12" cy="1"/>
              </a:xfrm>
              <a:prstGeom prst="line">
                <a:avLst/>
              </a:prstGeom>
              <a:noFill/>
              <a:ln w="6350">
                <a:solidFill>
                  <a:srgbClr val="000000"/>
                </a:solidFill>
                <a:round/>
                <a:headEnd/>
                <a:tailEnd/>
              </a:ln>
            </p:spPr>
            <p:txBody>
              <a:bodyPr/>
              <a:lstStyle/>
              <a:p>
                <a:endParaRPr lang="zh-CN" altLang="en-US"/>
              </a:p>
            </p:txBody>
          </p:sp>
          <p:sp>
            <p:nvSpPr>
              <p:cNvPr id="43154" name="Line 146"/>
              <p:cNvSpPr>
                <a:spLocks noChangeShapeType="1"/>
              </p:cNvSpPr>
              <p:nvPr/>
            </p:nvSpPr>
            <p:spPr bwMode="auto">
              <a:xfrm flipH="1" flipV="1">
                <a:off x="1197" y="4162"/>
                <a:ext cx="12" cy="1"/>
              </a:xfrm>
              <a:prstGeom prst="line">
                <a:avLst/>
              </a:prstGeom>
              <a:noFill/>
              <a:ln w="6350">
                <a:solidFill>
                  <a:srgbClr val="000000"/>
                </a:solidFill>
                <a:round/>
                <a:headEnd/>
                <a:tailEnd/>
              </a:ln>
            </p:spPr>
            <p:txBody>
              <a:bodyPr/>
              <a:lstStyle/>
              <a:p>
                <a:endParaRPr lang="zh-CN" altLang="en-US"/>
              </a:p>
            </p:txBody>
          </p:sp>
          <p:sp>
            <p:nvSpPr>
              <p:cNvPr id="43155" name="Freeform 147"/>
              <p:cNvSpPr>
                <a:spLocks/>
              </p:cNvSpPr>
              <p:nvPr/>
            </p:nvSpPr>
            <p:spPr bwMode="auto">
              <a:xfrm>
                <a:off x="1173" y="4159"/>
                <a:ext cx="12" cy="1"/>
              </a:xfrm>
              <a:custGeom>
                <a:avLst/>
                <a:gdLst/>
                <a:ahLst/>
                <a:cxnLst>
                  <a:cxn ang="0">
                    <a:pos x="8" y="1"/>
                  </a:cxn>
                  <a:cxn ang="0">
                    <a:pos x="4" y="1"/>
                  </a:cxn>
                  <a:cxn ang="0">
                    <a:pos x="0" y="0"/>
                  </a:cxn>
                </a:cxnLst>
                <a:rect l="0" t="0" r="r" b="b"/>
                <a:pathLst>
                  <a:path w="8" h="1">
                    <a:moveTo>
                      <a:pt x="8" y="1"/>
                    </a:moveTo>
                    <a:lnTo>
                      <a:pt x="4" y="1"/>
                    </a:lnTo>
                    <a:lnTo>
                      <a:pt x="0" y="0"/>
                    </a:lnTo>
                  </a:path>
                </a:pathLst>
              </a:custGeom>
              <a:noFill/>
              <a:ln w="6350">
                <a:solidFill>
                  <a:srgbClr val="000000"/>
                </a:solidFill>
                <a:prstDash val="solid"/>
                <a:round/>
                <a:headEnd/>
                <a:tailEnd/>
              </a:ln>
            </p:spPr>
            <p:txBody>
              <a:bodyPr/>
              <a:lstStyle/>
              <a:p>
                <a:endParaRPr lang="zh-CN" altLang="en-US"/>
              </a:p>
            </p:txBody>
          </p:sp>
          <p:sp>
            <p:nvSpPr>
              <p:cNvPr id="43156" name="Line 148"/>
              <p:cNvSpPr>
                <a:spLocks noChangeShapeType="1"/>
              </p:cNvSpPr>
              <p:nvPr/>
            </p:nvSpPr>
            <p:spPr bwMode="auto">
              <a:xfrm flipH="1" flipV="1">
                <a:off x="1149" y="4156"/>
                <a:ext cx="12" cy="1"/>
              </a:xfrm>
              <a:prstGeom prst="line">
                <a:avLst/>
              </a:prstGeom>
              <a:noFill/>
              <a:ln w="6350">
                <a:solidFill>
                  <a:srgbClr val="000000"/>
                </a:solidFill>
                <a:round/>
                <a:headEnd/>
                <a:tailEnd/>
              </a:ln>
            </p:spPr>
            <p:txBody>
              <a:bodyPr/>
              <a:lstStyle/>
              <a:p>
                <a:endParaRPr lang="zh-CN" altLang="en-US"/>
              </a:p>
            </p:txBody>
          </p:sp>
          <p:sp>
            <p:nvSpPr>
              <p:cNvPr id="43157" name="Line 149"/>
              <p:cNvSpPr>
                <a:spLocks noChangeShapeType="1"/>
              </p:cNvSpPr>
              <p:nvPr/>
            </p:nvSpPr>
            <p:spPr bwMode="auto">
              <a:xfrm flipH="1" flipV="1">
                <a:off x="1149" y="4156"/>
                <a:ext cx="12" cy="1"/>
              </a:xfrm>
              <a:prstGeom prst="line">
                <a:avLst/>
              </a:prstGeom>
              <a:noFill/>
              <a:ln w="6350">
                <a:solidFill>
                  <a:srgbClr val="000000"/>
                </a:solidFill>
                <a:round/>
                <a:headEnd/>
                <a:tailEnd/>
              </a:ln>
            </p:spPr>
            <p:txBody>
              <a:bodyPr/>
              <a:lstStyle/>
              <a:p>
                <a:endParaRPr lang="zh-CN" altLang="en-US"/>
              </a:p>
            </p:txBody>
          </p:sp>
          <p:sp>
            <p:nvSpPr>
              <p:cNvPr id="43158" name="Line 150"/>
              <p:cNvSpPr>
                <a:spLocks noChangeShapeType="1"/>
              </p:cNvSpPr>
              <p:nvPr/>
            </p:nvSpPr>
            <p:spPr bwMode="auto">
              <a:xfrm flipH="1" flipV="1">
                <a:off x="1125" y="4150"/>
                <a:ext cx="12" cy="3"/>
              </a:xfrm>
              <a:prstGeom prst="line">
                <a:avLst/>
              </a:prstGeom>
              <a:noFill/>
              <a:ln w="6350">
                <a:solidFill>
                  <a:srgbClr val="000000"/>
                </a:solidFill>
                <a:round/>
                <a:headEnd/>
                <a:tailEnd/>
              </a:ln>
            </p:spPr>
            <p:txBody>
              <a:bodyPr/>
              <a:lstStyle/>
              <a:p>
                <a:endParaRPr lang="zh-CN" altLang="en-US"/>
              </a:p>
            </p:txBody>
          </p:sp>
          <p:sp>
            <p:nvSpPr>
              <p:cNvPr id="43159" name="Line 151"/>
              <p:cNvSpPr>
                <a:spLocks noChangeShapeType="1"/>
              </p:cNvSpPr>
              <p:nvPr/>
            </p:nvSpPr>
            <p:spPr bwMode="auto">
              <a:xfrm flipH="1" flipV="1">
                <a:off x="1101" y="4144"/>
                <a:ext cx="12" cy="3"/>
              </a:xfrm>
              <a:prstGeom prst="line">
                <a:avLst/>
              </a:prstGeom>
              <a:noFill/>
              <a:ln w="6350">
                <a:solidFill>
                  <a:srgbClr val="000000"/>
                </a:solidFill>
                <a:round/>
                <a:headEnd/>
                <a:tailEnd/>
              </a:ln>
            </p:spPr>
            <p:txBody>
              <a:bodyPr/>
              <a:lstStyle/>
              <a:p>
                <a:endParaRPr lang="zh-CN" altLang="en-US"/>
              </a:p>
            </p:txBody>
          </p:sp>
          <p:sp>
            <p:nvSpPr>
              <p:cNvPr id="43160" name="Freeform 152"/>
              <p:cNvSpPr>
                <a:spLocks/>
              </p:cNvSpPr>
              <p:nvPr/>
            </p:nvSpPr>
            <p:spPr bwMode="auto">
              <a:xfrm>
                <a:off x="1080" y="4135"/>
                <a:ext cx="10" cy="4"/>
              </a:xfrm>
              <a:custGeom>
                <a:avLst/>
                <a:gdLst/>
                <a:ahLst/>
                <a:cxnLst>
                  <a:cxn ang="0">
                    <a:pos x="7" y="3"/>
                  </a:cxn>
                  <a:cxn ang="0">
                    <a:pos x="1" y="1"/>
                  </a:cxn>
                  <a:cxn ang="0">
                    <a:pos x="0" y="0"/>
                  </a:cxn>
                </a:cxnLst>
                <a:rect l="0" t="0" r="r" b="b"/>
                <a:pathLst>
                  <a:path w="7" h="3">
                    <a:moveTo>
                      <a:pt x="7" y="3"/>
                    </a:moveTo>
                    <a:lnTo>
                      <a:pt x="1" y="1"/>
                    </a:lnTo>
                    <a:lnTo>
                      <a:pt x="0" y="0"/>
                    </a:lnTo>
                  </a:path>
                </a:pathLst>
              </a:custGeom>
              <a:noFill/>
              <a:ln w="6350">
                <a:solidFill>
                  <a:srgbClr val="000000"/>
                </a:solidFill>
                <a:prstDash val="solid"/>
                <a:round/>
                <a:headEnd/>
                <a:tailEnd/>
              </a:ln>
            </p:spPr>
            <p:txBody>
              <a:bodyPr/>
              <a:lstStyle/>
              <a:p>
                <a:endParaRPr lang="zh-CN" altLang="en-US"/>
              </a:p>
            </p:txBody>
          </p:sp>
          <p:sp>
            <p:nvSpPr>
              <p:cNvPr id="43161" name="Freeform 153"/>
              <p:cNvSpPr>
                <a:spLocks/>
              </p:cNvSpPr>
              <p:nvPr/>
            </p:nvSpPr>
            <p:spPr bwMode="auto">
              <a:xfrm>
                <a:off x="1060" y="4120"/>
                <a:ext cx="9" cy="9"/>
              </a:xfrm>
              <a:custGeom>
                <a:avLst/>
                <a:gdLst/>
                <a:ahLst/>
                <a:cxnLst>
                  <a:cxn ang="0">
                    <a:pos x="6" y="6"/>
                  </a:cxn>
                  <a:cxn ang="0">
                    <a:pos x="5" y="5"/>
                  </a:cxn>
                  <a:cxn ang="0">
                    <a:pos x="0" y="0"/>
                  </a:cxn>
                </a:cxnLst>
                <a:rect l="0" t="0" r="r" b="b"/>
                <a:pathLst>
                  <a:path w="6" h="6">
                    <a:moveTo>
                      <a:pt x="6" y="6"/>
                    </a:moveTo>
                    <a:lnTo>
                      <a:pt x="5" y="5"/>
                    </a:lnTo>
                    <a:lnTo>
                      <a:pt x="0" y="0"/>
                    </a:lnTo>
                  </a:path>
                </a:pathLst>
              </a:custGeom>
              <a:noFill/>
              <a:ln w="6350">
                <a:solidFill>
                  <a:srgbClr val="000000"/>
                </a:solidFill>
                <a:prstDash val="solid"/>
                <a:round/>
                <a:headEnd/>
                <a:tailEnd/>
              </a:ln>
            </p:spPr>
            <p:txBody>
              <a:bodyPr/>
              <a:lstStyle/>
              <a:p>
                <a:endParaRPr lang="zh-CN" altLang="en-US"/>
              </a:p>
            </p:txBody>
          </p:sp>
          <p:sp>
            <p:nvSpPr>
              <p:cNvPr id="43162" name="Rectangle 154"/>
              <p:cNvSpPr>
                <a:spLocks noChangeArrowheads="1"/>
              </p:cNvSpPr>
              <p:nvPr/>
            </p:nvSpPr>
            <p:spPr bwMode="auto">
              <a:xfrm>
                <a:off x="1056" y="3886"/>
                <a:ext cx="450" cy="225"/>
              </a:xfrm>
              <a:prstGeom prst="rect">
                <a:avLst/>
              </a:prstGeom>
              <a:solidFill>
                <a:srgbClr val="FFFFFF"/>
              </a:solidFill>
              <a:ln w="9525">
                <a:noFill/>
                <a:miter lim="800000"/>
                <a:headEnd/>
                <a:tailEnd/>
              </a:ln>
            </p:spPr>
            <p:txBody>
              <a:bodyPr/>
              <a:lstStyle/>
              <a:p>
                <a:endParaRPr lang="zh-CN" altLang="en-US"/>
              </a:p>
            </p:txBody>
          </p:sp>
          <p:sp>
            <p:nvSpPr>
              <p:cNvPr id="43163" name="Line 155"/>
              <p:cNvSpPr>
                <a:spLocks noChangeShapeType="1"/>
              </p:cNvSpPr>
              <p:nvPr/>
            </p:nvSpPr>
            <p:spPr bwMode="auto">
              <a:xfrm>
                <a:off x="1056" y="4111"/>
                <a:ext cx="12" cy="1"/>
              </a:xfrm>
              <a:prstGeom prst="line">
                <a:avLst/>
              </a:prstGeom>
              <a:noFill/>
              <a:ln w="6350">
                <a:solidFill>
                  <a:srgbClr val="FFFFFF"/>
                </a:solidFill>
                <a:round/>
                <a:headEnd/>
                <a:tailEnd/>
              </a:ln>
            </p:spPr>
            <p:txBody>
              <a:bodyPr/>
              <a:lstStyle/>
              <a:p>
                <a:endParaRPr lang="zh-CN" altLang="en-US"/>
              </a:p>
            </p:txBody>
          </p:sp>
          <p:sp>
            <p:nvSpPr>
              <p:cNvPr id="43164" name="Line 156"/>
              <p:cNvSpPr>
                <a:spLocks noChangeShapeType="1"/>
              </p:cNvSpPr>
              <p:nvPr/>
            </p:nvSpPr>
            <p:spPr bwMode="auto">
              <a:xfrm>
                <a:off x="1080" y="4111"/>
                <a:ext cx="12" cy="1"/>
              </a:xfrm>
              <a:prstGeom prst="line">
                <a:avLst/>
              </a:prstGeom>
              <a:noFill/>
              <a:ln w="6350">
                <a:solidFill>
                  <a:srgbClr val="FFFFFF"/>
                </a:solidFill>
                <a:round/>
                <a:headEnd/>
                <a:tailEnd/>
              </a:ln>
            </p:spPr>
            <p:txBody>
              <a:bodyPr/>
              <a:lstStyle/>
              <a:p>
                <a:endParaRPr lang="zh-CN" altLang="en-US"/>
              </a:p>
            </p:txBody>
          </p:sp>
          <p:sp>
            <p:nvSpPr>
              <p:cNvPr id="43165" name="Line 157"/>
              <p:cNvSpPr>
                <a:spLocks noChangeShapeType="1"/>
              </p:cNvSpPr>
              <p:nvPr/>
            </p:nvSpPr>
            <p:spPr bwMode="auto">
              <a:xfrm>
                <a:off x="1104" y="4111"/>
                <a:ext cx="12" cy="1"/>
              </a:xfrm>
              <a:prstGeom prst="line">
                <a:avLst/>
              </a:prstGeom>
              <a:noFill/>
              <a:ln w="6350">
                <a:solidFill>
                  <a:srgbClr val="FFFFFF"/>
                </a:solidFill>
                <a:round/>
                <a:headEnd/>
                <a:tailEnd/>
              </a:ln>
            </p:spPr>
            <p:txBody>
              <a:bodyPr/>
              <a:lstStyle/>
              <a:p>
                <a:endParaRPr lang="zh-CN" altLang="en-US"/>
              </a:p>
            </p:txBody>
          </p:sp>
          <p:sp>
            <p:nvSpPr>
              <p:cNvPr id="43166" name="Line 158"/>
              <p:cNvSpPr>
                <a:spLocks noChangeShapeType="1"/>
              </p:cNvSpPr>
              <p:nvPr/>
            </p:nvSpPr>
            <p:spPr bwMode="auto">
              <a:xfrm>
                <a:off x="1128" y="4111"/>
                <a:ext cx="12" cy="1"/>
              </a:xfrm>
              <a:prstGeom prst="line">
                <a:avLst/>
              </a:prstGeom>
              <a:noFill/>
              <a:ln w="6350">
                <a:solidFill>
                  <a:srgbClr val="FFFFFF"/>
                </a:solidFill>
                <a:round/>
                <a:headEnd/>
                <a:tailEnd/>
              </a:ln>
            </p:spPr>
            <p:txBody>
              <a:bodyPr/>
              <a:lstStyle/>
              <a:p>
                <a:endParaRPr lang="zh-CN" altLang="en-US"/>
              </a:p>
            </p:txBody>
          </p:sp>
          <p:sp>
            <p:nvSpPr>
              <p:cNvPr id="43167" name="Line 159"/>
              <p:cNvSpPr>
                <a:spLocks noChangeShapeType="1"/>
              </p:cNvSpPr>
              <p:nvPr/>
            </p:nvSpPr>
            <p:spPr bwMode="auto">
              <a:xfrm>
                <a:off x="1152" y="4111"/>
                <a:ext cx="12" cy="1"/>
              </a:xfrm>
              <a:prstGeom prst="line">
                <a:avLst/>
              </a:prstGeom>
              <a:noFill/>
              <a:ln w="6350">
                <a:solidFill>
                  <a:srgbClr val="FFFFFF"/>
                </a:solidFill>
                <a:round/>
                <a:headEnd/>
                <a:tailEnd/>
              </a:ln>
            </p:spPr>
            <p:txBody>
              <a:bodyPr/>
              <a:lstStyle/>
              <a:p>
                <a:endParaRPr lang="zh-CN" altLang="en-US"/>
              </a:p>
            </p:txBody>
          </p:sp>
          <p:sp>
            <p:nvSpPr>
              <p:cNvPr id="43168" name="Line 160"/>
              <p:cNvSpPr>
                <a:spLocks noChangeShapeType="1"/>
              </p:cNvSpPr>
              <p:nvPr/>
            </p:nvSpPr>
            <p:spPr bwMode="auto">
              <a:xfrm>
                <a:off x="1176" y="4111"/>
                <a:ext cx="12" cy="1"/>
              </a:xfrm>
              <a:prstGeom prst="line">
                <a:avLst/>
              </a:prstGeom>
              <a:noFill/>
              <a:ln w="6350">
                <a:solidFill>
                  <a:srgbClr val="FFFFFF"/>
                </a:solidFill>
                <a:round/>
                <a:headEnd/>
                <a:tailEnd/>
              </a:ln>
            </p:spPr>
            <p:txBody>
              <a:bodyPr/>
              <a:lstStyle/>
              <a:p>
                <a:endParaRPr lang="zh-CN" altLang="en-US"/>
              </a:p>
            </p:txBody>
          </p:sp>
          <p:sp>
            <p:nvSpPr>
              <p:cNvPr id="43169" name="Line 161"/>
              <p:cNvSpPr>
                <a:spLocks noChangeShapeType="1"/>
              </p:cNvSpPr>
              <p:nvPr/>
            </p:nvSpPr>
            <p:spPr bwMode="auto">
              <a:xfrm>
                <a:off x="1200" y="4111"/>
                <a:ext cx="12" cy="1"/>
              </a:xfrm>
              <a:prstGeom prst="line">
                <a:avLst/>
              </a:prstGeom>
              <a:noFill/>
              <a:ln w="6350">
                <a:solidFill>
                  <a:srgbClr val="FFFFFF"/>
                </a:solidFill>
                <a:round/>
                <a:headEnd/>
                <a:tailEnd/>
              </a:ln>
            </p:spPr>
            <p:txBody>
              <a:bodyPr/>
              <a:lstStyle/>
              <a:p>
                <a:endParaRPr lang="zh-CN" altLang="en-US"/>
              </a:p>
            </p:txBody>
          </p:sp>
          <p:sp>
            <p:nvSpPr>
              <p:cNvPr id="43170" name="Line 162"/>
              <p:cNvSpPr>
                <a:spLocks noChangeShapeType="1"/>
              </p:cNvSpPr>
              <p:nvPr/>
            </p:nvSpPr>
            <p:spPr bwMode="auto">
              <a:xfrm>
                <a:off x="1224" y="4111"/>
                <a:ext cx="12" cy="1"/>
              </a:xfrm>
              <a:prstGeom prst="line">
                <a:avLst/>
              </a:prstGeom>
              <a:noFill/>
              <a:ln w="6350">
                <a:solidFill>
                  <a:srgbClr val="FFFFFF"/>
                </a:solidFill>
                <a:round/>
                <a:headEnd/>
                <a:tailEnd/>
              </a:ln>
            </p:spPr>
            <p:txBody>
              <a:bodyPr/>
              <a:lstStyle/>
              <a:p>
                <a:endParaRPr lang="zh-CN" altLang="en-US"/>
              </a:p>
            </p:txBody>
          </p:sp>
          <p:sp>
            <p:nvSpPr>
              <p:cNvPr id="43171" name="Line 163"/>
              <p:cNvSpPr>
                <a:spLocks noChangeShapeType="1"/>
              </p:cNvSpPr>
              <p:nvPr/>
            </p:nvSpPr>
            <p:spPr bwMode="auto">
              <a:xfrm>
                <a:off x="1248" y="4111"/>
                <a:ext cx="12" cy="1"/>
              </a:xfrm>
              <a:prstGeom prst="line">
                <a:avLst/>
              </a:prstGeom>
              <a:noFill/>
              <a:ln w="6350">
                <a:solidFill>
                  <a:srgbClr val="FFFFFF"/>
                </a:solidFill>
                <a:round/>
                <a:headEnd/>
                <a:tailEnd/>
              </a:ln>
            </p:spPr>
            <p:txBody>
              <a:bodyPr/>
              <a:lstStyle/>
              <a:p>
                <a:endParaRPr lang="zh-CN" altLang="en-US"/>
              </a:p>
            </p:txBody>
          </p:sp>
          <p:sp>
            <p:nvSpPr>
              <p:cNvPr id="43172" name="Line 164"/>
              <p:cNvSpPr>
                <a:spLocks noChangeShapeType="1"/>
              </p:cNvSpPr>
              <p:nvPr/>
            </p:nvSpPr>
            <p:spPr bwMode="auto">
              <a:xfrm>
                <a:off x="1272" y="4111"/>
                <a:ext cx="12" cy="1"/>
              </a:xfrm>
              <a:prstGeom prst="line">
                <a:avLst/>
              </a:prstGeom>
              <a:noFill/>
              <a:ln w="6350">
                <a:solidFill>
                  <a:srgbClr val="FFFFFF"/>
                </a:solidFill>
                <a:round/>
                <a:headEnd/>
                <a:tailEnd/>
              </a:ln>
            </p:spPr>
            <p:txBody>
              <a:bodyPr/>
              <a:lstStyle/>
              <a:p>
                <a:endParaRPr lang="zh-CN" altLang="en-US"/>
              </a:p>
            </p:txBody>
          </p:sp>
          <p:sp>
            <p:nvSpPr>
              <p:cNvPr id="43173" name="Line 165"/>
              <p:cNvSpPr>
                <a:spLocks noChangeShapeType="1"/>
              </p:cNvSpPr>
              <p:nvPr/>
            </p:nvSpPr>
            <p:spPr bwMode="auto">
              <a:xfrm>
                <a:off x="1296" y="4111"/>
                <a:ext cx="12" cy="1"/>
              </a:xfrm>
              <a:prstGeom prst="line">
                <a:avLst/>
              </a:prstGeom>
              <a:noFill/>
              <a:ln w="6350">
                <a:solidFill>
                  <a:srgbClr val="FFFFFF"/>
                </a:solidFill>
                <a:round/>
                <a:headEnd/>
                <a:tailEnd/>
              </a:ln>
            </p:spPr>
            <p:txBody>
              <a:bodyPr/>
              <a:lstStyle/>
              <a:p>
                <a:endParaRPr lang="zh-CN" altLang="en-US"/>
              </a:p>
            </p:txBody>
          </p:sp>
          <p:sp>
            <p:nvSpPr>
              <p:cNvPr id="43174" name="Line 166"/>
              <p:cNvSpPr>
                <a:spLocks noChangeShapeType="1"/>
              </p:cNvSpPr>
              <p:nvPr/>
            </p:nvSpPr>
            <p:spPr bwMode="auto">
              <a:xfrm>
                <a:off x="1320" y="4111"/>
                <a:ext cx="12" cy="1"/>
              </a:xfrm>
              <a:prstGeom prst="line">
                <a:avLst/>
              </a:prstGeom>
              <a:noFill/>
              <a:ln w="6350">
                <a:solidFill>
                  <a:srgbClr val="FFFFFF"/>
                </a:solidFill>
                <a:round/>
                <a:headEnd/>
                <a:tailEnd/>
              </a:ln>
            </p:spPr>
            <p:txBody>
              <a:bodyPr/>
              <a:lstStyle/>
              <a:p>
                <a:endParaRPr lang="zh-CN" altLang="en-US"/>
              </a:p>
            </p:txBody>
          </p:sp>
          <p:sp>
            <p:nvSpPr>
              <p:cNvPr id="43175" name="Line 167"/>
              <p:cNvSpPr>
                <a:spLocks noChangeShapeType="1"/>
              </p:cNvSpPr>
              <p:nvPr/>
            </p:nvSpPr>
            <p:spPr bwMode="auto">
              <a:xfrm>
                <a:off x="1344" y="4111"/>
                <a:ext cx="12" cy="1"/>
              </a:xfrm>
              <a:prstGeom prst="line">
                <a:avLst/>
              </a:prstGeom>
              <a:noFill/>
              <a:ln w="6350">
                <a:solidFill>
                  <a:srgbClr val="FFFFFF"/>
                </a:solidFill>
                <a:round/>
                <a:headEnd/>
                <a:tailEnd/>
              </a:ln>
            </p:spPr>
            <p:txBody>
              <a:bodyPr/>
              <a:lstStyle/>
              <a:p>
                <a:endParaRPr lang="zh-CN" altLang="en-US"/>
              </a:p>
            </p:txBody>
          </p:sp>
          <p:sp>
            <p:nvSpPr>
              <p:cNvPr id="43176" name="Line 168"/>
              <p:cNvSpPr>
                <a:spLocks noChangeShapeType="1"/>
              </p:cNvSpPr>
              <p:nvPr/>
            </p:nvSpPr>
            <p:spPr bwMode="auto">
              <a:xfrm>
                <a:off x="1368" y="4111"/>
                <a:ext cx="12" cy="1"/>
              </a:xfrm>
              <a:prstGeom prst="line">
                <a:avLst/>
              </a:prstGeom>
              <a:noFill/>
              <a:ln w="6350">
                <a:solidFill>
                  <a:srgbClr val="FFFFFF"/>
                </a:solidFill>
                <a:round/>
                <a:headEnd/>
                <a:tailEnd/>
              </a:ln>
            </p:spPr>
            <p:txBody>
              <a:bodyPr/>
              <a:lstStyle/>
              <a:p>
                <a:endParaRPr lang="zh-CN" altLang="en-US"/>
              </a:p>
            </p:txBody>
          </p:sp>
          <p:sp>
            <p:nvSpPr>
              <p:cNvPr id="43177" name="Line 169"/>
              <p:cNvSpPr>
                <a:spLocks noChangeShapeType="1"/>
              </p:cNvSpPr>
              <p:nvPr/>
            </p:nvSpPr>
            <p:spPr bwMode="auto">
              <a:xfrm>
                <a:off x="1392" y="4111"/>
                <a:ext cx="12" cy="1"/>
              </a:xfrm>
              <a:prstGeom prst="line">
                <a:avLst/>
              </a:prstGeom>
              <a:noFill/>
              <a:ln w="6350">
                <a:solidFill>
                  <a:srgbClr val="FFFFFF"/>
                </a:solidFill>
                <a:round/>
                <a:headEnd/>
                <a:tailEnd/>
              </a:ln>
            </p:spPr>
            <p:txBody>
              <a:bodyPr/>
              <a:lstStyle/>
              <a:p>
                <a:endParaRPr lang="zh-CN" altLang="en-US"/>
              </a:p>
            </p:txBody>
          </p:sp>
          <p:sp>
            <p:nvSpPr>
              <p:cNvPr id="43178" name="Line 170"/>
              <p:cNvSpPr>
                <a:spLocks noChangeShapeType="1"/>
              </p:cNvSpPr>
              <p:nvPr/>
            </p:nvSpPr>
            <p:spPr bwMode="auto">
              <a:xfrm>
                <a:off x="1416" y="4111"/>
                <a:ext cx="12" cy="1"/>
              </a:xfrm>
              <a:prstGeom prst="line">
                <a:avLst/>
              </a:prstGeom>
              <a:noFill/>
              <a:ln w="6350">
                <a:solidFill>
                  <a:srgbClr val="FFFFFF"/>
                </a:solidFill>
                <a:round/>
                <a:headEnd/>
                <a:tailEnd/>
              </a:ln>
            </p:spPr>
            <p:txBody>
              <a:bodyPr/>
              <a:lstStyle/>
              <a:p>
                <a:endParaRPr lang="zh-CN" altLang="en-US"/>
              </a:p>
            </p:txBody>
          </p:sp>
          <p:sp>
            <p:nvSpPr>
              <p:cNvPr id="43179" name="Line 171"/>
              <p:cNvSpPr>
                <a:spLocks noChangeShapeType="1"/>
              </p:cNvSpPr>
              <p:nvPr/>
            </p:nvSpPr>
            <p:spPr bwMode="auto">
              <a:xfrm>
                <a:off x="1440" y="4111"/>
                <a:ext cx="12" cy="1"/>
              </a:xfrm>
              <a:prstGeom prst="line">
                <a:avLst/>
              </a:prstGeom>
              <a:noFill/>
              <a:ln w="6350">
                <a:solidFill>
                  <a:srgbClr val="FFFFFF"/>
                </a:solidFill>
                <a:round/>
                <a:headEnd/>
                <a:tailEnd/>
              </a:ln>
            </p:spPr>
            <p:txBody>
              <a:bodyPr/>
              <a:lstStyle/>
              <a:p>
                <a:endParaRPr lang="zh-CN" altLang="en-US"/>
              </a:p>
            </p:txBody>
          </p:sp>
          <p:sp>
            <p:nvSpPr>
              <p:cNvPr id="43180" name="Line 172"/>
              <p:cNvSpPr>
                <a:spLocks noChangeShapeType="1"/>
              </p:cNvSpPr>
              <p:nvPr/>
            </p:nvSpPr>
            <p:spPr bwMode="auto">
              <a:xfrm>
                <a:off x="1464" y="4111"/>
                <a:ext cx="12" cy="1"/>
              </a:xfrm>
              <a:prstGeom prst="line">
                <a:avLst/>
              </a:prstGeom>
              <a:noFill/>
              <a:ln w="6350">
                <a:solidFill>
                  <a:srgbClr val="FFFFFF"/>
                </a:solidFill>
                <a:round/>
                <a:headEnd/>
                <a:tailEnd/>
              </a:ln>
            </p:spPr>
            <p:txBody>
              <a:bodyPr/>
              <a:lstStyle/>
              <a:p>
                <a:endParaRPr lang="zh-CN" altLang="en-US"/>
              </a:p>
            </p:txBody>
          </p:sp>
          <p:sp>
            <p:nvSpPr>
              <p:cNvPr id="43181" name="Line 173"/>
              <p:cNvSpPr>
                <a:spLocks noChangeShapeType="1"/>
              </p:cNvSpPr>
              <p:nvPr/>
            </p:nvSpPr>
            <p:spPr bwMode="auto">
              <a:xfrm>
                <a:off x="1488" y="4111"/>
                <a:ext cx="12" cy="1"/>
              </a:xfrm>
              <a:prstGeom prst="line">
                <a:avLst/>
              </a:prstGeom>
              <a:noFill/>
              <a:ln w="6350">
                <a:solidFill>
                  <a:srgbClr val="FFFFFF"/>
                </a:solidFill>
                <a:round/>
                <a:headEnd/>
                <a:tailEnd/>
              </a:ln>
            </p:spPr>
            <p:txBody>
              <a:bodyPr/>
              <a:lstStyle/>
              <a:p>
                <a:endParaRPr lang="zh-CN" altLang="en-US"/>
              </a:p>
            </p:txBody>
          </p:sp>
          <p:sp>
            <p:nvSpPr>
              <p:cNvPr id="43182" name="Line 174"/>
              <p:cNvSpPr>
                <a:spLocks noChangeShapeType="1"/>
              </p:cNvSpPr>
              <p:nvPr/>
            </p:nvSpPr>
            <p:spPr bwMode="auto">
              <a:xfrm flipV="1">
                <a:off x="1506" y="4093"/>
                <a:ext cx="1" cy="12"/>
              </a:xfrm>
              <a:prstGeom prst="line">
                <a:avLst/>
              </a:prstGeom>
              <a:noFill/>
              <a:ln w="6350">
                <a:solidFill>
                  <a:srgbClr val="FFFFFF"/>
                </a:solidFill>
                <a:round/>
                <a:headEnd/>
                <a:tailEnd/>
              </a:ln>
            </p:spPr>
            <p:txBody>
              <a:bodyPr/>
              <a:lstStyle/>
              <a:p>
                <a:endParaRPr lang="zh-CN" altLang="en-US"/>
              </a:p>
            </p:txBody>
          </p:sp>
          <p:sp>
            <p:nvSpPr>
              <p:cNvPr id="43183" name="Line 175"/>
              <p:cNvSpPr>
                <a:spLocks noChangeShapeType="1"/>
              </p:cNvSpPr>
              <p:nvPr/>
            </p:nvSpPr>
            <p:spPr bwMode="auto">
              <a:xfrm flipV="1">
                <a:off x="1506" y="4069"/>
                <a:ext cx="1" cy="12"/>
              </a:xfrm>
              <a:prstGeom prst="line">
                <a:avLst/>
              </a:prstGeom>
              <a:noFill/>
              <a:ln w="6350">
                <a:solidFill>
                  <a:srgbClr val="FFFFFF"/>
                </a:solidFill>
                <a:round/>
                <a:headEnd/>
                <a:tailEnd/>
              </a:ln>
            </p:spPr>
            <p:txBody>
              <a:bodyPr/>
              <a:lstStyle/>
              <a:p>
                <a:endParaRPr lang="zh-CN" altLang="en-US"/>
              </a:p>
            </p:txBody>
          </p:sp>
          <p:sp>
            <p:nvSpPr>
              <p:cNvPr id="43184" name="Line 176"/>
              <p:cNvSpPr>
                <a:spLocks noChangeShapeType="1"/>
              </p:cNvSpPr>
              <p:nvPr/>
            </p:nvSpPr>
            <p:spPr bwMode="auto">
              <a:xfrm flipV="1">
                <a:off x="1506" y="4045"/>
                <a:ext cx="1" cy="12"/>
              </a:xfrm>
              <a:prstGeom prst="line">
                <a:avLst/>
              </a:prstGeom>
              <a:noFill/>
              <a:ln w="6350">
                <a:solidFill>
                  <a:srgbClr val="FFFFFF"/>
                </a:solidFill>
                <a:round/>
                <a:headEnd/>
                <a:tailEnd/>
              </a:ln>
            </p:spPr>
            <p:txBody>
              <a:bodyPr/>
              <a:lstStyle/>
              <a:p>
                <a:endParaRPr lang="zh-CN" altLang="en-US"/>
              </a:p>
            </p:txBody>
          </p:sp>
          <p:sp>
            <p:nvSpPr>
              <p:cNvPr id="43185" name="Line 177"/>
              <p:cNvSpPr>
                <a:spLocks noChangeShapeType="1"/>
              </p:cNvSpPr>
              <p:nvPr/>
            </p:nvSpPr>
            <p:spPr bwMode="auto">
              <a:xfrm flipV="1">
                <a:off x="1506" y="4021"/>
                <a:ext cx="1" cy="12"/>
              </a:xfrm>
              <a:prstGeom prst="line">
                <a:avLst/>
              </a:prstGeom>
              <a:noFill/>
              <a:ln w="6350">
                <a:solidFill>
                  <a:srgbClr val="FFFFFF"/>
                </a:solidFill>
                <a:round/>
                <a:headEnd/>
                <a:tailEnd/>
              </a:ln>
            </p:spPr>
            <p:txBody>
              <a:bodyPr/>
              <a:lstStyle/>
              <a:p>
                <a:endParaRPr lang="zh-CN" altLang="en-US"/>
              </a:p>
            </p:txBody>
          </p:sp>
          <p:sp>
            <p:nvSpPr>
              <p:cNvPr id="43186" name="Line 178"/>
              <p:cNvSpPr>
                <a:spLocks noChangeShapeType="1"/>
              </p:cNvSpPr>
              <p:nvPr/>
            </p:nvSpPr>
            <p:spPr bwMode="auto">
              <a:xfrm flipV="1">
                <a:off x="1506" y="3997"/>
                <a:ext cx="1" cy="12"/>
              </a:xfrm>
              <a:prstGeom prst="line">
                <a:avLst/>
              </a:prstGeom>
              <a:noFill/>
              <a:ln w="6350">
                <a:solidFill>
                  <a:srgbClr val="FFFFFF"/>
                </a:solidFill>
                <a:round/>
                <a:headEnd/>
                <a:tailEnd/>
              </a:ln>
            </p:spPr>
            <p:txBody>
              <a:bodyPr/>
              <a:lstStyle/>
              <a:p>
                <a:endParaRPr lang="zh-CN" altLang="en-US"/>
              </a:p>
            </p:txBody>
          </p:sp>
          <p:sp>
            <p:nvSpPr>
              <p:cNvPr id="43187" name="Line 179"/>
              <p:cNvSpPr>
                <a:spLocks noChangeShapeType="1"/>
              </p:cNvSpPr>
              <p:nvPr/>
            </p:nvSpPr>
            <p:spPr bwMode="auto">
              <a:xfrm flipV="1">
                <a:off x="1506" y="3973"/>
                <a:ext cx="1" cy="12"/>
              </a:xfrm>
              <a:prstGeom prst="line">
                <a:avLst/>
              </a:prstGeom>
              <a:noFill/>
              <a:ln w="6350">
                <a:solidFill>
                  <a:srgbClr val="FFFFFF"/>
                </a:solidFill>
                <a:round/>
                <a:headEnd/>
                <a:tailEnd/>
              </a:ln>
            </p:spPr>
            <p:txBody>
              <a:bodyPr/>
              <a:lstStyle/>
              <a:p>
                <a:endParaRPr lang="zh-CN" altLang="en-US"/>
              </a:p>
            </p:txBody>
          </p:sp>
          <p:sp>
            <p:nvSpPr>
              <p:cNvPr id="43188" name="Line 180"/>
              <p:cNvSpPr>
                <a:spLocks noChangeShapeType="1"/>
              </p:cNvSpPr>
              <p:nvPr/>
            </p:nvSpPr>
            <p:spPr bwMode="auto">
              <a:xfrm flipV="1">
                <a:off x="1506" y="3949"/>
                <a:ext cx="1" cy="12"/>
              </a:xfrm>
              <a:prstGeom prst="line">
                <a:avLst/>
              </a:prstGeom>
              <a:noFill/>
              <a:ln w="6350">
                <a:solidFill>
                  <a:srgbClr val="FFFFFF"/>
                </a:solidFill>
                <a:round/>
                <a:headEnd/>
                <a:tailEnd/>
              </a:ln>
            </p:spPr>
            <p:txBody>
              <a:bodyPr/>
              <a:lstStyle/>
              <a:p>
                <a:endParaRPr lang="zh-CN" altLang="en-US"/>
              </a:p>
            </p:txBody>
          </p:sp>
          <p:sp>
            <p:nvSpPr>
              <p:cNvPr id="43189" name="Line 181"/>
              <p:cNvSpPr>
                <a:spLocks noChangeShapeType="1"/>
              </p:cNvSpPr>
              <p:nvPr/>
            </p:nvSpPr>
            <p:spPr bwMode="auto">
              <a:xfrm flipV="1">
                <a:off x="1506" y="3925"/>
                <a:ext cx="1" cy="12"/>
              </a:xfrm>
              <a:prstGeom prst="line">
                <a:avLst/>
              </a:prstGeom>
              <a:noFill/>
              <a:ln w="6350">
                <a:solidFill>
                  <a:srgbClr val="FFFFFF"/>
                </a:solidFill>
                <a:round/>
                <a:headEnd/>
                <a:tailEnd/>
              </a:ln>
            </p:spPr>
            <p:txBody>
              <a:bodyPr/>
              <a:lstStyle/>
              <a:p>
                <a:endParaRPr lang="zh-CN" altLang="en-US"/>
              </a:p>
            </p:txBody>
          </p:sp>
          <p:sp>
            <p:nvSpPr>
              <p:cNvPr id="43190" name="Line 182"/>
              <p:cNvSpPr>
                <a:spLocks noChangeShapeType="1"/>
              </p:cNvSpPr>
              <p:nvPr/>
            </p:nvSpPr>
            <p:spPr bwMode="auto">
              <a:xfrm flipV="1">
                <a:off x="1506" y="3901"/>
                <a:ext cx="1" cy="12"/>
              </a:xfrm>
              <a:prstGeom prst="line">
                <a:avLst/>
              </a:prstGeom>
              <a:noFill/>
              <a:ln w="6350">
                <a:solidFill>
                  <a:srgbClr val="FFFFFF"/>
                </a:solidFill>
                <a:round/>
                <a:headEnd/>
                <a:tailEnd/>
              </a:ln>
            </p:spPr>
            <p:txBody>
              <a:bodyPr/>
              <a:lstStyle/>
              <a:p>
                <a:endParaRPr lang="zh-CN" altLang="en-US"/>
              </a:p>
            </p:txBody>
          </p:sp>
          <p:sp>
            <p:nvSpPr>
              <p:cNvPr id="43191" name="Freeform 183"/>
              <p:cNvSpPr>
                <a:spLocks/>
              </p:cNvSpPr>
              <p:nvPr/>
            </p:nvSpPr>
            <p:spPr bwMode="auto">
              <a:xfrm>
                <a:off x="1497" y="3886"/>
                <a:ext cx="9" cy="3"/>
              </a:xfrm>
              <a:custGeom>
                <a:avLst/>
                <a:gdLst/>
                <a:ahLst/>
                <a:cxnLst>
                  <a:cxn ang="0">
                    <a:pos x="6" y="2"/>
                  </a:cxn>
                  <a:cxn ang="0">
                    <a:pos x="6" y="0"/>
                  </a:cxn>
                  <a:cxn ang="0">
                    <a:pos x="0" y="0"/>
                  </a:cxn>
                </a:cxnLst>
                <a:rect l="0" t="0" r="r" b="b"/>
                <a:pathLst>
                  <a:path w="6" h="2">
                    <a:moveTo>
                      <a:pt x="6" y="2"/>
                    </a:moveTo>
                    <a:lnTo>
                      <a:pt x="6" y="0"/>
                    </a:lnTo>
                    <a:lnTo>
                      <a:pt x="0" y="0"/>
                    </a:lnTo>
                  </a:path>
                </a:pathLst>
              </a:custGeom>
              <a:noFill/>
              <a:ln w="6350">
                <a:solidFill>
                  <a:srgbClr val="FFFFFF"/>
                </a:solidFill>
                <a:prstDash val="solid"/>
                <a:round/>
                <a:headEnd/>
                <a:tailEnd/>
              </a:ln>
            </p:spPr>
            <p:txBody>
              <a:bodyPr/>
              <a:lstStyle/>
              <a:p>
                <a:endParaRPr lang="zh-CN" altLang="en-US"/>
              </a:p>
            </p:txBody>
          </p:sp>
          <p:sp>
            <p:nvSpPr>
              <p:cNvPr id="43192" name="Line 184"/>
              <p:cNvSpPr>
                <a:spLocks noChangeShapeType="1"/>
              </p:cNvSpPr>
              <p:nvPr/>
            </p:nvSpPr>
            <p:spPr bwMode="auto">
              <a:xfrm flipH="1">
                <a:off x="1473" y="3886"/>
                <a:ext cx="12" cy="1"/>
              </a:xfrm>
              <a:prstGeom prst="line">
                <a:avLst/>
              </a:prstGeom>
              <a:noFill/>
              <a:ln w="6350">
                <a:solidFill>
                  <a:srgbClr val="FFFFFF"/>
                </a:solidFill>
                <a:round/>
                <a:headEnd/>
                <a:tailEnd/>
              </a:ln>
            </p:spPr>
            <p:txBody>
              <a:bodyPr/>
              <a:lstStyle/>
              <a:p>
                <a:endParaRPr lang="zh-CN" altLang="en-US"/>
              </a:p>
            </p:txBody>
          </p:sp>
          <p:sp>
            <p:nvSpPr>
              <p:cNvPr id="43193" name="Line 185"/>
              <p:cNvSpPr>
                <a:spLocks noChangeShapeType="1"/>
              </p:cNvSpPr>
              <p:nvPr/>
            </p:nvSpPr>
            <p:spPr bwMode="auto">
              <a:xfrm flipH="1">
                <a:off x="1449" y="3886"/>
                <a:ext cx="12" cy="1"/>
              </a:xfrm>
              <a:prstGeom prst="line">
                <a:avLst/>
              </a:prstGeom>
              <a:noFill/>
              <a:ln w="6350">
                <a:solidFill>
                  <a:srgbClr val="FFFFFF"/>
                </a:solidFill>
                <a:round/>
                <a:headEnd/>
                <a:tailEnd/>
              </a:ln>
            </p:spPr>
            <p:txBody>
              <a:bodyPr/>
              <a:lstStyle/>
              <a:p>
                <a:endParaRPr lang="zh-CN" altLang="en-US"/>
              </a:p>
            </p:txBody>
          </p:sp>
          <p:sp>
            <p:nvSpPr>
              <p:cNvPr id="43194" name="Line 186"/>
              <p:cNvSpPr>
                <a:spLocks noChangeShapeType="1"/>
              </p:cNvSpPr>
              <p:nvPr/>
            </p:nvSpPr>
            <p:spPr bwMode="auto">
              <a:xfrm flipH="1">
                <a:off x="1425" y="3886"/>
                <a:ext cx="12" cy="1"/>
              </a:xfrm>
              <a:prstGeom prst="line">
                <a:avLst/>
              </a:prstGeom>
              <a:noFill/>
              <a:ln w="6350">
                <a:solidFill>
                  <a:srgbClr val="FFFFFF"/>
                </a:solidFill>
                <a:round/>
                <a:headEnd/>
                <a:tailEnd/>
              </a:ln>
            </p:spPr>
            <p:txBody>
              <a:bodyPr/>
              <a:lstStyle/>
              <a:p>
                <a:endParaRPr lang="zh-CN" altLang="en-US"/>
              </a:p>
            </p:txBody>
          </p:sp>
          <p:sp>
            <p:nvSpPr>
              <p:cNvPr id="43195" name="Line 187"/>
              <p:cNvSpPr>
                <a:spLocks noChangeShapeType="1"/>
              </p:cNvSpPr>
              <p:nvPr/>
            </p:nvSpPr>
            <p:spPr bwMode="auto">
              <a:xfrm flipH="1">
                <a:off x="1401" y="3886"/>
                <a:ext cx="12" cy="1"/>
              </a:xfrm>
              <a:prstGeom prst="line">
                <a:avLst/>
              </a:prstGeom>
              <a:noFill/>
              <a:ln w="6350">
                <a:solidFill>
                  <a:srgbClr val="FFFFFF"/>
                </a:solidFill>
                <a:round/>
                <a:headEnd/>
                <a:tailEnd/>
              </a:ln>
            </p:spPr>
            <p:txBody>
              <a:bodyPr/>
              <a:lstStyle/>
              <a:p>
                <a:endParaRPr lang="zh-CN" altLang="en-US"/>
              </a:p>
            </p:txBody>
          </p:sp>
          <p:sp>
            <p:nvSpPr>
              <p:cNvPr id="43196" name="Line 188"/>
              <p:cNvSpPr>
                <a:spLocks noChangeShapeType="1"/>
              </p:cNvSpPr>
              <p:nvPr/>
            </p:nvSpPr>
            <p:spPr bwMode="auto">
              <a:xfrm flipH="1">
                <a:off x="1377" y="3886"/>
                <a:ext cx="12" cy="1"/>
              </a:xfrm>
              <a:prstGeom prst="line">
                <a:avLst/>
              </a:prstGeom>
              <a:noFill/>
              <a:ln w="6350">
                <a:solidFill>
                  <a:srgbClr val="FFFFFF"/>
                </a:solidFill>
                <a:round/>
                <a:headEnd/>
                <a:tailEnd/>
              </a:ln>
            </p:spPr>
            <p:txBody>
              <a:bodyPr/>
              <a:lstStyle/>
              <a:p>
                <a:endParaRPr lang="zh-CN" altLang="en-US"/>
              </a:p>
            </p:txBody>
          </p:sp>
          <p:sp>
            <p:nvSpPr>
              <p:cNvPr id="43197" name="Line 189"/>
              <p:cNvSpPr>
                <a:spLocks noChangeShapeType="1"/>
              </p:cNvSpPr>
              <p:nvPr/>
            </p:nvSpPr>
            <p:spPr bwMode="auto">
              <a:xfrm flipH="1">
                <a:off x="1353" y="3886"/>
                <a:ext cx="12" cy="1"/>
              </a:xfrm>
              <a:prstGeom prst="line">
                <a:avLst/>
              </a:prstGeom>
              <a:noFill/>
              <a:ln w="6350">
                <a:solidFill>
                  <a:srgbClr val="FFFFFF"/>
                </a:solidFill>
                <a:round/>
                <a:headEnd/>
                <a:tailEnd/>
              </a:ln>
            </p:spPr>
            <p:txBody>
              <a:bodyPr/>
              <a:lstStyle/>
              <a:p>
                <a:endParaRPr lang="zh-CN" altLang="en-US"/>
              </a:p>
            </p:txBody>
          </p:sp>
          <p:sp>
            <p:nvSpPr>
              <p:cNvPr id="43198" name="Line 190"/>
              <p:cNvSpPr>
                <a:spLocks noChangeShapeType="1"/>
              </p:cNvSpPr>
              <p:nvPr/>
            </p:nvSpPr>
            <p:spPr bwMode="auto">
              <a:xfrm flipH="1">
                <a:off x="1329" y="3886"/>
                <a:ext cx="12" cy="1"/>
              </a:xfrm>
              <a:prstGeom prst="line">
                <a:avLst/>
              </a:prstGeom>
              <a:noFill/>
              <a:ln w="6350">
                <a:solidFill>
                  <a:srgbClr val="FFFFFF"/>
                </a:solidFill>
                <a:round/>
                <a:headEnd/>
                <a:tailEnd/>
              </a:ln>
            </p:spPr>
            <p:txBody>
              <a:bodyPr/>
              <a:lstStyle/>
              <a:p>
                <a:endParaRPr lang="zh-CN" altLang="en-US"/>
              </a:p>
            </p:txBody>
          </p:sp>
          <p:sp>
            <p:nvSpPr>
              <p:cNvPr id="43199" name="Line 191"/>
              <p:cNvSpPr>
                <a:spLocks noChangeShapeType="1"/>
              </p:cNvSpPr>
              <p:nvPr/>
            </p:nvSpPr>
            <p:spPr bwMode="auto">
              <a:xfrm flipH="1">
                <a:off x="1305" y="3886"/>
                <a:ext cx="12" cy="1"/>
              </a:xfrm>
              <a:prstGeom prst="line">
                <a:avLst/>
              </a:prstGeom>
              <a:noFill/>
              <a:ln w="6350">
                <a:solidFill>
                  <a:srgbClr val="FFFFFF"/>
                </a:solidFill>
                <a:round/>
                <a:headEnd/>
                <a:tailEnd/>
              </a:ln>
            </p:spPr>
            <p:txBody>
              <a:bodyPr/>
              <a:lstStyle/>
              <a:p>
                <a:endParaRPr lang="zh-CN" altLang="en-US"/>
              </a:p>
            </p:txBody>
          </p:sp>
          <p:sp>
            <p:nvSpPr>
              <p:cNvPr id="43200" name="Line 192"/>
              <p:cNvSpPr>
                <a:spLocks noChangeShapeType="1"/>
              </p:cNvSpPr>
              <p:nvPr/>
            </p:nvSpPr>
            <p:spPr bwMode="auto">
              <a:xfrm flipH="1">
                <a:off x="1281" y="3886"/>
                <a:ext cx="12" cy="1"/>
              </a:xfrm>
              <a:prstGeom prst="line">
                <a:avLst/>
              </a:prstGeom>
              <a:noFill/>
              <a:ln w="6350">
                <a:solidFill>
                  <a:srgbClr val="FFFFFF"/>
                </a:solidFill>
                <a:round/>
                <a:headEnd/>
                <a:tailEnd/>
              </a:ln>
            </p:spPr>
            <p:txBody>
              <a:bodyPr/>
              <a:lstStyle/>
              <a:p>
                <a:endParaRPr lang="zh-CN" altLang="en-US"/>
              </a:p>
            </p:txBody>
          </p:sp>
          <p:sp>
            <p:nvSpPr>
              <p:cNvPr id="43201" name="Line 193"/>
              <p:cNvSpPr>
                <a:spLocks noChangeShapeType="1"/>
              </p:cNvSpPr>
              <p:nvPr/>
            </p:nvSpPr>
            <p:spPr bwMode="auto">
              <a:xfrm flipH="1">
                <a:off x="1257" y="3886"/>
                <a:ext cx="12" cy="1"/>
              </a:xfrm>
              <a:prstGeom prst="line">
                <a:avLst/>
              </a:prstGeom>
              <a:noFill/>
              <a:ln w="6350">
                <a:solidFill>
                  <a:srgbClr val="FFFFFF"/>
                </a:solidFill>
                <a:round/>
                <a:headEnd/>
                <a:tailEnd/>
              </a:ln>
            </p:spPr>
            <p:txBody>
              <a:bodyPr/>
              <a:lstStyle/>
              <a:p>
                <a:endParaRPr lang="zh-CN" altLang="en-US"/>
              </a:p>
            </p:txBody>
          </p:sp>
          <p:sp>
            <p:nvSpPr>
              <p:cNvPr id="43202" name="Line 194"/>
              <p:cNvSpPr>
                <a:spLocks noChangeShapeType="1"/>
              </p:cNvSpPr>
              <p:nvPr/>
            </p:nvSpPr>
            <p:spPr bwMode="auto">
              <a:xfrm flipH="1">
                <a:off x="1233" y="3886"/>
                <a:ext cx="12" cy="1"/>
              </a:xfrm>
              <a:prstGeom prst="line">
                <a:avLst/>
              </a:prstGeom>
              <a:noFill/>
              <a:ln w="6350">
                <a:solidFill>
                  <a:srgbClr val="FFFFFF"/>
                </a:solidFill>
                <a:round/>
                <a:headEnd/>
                <a:tailEnd/>
              </a:ln>
            </p:spPr>
            <p:txBody>
              <a:bodyPr/>
              <a:lstStyle/>
              <a:p>
                <a:endParaRPr lang="zh-CN" altLang="en-US"/>
              </a:p>
            </p:txBody>
          </p:sp>
          <p:sp>
            <p:nvSpPr>
              <p:cNvPr id="43203" name="Line 195"/>
              <p:cNvSpPr>
                <a:spLocks noChangeShapeType="1"/>
              </p:cNvSpPr>
              <p:nvPr/>
            </p:nvSpPr>
            <p:spPr bwMode="auto">
              <a:xfrm flipH="1">
                <a:off x="1209" y="3886"/>
                <a:ext cx="12" cy="1"/>
              </a:xfrm>
              <a:prstGeom prst="line">
                <a:avLst/>
              </a:prstGeom>
              <a:noFill/>
              <a:ln w="6350">
                <a:solidFill>
                  <a:srgbClr val="FFFFFF"/>
                </a:solidFill>
                <a:round/>
                <a:headEnd/>
                <a:tailEnd/>
              </a:ln>
            </p:spPr>
            <p:txBody>
              <a:bodyPr/>
              <a:lstStyle/>
              <a:p>
                <a:endParaRPr lang="zh-CN" altLang="en-US"/>
              </a:p>
            </p:txBody>
          </p:sp>
          <p:sp>
            <p:nvSpPr>
              <p:cNvPr id="43204" name="Line 196"/>
              <p:cNvSpPr>
                <a:spLocks noChangeShapeType="1"/>
              </p:cNvSpPr>
              <p:nvPr/>
            </p:nvSpPr>
            <p:spPr bwMode="auto">
              <a:xfrm flipH="1">
                <a:off x="1185" y="3886"/>
                <a:ext cx="12" cy="1"/>
              </a:xfrm>
              <a:prstGeom prst="line">
                <a:avLst/>
              </a:prstGeom>
              <a:noFill/>
              <a:ln w="6350">
                <a:solidFill>
                  <a:srgbClr val="FFFFFF"/>
                </a:solidFill>
                <a:round/>
                <a:headEnd/>
                <a:tailEnd/>
              </a:ln>
            </p:spPr>
            <p:txBody>
              <a:bodyPr/>
              <a:lstStyle/>
              <a:p>
                <a:endParaRPr lang="zh-CN" altLang="en-US"/>
              </a:p>
            </p:txBody>
          </p:sp>
          <p:sp>
            <p:nvSpPr>
              <p:cNvPr id="43205" name="Line 197"/>
              <p:cNvSpPr>
                <a:spLocks noChangeShapeType="1"/>
              </p:cNvSpPr>
              <p:nvPr/>
            </p:nvSpPr>
            <p:spPr bwMode="auto">
              <a:xfrm flipH="1">
                <a:off x="1161" y="3886"/>
                <a:ext cx="12" cy="1"/>
              </a:xfrm>
              <a:prstGeom prst="line">
                <a:avLst/>
              </a:prstGeom>
              <a:noFill/>
              <a:ln w="6350">
                <a:solidFill>
                  <a:srgbClr val="FFFFFF"/>
                </a:solidFill>
                <a:round/>
                <a:headEnd/>
                <a:tailEnd/>
              </a:ln>
            </p:spPr>
            <p:txBody>
              <a:bodyPr/>
              <a:lstStyle/>
              <a:p>
                <a:endParaRPr lang="zh-CN" altLang="en-US"/>
              </a:p>
            </p:txBody>
          </p:sp>
          <p:sp>
            <p:nvSpPr>
              <p:cNvPr id="43206" name="Line 198"/>
              <p:cNvSpPr>
                <a:spLocks noChangeShapeType="1"/>
              </p:cNvSpPr>
              <p:nvPr/>
            </p:nvSpPr>
            <p:spPr bwMode="auto">
              <a:xfrm flipH="1">
                <a:off x="1137" y="3886"/>
                <a:ext cx="12" cy="1"/>
              </a:xfrm>
              <a:prstGeom prst="line">
                <a:avLst/>
              </a:prstGeom>
              <a:noFill/>
              <a:ln w="6350">
                <a:solidFill>
                  <a:srgbClr val="FFFFFF"/>
                </a:solidFill>
                <a:round/>
                <a:headEnd/>
                <a:tailEnd/>
              </a:ln>
            </p:spPr>
            <p:txBody>
              <a:bodyPr/>
              <a:lstStyle/>
              <a:p>
                <a:endParaRPr lang="zh-CN" altLang="en-US"/>
              </a:p>
            </p:txBody>
          </p:sp>
          <p:sp>
            <p:nvSpPr>
              <p:cNvPr id="43207" name="Line 199"/>
              <p:cNvSpPr>
                <a:spLocks noChangeShapeType="1"/>
              </p:cNvSpPr>
              <p:nvPr/>
            </p:nvSpPr>
            <p:spPr bwMode="auto">
              <a:xfrm flipH="1">
                <a:off x="1113" y="3886"/>
                <a:ext cx="12" cy="1"/>
              </a:xfrm>
              <a:prstGeom prst="line">
                <a:avLst/>
              </a:prstGeom>
              <a:noFill/>
              <a:ln w="6350">
                <a:solidFill>
                  <a:srgbClr val="FFFFFF"/>
                </a:solidFill>
                <a:round/>
                <a:headEnd/>
                <a:tailEnd/>
              </a:ln>
            </p:spPr>
            <p:txBody>
              <a:bodyPr/>
              <a:lstStyle/>
              <a:p>
                <a:endParaRPr lang="zh-CN" altLang="en-US"/>
              </a:p>
            </p:txBody>
          </p:sp>
          <p:sp>
            <p:nvSpPr>
              <p:cNvPr id="43208" name="Line 200"/>
              <p:cNvSpPr>
                <a:spLocks noChangeShapeType="1"/>
              </p:cNvSpPr>
              <p:nvPr/>
            </p:nvSpPr>
            <p:spPr bwMode="auto">
              <a:xfrm flipH="1">
                <a:off x="1089" y="3886"/>
                <a:ext cx="12" cy="1"/>
              </a:xfrm>
              <a:prstGeom prst="line">
                <a:avLst/>
              </a:prstGeom>
              <a:noFill/>
              <a:ln w="6350">
                <a:solidFill>
                  <a:srgbClr val="FFFFFF"/>
                </a:solidFill>
                <a:round/>
                <a:headEnd/>
                <a:tailEnd/>
              </a:ln>
            </p:spPr>
            <p:txBody>
              <a:bodyPr/>
              <a:lstStyle/>
              <a:p>
                <a:endParaRPr lang="zh-CN" altLang="en-US"/>
              </a:p>
            </p:txBody>
          </p:sp>
          <p:sp>
            <p:nvSpPr>
              <p:cNvPr id="43209" name="Line 201"/>
              <p:cNvSpPr>
                <a:spLocks noChangeShapeType="1"/>
              </p:cNvSpPr>
              <p:nvPr/>
            </p:nvSpPr>
            <p:spPr bwMode="auto">
              <a:xfrm flipH="1">
                <a:off x="1065" y="3886"/>
                <a:ext cx="12" cy="1"/>
              </a:xfrm>
              <a:prstGeom prst="line">
                <a:avLst/>
              </a:prstGeom>
              <a:noFill/>
              <a:ln w="6350">
                <a:solidFill>
                  <a:srgbClr val="FFFFFF"/>
                </a:solidFill>
                <a:round/>
                <a:headEnd/>
                <a:tailEnd/>
              </a:ln>
            </p:spPr>
            <p:txBody>
              <a:bodyPr/>
              <a:lstStyle/>
              <a:p>
                <a:endParaRPr lang="zh-CN" altLang="en-US"/>
              </a:p>
            </p:txBody>
          </p:sp>
          <p:sp>
            <p:nvSpPr>
              <p:cNvPr id="43210" name="Line 202"/>
              <p:cNvSpPr>
                <a:spLocks noChangeShapeType="1"/>
              </p:cNvSpPr>
              <p:nvPr/>
            </p:nvSpPr>
            <p:spPr bwMode="auto">
              <a:xfrm>
                <a:off x="1056" y="3889"/>
                <a:ext cx="1" cy="12"/>
              </a:xfrm>
              <a:prstGeom prst="line">
                <a:avLst/>
              </a:prstGeom>
              <a:noFill/>
              <a:ln w="6350">
                <a:solidFill>
                  <a:srgbClr val="FFFFFF"/>
                </a:solidFill>
                <a:round/>
                <a:headEnd/>
                <a:tailEnd/>
              </a:ln>
            </p:spPr>
            <p:txBody>
              <a:bodyPr/>
              <a:lstStyle/>
              <a:p>
                <a:endParaRPr lang="zh-CN" altLang="en-US"/>
              </a:p>
            </p:txBody>
          </p:sp>
          <p:sp>
            <p:nvSpPr>
              <p:cNvPr id="43211" name="Line 203"/>
              <p:cNvSpPr>
                <a:spLocks noChangeShapeType="1"/>
              </p:cNvSpPr>
              <p:nvPr/>
            </p:nvSpPr>
            <p:spPr bwMode="auto">
              <a:xfrm>
                <a:off x="1056" y="3913"/>
                <a:ext cx="1" cy="12"/>
              </a:xfrm>
              <a:prstGeom prst="line">
                <a:avLst/>
              </a:prstGeom>
              <a:noFill/>
              <a:ln w="6350">
                <a:solidFill>
                  <a:srgbClr val="FFFFFF"/>
                </a:solidFill>
                <a:round/>
                <a:headEnd/>
                <a:tailEnd/>
              </a:ln>
            </p:spPr>
            <p:txBody>
              <a:bodyPr/>
              <a:lstStyle/>
              <a:p>
                <a:endParaRPr lang="zh-CN" altLang="en-US"/>
              </a:p>
            </p:txBody>
          </p:sp>
          <p:sp>
            <p:nvSpPr>
              <p:cNvPr id="43212" name="Line 204"/>
              <p:cNvSpPr>
                <a:spLocks noChangeShapeType="1"/>
              </p:cNvSpPr>
              <p:nvPr/>
            </p:nvSpPr>
            <p:spPr bwMode="auto">
              <a:xfrm>
                <a:off x="1056" y="3937"/>
                <a:ext cx="1" cy="12"/>
              </a:xfrm>
              <a:prstGeom prst="line">
                <a:avLst/>
              </a:prstGeom>
              <a:noFill/>
              <a:ln w="6350">
                <a:solidFill>
                  <a:srgbClr val="FFFFFF"/>
                </a:solidFill>
                <a:round/>
                <a:headEnd/>
                <a:tailEnd/>
              </a:ln>
            </p:spPr>
            <p:txBody>
              <a:bodyPr/>
              <a:lstStyle/>
              <a:p>
                <a:endParaRPr lang="zh-CN" altLang="en-US"/>
              </a:p>
            </p:txBody>
          </p:sp>
          <p:sp>
            <p:nvSpPr>
              <p:cNvPr id="43213" name="Line 205"/>
              <p:cNvSpPr>
                <a:spLocks noChangeShapeType="1"/>
              </p:cNvSpPr>
              <p:nvPr/>
            </p:nvSpPr>
            <p:spPr bwMode="auto">
              <a:xfrm>
                <a:off x="1056" y="3961"/>
                <a:ext cx="1" cy="12"/>
              </a:xfrm>
              <a:prstGeom prst="line">
                <a:avLst/>
              </a:prstGeom>
              <a:noFill/>
              <a:ln w="6350">
                <a:solidFill>
                  <a:srgbClr val="FFFFFF"/>
                </a:solidFill>
                <a:round/>
                <a:headEnd/>
                <a:tailEnd/>
              </a:ln>
            </p:spPr>
            <p:txBody>
              <a:bodyPr/>
              <a:lstStyle/>
              <a:p>
                <a:endParaRPr lang="zh-CN" altLang="en-US"/>
              </a:p>
            </p:txBody>
          </p:sp>
          <p:sp>
            <p:nvSpPr>
              <p:cNvPr id="43214" name="Line 206"/>
              <p:cNvSpPr>
                <a:spLocks noChangeShapeType="1"/>
              </p:cNvSpPr>
              <p:nvPr/>
            </p:nvSpPr>
            <p:spPr bwMode="auto">
              <a:xfrm>
                <a:off x="1056" y="3985"/>
                <a:ext cx="1" cy="12"/>
              </a:xfrm>
              <a:prstGeom prst="line">
                <a:avLst/>
              </a:prstGeom>
              <a:noFill/>
              <a:ln w="6350">
                <a:solidFill>
                  <a:srgbClr val="FFFFFF"/>
                </a:solidFill>
                <a:round/>
                <a:headEnd/>
                <a:tailEnd/>
              </a:ln>
            </p:spPr>
            <p:txBody>
              <a:bodyPr/>
              <a:lstStyle/>
              <a:p>
                <a:endParaRPr lang="zh-CN" altLang="en-US"/>
              </a:p>
            </p:txBody>
          </p:sp>
          <p:sp>
            <p:nvSpPr>
              <p:cNvPr id="43215" name="Line 207"/>
              <p:cNvSpPr>
                <a:spLocks noChangeShapeType="1"/>
              </p:cNvSpPr>
              <p:nvPr/>
            </p:nvSpPr>
            <p:spPr bwMode="auto">
              <a:xfrm>
                <a:off x="1056" y="4009"/>
                <a:ext cx="1" cy="12"/>
              </a:xfrm>
              <a:prstGeom prst="line">
                <a:avLst/>
              </a:prstGeom>
              <a:noFill/>
              <a:ln w="6350">
                <a:solidFill>
                  <a:srgbClr val="FFFFFF"/>
                </a:solidFill>
                <a:round/>
                <a:headEnd/>
                <a:tailEnd/>
              </a:ln>
            </p:spPr>
            <p:txBody>
              <a:bodyPr/>
              <a:lstStyle/>
              <a:p>
                <a:endParaRPr lang="zh-CN" altLang="en-US"/>
              </a:p>
            </p:txBody>
          </p:sp>
          <p:sp>
            <p:nvSpPr>
              <p:cNvPr id="43216" name="Line 208"/>
              <p:cNvSpPr>
                <a:spLocks noChangeShapeType="1"/>
              </p:cNvSpPr>
              <p:nvPr/>
            </p:nvSpPr>
            <p:spPr bwMode="auto">
              <a:xfrm>
                <a:off x="1056" y="4033"/>
                <a:ext cx="1" cy="12"/>
              </a:xfrm>
              <a:prstGeom prst="line">
                <a:avLst/>
              </a:prstGeom>
              <a:noFill/>
              <a:ln w="6350">
                <a:solidFill>
                  <a:srgbClr val="FFFFFF"/>
                </a:solidFill>
                <a:round/>
                <a:headEnd/>
                <a:tailEnd/>
              </a:ln>
            </p:spPr>
            <p:txBody>
              <a:bodyPr/>
              <a:lstStyle/>
              <a:p>
                <a:endParaRPr lang="zh-CN" altLang="en-US"/>
              </a:p>
            </p:txBody>
          </p:sp>
          <p:sp>
            <p:nvSpPr>
              <p:cNvPr id="43217" name="Line 209"/>
              <p:cNvSpPr>
                <a:spLocks noChangeShapeType="1"/>
              </p:cNvSpPr>
              <p:nvPr/>
            </p:nvSpPr>
            <p:spPr bwMode="auto">
              <a:xfrm>
                <a:off x="1056" y="4057"/>
                <a:ext cx="1" cy="12"/>
              </a:xfrm>
              <a:prstGeom prst="line">
                <a:avLst/>
              </a:prstGeom>
              <a:noFill/>
              <a:ln w="6350">
                <a:solidFill>
                  <a:srgbClr val="FFFFFF"/>
                </a:solidFill>
                <a:round/>
                <a:headEnd/>
                <a:tailEnd/>
              </a:ln>
            </p:spPr>
            <p:txBody>
              <a:bodyPr/>
              <a:lstStyle/>
              <a:p>
                <a:endParaRPr lang="zh-CN" altLang="en-US"/>
              </a:p>
            </p:txBody>
          </p:sp>
          <p:sp>
            <p:nvSpPr>
              <p:cNvPr id="43218" name="Line 210"/>
              <p:cNvSpPr>
                <a:spLocks noChangeShapeType="1"/>
              </p:cNvSpPr>
              <p:nvPr/>
            </p:nvSpPr>
            <p:spPr bwMode="auto">
              <a:xfrm>
                <a:off x="1056" y="4081"/>
                <a:ext cx="1" cy="12"/>
              </a:xfrm>
              <a:prstGeom prst="line">
                <a:avLst/>
              </a:prstGeom>
              <a:noFill/>
              <a:ln w="6350">
                <a:solidFill>
                  <a:srgbClr val="FFFFFF"/>
                </a:solidFill>
                <a:round/>
                <a:headEnd/>
                <a:tailEnd/>
              </a:ln>
            </p:spPr>
            <p:txBody>
              <a:bodyPr/>
              <a:lstStyle/>
              <a:p>
                <a:endParaRPr lang="zh-CN" altLang="en-US"/>
              </a:p>
            </p:txBody>
          </p:sp>
          <p:sp>
            <p:nvSpPr>
              <p:cNvPr id="43219" name="Line 211"/>
              <p:cNvSpPr>
                <a:spLocks noChangeShapeType="1"/>
              </p:cNvSpPr>
              <p:nvPr/>
            </p:nvSpPr>
            <p:spPr bwMode="auto">
              <a:xfrm>
                <a:off x="1056" y="4105"/>
                <a:ext cx="1" cy="6"/>
              </a:xfrm>
              <a:prstGeom prst="line">
                <a:avLst/>
              </a:prstGeom>
              <a:noFill/>
              <a:ln w="6350">
                <a:solidFill>
                  <a:srgbClr val="FFFFFF"/>
                </a:solidFill>
                <a:round/>
                <a:headEnd/>
                <a:tailEnd/>
              </a:ln>
            </p:spPr>
            <p:txBody>
              <a:bodyPr/>
              <a:lstStyle/>
              <a:p>
                <a:endParaRPr lang="zh-CN" altLang="en-US"/>
              </a:p>
            </p:txBody>
          </p:sp>
          <p:sp>
            <p:nvSpPr>
              <p:cNvPr id="43220" name="Freeform 212"/>
              <p:cNvSpPr>
                <a:spLocks/>
              </p:cNvSpPr>
              <p:nvPr/>
            </p:nvSpPr>
            <p:spPr bwMode="auto">
              <a:xfrm>
                <a:off x="1056" y="3829"/>
                <a:ext cx="450" cy="112"/>
              </a:xfrm>
              <a:custGeom>
                <a:avLst/>
                <a:gdLst/>
                <a:ahLst/>
                <a:cxnLst>
                  <a:cxn ang="0">
                    <a:pos x="0" y="57"/>
                  </a:cxn>
                  <a:cxn ang="0">
                    <a:pos x="3" y="48"/>
                  </a:cxn>
                  <a:cxn ang="0">
                    <a:pos x="12" y="39"/>
                  </a:cxn>
                  <a:cxn ang="0">
                    <a:pos x="25" y="31"/>
                  </a:cxn>
                  <a:cxn ang="0">
                    <a:pos x="43" y="24"/>
                  </a:cxn>
                  <a:cxn ang="0">
                    <a:pos x="66" y="16"/>
                  </a:cxn>
                  <a:cxn ang="0">
                    <a:pos x="93" y="10"/>
                  </a:cxn>
                  <a:cxn ang="0">
                    <a:pos x="123" y="6"/>
                  </a:cxn>
                  <a:cxn ang="0">
                    <a:pos x="156" y="3"/>
                  </a:cxn>
                  <a:cxn ang="0">
                    <a:pos x="190" y="1"/>
                  </a:cxn>
                  <a:cxn ang="0">
                    <a:pos x="225" y="0"/>
                  </a:cxn>
                  <a:cxn ang="0">
                    <a:pos x="261" y="1"/>
                  </a:cxn>
                  <a:cxn ang="0">
                    <a:pos x="295" y="3"/>
                  </a:cxn>
                  <a:cxn ang="0">
                    <a:pos x="327" y="6"/>
                  </a:cxn>
                  <a:cxn ang="0">
                    <a:pos x="358" y="10"/>
                  </a:cxn>
                  <a:cxn ang="0">
                    <a:pos x="384" y="16"/>
                  </a:cxn>
                  <a:cxn ang="0">
                    <a:pos x="408" y="24"/>
                  </a:cxn>
                  <a:cxn ang="0">
                    <a:pos x="426" y="31"/>
                  </a:cxn>
                  <a:cxn ang="0">
                    <a:pos x="439" y="39"/>
                  </a:cxn>
                  <a:cxn ang="0">
                    <a:pos x="448" y="48"/>
                  </a:cxn>
                  <a:cxn ang="0">
                    <a:pos x="450" y="57"/>
                  </a:cxn>
                  <a:cxn ang="0">
                    <a:pos x="448" y="64"/>
                  </a:cxn>
                  <a:cxn ang="0">
                    <a:pos x="439" y="73"/>
                  </a:cxn>
                  <a:cxn ang="0">
                    <a:pos x="426" y="82"/>
                  </a:cxn>
                  <a:cxn ang="0">
                    <a:pos x="408" y="90"/>
                  </a:cxn>
                  <a:cxn ang="0">
                    <a:pos x="384" y="96"/>
                  </a:cxn>
                  <a:cxn ang="0">
                    <a:pos x="358" y="102"/>
                  </a:cxn>
                  <a:cxn ang="0">
                    <a:pos x="327" y="106"/>
                  </a:cxn>
                  <a:cxn ang="0">
                    <a:pos x="295" y="109"/>
                  </a:cxn>
                  <a:cxn ang="0">
                    <a:pos x="261" y="112"/>
                  </a:cxn>
                  <a:cxn ang="0">
                    <a:pos x="225" y="112"/>
                  </a:cxn>
                  <a:cxn ang="0">
                    <a:pos x="190" y="112"/>
                  </a:cxn>
                  <a:cxn ang="0">
                    <a:pos x="156" y="109"/>
                  </a:cxn>
                  <a:cxn ang="0">
                    <a:pos x="123" y="106"/>
                  </a:cxn>
                  <a:cxn ang="0">
                    <a:pos x="93" y="102"/>
                  </a:cxn>
                  <a:cxn ang="0">
                    <a:pos x="66" y="96"/>
                  </a:cxn>
                  <a:cxn ang="0">
                    <a:pos x="43" y="90"/>
                  </a:cxn>
                  <a:cxn ang="0">
                    <a:pos x="25" y="82"/>
                  </a:cxn>
                  <a:cxn ang="0">
                    <a:pos x="12" y="73"/>
                  </a:cxn>
                  <a:cxn ang="0">
                    <a:pos x="3" y="64"/>
                  </a:cxn>
                  <a:cxn ang="0">
                    <a:pos x="0" y="57"/>
                  </a:cxn>
                </a:cxnLst>
                <a:rect l="0" t="0" r="r" b="b"/>
                <a:pathLst>
                  <a:path w="450" h="112">
                    <a:moveTo>
                      <a:pt x="0" y="57"/>
                    </a:moveTo>
                    <a:lnTo>
                      <a:pt x="3" y="48"/>
                    </a:lnTo>
                    <a:lnTo>
                      <a:pt x="12" y="39"/>
                    </a:lnTo>
                    <a:lnTo>
                      <a:pt x="25" y="31"/>
                    </a:lnTo>
                    <a:lnTo>
                      <a:pt x="43" y="24"/>
                    </a:lnTo>
                    <a:lnTo>
                      <a:pt x="66" y="16"/>
                    </a:lnTo>
                    <a:lnTo>
                      <a:pt x="93" y="10"/>
                    </a:lnTo>
                    <a:lnTo>
                      <a:pt x="123" y="6"/>
                    </a:lnTo>
                    <a:lnTo>
                      <a:pt x="156" y="3"/>
                    </a:lnTo>
                    <a:lnTo>
                      <a:pt x="190" y="1"/>
                    </a:lnTo>
                    <a:lnTo>
                      <a:pt x="225" y="0"/>
                    </a:lnTo>
                    <a:lnTo>
                      <a:pt x="261" y="1"/>
                    </a:lnTo>
                    <a:lnTo>
                      <a:pt x="295" y="3"/>
                    </a:lnTo>
                    <a:lnTo>
                      <a:pt x="327" y="6"/>
                    </a:lnTo>
                    <a:lnTo>
                      <a:pt x="358" y="10"/>
                    </a:lnTo>
                    <a:lnTo>
                      <a:pt x="384" y="16"/>
                    </a:lnTo>
                    <a:lnTo>
                      <a:pt x="408" y="24"/>
                    </a:lnTo>
                    <a:lnTo>
                      <a:pt x="426" y="31"/>
                    </a:lnTo>
                    <a:lnTo>
                      <a:pt x="439" y="39"/>
                    </a:lnTo>
                    <a:lnTo>
                      <a:pt x="448" y="48"/>
                    </a:lnTo>
                    <a:lnTo>
                      <a:pt x="450" y="57"/>
                    </a:lnTo>
                    <a:lnTo>
                      <a:pt x="448" y="64"/>
                    </a:lnTo>
                    <a:lnTo>
                      <a:pt x="439" y="73"/>
                    </a:lnTo>
                    <a:lnTo>
                      <a:pt x="426" y="82"/>
                    </a:lnTo>
                    <a:lnTo>
                      <a:pt x="408" y="90"/>
                    </a:lnTo>
                    <a:lnTo>
                      <a:pt x="384" y="96"/>
                    </a:lnTo>
                    <a:lnTo>
                      <a:pt x="358" y="102"/>
                    </a:lnTo>
                    <a:lnTo>
                      <a:pt x="327" y="106"/>
                    </a:lnTo>
                    <a:lnTo>
                      <a:pt x="295" y="109"/>
                    </a:lnTo>
                    <a:lnTo>
                      <a:pt x="261" y="112"/>
                    </a:lnTo>
                    <a:lnTo>
                      <a:pt x="225" y="112"/>
                    </a:lnTo>
                    <a:lnTo>
                      <a:pt x="190" y="112"/>
                    </a:lnTo>
                    <a:lnTo>
                      <a:pt x="156" y="109"/>
                    </a:lnTo>
                    <a:lnTo>
                      <a:pt x="123" y="106"/>
                    </a:lnTo>
                    <a:lnTo>
                      <a:pt x="93" y="102"/>
                    </a:lnTo>
                    <a:lnTo>
                      <a:pt x="66" y="96"/>
                    </a:lnTo>
                    <a:lnTo>
                      <a:pt x="43" y="90"/>
                    </a:lnTo>
                    <a:lnTo>
                      <a:pt x="25" y="82"/>
                    </a:lnTo>
                    <a:lnTo>
                      <a:pt x="12" y="73"/>
                    </a:lnTo>
                    <a:lnTo>
                      <a:pt x="3" y="64"/>
                    </a:lnTo>
                    <a:lnTo>
                      <a:pt x="0" y="57"/>
                    </a:lnTo>
                    <a:close/>
                  </a:path>
                </a:pathLst>
              </a:custGeom>
              <a:solidFill>
                <a:srgbClr val="FFFFFF"/>
              </a:solidFill>
              <a:ln w="9525">
                <a:noFill/>
                <a:round/>
                <a:headEnd/>
                <a:tailEnd/>
              </a:ln>
            </p:spPr>
            <p:txBody>
              <a:bodyPr/>
              <a:lstStyle/>
              <a:p>
                <a:endParaRPr lang="zh-CN" altLang="en-US"/>
              </a:p>
            </p:txBody>
          </p:sp>
          <p:sp>
            <p:nvSpPr>
              <p:cNvPr id="43221" name="Freeform 213"/>
              <p:cNvSpPr>
                <a:spLocks/>
              </p:cNvSpPr>
              <p:nvPr/>
            </p:nvSpPr>
            <p:spPr bwMode="auto">
              <a:xfrm>
                <a:off x="1056" y="3875"/>
                <a:ext cx="4" cy="11"/>
              </a:xfrm>
              <a:custGeom>
                <a:avLst/>
                <a:gdLst/>
                <a:ahLst/>
                <a:cxnLst>
                  <a:cxn ang="0">
                    <a:pos x="0" y="7"/>
                  </a:cxn>
                  <a:cxn ang="0">
                    <a:pos x="2" y="1"/>
                  </a:cxn>
                  <a:cxn ang="0">
                    <a:pos x="3" y="0"/>
                  </a:cxn>
                </a:cxnLst>
                <a:rect l="0" t="0" r="r" b="b"/>
                <a:pathLst>
                  <a:path w="3" h="7">
                    <a:moveTo>
                      <a:pt x="0" y="7"/>
                    </a:moveTo>
                    <a:lnTo>
                      <a:pt x="2" y="1"/>
                    </a:lnTo>
                    <a:lnTo>
                      <a:pt x="3" y="0"/>
                    </a:lnTo>
                  </a:path>
                </a:pathLst>
              </a:custGeom>
              <a:noFill/>
              <a:ln w="6350">
                <a:solidFill>
                  <a:srgbClr val="000000"/>
                </a:solidFill>
                <a:prstDash val="solid"/>
                <a:round/>
                <a:headEnd/>
                <a:tailEnd/>
              </a:ln>
            </p:spPr>
            <p:txBody>
              <a:bodyPr/>
              <a:lstStyle/>
              <a:p>
                <a:endParaRPr lang="zh-CN" altLang="en-US"/>
              </a:p>
            </p:txBody>
          </p:sp>
          <p:sp>
            <p:nvSpPr>
              <p:cNvPr id="43222" name="Line 214"/>
              <p:cNvSpPr>
                <a:spLocks noChangeShapeType="1"/>
              </p:cNvSpPr>
              <p:nvPr/>
            </p:nvSpPr>
            <p:spPr bwMode="auto">
              <a:xfrm flipV="1">
                <a:off x="1069" y="3862"/>
                <a:ext cx="11" cy="6"/>
              </a:xfrm>
              <a:prstGeom prst="line">
                <a:avLst/>
              </a:prstGeom>
              <a:noFill/>
              <a:ln w="6350">
                <a:solidFill>
                  <a:srgbClr val="000000"/>
                </a:solidFill>
                <a:round/>
                <a:headEnd/>
                <a:tailEnd/>
              </a:ln>
            </p:spPr>
            <p:txBody>
              <a:bodyPr/>
              <a:lstStyle/>
              <a:p>
                <a:endParaRPr lang="zh-CN" altLang="en-US"/>
              </a:p>
            </p:txBody>
          </p:sp>
          <p:sp>
            <p:nvSpPr>
              <p:cNvPr id="43223" name="Freeform 215"/>
              <p:cNvSpPr>
                <a:spLocks/>
              </p:cNvSpPr>
              <p:nvPr/>
            </p:nvSpPr>
            <p:spPr bwMode="auto">
              <a:xfrm>
                <a:off x="1090" y="3851"/>
                <a:ext cx="12" cy="5"/>
              </a:xfrm>
              <a:custGeom>
                <a:avLst/>
                <a:gdLst/>
                <a:ahLst/>
                <a:cxnLst>
                  <a:cxn ang="0">
                    <a:pos x="0" y="3"/>
                  </a:cxn>
                  <a:cxn ang="0">
                    <a:pos x="6" y="1"/>
                  </a:cxn>
                  <a:cxn ang="0">
                    <a:pos x="8" y="0"/>
                  </a:cxn>
                </a:cxnLst>
                <a:rect l="0" t="0" r="r" b="b"/>
                <a:pathLst>
                  <a:path w="8" h="3">
                    <a:moveTo>
                      <a:pt x="0" y="3"/>
                    </a:moveTo>
                    <a:lnTo>
                      <a:pt x="6" y="1"/>
                    </a:lnTo>
                    <a:lnTo>
                      <a:pt x="8" y="0"/>
                    </a:lnTo>
                  </a:path>
                </a:pathLst>
              </a:custGeom>
              <a:noFill/>
              <a:ln w="6350">
                <a:solidFill>
                  <a:srgbClr val="000000"/>
                </a:solidFill>
                <a:prstDash val="solid"/>
                <a:round/>
                <a:headEnd/>
                <a:tailEnd/>
              </a:ln>
            </p:spPr>
            <p:txBody>
              <a:bodyPr/>
              <a:lstStyle/>
              <a:p>
                <a:endParaRPr lang="zh-CN" altLang="en-US"/>
              </a:p>
            </p:txBody>
          </p:sp>
          <p:sp>
            <p:nvSpPr>
              <p:cNvPr id="43224" name="Freeform 216"/>
              <p:cNvSpPr>
                <a:spLocks/>
              </p:cNvSpPr>
              <p:nvPr/>
            </p:nvSpPr>
            <p:spPr bwMode="auto">
              <a:xfrm>
                <a:off x="1114" y="3844"/>
                <a:ext cx="12" cy="4"/>
              </a:xfrm>
              <a:custGeom>
                <a:avLst/>
                <a:gdLst/>
                <a:ahLst/>
                <a:cxnLst>
                  <a:cxn ang="0">
                    <a:pos x="0" y="3"/>
                  </a:cxn>
                  <a:cxn ang="0">
                    <a:pos x="5" y="1"/>
                  </a:cxn>
                  <a:cxn ang="0">
                    <a:pos x="8" y="0"/>
                  </a:cxn>
                </a:cxnLst>
                <a:rect l="0" t="0" r="r" b="b"/>
                <a:pathLst>
                  <a:path w="8" h="3">
                    <a:moveTo>
                      <a:pt x="0" y="3"/>
                    </a:moveTo>
                    <a:lnTo>
                      <a:pt x="5" y="1"/>
                    </a:lnTo>
                    <a:lnTo>
                      <a:pt x="8" y="0"/>
                    </a:lnTo>
                  </a:path>
                </a:pathLst>
              </a:custGeom>
              <a:noFill/>
              <a:ln w="6350">
                <a:solidFill>
                  <a:srgbClr val="000000"/>
                </a:solidFill>
                <a:prstDash val="solid"/>
                <a:round/>
                <a:headEnd/>
                <a:tailEnd/>
              </a:ln>
            </p:spPr>
            <p:txBody>
              <a:bodyPr/>
              <a:lstStyle/>
              <a:p>
                <a:endParaRPr lang="zh-CN" altLang="en-US"/>
              </a:p>
            </p:txBody>
          </p:sp>
          <p:sp>
            <p:nvSpPr>
              <p:cNvPr id="43225" name="Freeform 217"/>
              <p:cNvSpPr>
                <a:spLocks/>
              </p:cNvSpPr>
              <p:nvPr/>
            </p:nvSpPr>
            <p:spPr bwMode="auto">
              <a:xfrm>
                <a:off x="1138" y="3839"/>
                <a:ext cx="12" cy="3"/>
              </a:xfrm>
              <a:custGeom>
                <a:avLst/>
                <a:gdLst/>
                <a:ahLst/>
                <a:cxnLst>
                  <a:cxn ang="0">
                    <a:pos x="0" y="2"/>
                  </a:cxn>
                  <a:cxn ang="0">
                    <a:pos x="7" y="0"/>
                  </a:cxn>
                  <a:cxn ang="0">
                    <a:pos x="8" y="0"/>
                  </a:cxn>
                </a:cxnLst>
                <a:rect l="0" t="0" r="r" b="b"/>
                <a:pathLst>
                  <a:path w="8" h="2">
                    <a:moveTo>
                      <a:pt x="0" y="2"/>
                    </a:moveTo>
                    <a:lnTo>
                      <a:pt x="7" y="0"/>
                    </a:lnTo>
                    <a:lnTo>
                      <a:pt x="8" y="0"/>
                    </a:lnTo>
                  </a:path>
                </a:pathLst>
              </a:custGeom>
              <a:noFill/>
              <a:ln w="6350">
                <a:solidFill>
                  <a:srgbClr val="000000"/>
                </a:solidFill>
                <a:prstDash val="solid"/>
                <a:round/>
                <a:headEnd/>
                <a:tailEnd/>
              </a:ln>
            </p:spPr>
            <p:txBody>
              <a:bodyPr/>
              <a:lstStyle/>
              <a:p>
                <a:endParaRPr lang="zh-CN" altLang="en-US"/>
              </a:p>
            </p:txBody>
          </p:sp>
          <p:sp>
            <p:nvSpPr>
              <p:cNvPr id="43226" name="Line 218"/>
              <p:cNvSpPr>
                <a:spLocks noChangeShapeType="1"/>
              </p:cNvSpPr>
              <p:nvPr/>
            </p:nvSpPr>
            <p:spPr bwMode="auto">
              <a:xfrm flipV="1">
                <a:off x="1162" y="3835"/>
                <a:ext cx="12" cy="3"/>
              </a:xfrm>
              <a:prstGeom prst="line">
                <a:avLst/>
              </a:prstGeom>
              <a:noFill/>
              <a:ln w="6350">
                <a:solidFill>
                  <a:srgbClr val="000000"/>
                </a:solidFill>
                <a:round/>
                <a:headEnd/>
                <a:tailEnd/>
              </a:ln>
            </p:spPr>
            <p:txBody>
              <a:bodyPr/>
              <a:lstStyle/>
              <a:p>
                <a:endParaRPr lang="zh-CN" altLang="en-US"/>
              </a:p>
            </p:txBody>
          </p:sp>
          <p:sp>
            <p:nvSpPr>
              <p:cNvPr id="43227" name="Line 219"/>
              <p:cNvSpPr>
                <a:spLocks noChangeShapeType="1"/>
              </p:cNvSpPr>
              <p:nvPr/>
            </p:nvSpPr>
            <p:spPr bwMode="auto">
              <a:xfrm flipV="1">
                <a:off x="1186" y="3833"/>
                <a:ext cx="12" cy="2"/>
              </a:xfrm>
              <a:prstGeom prst="line">
                <a:avLst/>
              </a:prstGeom>
              <a:noFill/>
              <a:ln w="6350">
                <a:solidFill>
                  <a:srgbClr val="000000"/>
                </a:solidFill>
                <a:round/>
                <a:headEnd/>
                <a:tailEnd/>
              </a:ln>
            </p:spPr>
            <p:txBody>
              <a:bodyPr/>
              <a:lstStyle/>
              <a:p>
                <a:endParaRPr lang="zh-CN" altLang="en-US"/>
              </a:p>
            </p:txBody>
          </p:sp>
          <p:sp>
            <p:nvSpPr>
              <p:cNvPr id="43228" name="Freeform 220"/>
              <p:cNvSpPr>
                <a:spLocks/>
              </p:cNvSpPr>
              <p:nvPr/>
            </p:nvSpPr>
            <p:spPr bwMode="auto">
              <a:xfrm>
                <a:off x="1210" y="3832"/>
                <a:ext cx="12" cy="1"/>
              </a:xfrm>
              <a:custGeom>
                <a:avLst/>
                <a:gdLst/>
                <a:ahLst/>
                <a:cxnLst>
                  <a:cxn ang="0">
                    <a:pos x="0" y="0"/>
                  </a:cxn>
                  <a:cxn ang="0">
                    <a:pos x="1" y="0"/>
                  </a:cxn>
                  <a:cxn ang="0">
                    <a:pos x="8" y="0"/>
                  </a:cxn>
                </a:cxnLst>
                <a:rect l="0" t="0" r="r" b="b"/>
                <a:pathLst>
                  <a:path w="8">
                    <a:moveTo>
                      <a:pt x="0" y="0"/>
                    </a:moveTo>
                    <a:lnTo>
                      <a:pt x="1" y="0"/>
                    </a:lnTo>
                    <a:lnTo>
                      <a:pt x="8" y="0"/>
                    </a:lnTo>
                  </a:path>
                </a:pathLst>
              </a:custGeom>
              <a:noFill/>
              <a:ln w="6350">
                <a:solidFill>
                  <a:srgbClr val="000000"/>
                </a:solidFill>
                <a:prstDash val="solid"/>
                <a:round/>
                <a:headEnd/>
                <a:tailEnd/>
              </a:ln>
            </p:spPr>
            <p:txBody>
              <a:bodyPr/>
              <a:lstStyle/>
              <a:p>
                <a:endParaRPr lang="zh-CN" altLang="en-US"/>
              </a:p>
            </p:txBody>
          </p:sp>
          <p:sp>
            <p:nvSpPr>
              <p:cNvPr id="43229" name="Line 221"/>
              <p:cNvSpPr>
                <a:spLocks noChangeShapeType="1"/>
              </p:cNvSpPr>
              <p:nvPr/>
            </p:nvSpPr>
            <p:spPr bwMode="auto">
              <a:xfrm>
                <a:off x="1234" y="3830"/>
                <a:ext cx="12" cy="1"/>
              </a:xfrm>
              <a:prstGeom prst="line">
                <a:avLst/>
              </a:prstGeom>
              <a:noFill/>
              <a:ln w="6350">
                <a:solidFill>
                  <a:srgbClr val="000000"/>
                </a:solidFill>
                <a:round/>
                <a:headEnd/>
                <a:tailEnd/>
              </a:ln>
            </p:spPr>
            <p:txBody>
              <a:bodyPr/>
              <a:lstStyle/>
              <a:p>
                <a:endParaRPr lang="zh-CN" altLang="en-US"/>
              </a:p>
            </p:txBody>
          </p:sp>
          <p:sp>
            <p:nvSpPr>
              <p:cNvPr id="43230" name="Line 222"/>
              <p:cNvSpPr>
                <a:spLocks noChangeShapeType="1"/>
              </p:cNvSpPr>
              <p:nvPr/>
            </p:nvSpPr>
            <p:spPr bwMode="auto">
              <a:xfrm flipV="1">
                <a:off x="1258" y="3829"/>
                <a:ext cx="12" cy="1"/>
              </a:xfrm>
              <a:prstGeom prst="line">
                <a:avLst/>
              </a:prstGeom>
              <a:noFill/>
              <a:ln w="6350">
                <a:solidFill>
                  <a:srgbClr val="000000"/>
                </a:solidFill>
                <a:round/>
                <a:headEnd/>
                <a:tailEnd/>
              </a:ln>
            </p:spPr>
            <p:txBody>
              <a:bodyPr/>
              <a:lstStyle/>
              <a:p>
                <a:endParaRPr lang="zh-CN" altLang="en-US"/>
              </a:p>
            </p:txBody>
          </p:sp>
          <p:sp>
            <p:nvSpPr>
              <p:cNvPr id="43231" name="Line 223"/>
              <p:cNvSpPr>
                <a:spLocks noChangeShapeType="1"/>
              </p:cNvSpPr>
              <p:nvPr/>
            </p:nvSpPr>
            <p:spPr bwMode="auto">
              <a:xfrm>
                <a:off x="1282" y="3829"/>
                <a:ext cx="12" cy="1"/>
              </a:xfrm>
              <a:prstGeom prst="line">
                <a:avLst/>
              </a:prstGeom>
              <a:noFill/>
              <a:ln w="6350">
                <a:solidFill>
                  <a:srgbClr val="000000"/>
                </a:solidFill>
                <a:round/>
                <a:headEnd/>
                <a:tailEnd/>
              </a:ln>
            </p:spPr>
            <p:txBody>
              <a:bodyPr/>
              <a:lstStyle/>
              <a:p>
                <a:endParaRPr lang="zh-CN" altLang="en-US"/>
              </a:p>
            </p:txBody>
          </p:sp>
          <p:sp>
            <p:nvSpPr>
              <p:cNvPr id="43232" name="Freeform 224"/>
              <p:cNvSpPr>
                <a:spLocks/>
              </p:cNvSpPr>
              <p:nvPr/>
            </p:nvSpPr>
            <p:spPr bwMode="auto">
              <a:xfrm>
                <a:off x="1306" y="3830"/>
                <a:ext cx="12" cy="1"/>
              </a:xfrm>
              <a:custGeom>
                <a:avLst/>
                <a:gdLst/>
                <a:ahLst/>
                <a:cxnLst>
                  <a:cxn ang="0">
                    <a:pos x="0" y="0"/>
                  </a:cxn>
                  <a:cxn ang="0">
                    <a:pos x="7" y="0"/>
                  </a:cxn>
                  <a:cxn ang="0">
                    <a:pos x="8" y="0"/>
                  </a:cxn>
                </a:cxnLst>
                <a:rect l="0" t="0" r="r" b="b"/>
                <a:pathLst>
                  <a:path w="8">
                    <a:moveTo>
                      <a:pt x="0" y="0"/>
                    </a:moveTo>
                    <a:lnTo>
                      <a:pt x="7" y="0"/>
                    </a:lnTo>
                    <a:lnTo>
                      <a:pt x="8" y="0"/>
                    </a:lnTo>
                  </a:path>
                </a:pathLst>
              </a:custGeom>
              <a:noFill/>
              <a:ln w="6350">
                <a:solidFill>
                  <a:srgbClr val="000000"/>
                </a:solidFill>
                <a:prstDash val="solid"/>
                <a:round/>
                <a:headEnd/>
                <a:tailEnd/>
              </a:ln>
            </p:spPr>
            <p:txBody>
              <a:bodyPr/>
              <a:lstStyle/>
              <a:p>
                <a:endParaRPr lang="zh-CN" altLang="en-US"/>
              </a:p>
            </p:txBody>
          </p:sp>
          <p:sp>
            <p:nvSpPr>
              <p:cNvPr id="43233" name="Line 225"/>
              <p:cNvSpPr>
                <a:spLocks noChangeShapeType="1"/>
              </p:cNvSpPr>
              <p:nvPr/>
            </p:nvSpPr>
            <p:spPr bwMode="auto">
              <a:xfrm>
                <a:off x="1330" y="3830"/>
                <a:ext cx="12" cy="2"/>
              </a:xfrm>
              <a:prstGeom prst="line">
                <a:avLst/>
              </a:prstGeom>
              <a:noFill/>
              <a:ln w="6350">
                <a:solidFill>
                  <a:srgbClr val="000000"/>
                </a:solidFill>
                <a:round/>
                <a:headEnd/>
                <a:tailEnd/>
              </a:ln>
            </p:spPr>
            <p:txBody>
              <a:bodyPr/>
              <a:lstStyle/>
              <a:p>
                <a:endParaRPr lang="zh-CN" altLang="en-US"/>
              </a:p>
            </p:txBody>
          </p:sp>
          <p:sp>
            <p:nvSpPr>
              <p:cNvPr id="43234" name="Line 226"/>
              <p:cNvSpPr>
                <a:spLocks noChangeShapeType="1"/>
              </p:cNvSpPr>
              <p:nvPr/>
            </p:nvSpPr>
            <p:spPr bwMode="auto">
              <a:xfrm>
                <a:off x="1354" y="3832"/>
                <a:ext cx="12" cy="1"/>
              </a:xfrm>
              <a:prstGeom prst="line">
                <a:avLst/>
              </a:prstGeom>
              <a:noFill/>
              <a:ln w="6350">
                <a:solidFill>
                  <a:srgbClr val="000000"/>
                </a:solidFill>
                <a:round/>
                <a:headEnd/>
                <a:tailEnd/>
              </a:ln>
            </p:spPr>
            <p:txBody>
              <a:bodyPr/>
              <a:lstStyle/>
              <a:p>
                <a:endParaRPr lang="zh-CN" altLang="en-US"/>
              </a:p>
            </p:txBody>
          </p:sp>
          <p:sp>
            <p:nvSpPr>
              <p:cNvPr id="43235" name="Freeform 227"/>
              <p:cNvSpPr>
                <a:spLocks/>
              </p:cNvSpPr>
              <p:nvPr/>
            </p:nvSpPr>
            <p:spPr bwMode="auto">
              <a:xfrm>
                <a:off x="1378" y="3835"/>
                <a:ext cx="12" cy="1"/>
              </a:xfrm>
              <a:custGeom>
                <a:avLst/>
                <a:gdLst/>
                <a:ahLst/>
                <a:cxnLst>
                  <a:cxn ang="0">
                    <a:pos x="0" y="0"/>
                  </a:cxn>
                  <a:cxn ang="0">
                    <a:pos x="3" y="0"/>
                  </a:cxn>
                  <a:cxn ang="0">
                    <a:pos x="8" y="1"/>
                  </a:cxn>
                </a:cxnLst>
                <a:rect l="0" t="0" r="r" b="b"/>
                <a:pathLst>
                  <a:path w="8" h="1">
                    <a:moveTo>
                      <a:pt x="0" y="0"/>
                    </a:moveTo>
                    <a:lnTo>
                      <a:pt x="3" y="0"/>
                    </a:lnTo>
                    <a:lnTo>
                      <a:pt x="8" y="1"/>
                    </a:lnTo>
                  </a:path>
                </a:pathLst>
              </a:custGeom>
              <a:noFill/>
              <a:ln w="6350">
                <a:solidFill>
                  <a:srgbClr val="000000"/>
                </a:solidFill>
                <a:prstDash val="solid"/>
                <a:round/>
                <a:headEnd/>
                <a:tailEnd/>
              </a:ln>
            </p:spPr>
            <p:txBody>
              <a:bodyPr/>
              <a:lstStyle/>
              <a:p>
                <a:endParaRPr lang="zh-CN" altLang="en-US"/>
              </a:p>
            </p:txBody>
          </p:sp>
          <p:sp>
            <p:nvSpPr>
              <p:cNvPr id="43236" name="Line 228"/>
              <p:cNvSpPr>
                <a:spLocks noChangeShapeType="1"/>
              </p:cNvSpPr>
              <p:nvPr/>
            </p:nvSpPr>
            <p:spPr bwMode="auto">
              <a:xfrm>
                <a:off x="1402" y="3838"/>
                <a:ext cx="12" cy="1"/>
              </a:xfrm>
              <a:prstGeom prst="line">
                <a:avLst/>
              </a:prstGeom>
              <a:noFill/>
              <a:ln w="6350">
                <a:solidFill>
                  <a:srgbClr val="000000"/>
                </a:solidFill>
                <a:round/>
                <a:headEnd/>
                <a:tailEnd/>
              </a:ln>
            </p:spPr>
            <p:txBody>
              <a:bodyPr/>
              <a:lstStyle/>
              <a:p>
                <a:endParaRPr lang="zh-CN" altLang="en-US"/>
              </a:p>
            </p:txBody>
          </p:sp>
          <p:sp>
            <p:nvSpPr>
              <p:cNvPr id="43237" name="Line 229"/>
              <p:cNvSpPr>
                <a:spLocks noChangeShapeType="1"/>
              </p:cNvSpPr>
              <p:nvPr/>
            </p:nvSpPr>
            <p:spPr bwMode="auto">
              <a:xfrm>
                <a:off x="1402" y="3838"/>
                <a:ext cx="12" cy="1"/>
              </a:xfrm>
              <a:prstGeom prst="line">
                <a:avLst/>
              </a:prstGeom>
              <a:noFill/>
              <a:ln w="6350">
                <a:solidFill>
                  <a:srgbClr val="000000"/>
                </a:solidFill>
                <a:round/>
                <a:headEnd/>
                <a:tailEnd/>
              </a:ln>
            </p:spPr>
            <p:txBody>
              <a:bodyPr/>
              <a:lstStyle/>
              <a:p>
                <a:endParaRPr lang="zh-CN" altLang="en-US"/>
              </a:p>
            </p:txBody>
          </p:sp>
          <p:sp>
            <p:nvSpPr>
              <p:cNvPr id="43238" name="Line 230"/>
              <p:cNvSpPr>
                <a:spLocks noChangeShapeType="1"/>
              </p:cNvSpPr>
              <p:nvPr/>
            </p:nvSpPr>
            <p:spPr bwMode="auto">
              <a:xfrm>
                <a:off x="1426" y="3842"/>
                <a:ext cx="12" cy="3"/>
              </a:xfrm>
              <a:prstGeom prst="line">
                <a:avLst/>
              </a:prstGeom>
              <a:noFill/>
              <a:ln w="6350">
                <a:solidFill>
                  <a:srgbClr val="000000"/>
                </a:solidFill>
                <a:round/>
                <a:headEnd/>
                <a:tailEnd/>
              </a:ln>
            </p:spPr>
            <p:txBody>
              <a:bodyPr/>
              <a:lstStyle/>
              <a:p>
                <a:endParaRPr lang="zh-CN" altLang="en-US"/>
              </a:p>
            </p:txBody>
          </p:sp>
          <p:sp>
            <p:nvSpPr>
              <p:cNvPr id="43239" name="Line 231"/>
              <p:cNvSpPr>
                <a:spLocks noChangeShapeType="1"/>
              </p:cNvSpPr>
              <p:nvPr/>
            </p:nvSpPr>
            <p:spPr bwMode="auto">
              <a:xfrm>
                <a:off x="1450" y="3848"/>
                <a:ext cx="12" cy="5"/>
              </a:xfrm>
              <a:prstGeom prst="line">
                <a:avLst/>
              </a:prstGeom>
              <a:noFill/>
              <a:ln w="6350">
                <a:solidFill>
                  <a:srgbClr val="000000"/>
                </a:solidFill>
                <a:round/>
                <a:headEnd/>
                <a:tailEnd/>
              </a:ln>
            </p:spPr>
            <p:txBody>
              <a:bodyPr/>
              <a:lstStyle/>
              <a:p>
                <a:endParaRPr lang="zh-CN" altLang="en-US"/>
              </a:p>
            </p:txBody>
          </p:sp>
          <p:sp>
            <p:nvSpPr>
              <p:cNvPr id="43240" name="Freeform 232"/>
              <p:cNvSpPr>
                <a:spLocks/>
              </p:cNvSpPr>
              <p:nvPr/>
            </p:nvSpPr>
            <p:spPr bwMode="auto">
              <a:xfrm>
                <a:off x="1473" y="3857"/>
                <a:ext cx="10" cy="5"/>
              </a:xfrm>
              <a:custGeom>
                <a:avLst/>
                <a:gdLst/>
                <a:ahLst/>
                <a:cxnLst>
                  <a:cxn ang="0">
                    <a:pos x="0" y="0"/>
                  </a:cxn>
                  <a:cxn ang="0">
                    <a:pos x="6" y="2"/>
                  </a:cxn>
                  <a:cxn ang="0">
                    <a:pos x="7" y="3"/>
                  </a:cxn>
                </a:cxnLst>
                <a:rect l="0" t="0" r="r" b="b"/>
                <a:pathLst>
                  <a:path w="7" h="3">
                    <a:moveTo>
                      <a:pt x="0" y="0"/>
                    </a:moveTo>
                    <a:lnTo>
                      <a:pt x="6" y="2"/>
                    </a:lnTo>
                    <a:lnTo>
                      <a:pt x="7" y="3"/>
                    </a:lnTo>
                  </a:path>
                </a:pathLst>
              </a:custGeom>
              <a:noFill/>
              <a:ln w="6350">
                <a:solidFill>
                  <a:srgbClr val="000000"/>
                </a:solidFill>
                <a:prstDash val="solid"/>
                <a:round/>
                <a:headEnd/>
                <a:tailEnd/>
              </a:ln>
            </p:spPr>
            <p:txBody>
              <a:bodyPr/>
              <a:lstStyle/>
              <a:p>
                <a:endParaRPr lang="zh-CN" altLang="en-US"/>
              </a:p>
            </p:txBody>
          </p:sp>
          <p:sp>
            <p:nvSpPr>
              <p:cNvPr id="43241" name="Freeform 233"/>
              <p:cNvSpPr>
                <a:spLocks/>
              </p:cNvSpPr>
              <p:nvPr/>
            </p:nvSpPr>
            <p:spPr bwMode="auto">
              <a:xfrm>
                <a:off x="1494" y="3868"/>
                <a:ext cx="9" cy="7"/>
              </a:xfrm>
              <a:custGeom>
                <a:avLst/>
                <a:gdLst/>
                <a:ahLst/>
                <a:cxnLst>
                  <a:cxn ang="0">
                    <a:pos x="0" y="0"/>
                  </a:cxn>
                  <a:cxn ang="0">
                    <a:pos x="1" y="0"/>
                  </a:cxn>
                  <a:cxn ang="0">
                    <a:pos x="6" y="5"/>
                  </a:cxn>
                </a:cxnLst>
                <a:rect l="0" t="0" r="r" b="b"/>
                <a:pathLst>
                  <a:path w="6" h="5">
                    <a:moveTo>
                      <a:pt x="0" y="0"/>
                    </a:moveTo>
                    <a:lnTo>
                      <a:pt x="1" y="0"/>
                    </a:lnTo>
                    <a:lnTo>
                      <a:pt x="6" y="5"/>
                    </a:lnTo>
                  </a:path>
                </a:pathLst>
              </a:custGeom>
              <a:noFill/>
              <a:ln w="6350">
                <a:solidFill>
                  <a:srgbClr val="000000"/>
                </a:solidFill>
                <a:prstDash val="solid"/>
                <a:round/>
                <a:headEnd/>
                <a:tailEnd/>
              </a:ln>
            </p:spPr>
            <p:txBody>
              <a:bodyPr/>
              <a:lstStyle/>
              <a:p>
                <a:endParaRPr lang="zh-CN" altLang="en-US"/>
              </a:p>
            </p:txBody>
          </p:sp>
          <p:sp>
            <p:nvSpPr>
              <p:cNvPr id="43242" name="Freeform 234"/>
              <p:cNvSpPr>
                <a:spLocks/>
              </p:cNvSpPr>
              <p:nvPr/>
            </p:nvSpPr>
            <p:spPr bwMode="auto">
              <a:xfrm>
                <a:off x="1501" y="3886"/>
                <a:ext cx="5" cy="10"/>
              </a:xfrm>
              <a:custGeom>
                <a:avLst/>
                <a:gdLst/>
                <a:ahLst/>
                <a:cxnLst>
                  <a:cxn ang="0">
                    <a:pos x="3" y="0"/>
                  </a:cxn>
                  <a:cxn ang="0">
                    <a:pos x="2" y="5"/>
                  </a:cxn>
                  <a:cxn ang="0">
                    <a:pos x="0" y="7"/>
                  </a:cxn>
                </a:cxnLst>
                <a:rect l="0" t="0" r="r" b="b"/>
                <a:pathLst>
                  <a:path w="3" h="7">
                    <a:moveTo>
                      <a:pt x="3" y="0"/>
                    </a:moveTo>
                    <a:lnTo>
                      <a:pt x="2" y="5"/>
                    </a:lnTo>
                    <a:lnTo>
                      <a:pt x="0" y="7"/>
                    </a:lnTo>
                  </a:path>
                </a:pathLst>
              </a:custGeom>
              <a:noFill/>
              <a:ln w="6350">
                <a:solidFill>
                  <a:srgbClr val="000000"/>
                </a:solidFill>
                <a:prstDash val="solid"/>
                <a:round/>
                <a:headEnd/>
                <a:tailEnd/>
              </a:ln>
            </p:spPr>
            <p:txBody>
              <a:bodyPr/>
              <a:lstStyle/>
              <a:p>
                <a:endParaRPr lang="zh-CN" altLang="en-US"/>
              </a:p>
            </p:txBody>
          </p:sp>
          <p:sp>
            <p:nvSpPr>
              <p:cNvPr id="43243" name="Line 235"/>
              <p:cNvSpPr>
                <a:spLocks noChangeShapeType="1"/>
              </p:cNvSpPr>
              <p:nvPr/>
            </p:nvSpPr>
            <p:spPr bwMode="auto">
              <a:xfrm flipH="1">
                <a:off x="1483" y="3904"/>
                <a:ext cx="9" cy="7"/>
              </a:xfrm>
              <a:prstGeom prst="line">
                <a:avLst/>
              </a:prstGeom>
              <a:noFill/>
              <a:ln w="6350">
                <a:solidFill>
                  <a:srgbClr val="000000"/>
                </a:solidFill>
                <a:round/>
                <a:headEnd/>
                <a:tailEnd/>
              </a:ln>
            </p:spPr>
            <p:txBody>
              <a:bodyPr/>
              <a:lstStyle/>
              <a:p>
                <a:endParaRPr lang="zh-CN" altLang="en-US"/>
              </a:p>
            </p:txBody>
          </p:sp>
          <p:sp>
            <p:nvSpPr>
              <p:cNvPr id="43244" name="Freeform 236"/>
              <p:cNvSpPr>
                <a:spLocks/>
              </p:cNvSpPr>
              <p:nvPr/>
            </p:nvSpPr>
            <p:spPr bwMode="auto">
              <a:xfrm>
                <a:off x="1461" y="3916"/>
                <a:ext cx="12" cy="3"/>
              </a:xfrm>
              <a:custGeom>
                <a:avLst/>
                <a:gdLst/>
                <a:ahLst/>
                <a:cxnLst>
                  <a:cxn ang="0">
                    <a:pos x="8" y="0"/>
                  </a:cxn>
                  <a:cxn ang="0">
                    <a:pos x="2" y="2"/>
                  </a:cxn>
                  <a:cxn ang="0">
                    <a:pos x="0" y="2"/>
                  </a:cxn>
                </a:cxnLst>
                <a:rect l="0" t="0" r="r" b="b"/>
                <a:pathLst>
                  <a:path w="8" h="2">
                    <a:moveTo>
                      <a:pt x="8" y="0"/>
                    </a:moveTo>
                    <a:lnTo>
                      <a:pt x="2" y="2"/>
                    </a:lnTo>
                    <a:lnTo>
                      <a:pt x="0" y="2"/>
                    </a:lnTo>
                  </a:path>
                </a:pathLst>
              </a:custGeom>
              <a:noFill/>
              <a:ln w="6350">
                <a:solidFill>
                  <a:srgbClr val="000000"/>
                </a:solidFill>
                <a:prstDash val="solid"/>
                <a:round/>
                <a:headEnd/>
                <a:tailEnd/>
              </a:ln>
            </p:spPr>
            <p:txBody>
              <a:bodyPr/>
              <a:lstStyle/>
              <a:p>
                <a:endParaRPr lang="zh-CN" altLang="en-US"/>
              </a:p>
            </p:txBody>
          </p:sp>
          <p:sp>
            <p:nvSpPr>
              <p:cNvPr id="43245" name="Freeform 237"/>
              <p:cNvSpPr>
                <a:spLocks/>
              </p:cNvSpPr>
              <p:nvPr/>
            </p:nvSpPr>
            <p:spPr bwMode="auto">
              <a:xfrm>
                <a:off x="1437" y="3922"/>
                <a:ext cx="12" cy="3"/>
              </a:xfrm>
              <a:custGeom>
                <a:avLst/>
                <a:gdLst/>
                <a:ahLst/>
                <a:cxnLst>
                  <a:cxn ang="0">
                    <a:pos x="8" y="0"/>
                  </a:cxn>
                  <a:cxn ang="0">
                    <a:pos x="2" y="2"/>
                  </a:cxn>
                  <a:cxn ang="0">
                    <a:pos x="0" y="2"/>
                  </a:cxn>
                </a:cxnLst>
                <a:rect l="0" t="0" r="r" b="b"/>
                <a:pathLst>
                  <a:path w="8" h="2">
                    <a:moveTo>
                      <a:pt x="8" y="0"/>
                    </a:moveTo>
                    <a:lnTo>
                      <a:pt x="2" y="2"/>
                    </a:lnTo>
                    <a:lnTo>
                      <a:pt x="0" y="2"/>
                    </a:lnTo>
                  </a:path>
                </a:pathLst>
              </a:custGeom>
              <a:noFill/>
              <a:ln w="6350">
                <a:solidFill>
                  <a:srgbClr val="000000"/>
                </a:solidFill>
                <a:prstDash val="solid"/>
                <a:round/>
                <a:headEnd/>
                <a:tailEnd/>
              </a:ln>
            </p:spPr>
            <p:txBody>
              <a:bodyPr/>
              <a:lstStyle/>
              <a:p>
                <a:endParaRPr lang="zh-CN" altLang="en-US"/>
              </a:p>
            </p:txBody>
          </p:sp>
          <p:sp>
            <p:nvSpPr>
              <p:cNvPr id="43246" name="Freeform 238"/>
              <p:cNvSpPr>
                <a:spLocks/>
              </p:cNvSpPr>
              <p:nvPr/>
            </p:nvSpPr>
            <p:spPr bwMode="auto">
              <a:xfrm>
                <a:off x="1413" y="3928"/>
                <a:ext cx="12" cy="3"/>
              </a:xfrm>
              <a:custGeom>
                <a:avLst/>
                <a:gdLst/>
                <a:ahLst/>
                <a:cxnLst>
                  <a:cxn ang="0">
                    <a:pos x="8" y="0"/>
                  </a:cxn>
                  <a:cxn ang="0">
                    <a:pos x="1" y="2"/>
                  </a:cxn>
                  <a:cxn ang="0">
                    <a:pos x="0" y="2"/>
                  </a:cxn>
                </a:cxnLst>
                <a:rect l="0" t="0" r="r" b="b"/>
                <a:pathLst>
                  <a:path w="8" h="2">
                    <a:moveTo>
                      <a:pt x="8" y="0"/>
                    </a:moveTo>
                    <a:lnTo>
                      <a:pt x="1" y="2"/>
                    </a:lnTo>
                    <a:lnTo>
                      <a:pt x="0" y="2"/>
                    </a:lnTo>
                  </a:path>
                </a:pathLst>
              </a:custGeom>
              <a:noFill/>
              <a:ln w="6350">
                <a:solidFill>
                  <a:srgbClr val="000000"/>
                </a:solidFill>
                <a:prstDash val="solid"/>
                <a:round/>
                <a:headEnd/>
                <a:tailEnd/>
              </a:ln>
            </p:spPr>
            <p:txBody>
              <a:bodyPr/>
              <a:lstStyle/>
              <a:p>
                <a:endParaRPr lang="zh-CN" altLang="en-US"/>
              </a:p>
            </p:txBody>
          </p:sp>
          <p:sp>
            <p:nvSpPr>
              <p:cNvPr id="43247" name="Line 239"/>
              <p:cNvSpPr>
                <a:spLocks noChangeShapeType="1"/>
              </p:cNvSpPr>
              <p:nvPr/>
            </p:nvSpPr>
            <p:spPr bwMode="auto">
              <a:xfrm flipH="1">
                <a:off x="1389" y="3932"/>
                <a:ext cx="12" cy="2"/>
              </a:xfrm>
              <a:prstGeom prst="line">
                <a:avLst/>
              </a:prstGeom>
              <a:noFill/>
              <a:ln w="6350">
                <a:solidFill>
                  <a:srgbClr val="000000"/>
                </a:solidFill>
                <a:round/>
                <a:headEnd/>
                <a:tailEnd/>
              </a:ln>
            </p:spPr>
            <p:txBody>
              <a:bodyPr/>
              <a:lstStyle/>
              <a:p>
                <a:endParaRPr lang="zh-CN" altLang="en-US"/>
              </a:p>
            </p:txBody>
          </p:sp>
          <p:sp>
            <p:nvSpPr>
              <p:cNvPr id="43248" name="Line 240"/>
              <p:cNvSpPr>
                <a:spLocks noChangeShapeType="1"/>
              </p:cNvSpPr>
              <p:nvPr/>
            </p:nvSpPr>
            <p:spPr bwMode="auto">
              <a:xfrm flipH="1">
                <a:off x="1365" y="3935"/>
                <a:ext cx="12" cy="2"/>
              </a:xfrm>
              <a:prstGeom prst="line">
                <a:avLst/>
              </a:prstGeom>
              <a:noFill/>
              <a:ln w="6350">
                <a:solidFill>
                  <a:srgbClr val="000000"/>
                </a:solidFill>
                <a:round/>
                <a:headEnd/>
                <a:tailEnd/>
              </a:ln>
            </p:spPr>
            <p:txBody>
              <a:bodyPr/>
              <a:lstStyle/>
              <a:p>
                <a:endParaRPr lang="zh-CN" altLang="en-US"/>
              </a:p>
            </p:txBody>
          </p:sp>
          <p:sp>
            <p:nvSpPr>
              <p:cNvPr id="43249" name="Freeform 241"/>
              <p:cNvSpPr>
                <a:spLocks/>
              </p:cNvSpPr>
              <p:nvPr/>
            </p:nvSpPr>
            <p:spPr bwMode="auto">
              <a:xfrm>
                <a:off x="1341" y="3938"/>
                <a:ext cx="12" cy="2"/>
              </a:xfrm>
              <a:custGeom>
                <a:avLst/>
                <a:gdLst/>
                <a:ahLst/>
                <a:cxnLst>
                  <a:cxn ang="0">
                    <a:pos x="8" y="0"/>
                  </a:cxn>
                  <a:cxn ang="0">
                    <a:pos x="7" y="0"/>
                  </a:cxn>
                  <a:cxn ang="0">
                    <a:pos x="0" y="1"/>
                  </a:cxn>
                </a:cxnLst>
                <a:rect l="0" t="0" r="r" b="b"/>
                <a:pathLst>
                  <a:path w="8" h="1">
                    <a:moveTo>
                      <a:pt x="8" y="0"/>
                    </a:moveTo>
                    <a:lnTo>
                      <a:pt x="7" y="0"/>
                    </a:lnTo>
                    <a:lnTo>
                      <a:pt x="0" y="1"/>
                    </a:lnTo>
                  </a:path>
                </a:pathLst>
              </a:custGeom>
              <a:noFill/>
              <a:ln w="6350">
                <a:solidFill>
                  <a:srgbClr val="000000"/>
                </a:solidFill>
                <a:prstDash val="solid"/>
                <a:round/>
                <a:headEnd/>
                <a:tailEnd/>
              </a:ln>
            </p:spPr>
            <p:txBody>
              <a:bodyPr/>
              <a:lstStyle/>
              <a:p>
                <a:endParaRPr lang="zh-CN" altLang="en-US"/>
              </a:p>
            </p:txBody>
          </p:sp>
          <p:sp>
            <p:nvSpPr>
              <p:cNvPr id="43250" name="Line 242"/>
              <p:cNvSpPr>
                <a:spLocks noChangeShapeType="1"/>
              </p:cNvSpPr>
              <p:nvPr/>
            </p:nvSpPr>
            <p:spPr bwMode="auto">
              <a:xfrm flipH="1">
                <a:off x="1317" y="3940"/>
                <a:ext cx="12" cy="1"/>
              </a:xfrm>
              <a:prstGeom prst="line">
                <a:avLst/>
              </a:prstGeom>
              <a:noFill/>
              <a:ln w="6350">
                <a:solidFill>
                  <a:srgbClr val="000000"/>
                </a:solidFill>
                <a:round/>
                <a:headEnd/>
                <a:tailEnd/>
              </a:ln>
            </p:spPr>
            <p:txBody>
              <a:bodyPr/>
              <a:lstStyle/>
              <a:p>
                <a:endParaRPr lang="zh-CN" altLang="en-US"/>
              </a:p>
            </p:txBody>
          </p:sp>
          <p:sp>
            <p:nvSpPr>
              <p:cNvPr id="43251" name="Line 243"/>
              <p:cNvSpPr>
                <a:spLocks noChangeShapeType="1"/>
              </p:cNvSpPr>
              <p:nvPr/>
            </p:nvSpPr>
            <p:spPr bwMode="auto">
              <a:xfrm flipH="1">
                <a:off x="1317" y="3940"/>
                <a:ext cx="12" cy="1"/>
              </a:xfrm>
              <a:prstGeom prst="line">
                <a:avLst/>
              </a:prstGeom>
              <a:noFill/>
              <a:ln w="6350">
                <a:solidFill>
                  <a:srgbClr val="000000"/>
                </a:solidFill>
                <a:round/>
                <a:headEnd/>
                <a:tailEnd/>
              </a:ln>
            </p:spPr>
            <p:txBody>
              <a:bodyPr/>
              <a:lstStyle/>
              <a:p>
                <a:endParaRPr lang="zh-CN" altLang="en-US"/>
              </a:p>
            </p:txBody>
          </p:sp>
          <p:sp>
            <p:nvSpPr>
              <p:cNvPr id="43252" name="Line 244"/>
              <p:cNvSpPr>
                <a:spLocks noChangeShapeType="1"/>
              </p:cNvSpPr>
              <p:nvPr/>
            </p:nvSpPr>
            <p:spPr bwMode="auto">
              <a:xfrm flipH="1">
                <a:off x="1293" y="3941"/>
                <a:ext cx="12" cy="1"/>
              </a:xfrm>
              <a:prstGeom prst="line">
                <a:avLst/>
              </a:prstGeom>
              <a:noFill/>
              <a:ln w="6350">
                <a:solidFill>
                  <a:srgbClr val="000000"/>
                </a:solidFill>
                <a:round/>
                <a:headEnd/>
                <a:tailEnd/>
              </a:ln>
            </p:spPr>
            <p:txBody>
              <a:bodyPr/>
              <a:lstStyle/>
              <a:p>
                <a:endParaRPr lang="zh-CN" altLang="en-US"/>
              </a:p>
            </p:txBody>
          </p:sp>
          <p:sp>
            <p:nvSpPr>
              <p:cNvPr id="43253" name="Line 245"/>
              <p:cNvSpPr>
                <a:spLocks noChangeShapeType="1"/>
              </p:cNvSpPr>
              <p:nvPr/>
            </p:nvSpPr>
            <p:spPr bwMode="auto">
              <a:xfrm flipH="1">
                <a:off x="1269" y="3941"/>
                <a:ext cx="12" cy="1"/>
              </a:xfrm>
              <a:prstGeom prst="line">
                <a:avLst/>
              </a:prstGeom>
              <a:noFill/>
              <a:ln w="6350">
                <a:solidFill>
                  <a:srgbClr val="000000"/>
                </a:solidFill>
                <a:round/>
                <a:headEnd/>
                <a:tailEnd/>
              </a:ln>
            </p:spPr>
            <p:txBody>
              <a:bodyPr/>
              <a:lstStyle/>
              <a:p>
                <a:endParaRPr lang="zh-CN" altLang="en-US"/>
              </a:p>
            </p:txBody>
          </p:sp>
          <p:sp>
            <p:nvSpPr>
              <p:cNvPr id="43254" name="Freeform 246"/>
              <p:cNvSpPr>
                <a:spLocks/>
              </p:cNvSpPr>
              <p:nvPr/>
            </p:nvSpPr>
            <p:spPr bwMode="auto">
              <a:xfrm>
                <a:off x="1245" y="3941"/>
                <a:ext cx="12" cy="1"/>
              </a:xfrm>
              <a:custGeom>
                <a:avLst/>
                <a:gdLst/>
                <a:ahLst/>
                <a:cxnLst>
                  <a:cxn ang="0">
                    <a:pos x="8" y="0"/>
                  </a:cxn>
                  <a:cxn ang="0">
                    <a:pos x="1" y="0"/>
                  </a:cxn>
                  <a:cxn ang="0">
                    <a:pos x="0" y="0"/>
                  </a:cxn>
                </a:cxnLst>
                <a:rect l="0" t="0" r="r" b="b"/>
                <a:pathLst>
                  <a:path w="8">
                    <a:moveTo>
                      <a:pt x="8" y="0"/>
                    </a:moveTo>
                    <a:lnTo>
                      <a:pt x="1" y="0"/>
                    </a:lnTo>
                    <a:lnTo>
                      <a:pt x="0" y="0"/>
                    </a:lnTo>
                  </a:path>
                </a:pathLst>
              </a:custGeom>
              <a:noFill/>
              <a:ln w="6350">
                <a:solidFill>
                  <a:srgbClr val="000000"/>
                </a:solidFill>
                <a:prstDash val="solid"/>
                <a:round/>
                <a:headEnd/>
                <a:tailEnd/>
              </a:ln>
            </p:spPr>
            <p:txBody>
              <a:bodyPr/>
              <a:lstStyle/>
              <a:p>
                <a:endParaRPr lang="zh-CN" altLang="en-US"/>
              </a:p>
            </p:txBody>
          </p:sp>
          <p:sp>
            <p:nvSpPr>
              <p:cNvPr id="43255" name="Line 247"/>
              <p:cNvSpPr>
                <a:spLocks noChangeShapeType="1"/>
              </p:cNvSpPr>
              <p:nvPr/>
            </p:nvSpPr>
            <p:spPr bwMode="auto">
              <a:xfrm flipH="1">
                <a:off x="1221" y="3940"/>
                <a:ext cx="12" cy="1"/>
              </a:xfrm>
              <a:prstGeom prst="line">
                <a:avLst/>
              </a:prstGeom>
              <a:noFill/>
              <a:ln w="6350">
                <a:solidFill>
                  <a:srgbClr val="000000"/>
                </a:solidFill>
                <a:round/>
                <a:headEnd/>
                <a:tailEnd/>
              </a:ln>
            </p:spPr>
            <p:txBody>
              <a:bodyPr/>
              <a:lstStyle/>
              <a:p>
                <a:endParaRPr lang="zh-CN" altLang="en-US"/>
              </a:p>
            </p:txBody>
          </p:sp>
          <p:sp>
            <p:nvSpPr>
              <p:cNvPr id="43256" name="Line 248"/>
              <p:cNvSpPr>
                <a:spLocks noChangeShapeType="1"/>
              </p:cNvSpPr>
              <p:nvPr/>
            </p:nvSpPr>
            <p:spPr bwMode="auto">
              <a:xfrm flipH="1" flipV="1">
                <a:off x="1197" y="3937"/>
                <a:ext cx="12" cy="1"/>
              </a:xfrm>
              <a:prstGeom prst="line">
                <a:avLst/>
              </a:prstGeom>
              <a:noFill/>
              <a:ln w="6350">
                <a:solidFill>
                  <a:srgbClr val="000000"/>
                </a:solidFill>
                <a:round/>
                <a:headEnd/>
                <a:tailEnd/>
              </a:ln>
            </p:spPr>
            <p:txBody>
              <a:bodyPr/>
              <a:lstStyle/>
              <a:p>
                <a:endParaRPr lang="zh-CN" altLang="en-US"/>
              </a:p>
            </p:txBody>
          </p:sp>
          <p:sp>
            <p:nvSpPr>
              <p:cNvPr id="43257" name="Freeform 249"/>
              <p:cNvSpPr>
                <a:spLocks/>
              </p:cNvSpPr>
              <p:nvPr/>
            </p:nvSpPr>
            <p:spPr bwMode="auto">
              <a:xfrm>
                <a:off x="1173" y="3934"/>
                <a:ext cx="12" cy="1"/>
              </a:xfrm>
              <a:custGeom>
                <a:avLst/>
                <a:gdLst/>
                <a:ahLst/>
                <a:cxnLst>
                  <a:cxn ang="0">
                    <a:pos x="8" y="1"/>
                  </a:cxn>
                  <a:cxn ang="0">
                    <a:pos x="4" y="1"/>
                  </a:cxn>
                  <a:cxn ang="0">
                    <a:pos x="0" y="0"/>
                  </a:cxn>
                </a:cxnLst>
                <a:rect l="0" t="0" r="r" b="b"/>
                <a:pathLst>
                  <a:path w="8" h="1">
                    <a:moveTo>
                      <a:pt x="8" y="1"/>
                    </a:moveTo>
                    <a:lnTo>
                      <a:pt x="4" y="1"/>
                    </a:lnTo>
                    <a:lnTo>
                      <a:pt x="0" y="0"/>
                    </a:lnTo>
                  </a:path>
                </a:pathLst>
              </a:custGeom>
              <a:noFill/>
              <a:ln w="6350">
                <a:solidFill>
                  <a:srgbClr val="000000"/>
                </a:solidFill>
                <a:prstDash val="solid"/>
                <a:round/>
                <a:headEnd/>
                <a:tailEnd/>
              </a:ln>
            </p:spPr>
            <p:txBody>
              <a:bodyPr/>
              <a:lstStyle/>
              <a:p>
                <a:endParaRPr lang="zh-CN" altLang="en-US"/>
              </a:p>
            </p:txBody>
          </p:sp>
          <p:sp>
            <p:nvSpPr>
              <p:cNvPr id="43258" name="Line 250"/>
              <p:cNvSpPr>
                <a:spLocks noChangeShapeType="1"/>
              </p:cNvSpPr>
              <p:nvPr/>
            </p:nvSpPr>
            <p:spPr bwMode="auto">
              <a:xfrm flipH="1" flipV="1">
                <a:off x="1149" y="3931"/>
                <a:ext cx="12" cy="1"/>
              </a:xfrm>
              <a:prstGeom prst="line">
                <a:avLst/>
              </a:prstGeom>
              <a:noFill/>
              <a:ln w="6350">
                <a:solidFill>
                  <a:srgbClr val="000000"/>
                </a:solidFill>
                <a:round/>
                <a:headEnd/>
                <a:tailEnd/>
              </a:ln>
            </p:spPr>
            <p:txBody>
              <a:bodyPr/>
              <a:lstStyle/>
              <a:p>
                <a:endParaRPr lang="zh-CN" altLang="en-US"/>
              </a:p>
            </p:txBody>
          </p:sp>
          <p:sp>
            <p:nvSpPr>
              <p:cNvPr id="43259" name="Line 251"/>
              <p:cNvSpPr>
                <a:spLocks noChangeShapeType="1"/>
              </p:cNvSpPr>
              <p:nvPr/>
            </p:nvSpPr>
            <p:spPr bwMode="auto">
              <a:xfrm flipH="1" flipV="1">
                <a:off x="1149" y="3931"/>
                <a:ext cx="12" cy="1"/>
              </a:xfrm>
              <a:prstGeom prst="line">
                <a:avLst/>
              </a:prstGeom>
              <a:noFill/>
              <a:ln w="6350">
                <a:solidFill>
                  <a:srgbClr val="000000"/>
                </a:solidFill>
                <a:round/>
                <a:headEnd/>
                <a:tailEnd/>
              </a:ln>
            </p:spPr>
            <p:txBody>
              <a:bodyPr/>
              <a:lstStyle/>
              <a:p>
                <a:endParaRPr lang="zh-CN" altLang="en-US"/>
              </a:p>
            </p:txBody>
          </p:sp>
          <p:sp>
            <p:nvSpPr>
              <p:cNvPr id="43260" name="Line 252"/>
              <p:cNvSpPr>
                <a:spLocks noChangeShapeType="1"/>
              </p:cNvSpPr>
              <p:nvPr/>
            </p:nvSpPr>
            <p:spPr bwMode="auto">
              <a:xfrm flipH="1" flipV="1">
                <a:off x="1125" y="3925"/>
                <a:ext cx="12" cy="3"/>
              </a:xfrm>
              <a:prstGeom prst="line">
                <a:avLst/>
              </a:prstGeom>
              <a:noFill/>
              <a:ln w="6350">
                <a:solidFill>
                  <a:srgbClr val="000000"/>
                </a:solidFill>
                <a:round/>
                <a:headEnd/>
                <a:tailEnd/>
              </a:ln>
            </p:spPr>
            <p:txBody>
              <a:bodyPr/>
              <a:lstStyle/>
              <a:p>
                <a:endParaRPr lang="zh-CN" altLang="en-US"/>
              </a:p>
            </p:txBody>
          </p:sp>
          <p:sp>
            <p:nvSpPr>
              <p:cNvPr id="43261" name="Line 253"/>
              <p:cNvSpPr>
                <a:spLocks noChangeShapeType="1"/>
              </p:cNvSpPr>
              <p:nvPr/>
            </p:nvSpPr>
            <p:spPr bwMode="auto">
              <a:xfrm flipH="1" flipV="1">
                <a:off x="1101" y="3919"/>
                <a:ext cx="12" cy="3"/>
              </a:xfrm>
              <a:prstGeom prst="line">
                <a:avLst/>
              </a:prstGeom>
              <a:noFill/>
              <a:ln w="6350">
                <a:solidFill>
                  <a:srgbClr val="000000"/>
                </a:solidFill>
                <a:round/>
                <a:headEnd/>
                <a:tailEnd/>
              </a:ln>
            </p:spPr>
            <p:txBody>
              <a:bodyPr/>
              <a:lstStyle/>
              <a:p>
                <a:endParaRPr lang="zh-CN" altLang="en-US"/>
              </a:p>
            </p:txBody>
          </p:sp>
          <p:sp>
            <p:nvSpPr>
              <p:cNvPr id="43262" name="Freeform 254"/>
              <p:cNvSpPr>
                <a:spLocks/>
              </p:cNvSpPr>
              <p:nvPr/>
            </p:nvSpPr>
            <p:spPr bwMode="auto">
              <a:xfrm>
                <a:off x="1080" y="3910"/>
                <a:ext cx="10" cy="4"/>
              </a:xfrm>
              <a:custGeom>
                <a:avLst/>
                <a:gdLst/>
                <a:ahLst/>
                <a:cxnLst>
                  <a:cxn ang="0">
                    <a:pos x="7" y="3"/>
                  </a:cxn>
                  <a:cxn ang="0">
                    <a:pos x="1" y="1"/>
                  </a:cxn>
                  <a:cxn ang="0">
                    <a:pos x="0" y="0"/>
                  </a:cxn>
                </a:cxnLst>
                <a:rect l="0" t="0" r="r" b="b"/>
                <a:pathLst>
                  <a:path w="7" h="3">
                    <a:moveTo>
                      <a:pt x="7" y="3"/>
                    </a:moveTo>
                    <a:lnTo>
                      <a:pt x="1" y="1"/>
                    </a:lnTo>
                    <a:lnTo>
                      <a:pt x="0" y="0"/>
                    </a:lnTo>
                  </a:path>
                </a:pathLst>
              </a:custGeom>
              <a:noFill/>
              <a:ln w="6350">
                <a:solidFill>
                  <a:srgbClr val="000000"/>
                </a:solidFill>
                <a:prstDash val="solid"/>
                <a:round/>
                <a:headEnd/>
                <a:tailEnd/>
              </a:ln>
            </p:spPr>
            <p:txBody>
              <a:bodyPr/>
              <a:lstStyle/>
              <a:p>
                <a:endParaRPr lang="zh-CN" altLang="en-US"/>
              </a:p>
            </p:txBody>
          </p:sp>
          <p:sp>
            <p:nvSpPr>
              <p:cNvPr id="43263" name="Freeform 255"/>
              <p:cNvSpPr>
                <a:spLocks/>
              </p:cNvSpPr>
              <p:nvPr/>
            </p:nvSpPr>
            <p:spPr bwMode="auto">
              <a:xfrm>
                <a:off x="1060" y="3895"/>
                <a:ext cx="9" cy="9"/>
              </a:xfrm>
              <a:custGeom>
                <a:avLst/>
                <a:gdLst/>
                <a:ahLst/>
                <a:cxnLst>
                  <a:cxn ang="0">
                    <a:pos x="6" y="6"/>
                  </a:cxn>
                  <a:cxn ang="0">
                    <a:pos x="5" y="5"/>
                  </a:cxn>
                  <a:cxn ang="0">
                    <a:pos x="0" y="0"/>
                  </a:cxn>
                </a:cxnLst>
                <a:rect l="0" t="0" r="r" b="b"/>
                <a:pathLst>
                  <a:path w="6" h="6">
                    <a:moveTo>
                      <a:pt x="6" y="6"/>
                    </a:moveTo>
                    <a:lnTo>
                      <a:pt x="5" y="5"/>
                    </a:lnTo>
                    <a:lnTo>
                      <a:pt x="0" y="0"/>
                    </a:lnTo>
                  </a:path>
                </a:pathLst>
              </a:custGeom>
              <a:noFill/>
              <a:ln w="6350">
                <a:solidFill>
                  <a:srgbClr val="000000"/>
                </a:solidFill>
                <a:prstDash val="solid"/>
                <a:round/>
                <a:headEnd/>
                <a:tailEnd/>
              </a:ln>
            </p:spPr>
            <p:txBody>
              <a:bodyPr/>
              <a:lstStyle/>
              <a:p>
                <a:endParaRPr lang="zh-CN" altLang="en-US"/>
              </a:p>
            </p:txBody>
          </p:sp>
          <p:sp>
            <p:nvSpPr>
              <p:cNvPr id="43264" name="Line 256"/>
              <p:cNvSpPr>
                <a:spLocks noChangeShapeType="1"/>
              </p:cNvSpPr>
              <p:nvPr/>
            </p:nvSpPr>
            <p:spPr bwMode="auto">
              <a:xfrm>
                <a:off x="1056" y="3886"/>
                <a:ext cx="1" cy="12"/>
              </a:xfrm>
              <a:prstGeom prst="line">
                <a:avLst/>
              </a:prstGeom>
              <a:noFill/>
              <a:ln w="6350">
                <a:solidFill>
                  <a:srgbClr val="000000"/>
                </a:solidFill>
                <a:round/>
                <a:headEnd/>
                <a:tailEnd/>
              </a:ln>
            </p:spPr>
            <p:txBody>
              <a:bodyPr/>
              <a:lstStyle/>
              <a:p>
                <a:endParaRPr lang="zh-CN" altLang="en-US"/>
              </a:p>
            </p:txBody>
          </p:sp>
          <p:sp>
            <p:nvSpPr>
              <p:cNvPr id="43265" name="Line 257"/>
              <p:cNvSpPr>
                <a:spLocks noChangeShapeType="1"/>
              </p:cNvSpPr>
              <p:nvPr/>
            </p:nvSpPr>
            <p:spPr bwMode="auto">
              <a:xfrm>
                <a:off x="1056" y="3910"/>
                <a:ext cx="1" cy="12"/>
              </a:xfrm>
              <a:prstGeom prst="line">
                <a:avLst/>
              </a:prstGeom>
              <a:noFill/>
              <a:ln w="6350">
                <a:solidFill>
                  <a:srgbClr val="000000"/>
                </a:solidFill>
                <a:round/>
                <a:headEnd/>
                <a:tailEnd/>
              </a:ln>
            </p:spPr>
            <p:txBody>
              <a:bodyPr/>
              <a:lstStyle/>
              <a:p>
                <a:endParaRPr lang="zh-CN" altLang="en-US"/>
              </a:p>
            </p:txBody>
          </p:sp>
          <p:sp>
            <p:nvSpPr>
              <p:cNvPr id="43266" name="Line 258"/>
              <p:cNvSpPr>
                <a:spLocks noChangeShapeType="1"/>
              </p:cNvSpPr>
              <p:nvPr/>
            </p:nvSpPr>
            <p:spPr bwMode="auto">
              <a:xfrm>
                <a:off x="1056" y="3934"/>
                <a:ext cx="1" cy="12"/>
              </a:xfrm>
              <a:prstGeom prst="line">
                <a:avLst/>
              </a:prstGeom>
              <a:noFill/>
              <a:ln w="6350">
                <a:solidFill>
                  <a:srgbClr val="000000"/>
                </a:solidFill>
                <a:round/>
                <a:headEnd/>
                <a:tailEnd/>
              </a:ln>
            </p:spPr>
            <p:txBody>
              <a:bodyPr/>
              <a:lstStyle/>
              <a:p>
                <a:endParaRPr lang="zh-CN" altLang="en-US"/>
              </a:p>
            </p:txBody>
          </p:sp>
          <p:sp>
            <p:nvSpPr>
              <p:cNvPr id="43267" name="Line 259"/>
              <p:cNvSpPr>
                <a:spLocks noChangeShapeType="1"/>
              </p:cNvSpPr>
              <p:nvPr/>
            </p:nvSpPr>
            <p:spPr bwMode="auto">
              <a:xfrm>
                <a:off x="1056" y="3958"/>
                <a:ext cx="1" cy="12"/>
              </a:xfrm>
              <a:prstGeom prst="line">
                <a:avLst/>
              </a:prstGeom>
              <a:noFill/>
              <a:ln w="6350">
                <a:solidFill>
                  <a:srgbClr val="000000"/>
                </a:solidFill>
                <a:round/>
                <a:headEnd/>
                <a:tailEnd/>
              </a:ln>
            </p:spPr>
            <p:txBody>
              <a:bodyPr/>
              <a:lstStyle/>
              <a:p>
                <a:endParaRPr lang="zh-CN" altLang="en-US"/>
              </a:p>
            </p:txBody>
          </p:sp>
          <p:sp>
            <p:nvSpPr>
              <p:cNvPr id="43268" name="Line 260"/>
              <p:cNvSpPr>
                <a:spLocks noChangeShapeType="1"/>
              </p:cNvSpPr>
              <p:nvPr/>
            </p:nvSpPr>
            <p:spPr bwMode="auto">
              <a:xfrm>
                <a:off x="1056" y="3982"/>
                <a:ext cx="1" cy="12"/>
              </a:xfrm>
              <a:prstGeom prst="line">
                <a:avLst/>
              </a:prstGeom>
              <a:noFill/>
              <a:ln w="6350">
                <a:solidFill>
                  <a:srgbClr val="000000"/>
                </a:solidFill>
                <a:round/>
                <a:headEnd/>
                <a:tailEnd/>
              </a:ln>
            </p:spPr>
            <p:txBody>
              <a:bodyPr/>
              <a:lstStyle/>
              <a:p>
                <a:endParaRPr lang="zh-CN" altLang="en-US"/>
              </a:p>
            </p:txBody>
          </p:sp>
          <p:sp>
            <p:nvSpPr>
              <p:cNvPr id="43269" name="Line 261"/>
              <p:cNvSpPr>
                <a:spLocks noChangeShapeType="1"/>
              </p:cNvSpPr>
              <p:nvPr/>
            </p:nvSpPr>
            <p:spPr bwMode="auto">
              <a:xfrm>
                <a:off x="1056" y="4006"/>
                <a:ext cx="1" cy="12"/>
              </a:xfrm>
              <a:prstGeom prst="line">
                <a:avLst/>
              </a:prstGeom>
              <a:noFill/>
              <a:ln w="6350">
                <a:solidFill>
                  <a:srgbClr val="000000"/>
                </a:solidFill>
                <a:round/>
                <a:headEnd/>
                <a:tailEnd/>
              </a:ln>
            </p:spPr>
            <p:txBody>
              <a:bodyPr/>
              <a:lstStyle/>
              <a:p>
                <a:endParaRPr lang="zh-CN" altLang="en-US"/>
              </a:p>
            </p:txBody>
          </p:sp>
          <p:sp>
            <p:nvSpPr>
              <p:cNvPr id="43270" name="Line 262"/>
              <p:cNvSpPr>
                <a:spLocks noChangeShapeType="1"/>
              </p:cNvSpPr>
              <p:nvPr/>
            </p:nvSpPr>
            <p:spPr bwMode="auto">
              <a:xfrm>
                <a:off x="1056" y="4030"/>
                <a:ext cx="1" cy="12"/>
              </a:xfrm>
              <a:prstGeom prst="line">
                <a:avLst/>
              </a:prstGeom>
              <a:noFill/>
              <a:ln w="6350">
                <a:solidFill>
                  <a:srgbClr val="000000"/>
                </a:solidFill>
                <a:round/>
                <a:headEnd/>
                <a:tailEnd/>
              </a:ln>
            </p:spPr>
            <p:txBody>
              <a:bodyPr/>
              <a:lstStyle/>
              <a:p>
                <a:endParaRPr lang="zh-CN" altLang="en-US"/>
              </a:p>
            </p:txBody>
          </p:sp>
          <p:sp>
            <p:nvSpPr>
              <p:cNvPr id="43271" name="Line 263"/>
              <p:cNvSpPr>
                <a:spLocks noChangeShapeType="1"/>
              </p:cNvSpPr>
              <p:nvPr/>
            </p:nvSpPr>
            <p:spPr bwMode="auto">
              <a:xfrm>
                <a:off x="1056" y="4054"/>
                <a:ext cx="1" cy="12"/>
              </a:xfrm>
              <a:prstGeom prst="line">
                <a:avLst/>
              </a:prstGeom>
              <a:noFill/>
              <a:ln w="6350">
                <a:solidFill>
                  <a:srgbClr val="000000"/>
                </a:solidFill>
                <a:round/>
                <a:headEnd/>
                <a:tailEnd/>
              </a:ln>
            </p:spPr>
            <p:txBody>
              <a:bodyPr/>
              <a:lstStyle/>
              <a:p>
                <a:endParaRPr lang="zh-CN" altLang="en-US"/>
              </a:p>
            </p:txBody>
          </p:sp>
          <p:sp>
            <p:nvSpPr>
              <p:cNvPr id="43272" name="Line 264"/>
              <p:cNvSpPr>
                <a:spLocks noChangeShapeType="1"/>
              </p:cNvSpPr>
              <p:nvPr/>
            </p:nvSpPr>
            <p:spPr bwMode="auto">
              <a:xfrm>
                <a:off x="1056" y="4078"/>
                <a:ext cx="1" cy="12"/>
              </a:xfrm>
              <a:prstGeom prst="line">
                <a:avLst/>
              </a:prstGeom>
              <a:noFill/>
              <a:ln w="6350">
                <a:solidFill>
                  <a:srgbClr val="000000"/>
                </a:solidFill>
                <a:round/>
                <a:headEnd/>
                <a:tailEnd/>
              </a:ln>
            </p:spPr>
            <p:txBody>
              <a:bodyPr/>
              <a:lstStyle/>
              <a:p>
                <a:endParaRPr lang="zh-CN" altLang="en-US"/>
              </a:p>
            </p:txBody>
          </p:sp>
          <p:sp>
            <p:nvSpPr>
              <p:cNvPr id="43273" name="Line 265"/>
              <p:cNvSpPr>
                <a:spLocks noChangeShapeType="1"/>
              </p:cNvSpPr>
              <p:nvPr/>
            </p:nvSpPr>
            <p:spPr bwMode="auto">
              <a:xfrm>
                <a:off x="1056" y="4102"/>
                <a:ext cx="1" cy="9"/>
              </a:xfrm>
              <a:prstGeom prst="line">
                <a:avLst/>
              </a:prstGeom>
              <a:noFill/>
              <a:ln w="6350">
                <a:solidFill>
                  <a:srgbClr val="000000"/>
                </a:solidFill>
                <a:round/>
                <a:headEnd/>
                <a:tailEnd/>
              </a:ln>
            </p:spPr>
            <p:txBody>
              <a:bodyPr/>
              <a:lstStyle/>
              <a:p>
                <a:endParaRPr lang="zh-CN" altLang="en-US"/>
              </a:p>
            </p:txBody>
          </p:sp>
          <p:sp>
            <p:nvSpPr>
              <p:cNvPr id="43274" name="Line 266"/>
              <p:cNvSpPr>
                <a:spLocks noChangeShapeType="1"/>
              </p:cNvSpPr>
              <p:nvPr/>
            </p:nvSpPr>
            <p:spPr bwMode="auto">
              <a:xfrm>
                <a:off x="1506" y="3886"/>
                <a:ext cx="1" cy="12"/>
              </a:xfrm>
              <a:prstGeom prst="line">
                <a:avLst/>
              </a:prstGeom>
              <a:noFill/>
              <a:ln w="6350">
                <a:solidFill>
                  <a:srgbClr val="000000"/>
                </a:solidFill>
                <a:round/>
                <a:headEnd/>
                <a:tailEnd/>
              </a:ln>
            </p:spPr>
            <p:txBody>
              <a:bodyPr/>
              <a:lstStyle/>
              <a:p>
                <a:endParaRPr lang="zh-CN" altLang="en-US"/>
              </a:p>
            </p:txBody>
          </p:sp>
          <p:sp>
            <p:nvSpPr>
              <p:cNvPr id="43275" name="Line 267"/>
              <p:cNvSpPr>
                <a:spLocks noChangeShapeType="1"/>
              </p:cNvSpPr>
              <p:nvPr/>
            </p:nvSpPr>
            <p:spPr bwMode="auto">
              <a:xfrm>
                <a:off x="1506" y="3910"/>
                <a:ext cx="1" cy="12"/>
              </a:xfrm>
              <a:prstGeom prst="line">
                <a:avLst/>
              </a:prstGeom>
              <a:noFill/>
              <a:ln w="6350">
                <a:solidFill>
                  <a:srgbClr val="000000"/>
                </a:solidFill>
                <a:round/>
                <a:headEnd/>
                <a:tailEnd/>
              </a:ln>
            </p:spPr>
            <p:txBody>
              <a:bodyPr/>
              <a:lstStyle/>
              <a:p>
                <a:endParaRPr lang="zh-CN" altLang="en-US"/>
              </a:p>
            </p:txBody>
          </p:sp>
          <p:sp>
            <p:nvSpPr>
              <p:cNvPr id="43276" name="Line 268"/>
              <p:cNvSpPr>
                <a:spLocks noChangeShapeType="1"/>
              </p:cNvSpPr>
              <p:nvPr/>
            </p:nvSpPr>
            <p:spPr bwMode="auto">
              <a:xfrm>
                <a:off x="1506" y="3934"/>
                <a:ext cx="1" cy="12"/>
              </a:xfrm>
              <a:prstGeom prst="line">
                <a:avLst/>
              </a:prstGeom>
              <a:noFill/>
              <a:ln w="6350">
                <a:solidFill>
                  <a:srgbClr val="000000"/>
                </a:solidFill>
                <a:round/>
                <a:headEnd/>
                <a:tailEnd/>
              </a:ln>
            </p:spPr>
            <p:txBody>
              <a:bodyPr/>
              <a:lstStyle/>
              <a:p>
                <a:endParaRPr lang="zh-CN" altLang="en-US"/>
              </a:p>
            </p:txBody>
          </p:sp>
          <p:sp>
            <p:nvSpPr>
              <p:cNvPr id="43277" name="Line 269"/>
              <p:cNvSpPr>
                <a:spLocks noChangeShapeType="1"/>
              </p:cNvSpPr>
              <p:nvPr/>
            </p:nvSpPr>
            <p:spPr bwMode="auto">
              <a:xfrm>
                <a:off x="1506" y="3958"/>
                <a:ext cx="1" cy="12"/>
              </a:xfrm>
              <a:prstGeom prst="line">
                <a:avLst/>
              </a:prstGeom>
              <a:noFill/>
              <a:ln w="6350">
                <a:solidFill>
                  <a:srgbClr val="000000"/>
                </a:solidFill>
                <a:round/>
                <a:headEnd/>
                <a:tailEnd/>
              </a:ln>
            </p:spPr>
            <p:txBody>
              <a:bodyPr/>
              <a:lstStyle/>
              <a:p>
                <a:endParaRPr lang="zh-CN" altLang="en-US"/>
              </a:p>
            </p:txBody>
          </p:sp>
          <p:sp>
            <p:nvSpPr>
              <p:cNvPr id="43278" name="Line 270"/>
              <p:cNvSpPr>
                <a:spLocks noChangeShapeType="1"/>
              </p:cNvSpPr>
              <p:nvPr/>
            </p:nvSpPr>
            <p:spPr bwMode="auto">
              <a:xfrm>
                <a:off x="1506" y="3982"/>
                <a:ext cx="1" cy="12"/>
              </a:xfrm>
              <a:prstGeom prst="line">
                <a:avLst/>
              </a:prstGeom>
              <a:noFill/>
              <a:ln w="6350">
                <a:solidFill>
                  <a:srgbClr val="000000"/>
                </a:solidFill>
                <a:round/>
                <a:headEnd/>
                <a:tailEnd/>
              </a:ln>
            </p:spPr>
            <p:txBody>
              <a:bodyPr/>
              <a:lstStyle/>
              <a:p>
                <a:endParaRPr lang="zh-CN" altLang="en-US"/>
              </a:p>
            </p:txBody>
          </p:sp>
          <p:sp>
            <p:nvSpPr>
              <p:cNvPr id="43279" name="Line 271"/>
              <p:cNvSpPr>
                <a:spLocks noChangeShapeType="1"/>
              </p:cNvSpPr>
              <p:nvPr/>
            </p:nvSpPr>
            <p:spPr bwMode="auto">
              <a:xfrm>
                <a:off x="1506" y="4006"/>
                <a:ext cx="1" cy="12"/>
              </a:xfrm>
              <a:prstGeom prst="line">
                <a:avLst/>
              </a:prstGeom>
              <a:noFill/>
              <a:ln w="6350">
                <a:solidFill>
                  <a:srgbClr val="000000"/>
                </a:solidFill>
                <a:round/>
                <a:headEnd/>
                <a:tailEnd/>
              </a:ln>
            </p:spPr>
            <p:txBody>
              <a:bodyPr/>
              <a:lstStyle/>
              <a:p>
                <a:endParaRPr lang="zh-CN" altLang="en-US"/>
              </a:p>
            </p:txBody>
          </p:sp>
          <p:sp>
            <p:nvSpPr>
              <p:cNvPr id="43280" name="Line 272"/>
              <p:cNvSpPr>
                <a:spLocks noChangeShapeType="1"/>
              </p:cNvSpPr>
              <p:nvPr/>
            </p:nvSpPr>
            <p:spPr bwMode="auto">
              <a:xfrm>
                <a:off x="1506" y="4030"/>
                <a:ext cx="1" cy="12"/>
              </a:xfrm>
              <a:prstGeom prst="line">
                <a:avLst/>
              </a:prstGeom>
              <a:noFill/>
              <a:ln w="6350">
                <a:solidFill>
                  <a:srgbClr val="000000"/>
                </a:solidFill>
                <a:round/>
                <a:headEnd/>
                <a:tailEnd/>
              </a:ln>
            </p:spPr>
            <p:txBody>
              <a:bodyPr/>
              <a:lstStyle/>
              <a:p>
                <a:endParaRPr lang="zh-CN" altLang="en-US"/>
              </a:p>
            </p:txBody>
          </p:sp>
          <p:sp>
            <p:nvSpPr>
              <p:cNvPr id="43281" name="Line 273"/>
              <p:cNvSpPr>
                <a:spLocks noChangeShapeType="1"/>
              </p:cNvSpPr>
              <p:nvPr/>
            </p:nvSpPr>
            <p:spPr bwMode="auto">
              <a:xfrm>
                <a:off x="1506" y="4054"/>
                <a:ext cx="1" cy="12"/>
              </a:xfrm>
              <a:prstGeom prst="line">
                <a:avLst/>
              </a:prstGeom>
              <a:noFill/>
              <a:ln w="6350">
                <a:solidFill>
                  <a:srgbClr val="000000"/>
                </a:solidFill>
                <a:round/>
                <a:headEnd/>
                <a:tailEnd/>
              </a:ln>
            </p:spPr>
            <p:txBody>
              <a:bodyPr/>
              <a:lstStyle/>
              <a:p>
                <a:endParaRPr lang="zh-CN" altLang="en-US"/>
              </a:p>
            </p:txBody>
          </p:sp>
          <p:sp>
            <p:nvSpPr>
              <p:cNvPr id="43282" name="Line 274"/>
              <p:cNvSpPr>
                <a:spLocks noChangeShapeType="1"/>
              </p:cNvSpPr>
              <p:nvPr/>
            </p:nvSpPr>
            <p:spPr bwMode="auto">
              <a:xfrm>
                <a:off x="1506" y="4078"/>
                <a:ext cx="1" cy="12"/>
              </a:xfrm>
              <a:prstGeom prst="line">
                <a:avLst/>
              </a:prstGeom>
              <a:noFill/>
              <a:ln w="6350">
                <a:solidFill>
                  <a:srgbClr val="000000"/>
                </a:solidFill>
                <a:round/>
                <a:headEnd/>
                <a:tailEnd/>
              </a:ln>
            </p:spPr>
            <p:txBody>
              <a:bodyPr/>
              <a:lstStyle/>
              <a:p>
                <a:endParaRPr lang="zh-CN" altLang="en-US"/>
              </a:p>
            </p:txBody>
          </p:sp>
          <p:sp>
            <p:nvSpPr>
              <p:cNvPr id="43283" name="Line 275"/>
              <p:cNvSpPr>
                <a:spLocks noChangeShapeType="1"/>
              </p:cNvSpPr>
              <p:nvPr/>
            </p:nvSpPr>
            <p:spPr bwMode="auto">
              <a:xfrm>
                <a:off x="1506" y="4102"/>
                <a:ext cx="1" cy="9"/>
              </a:xfrm>
              <a:prstGeom prst="line">
                <a:avLst/>
              </a:prstGeom>
              <a:noFill/>
              <a:ln w="6350">
                <a:solidFill>
                  <a:srgbClr val="000000"/>
                </a:solidFill>
                <a:round/>
                <a:headEnd/>
                <a:tailEnd/>
              </a:ln>
            </p:spPr>
            <p:txBody>
              <a:bodyPr/>
              <a:lstStyle/>
              <a:p>
                <a:endParaRPr lang="zh-CN" altLang="en-US"/>
              </a:p>
            </p:txBody>
          </p:sp>
          <p:sp>
            <p:nvSpPr>
              <p:cNvPr id="43284" name="Freeform 276"/>
              <p:cNvSpPr>
                <a:spLocks/>
              </p:cNvSpPr>
              <p:nvPr/>
            </p:nvSpPr>
            <p:spPr bwMode="auto">
              <a:xfrm>
                <a:off x="1056" y="3829"/>
                <a:ext cx="450" cy="112"/>
              </a:xfrm>
              <a:custGeom>
                <a:avLst/>
                <a:gdLst/>
                <a:ahLst/>
                <a:cxnLst>
                  <a:cxn ang="0">
                    <a:pos x="0" y="57"/>
                  </a:cxn>
                  <a:cxn ang="0">
                    <a:pos x="3" y="48"/>
                  </a:cxn>
                  <a:cxn ang="0">
                    <a:pos x="12" y="39"/>
                  </a:cxn>
                  <a:cxn ang="0">
                    <a:pos x="25" y="31"/>
                  </a:cxn>
                  <a:cxn ang="0">
                    <a:pos x="43" y="24"/>
                  </a:cxn>
                  <a:cxn ang="0">
                    <a:pos x="66" y="16"/>
                  </a:cxn>
                  <a:cxn ang="0">
                    <a:pos x="93" y="10"/>
                  </a:cxn>
                  <a:cxn ang="0">
                    <a:pos x="123" y="6"/>
                  </a:cxn>
                  <a:cxn ang="0">
                    <a:pos x="156" y="3"/>
                  </a:cxn>
                  <a:cxn ang="0">
                    <a:pos x="190" y="1"/>
                  </a:cxn>
                  <a:cxn ang="0">
                    <a:pos x="225" y="0"/>
                  </a:cxn>
                  <a:cxn ang="0">
                    <a:pos x="261" y="1"/>
                  </a:cxn>
                  <a:cxn ang="0">
                    <a:pos x="295" y="3"/>
                  </a:cxn>
                  <a:cxn ang="0">
                    <a:pos x="327" y="6"/>
                  </a:cxn>
                  <a:cxn ang="0">
                    <a:pos x="358" y="10"/>
                  </a:cxn>
                  <a:cxn ang="0">
                    <a:pos x="384" y="16"/>
                  </a:cxn>
                  <a:cxn ang="0">
                    <a:pos x="408" y="24"/>
                  </a:cxn>
                  <a:cxn ang="0">
                    <a:pos x="426" y="31"/>
                  </a:cxn>
                  <a:cxn ang="0">
                    <a:pos x="439" y="39"/>
                  </a:cxn>
                  <a:cxn ang="0">
                    <a:pos x="448" y="48"/>
                  </a:cxn>
                  <a:cxn ang="0">
                    <a:pos x="450" y="57"/>
                  </a:cxn>
                  <a:cxn ang="0">
                    <a:pos x="448" y="64"/>
                  </a:cxn>
                  <a:cxn ang="0">
                    <a:pos x="439" y="73"/>
                  </a:cxn>
                  <a:cxn ang="0">
                    <a:pos x="426" y="82"/>
                  </a:cxn>
                  <a:cxn ang="0">
                    <a:pos x="408" y="90"/>
                  </a:cxn>
                  <a:cxn ang="0">
                    <a:pos x="384" y="96"/>
                  </a:cxn>
                  <a:cxn ang="0">
                    <a:pos x="358" y="102"/>
                  </a:cxn>
                  <a:cxn ang="0">
                    <a:pos x="327" y="106"/>
                  </a:cxn>
                  <a:cxn ang="0">
                    <a:pos x="295" y="109"/>
                  </a:cxn>
                  <a:cxn ang="0">
                    <a:pos x="261" y="112"/>
                  </a:cxn>
                  <a:cxn ang="0">
                    <a:pos x="225" y="112"/>
                  </a:cxn>
                  <a:cxn ang="0">
                    <a:pos x="190" y="112"/>
                  </a:cxn>
                  <a:cxn ang="0">
                    <a:pos x="156" y="109"/>
                  </a:cxn>
                  <a:cxn ang="0">
                    <a:pos x="123" y="106"/>
                  </a:cxn>
                  <a:cxn ang="0">
                    <a:pos x="93" y="102"/>
                  </a:cxn>
                  <a:cxn ang="0">
                    <a:pos x="66" y="96"/>
                  </a:cxn>
                  <a:cxn ang="0">
                    <a:pos x="43" y="90"/>
                  </a:cxn>
                  <a:cxn ang="0">
                    <a:pos x="25" y="82"/>
                  </a:cxn>
                  <a:cxn ang="0">
                    <a:pos x="12" y="73"/>
                  </a:cxn>
                  <a:cxn ang="0">
                    <a:pos x="3" y="64"/>
                  </a:cxn>
                  <a:cxn ang="0">
                    <a:pos x="0" y="57"/>
                  </a:cxn>
                </a:cxnLst>
                <a:rect l="0" t="0" r="r" b="b"/>
                <a:pathLst>
                  <a:path w="450" h="112">
                    <a:moveTo>
                      <a:pt x="0" y="57"/>
                    </a:moveTo>
                    <a:lnTo>
                      <a:pt x="3" y="48"/>
                    </a:lnTo>
                    <a:lnTo>
                      <a:pt x="12" y="39"/>
                    </a:lnTo>
                    <a:lnTo>
                      <a:pt x="25" y="31"/>
                    </a:lnTo>
                    <a:lnTo>
                      <a:pt x="43" y="24"/>
                    </a:lnTo>
                    <a:lnTo>
                      <a:pt x="66" y="16"/>
                    </a:lnTo>
                    <a:lnTo>
                      <a:pt x="93" y="10"/>
                    </a:lnTo>
                    <a:lnTo>
                      <a:pt x="123" y="6"/>
                    </a:lnTo>
                    <a:lnTo>
                      <a:pt x="156" y="3"/>
                    </a:lnTo>
                    <a:lnTo>
                      <a:pt x="190" y="1"/>
                    </a:lnTo>
                    <a:lnTo>
                      <a:pt x="225" y="0"/>
                    </a:lnTo>
                    <a:lnTo>
                      <a:pt x="261" y="1"/>
                    </a:lnTo>
                    <a:lnTo>
                      <a:pt x="295" y="3"/>
                    </a:lnTo>
                    <a:lnTo>
                      <a:pt x="327" y="6"/>
                    </a:lnTo>
                    <a:lnTo>
                      <a:pt x="358" y="10"/>
                    </a:lnTo>
                    <a:lnTo>
                      <a:pt x="384" y="16"/>
                    </a:lnTo>
                    <a:lnTo>
                      <a:pt x="408" y="24"/>
                    </a:lnTo>
                    <a:lnTo>
                      <a:pt x="426" y="31"/>
                    </a:lnTo>
                    <a:lnTo>
                      <a:pt x="439" y="39"/>
                    </a:lnTo>
                    <a:lnTo>
                      <a:pt x="448" y="48"/>
                    </a:lnTo>
                    <a:lnTo>
                      <a:pt x="450" y="57"/>
                    </a:lnTo>
                    <a:lnTo>
                      <a:pt x="448" y="64"/>
                    </a:lnTo>
                    <a:lnTo>
                      <a:pt x="439" y="73"/>
                    </a:lnTo>
                    <a:lnTo>
                      <a:pt x="426" y="82"/>
                    </a:lnTo>
                    <a:lnTo>
                      <a:pt x="408" y="90"/>
                    </a:lnTo>
                    <a:lnTo>
                      <a:pt x="384" y="96"/>
                    </a:lnTo>
                    <a:lnTo>
                      <a:pt x="358" y="102"/>
                    </a:lnTo>
                    <a:lnTo>
                      <a:pt x="327" y="106"/>
                    </a:lnTo>
                    <a:lnTo>
                      <a:pt x="295" y="109"/>
                    </a:lnTo>
                    <a:lnTo>
                      <a:pt x="261" y="112"/>
                    </a:lnTo>
                    <a:lnTo>
                      <a:pt x="225" y="112"/>
                    </a:lnTo>
                    <a:lnTo>
                      <a:pt x="190" y="112"/>
                    </a:lnTo>
                    <a:lnTo>
                      <a:pt x="156" y="109"/>
                    </a:lnTo>
                    <a:lnTo>
                      <a:pt x="123" y="106"/>
                    </a:lnTo>
                    <a:lnTo>
                      <a:pt x="93" y="102"/>
                    </a:lnTo>
                    <a:lnTo>
                      <a:pt x="66" y="96"/>
                    </a:lnTo>
                    <a:lnTo>
                      <a:pt x="43" y="90"/>
                    </a:lnTo>
                    <a:lnTo>
                      <a:pt x="25" y="82"/>
                    </a:lnTo>
                    <a:lnTo>
                      <a:pt x="12" y="73"/>
                    </a:lnTo>
                    <a:lnTo>
                      <a:pt x="3" y="64"/>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3285" name="Rectangle 277"/>
              <p:cNvSpPr>
                <a:spLocks noChangeArrowheads="1"/>
              </p:cNvSpPr>
              <p:nvPr/>
            </p:nvSpPr>
            <p:spPr bwMode="auto">
              <a:xfrm>
                <a:off x="1056" y="3661"/>
                <a:ext cx="450" cy="225"/>
              </a:xfrm>
              <a:prstGeom prst="rect">
                <a:avLst/>
              </a:prstGeom>
              <a:solidFill>
                <a:srgbClr val="FFFFFF"/>
              </a:solidFill>
              <a:ln w="6350">
                <a:solidFill>
                  <a:srgbClr val="FFFFFF"/>
                </a:solidFill>
                <a:miter lim="800000"/>
                <a:headEnd/>
                <a:tailEnd/>
              </a:ln>
            </p:spPr>
            <p:txBody>
              <a:bodyPr/>
              <a:lstStyle/>
              <a:p>
                <a:endParaRPr lang="zh-CN" altLang="en-US"/>
              </a:p>
            </p:txBody>
          </p:sp>
          <p:sp>
            <p:nvSpPr>
              <p:cNvPr id="43286" name="Freeform 278"/>
              <p:cNvSpPr>
                <a:spLocks/>
              </p:cNvSpPr>
              <p:nvPr/>
            </p:nvSpPr>
            <p:spPr bwMode="auto">
              <a:xfrm>
                <a:off x="1056" y="3604"/>
                <a:ext cx="450" cy="112"/>
              </a:xfrm>
              <a:custGeom>
                <a:avLst/>
                <a:gdLst/>
                <a:ahLst/>
                <a:cxnLst>
                  <a:cxn ang="0">
                    <a:pos x="0" y="57"/>
                  </a:cxn>
                  <a:cxn ang="0">
                    <a:pos x="3" y="48"/>
                  </a:cxn>
                  <a:cxn ang="0">
                    <a:pos x="12" y="39"/>
                  </a:cxn>
                  <a:cxn ang="0">
                    <a:pos x="25" y="31"/>
                  </a:cxn>
                  <a:cxn ang="0">
                    <a:pos x="43" y="24"/>
                  </a:cxn>
                  <a:cxn ang="0">
                    <a:pos x="66" y="16"/>
                  </a:cxn>
                  <a:cxn ang="0">
                    <a:pos x="93" y="10"/>
                  </a:cxn>
                  <a:cxn ang="0">
                    <a:pos x="123" y="6"/>
                  </a:cxn>
                  <a:cxn ang="0">
                    <a:pos x="156" y="3"/>
                  </a:cxn>
                  <a:cxn ang="0">
                    <a:pos x="190" y="1"/>
                  </a:cxn>
                  <a:cxn ang="0">
                    <a:pos x="225" y="0"/>
                  </a:cxn>
                  <a:cxn ang="0">
                    <a:pos x="261" y="1"/>
                  </a:cxn>
                  <a:cxn ang="0">
                    <a:pos x="295" y="3"/>
                  </a:cxn>
                  <a:cxn ang="0">
                    <a:pos x="327" y="6"/>
                  </a:cxn>
                  <a:cxn ang="0">
                    <a:pos x="358" y="10"/>
                  </a:cxn>
                  <a:cxn ang="0">
                    <a:pos x="384" y="16"/>
                  </a:cxn>
                  <a:cxn ang="0">
                    <a:pos x="408" y="24"/>
                  </a:cxn>
                  <a:cxn ang="0">
                    <a:pos x="426" y="31"/>
                  </a:cxn>
                  <a:cxn ang="0">
                    <a:pos x="439" y="39"/>
                  </a:cxn>
                  <a:cxn ang="0">
                    <a:pos x="448" y="48"/>
                  </a:cxn>
                  <a:cxn ang="0">
                    <a:pos x="450" y="57"/>
                  </a:cxn>
                  <a:cxn ang="0">
                    <a:pos x="448" y="64"/>
                  </a:cxn>
                  <a:cxn ang="0">
                    <a:pos x="439" y="73"/>
                  </a:cxn>
                  <a:cxn ang="0">
                    <a:pos x="426" y="82"/>
                  </a:cxn>
                  <a:cxn ang="0">
                    <a:pos x="408" y="90"/>
                  </a:cxn>
                  <a:cxn ang="0">
                    <a:pos x="384" y="96"/>
                  </a:cxn>
                  <a:cxn ang="0">
                    <a:pos x="358" y="102"/>
                  </a:cxn>
                  <a:cxn ang="0">
                    <a:pos x="327" y="106"/>
                  </a:cxn>
                  <a:cxn ang="0">
                    <a:pos x="295" y="109"/>
                  </a:cxn>
                  <a:cxn ang="0">
                    <a:pos x="261" y="112"/>
                  </a:cxn>
                  <a:cxn ang="0">
                    <a:pos x="225" y="112"/>
                  </a:cxn>
                  <a:cxn ang="0">
                    <a:pos x="190" y="112"/>
                  </a:cxn>
                  <a:cxn ang="0">
                    <a:pos x="156" y="109"/>
                  </a:cxn>
                  <a:cxn ang="0">
                    <a:pos x="123" y="106"/>
                  </a:cxn>
                  <a:cxn ang="0">
                    <a:pos x="93" y="102"/>
                  </a:cxn>
                  <a:cxn ang="0">
                    <a:pos x="66" y="96"/>
                  </a:cxn>
                  <a:cxn ang="0">
                    <a:pos x="43" y="90"/>
                  </a:cxn>
                  <a:cxn ang="0">
                    <a:pos x="25" y="82"/>
                  </a:cxn>
                  <a:cxn ang="0">
                    <a:pos x="12" y="73"/>
                  </a:cxn>
                  <a:cxn ang="0">
                    <a:pos x="3" y="64"/>
                  </a:cxn>
                  <a:cxn ang="0">
                    <a:pos x="0" y="57"/>
                  </a:cxn>
                </a:cxnLst>
                <a:rect l="0" t="0" r="r" b="b"/>
                <a:pathLst>
                  <a:path w="450" h="112">
                    <a:moveTo>
                      <a:pt x="0" y="57"/>
                    </a:moveTo>
                    <a:lnTo>
                      <a:pt x="3" y="48"/>
                    </a:lnTo>
                    <a:lnTo>
                      <a:pt x="12" y="39"/>
                    </a:lnTo>
                    <a:lnTo>
                      <a:pt x="25" y="31"/>
                    </a:lnTo>
                    <a:lnTo>
                      <a:pt x="43" y="24"/>
                    </a:lnTo>
                    <a:lnTo>
                      <a:pt x="66" y="16"/>
                    </a:lnTo>
                    <a:lnTo>
                      <a:pt x="93" y="10"/>
                    </a:lnTo>
                    <a:lnTo>
                      <a:pt x="123" y="6"/>
                    </a:lnTo>
                    <a:lnTo>
                      <a:pt x="156" y="3"/>
                    </a:lnTo>
                    <a:lnTo>
                      <a:pt x="190" y="1"/>
                    </a:lnTo>
                    <a:lnTo>
                      <a:pt x="225" y="0"/>
                    </a:lnTo>
                    <a:lnTo>
                      <a:pt x="261" y="1"/>
                    </a:lnTo>
                    <a:lnTo>
                      <a:pt x="295" y="3"/>
                    </a:lnTo>
                    <a:lnTo>
                      <a:pt x="327" y="6"/>
                    </a:lnTo>
                    <a:lnTo>
                      <a:pt x="358" y="10"/>
                    </a:lnTo>
                    <a:lnTo>
                      <a:pt x="384" y="16"/>
                    </a:lnTo>
                    <a:lnTo>
                      <a:pt x="408" y="24"/>
                    </a:lnTo>
                    <a:lnTo>
                      <a:pt x="426" y="31"/>
                    </a:lnTo>
                    <a:lnTo>
                      <a:pt x="439" y="39"/>
                    </a:lnTo>
                    <a:lnTo>
                      <a:pt x="448" y="48"/>
                    </a:lnTo>
                    <a:lnTo>
                      <a:pt x="450" y="57"/>
                    </a:lnTo>
                    <a:lnTo>
                      <a:pt x="448" y="64"/>
                    </a:lnTo>
                    <a:lnTo>
                      <a:pt x="439" y="73"/>
                    </a:lnTo>
                    <a:lnTo>
                      <a:pt x="426" y="82"/>
                    </a:lnTo>
                    <a:lnTo>
                      <a:pt x="408" y="90"/>
                    </a:lnTo>
                    <a:lnTo>
                      <a:pt x="384" y="96"/>
                    </a:lnTo>
                    <a:lnTo>
                      <a:pt x="358" y="102"/>
                    </a:lnTo>
                    <a:lnTo>
                      <a:pt x="327" y="106"/>
                    </a:lnTo>
                    <a:lnTo>
                      <a:pt x="295" y="109"/>
                    </a:lnTo>
                    <a:lnTo>
                      <a:pt x="261" y="112"/>
                    </a:lnTo>
                    <a:lnTo>
                      <a:pt x="225" y="112"/>
                    </a:lnTo>
                    <a:lnTo>
                      <a:pt x="190" y="112"/>
                    </a:lnTo>
                    <a:lnTo>
                      <a:pt x="156" y="109"/>
                    </a:lnTo>
                    <a:lnTo>
                      <a:pt x="123" y="106"/>
                    </a:lnTo>
                    <a:lnTo>
                      <a:pt x="93" y="102"/>
                    </a:lnTo>
                    <a:lnTo>
                      <a:pt x="66" y="96"/>
                    </a:lnTo>
                    <a:lnTo>
                      <a:pt x="43" y="90"/>
                    </a:lnTo>
                    <a:lnTo>
                      <a:pt x="25" y="82"/>
                    </a:lnTo>
                    <a:lnTo>
                      <a:pt x="12" y="73"/>
                    </a:lnTo>
                    <a:lnTo>
                      <a:pt x="3" y="64"/>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3287" name="Line 279"/>
              <p:cNvSpPr>
                <a:spLocks noChangeShapeType="1"/>
              </p:cNvSpPr>
              <p:nvPr/>
            </p:nvSpPr>
            <p:spPr bwMode="auto">
              <a:xfrm>
                <a:off x="1056" y="3661"/>
                <a:ext cx="1" cy="225"/>
              </a:xfrm>
              <a:prstGeom prst="line">
                <a:avLst/>
              </a:prstGeom>
              <a:noFill/>
              <a:ln w="6350">
                <a:solidFill>
                  <a:srgbClr val="000000"/>
                </a:solidFill>
                <a:round/>
                <a:headEnd/>
                <a:tailEnd/>
              </a:ln>
            </p:spPr>
            <p:txBody>
              <a:bodyPr/>
              <a:lstStyle/>
              <a:p>
                <a:endParaRPr lang="zh-CN" altLang="en-US"/>
              </a:p>
            </p:txBody>
          </p:sp>
          <p:sp>
            <p:nvSpPr>
              <p:cNvPr id="43288" name="Line 280"/>
              <p:cNvSpPr>
                <a:spLocks noChangeShapeType="1"/>
              </p:cNvSpPr>
              <p:nvPr/>
            </p:nvSpPr>
            <p:spPr bwMode="auto">
              <a:xfrm>
                <a:off x="1506" y="3661"/>
                <a:ext cx="1" cy="225"/>
              </a:xfrm>
              <a:prstGeom prst="line">
                <a:avLst/>
              </a:prstGeom>
              <a:noFill/>
              <a:ln w="6350">
                <a:solidFill>
                  <a:srgbClr val="000000"/>
                </a:solidFill>
                <a:round/>
                <a:headEnd/>
                <a:tailEnd/>
              </a:ln>
            </p:spPr>
            <p:txBody>
              <a:bodyPr/>
              <a:lstStyle/>
              <a:p>
                <a:endParaRPr lang="zh-CN" altLang="en-US"/>
              </a:p>
            </p:txBody>
          </p:sp>
          <p:sp>
            <p:nvSpPr>
              <p:cNvPr id="43289" name="Freeform 281"/>
              <p:cNvSpPr>
                <a:spLocks/>
              </p:cNvSpPr>
              <p:nvPr/>
            </p:nvSpPr>
            <p:spPr bwMode="auto">
              <a:xfrm>
                <a:off x="1056" y="3604"/>
                <a:ext cx="450" cy="112"/>
              </a:xfrm>
              <a:custGeom>
                <a:avLst/>
                <a:gdLst/>
                <a:ahLst/>
                <a:cxnLst>
                  <a:cxn ang="0">
                    <a:pos x="0" y="57"/>
                  </a:cxn>
                  <a:cxn ang="0">
                    <a:pos x="3" y="48"/>
                  </a:cxn>
                  <a:cxn ang="0">
                    <a:pos x="12" y="39"/>
                  </a:cxn>
                  <a:cxn ang="0">
                    <a:pos x="25" y="31"/>
                  </a:cxn>
                  <a:cxn ang="0">
                    <a:pos x="43" y="24"/>
                  </a:cxn>
                  <a:cxn ang="0">
                    <a:pos x="66" y="16"/>
                  </a:cxn>
                  <a:cxn ang="0">
                    <a:pos x="93" y="10"/>
                  </a:cxn>
                  <a:cxn ang="0">
                    <a:pos x="123" y="6"/>
                  </a:cxn>
                  <a:cxn ang="0">
                    <a:pos x="156" y="3"/>
                  </a:cxn>
                  <a:cxn ang="0">
                    <a:pos x="190" y="1"/>
                  </a:cxn>
                  <a:cxn ang="0">
                    <a:pos x="225" y="0"/>
                  </a:cxn>
                  <a:cxn ang="0">
                    <a:pos x="261" y="1"/>
                  </a:cxn>
                  <a:cxn ang="0">
                    <a:pos x="295" y="3"/>
                  </a:cxn>
                  <a:cxn ang="0">
                    <a:pos x="327" y="6"/>
                  </a:cxn>
                  <a:cxn ang="0">
                    <a:pos x="358" y="10"/>
                  </a:cxn>
                  <a:cxn ang="0">
                    <a:pos x="384" y="16"/>
                  </a:cxn>
                  <a:cxn ang="0">
                    <a:pos x="408" y="24"/>
                  </a:cxn>
                  <a:cxn ang="0">
                    <a:pos x="426" y="31"/>
                  </a:cxn>
                  <a:cxn ang="0">
                    <a:pos x="439" y="39"/>
                  </a:cxn>
                  <a:cxn ang="0">
                    <a:pos x="448" y="48"/>
                  </a:cxn>
                  <a:cxn ang="0">
                    <a:pos x="450" y="57"/>
                  </a:cxn>
                  <a:cxn ang="0">
                    <a:pos x="448" y="64"/>
                  </a:cxn>
                  <a:cxn ang="0">
                    <a:pos x="439" y="73"/>
                  </a:cxn>
                  <a:cxn ang="0">
                    <a:pos x="426" y="82"/>
                  </a:cxn>
                  <a:cxn ang="0">
                    <a:pos x="408" y="90"/>
                  </a:cxn>
                  <a:cxn ang="0">
                    <a:pos x="384" y="96"/>
                  </a:cxn>
                  <a:cxn ang="0">
                    <a:pos x="358" y="102"/>
                  </a:cxn>
                  <a:cxn ang="0">
                    <a:pos x="327" y="106"/>
                  </a:cxn>
                  <a:cxn ang="0">
                    <a:pos x="295" y="109"/>
                  </a:cxn>
                  <a:cxn ang="0">
                    <a:pos x="261" y="112"/>
                  </a:cxn>
                  <a:cxn ang="0">
                    <a:pos x="225" y="112"/>
                  </a:cxn>
                  <a:cxn ang="0">
                    <a:pos x="190" y="112"/>
                  </a:cxn>
                  <a:cxn ang="0">
                    <a:pos x="156" y="109"/>
                  </a:cxn>
                  <a:cxn ang="0">
                    <a:pos x="123" y="106"/>
                  </a:cxn>
                  <a:cxn ang="0">
                    <a:pos x="93" y="102"/>
                  </a:cxn>
                  <a:cxn ang="0">
                    <a:pos x="66" y="96"/>
                  </a:cxn>
                  <a:cxn ang="0">
                    <a:pos x="43" y="90"/>
                  </a:cxn>
                  <a:cxn ang="0">
                    <a:pos x="25" y="82"/>
                  </a:cxn>
                  <a:cxn ang="0">
                    <a:pos x="12" y="73"/>
                  </a:cxn>
                  <a:cxn ang="0">
                    <a:pos x="3" y="64"/>
                  </a:cxn>
                  <a:cxn ang="0">
                    <a:pos x="0" y="57"/>
                  </a:cxn>
                </a:cxnLst>
                <a:rect l="0" t="0" r="r" b="b"/>
                <a:pathLst>
                  <a:path w="450" h="112">
                    <a:moveTo>
                      <a:pt x="0" y="57"/>
                    </a:moveTo>
                    <a:lnTo>
                      <a:pt x="3" y="48"/>
                    </a:lnTo>
                    <a:lnTo>
                      <a:pt x="12" y="39"/>
                    </a:lnTo>
                    <a:lnTo>
                      <a:pt x="25" y="31"/>
                    </a:lnTo>
                    <a:lnTo>
                      <a:pt x="43" y="24"/>
                    </a:lnTo>
                    <a:lnTo>
                      <a:pt x="66" y="16"/>
                    </a:lnTo>
                    <a:lnTo>
                      <a:pt x="93" y="10"/>
                    </a:lnTo>
                    <a:lnTo>
                      <a:pt x="123" y="6"/>
                    </a:lnTo>
                    <a:lnTo>
                      <a:pt x="156" y="3"/>
                    </a:lnTo>
                    <a:lnTo>
                      <a:pt x="190" y="1"/>
                    </a:lnTo>
                    <a:lnTo>
                      <a:pt x="225" y="0"/>
                    </a:lnTo>
                    <a:lnTo>
                      <a:pt x="261" y="1"/>
                    </a:lnTo>
                    <a:lnTo>
                      <a:pt x="295" y="3"/>
                    </a:lnTo>
                    <a:lnTo>
                      <a:pt x="327" y="6"/>
                    </a:lnTo>
                    <a:lnTo>
                      <a:pt x="358" y="10"/>
                    </a:lnTo>
                    <a:lnTo>
                      <a:pt x="384" y="16"/>
                    </a:lnTo>
                    <a:lnTo>
                      <a:pt x="408" y="24"/>
                    </a:lnTo>
                    <a:lnTo>
                      <a:pt x="426" y="31"/>
                    </a:lnTo>
                    <a:lnTo>
                      <a:pt x="439" y="39"/>
                    </a:lnTo>
                    <a:lnTo>
                      <a:pt x="448" y="48"/>
                    </a:lnTo>
                    <a:lnTo>
                      <a:pt x="450" y="57"/>
                    </a:lnTo>
                    <a:lnTo>
                      <a:pt x="448" y="64"/>
                    </a:lnTo>
                    <a:lnTo>
                      <a:pt x="439" y="73"/>
                    </a:lnTo>
                    <a:lnTo>
                      <a:pt x="426" y="82"/>
                    </a:lnTo>
                    <a:lnTo>
                      <a:pt x="408" y="90"/>
                    </a:lnTo>
                    <a:lnTo>
                      <a:pt x="384" y="96"/>
                    </a:lnTo>
                    <a:lnTo>
                      <a:pt x="358" y="102"/>
                    </a:lnTo>
                    <a:lnTo>
                      <a:pt x="327" y="106"/>
                    </a:lnTo>
                    <a:lnTo>
                      <a:pt x="295" y="109"/>
                    </a:lnTo>
                    <a:lnTo>
                      <a:pt x="261" y="112"/>
                    </a:lnTo>
                    <a:lnTo>
                      <a:pt x="225" y="112"/>
                    </a:lnTo>
                    <a:lnTo>
                      <a:pt x="190" y="112"/>
                    </a:lnTo>
                    <a:lnTo>
                      <a:pt x="156" y="109"/>
                    </a:lnTo>
                    <a:lnTo>
                      <a:pt x="123" y="106"/>
                    </a:lnTo>
                    <a:lnTo>
                      <a:pt x="93" y="102"/>
                    </a:lnTo>
                    <a:lnTo>
                      <a:pt x="66" y="96"/>
                    </a:lnTo>
                    <a:lnTo>
                      <a:pt x="43" y="90"/>
                    </a:lnTo>
                    <a:lnTo>
                      <a:pt x="25" y="82"/>
                    </a:lnTo>
                    <a:lnTo>
                      <a:pt x="12" y="73"/>
                    </a:lnTo>
                    <a:lnTo>
                      <a:pt x="3" y="64"/>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3290" name="Rectangle 282"/>
              <p:cNvSpPr>
                <a:spLocks noChangeArrowheads="1"/>
              </p:cNvSpPr>
              <p:nvPr/>
            </p:nvSpPr>
            <p:spPr bwMode="auto">
              <a:xfrm>
                <a:off x="1056" y="3436"/>
                <a:ext cx="450" cy="225"/>
              </a:xfrm>
              <a:prstGeom prst="rect">
                <a:avLst/>
              </a:prstGeom>
              <a:solidFill>
                <a:srgbClr val="FFFFFF"/>
              </a:solidFill>
              <a:ln w="6350">
                <a:solidFill>
                  <a:srgbClr val="FFFFFF"/>
                </a:solidFill>
                <a:miter lim="800000"/>
                <a:headEnd/>
                <a:tailEnd/>
              </a:ln>
            </p:spPr>
            <p:txBody>
              <a:bodyPr/>
              <a:lstStyle/>
              <a:p>
                <a:endParaRPr lang="zh-CN" altLang="en-US"/>
              </a:p>
            </p:txBody>
          </p:sp>
          <p:sp>
            <p:nvSpPr>
              <p:cNvPr id="43291" name="Freeform 283"/>
              <p:cNvSpPr>
                <a:spLocks/>
              </p:cNvSpPr>
              <p:nvPr/>
            </p:nvSpPr>
            <p:spPr bwMode="auto">
              <a:xfrm>
                <a:off x="1056" y="3379"/>
                <a:ext cx="450" cy="112"/>
              </a:xfrm>
              <a:custGeom>
                <a:avLst/>
                <a:gdLst/>
                <a:ahLst/>
                <a:cxnLst>
                  <a:cxn ang="0">
                    <a:pos x="0" y="57"/>
                  </a:cxn>
                  <a:cxn ang="0">
                    <a:pos x="3" y="48"/>
                  </a:cxn>
                  <a:cxn ang="0">
                    <a:pos x="12" y="39"/>
                  </a:cxn>
                  <a:cxn ang="0">
                    <a:pos x="25" y="32"/>
                  </a:cxn>
                  <a:cxn ang="0">
                    <a:pos x="43" y="24"/>
                  </a:cxn>
                  <a:cxn ang="0">
                    <a:pos x="66" y="17"/>
                  </a:cxn>
                  <a:cxn ang="0">
                    <a:pos x="93" y="11"/>
                  </a:cxn>
                  <a:cxn ang="0">
                    <a:pos x="123" y="6"/>
                  </a:cxn>
                  <a:cxn ang="0">
                    <a:pos x="156" y="3"/>
                  </a:cxn>
                  <a:cxn ang="0">
                    <a:pos x="190" y="2"/>
                  </a:cxn>
                  <a:cxn ang="0">
                    <a:pos x="225" y="0"/>
                  </a:cxn>
                  <a:cxn ang="0">
                    <a:pos x="261" y="2"/>
                  </a:cxn>
                  <a:cxn ang="0">
                    <a:pos x="295" y="3"/>
                  </a:cxn>
                  <a:cxn ang="0">
                    <a:pos x="327" y="6"/>
                  </a:cxn>
                  <a:cxn ang="0">
                    <a:pos x="358" y="11"/>
                  </a:cxn>
                  <a:cxn ang="0">
                    <a:pos x="384" y="17"/>
                  </a:cxn>
                  <a:cxn ang="0">
                    <a:pos x="408" y="24"/>
                  </a:cxn>
                  <a:cxn ang="0">
                    <a:pos x="426" y="32"/>
                  </a:cxn>
                  <a:cxn ang="0">
                    <a:pos x="439" y="39"/>
                  </a:cxn>
                  <a:cxn ang="0">
                    <a:pos x="448" y="48"/>
                  </a:cxn>
                  <a:cxn ang="0">
                    <a:pos x="450" y="57"/>
                  </a:cxn>
                  <a:cxn ang="0">
                    <a:pos x="448" y="64"/>
                  </a:cxn>
                  <a:cxn ang="0">
                    <a:pos x="439" y="73"/>
                  </a:cxn>
                  <a:cxn ang="0">
                    <a:pos x="426" y="82"/>
                  </a:cxn>
                  <a:cxn ang="0">
                    <a:pos x="408" y="90"/>
                  </a:cxn>
                  <a:cxn ang="0">
                    <a:pos x="384" y="96"/>
                  </a:cxn>
                  <a:cxn ang="0">
                    <a:pos x="358" y="102"/>
                  </a:cxn>
                  <a:cxn ang="0">
                    <a:pos x="327" y="106"/>
                  </a:cxn>
                  <a:cxn ang="0">
                    <a:pos x="295" y="109"/>
                  </a:cxn>
                  <a:cxn ang="0">
                    <a:pos x="261" y="112"/>
                  </a:cxn>
                  <a:cxn ang="0">
                    <a:pos x="225" y="112"/>
                  </a:cxn>
                  <a:cxn ang="0">
                    <a:pos x="190" y="112"/>
                  </a:cxn>
                  <a:cxn ang="0">
                    <a:pos x="156" y="109"/>
                  </a:cxn>
                  <a:cxn ang="0">
                    <a:pos x="123" y="106"/>
                  </a:cxn>
                  <a:cxn ang="0">
                    <a:pos x="93" y="102"/>
                  </a:cxn>
                  <a:cxn ang="0">
                    <a:pos x="66" y="96"/>
                  </a:cxn>
                  <a:cxn ang="0">
                    <a:pos x="43" y="90"/>
                  </a:cxn>
                  <a:cxn ang="0">
                    <a:pos x="25" y="82"/>
                  </a:cxn>
                  <a:cxn ang="0">
                    <a:pos x="12" y="73"/>
                  </a:cxn>
                  <a:cxn ang="0">
                    <a:pos x="3" y="64"/>
                  </a:cxn>
                  <a:cxn ang="0">
                    <a:pos x="0" y="57"/>
                  </a:cxn>
                </a:cxnLst>
                <a:rect l="0" t="0" r="r" b="b"/>
                <a:pathLst>
                  <a:path w="450" h="112">
                    <a:moveTo>
                      <a:pt x="0" y="57"/>
                    </a:moveTo>
                    <a:lnTo>
                      <a:pt x="3" y="48"/>
                    </a:lnTo>
                    <a:lnTo>
                      <a:pt x="12" y="39"/>
                    </a:lnTo>
                    <a:lnTo>
                      <a:pt x="25" y="32"/>
                    </a:lnTo>
                    <a:lnTo>
                      <a:pt x="43" y="24"/>
                    </a:lnTo>
                    <a:lnTo>
                      <a:pt x="66" y="17"/>
                    </a:lnTo>
                    <a:lnTo>
                      <a:pt x="93" y="11"/>
                    </a:lnTo>
                    <a:lnTo>
                      <a:pt x="123" y="6"/>
                    </a:lnTo>
                    <a:lnTo>
                      <a:pt x="156" y="3"/>
                    </a:lnTo>
                    <a:lnTo>
                      <a:pt x="190" y="2"/>
                    </a:lnTo>
                    <a:lnTo>
                      <a:pt x="225" y="0"/>
                    </a:lnTo>
                    <a:lnTo>
                      <a:pt x="261" y="2"/>
                    </a:lnTo>
                    <a:lnTo>
                      <a:pt x="295" y="3"/>
                    </a:lnTo>
                    <a:lnTo>
                      <a:pt x="327" y="6"/>
                    </a:lnTo>
                    <a:lnTo>
                      <a:pt x="358" y="11"/>
                    </a:lnTo>
                    <a:lnTo>
                      <a:pt x="384" y="17"/>
                    </a:lnTo>
                    <a:lnTo>
                      <a:pt x="408" y="24"/>
                    </a:lnTo>
                    <a:lnTo>
                      <a:pt x="426" y="32"/>
                    </a:lnTo>
                    <a:lnTo>
                      <a:pt x="439" y="39"/>
                    </a:lnTo>
                    <a:lnTo>
                      <a:pt x="448" y="48"/>
                    </a:lnTo>
                    <a:lnTo>
                      <a:pt x="450" y="57"/>
                    </a:lnTo>
                    <a:lnTo>
                      <a:pt x="448" y="64"/>
                    </a:lnTo>
                    <a:lnTo>
                      <a:pt x="439" y="73"/>
                    </a:lnTo>
                    <a:lnTo>
                      <a:pt x="426" y="82"/>
                    </a:lnTo>
                    <a:lnTo>
                      <a:pt x="408" y="90"/>
                    </a:lnTo>
                    <a:lnTo>
                      <a:pt x="384" y="96"/>
                    </a:lnTo>
                    <a:lnTo>
                      <a:pt x="358" y="102"/>
                    </a:lnTo>
                    <a:lnTo>
                      <a:pt x="327" y="106"/>
                    </a:lnTo>
                    <a:lnTo>
                      <a:pt x="295" y="109"/>
                    </a:lnTo>
                    <a:lnTo>
                      <a:pt x="261" y="112"/>
                    </a:lnTo>
                    <a:lnTo>
                      <a:pt x="225" y="112"/>
                    </a:lnTo>
                    <a:lnTo>
                      <a:pt x="190" y="112"/>
                    </a:lnTo>
                    <a:lnTo>
                      <a:pt x="156" y="109"/>
                    </a:lnTo>
                    <a:lnTo>
                      <a:pt x="123" y="106"/>
                    </a:lnTo>
                    <a:lnTo>
                      <a:pt x="93" y="102"/>
                    </a:lnTo>
                    <a:lnTo>
                      <a:pt x="66" y="96"/>
                    </a:lnTo>
                    <a:lnTo>
                      <a:pt x="43" y="90"/>
                    </a:lnTo>
                    <a:lnTo>
                      <a:pt x="25" y="82"/>
                    </a:lnTo>
                    <a:lnTo>
                      <a:pt x="12" y="73"/>
                    </a:lnTo>
                    <a:lnTo>
                      <a:pt x="3" y="64"/>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3292" name="Line 284"/>
              <p:cNvSpPr>
                <a:spLocks noChangeShapeType="1"/>
              </p:cNvSpPr>
              <p:nvPr/>
            </p:nvSpPr>
            <p:spPr bwMode="auto">
              <a:xfrm>
                <a:off x="1056" y="3436"/>
                <a:ext cx="1" cy="225"/>
              </a:xfrm>
              <a:prstGeom prst="line">
                <a:avLst/>
              </a:prstGeom>
              <a:noFill/>
              <a:ln w="6350">
                <a:solidFill>
                  <a:srgbClr val="000000"/>
                </a:solidFill>
                <a:round/>
                <a:headEnd/>
                <a:tailEnd/>
              </a:ln>
            </p:spPr>
            <p:txBody>
              <a:bodyPr/>
              <a:lstStyle/>
              <a:p>
                <a:endParaRPr lang="zh-CN" altLang="en-US"/>
              </a:p>
            </p:txBody>
          </p:sp>
          <p:sp>
            <p:nvSpPr>
              <p:cNvPr id="43293" name="Line 285"/>
              <p:cNvSpPr>
                <a:spLocks noChangeShapeType="1"/>
              </p:cNvSpPr>
              <p:nvPr/>
            </p:nvSpPr>
            <p:spPr bwMode="auto">
              <a:xfrm>
                <a:off x="1506" y="3436"/>
                <a:ext cx="1" cy="225"/>
              </a:xfrm>
              <a:prstGeom prst="line">
                <a:avLst/>
              </a:prstGeom>
              <a:noFill/>
              <a:ln w="6350">
                <a:solidFill>
                  <a:srgbClr val="000000"/>
                </a:solidFill>
                <a:round/>
                <a:headEnd/>
                <a:tailEnd/>
              </a:ln>
            </p:spPr>
            <p:txBody>
              <a:bodyPr/>
              <a:lstStyle/>
              <a:p>
                <a:endParaRPr lang="zh-CN" altLang="en-US"/>
              </a:p>
            </p:txBody>
          </p:sp>
          <p:sp>
            <p:nvSpPr>
              <p:cNvPr id="43294" name="Freeform 286"/>
              <p:cNvSpPr>
                <a:spLocks/>
              </p:cNvSpPr>
              <p:nvPr/>
            </p:nvSpPr>
            <p:spPr bwMode="auto">
              <a:xfrm>
                <a:off x="1056" y="3379"/>
                <a:ext cx="450" cy="112"/>
              </a:xfrm>
              <a:custGeom>
                <a:avLst/>
                <a:gdLst/>
                <a:ahLst/>
                <a:cxnLst>
                  <a:cxn ang="0">
                    <a:pos x="0" y="57"/>
                  </a:cxn>
                  <a:cxn ang="0">
                    <a:pos x="3" y="48"/>
                  </a:cxn>
                  <a:cxn ang="0">
                    <a:pos x="12" y="39"/>
                  </a:cxn>
                  <a:cxn ang="0">
                    <a:pos x="25" y="32"/>
                  </a:cxn>
                  <a:cxn ang="0">
                    <a:pos x="43" y="24"/>
                  </a:cxn>
                  <a:cxn ang="0">
                    <a:pos x="66" y="17"/>
                  </a:cxn>
                  <a:cxn ang="0">
                    <a:pos x="93" y="11"/>
                  </a:cxn>
                  <a:cxn ang="0">
                    <a:pos x="123" y="6"/>
                  </a:cxn>
                  <a:cxn ang="0">
                    <a:pos x="156" y="3"/>
                  </a:cxn>
                  <a:cxn ang="0">
                    <a:pos x="190" y="2"/>
                  </a:cxn>
                  <a:cxn ang="0">
                    <a:pos x="225" y="0"/>
                  </a:cxn>
                  <a:cxn ang="0">
                    <a:pos x="261" y="2"/>
                  </a:cxn>
                  <a:cxn ang="0">
                    <a:pos x="295" y="3"/>
                  </a:cxn>
                  <a:cxn ang="0">
                    <a:pos x="327" y="6"/>
                  </a:cxn>
                  <a:cxn ang="0">
                    <a:pos x="358" y="11"/>
                  </a:cxn>
                  <a:cxn ang="0">
                    <a:pos x="384" y="17"/>
                  </a:cxn>
                  <a:cxn ang="0">
                    <a:pos x="408" y="24"/>
                  </a:cxn>
                  <a:cxn ang="0">
                    <a:pos x="426" y="32"/>
                  </a:cxn>
                  <a:cxn ang="0">
                    <a:pos x="439" y="39"/>
                  </a:cxn>
                  <a:cxn ang="0">
                    <a:pos x="448" y="48"/>
                  </a:cxn>
                  <a:cxn ang="0">
                    <a:pos x="450" y="57"/>
                  </a:cxn>
                  <a:cxn ang="0">
                    <a:pos x="448" y="64"/>
                  </a:cxn>
                  <a:cxn ang="0">
                    <a:pos x="439" y="73"/>
                  </a:cxn>
                  <a:cxn ang="0">
                    <a:pos x="426" y="82"/>
                  </a:cxn>
                  <a:cxn ang="0">
                    <a:pos x="408" y="90"/>
                  </a:cxn>
                  <a:cxn ang="0">
                    <a:pos x="384" y="96"/>
                  </a:cxn>
                  <a:cxn ang="0">
                    <a:pos x="358" y="102"/>
                  </a:cxn>
                  <a:cxn ang="0">
                    <a:pos x="327" y="106"/>
                  </a:cxn>
                  <a:cxn ang="0">
                    <a:pos x="295" y="109"/>
                  </a:cxn>
                  <a:cxn ang="0">
                    <a:pos x="261" y="112"/>
                  </a:cxn>
                  <a:cxn ang="0">
                    <a:pos x="225" y="112"/>
                  </a:cxn>
                  <a:cxn ang="0">
                    <a:pos x="190" y="112"/>
                  </a:cxn>
                  <a:cxn ang="0">
                    <a:pos x="156" y="109"/>
                  </a:cxn>
                  <a:cxn ang="0">
                    <a:pos x="123" y="106"/>
                  </a:cxn>
                  <a:cxn ang="0">
                    <a:pos x="93" y="102"/>
                  </a:cxn>
                  <a:cxn ang="0">
                    <a:pos x="66" y="96"/>
                  </a:cxn>
                  <a:cxn ang="0">
                    <a:pos x="43" y="90"/>
                  </a:cxn>
                  <a:cxn ang="0">
                    <a:pos x="25" y="82"/>
                  </a:cxn>
                  <a:cxn ang="0">
                    <a:pos x="12" y="73"/>
                  </a:cxn>
                  <a:cxn ang="0">
                    <a:pos x="3" y="64"/>
                  </a:cxn>
                  <a:cxn ang="0">
                    <a:pos x="0" y="57"/>
                  </a:cxn>
                </a:cxnLst>
                <a:rect l="0" t="0" r="r" b="b"/>
                <a:pathLst>
                  <a:path w="450" h="112">
                    <a:moveTo>
                      <a:pt x="0" y="57"/>
                    </a:moveTo>
                    <a:lnTo>
                      <a:pt x="3" y="48"/>
                    </a:lnTo>
                    <a:lnTo>
                      <a:pt x="12" y="39"/>
                    </a:lnTo>
                    <a:lnTo>
                      <a:pt x="25" y="32"/>
                    </a:lnTo>
                    <a:lnTo>
                      <a:pt x="43" y="24"/>
                    </a:lnTo>
                    <a:lnTo>
                      <a:pt x="66" y="17"/>
                    </a:lnTo>
                    <a:lnTo>
                      <a:pt x="93" y="11"/>
                    </a:lnTo>
                    <a:lnTo>
                      <a:pt x="123" y="6"/>
                    </a:lnTo>
                    <a:lnTo>
                      <a:pt x="156" y="3"/>
                    </a:lnTo>
                    <a:lnTo>
                      <a:pt x="190" y="2"/>
                    </a:lnTo>
                    <a:lnTo>
                      <a:pt x="225" y="0"/>
                    </a:lnTo>
                    <a:lnTo>
                      <a:pt x="261" y="2"/>
                    </a:lnTo>
                    <a:lnTo>
                      <a:pt x="295" y="3"/>
                    </a:lnTo>
                    <a:lnTo>
                      <a:pt x="327" y="6"/>
                    </a:lnTo>
                    <a:lnTo>
                      <a:pt x="358" y="11"/>
                    </a:lnTo>
                    <a:lnTo>
                      <a:pt x="384" y="17"/>
                    </a:lnTo>
                    <a:lnTo>
                      <a:pt x="408" y="24"/>
                    </a:lnTo>
                    <a:lnTo>
                      <a:pt x="426" y="32"/>
                    </a:lnTo>
                    <a:lnTo>
                      <a:pt x="439" y="39"/>
                    </a:lnTo>
                    <a:lnTo>
                      <a:pt x="448" y="48"/>
                    </a:lnTo>
                    <a:lnTo>
                      <a:pt x="450" y="57"/>
                    </a:lnTo>
                    <a:lnTo>
                      <a:pt x="448" y="64"/>
                    </a:lnTo>
                    <a:lnTo>
                      <a:pt x="439" y="73"/>
                    </a:lnTo>
                    <a:lnTo>
                      <a:pt x="426" y="82"/>
                    </a:lnTo>
                    <a:lnTo>
                      <a:pt x="408" y="90"/>
                    </a:lnTo>
                    <a:lnTo>
                      <a:pt x="384" y="96"/>
                    </a:lnTo>
                    <a:lnTo>
                      <a:pt x="358" y="102"/>
                    </a:lnTo>
                    <a:lnTo>
                      <a:pt x="327" y="106"/>
                    </a:lnTo>
                    <a:lnTo>
                      <a:pt x="295" y="109"/>
                    </a:lnTo>
                    <a:lnTo>
                      <a:pt x="261" y="112"/>
                    </a:lnTo>
                    <a:lnTo>
                      <a:pt x="225" y="112"/>
                    </a:lnTo>
                    <a:lnTo>
                      <a:pt x="190" y="112"/>
                    </a:lnTo>
                    <a:lnTo>
                      <a:pt x="156" y="109"/>
                    </a:lnTo>
                    <a:lnTo>
                      <a:pt x="123" y="106"/>
                    </a:lnTo>
                    <a:lnTo>
                      <a:pt x="93" y="102"/>
                    </a:lnTo>
                    <a:lnTo>
                      <a:pt x="66" y="96"/>
                    </a:lnTo>
                    <a:lnTo>
                      <a:pt x="43" y="90"/>
                    </a:lnTo>
                    <a:lnTo>
                      <a:pt x="25" y="82"/>
                    </a:lnTo>
                    <a:lnTo>
                      <a:pt x="12" y="73"/>
                    </a:lnTo>
                    <a:lnTo>
                      <a:pt x="3" y="64"/>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3295" name="Rectangle 287"/>
              <p:cNvSpPr>
                <a:spLocks noChangeArrowheads="1"/>
              </p:cNvSpPr>
              <p:nvPr/>
            </p:nvSpPr>
            <p:spPr bwMode="auto">
              <a:xfrm>
                <a:off x="1056" y="3211"/>
                <a:ext cx="450" cy="225"/>
              </a:xfrm>
              <a:prstGeom prst="rect">
                <a:avLst/>
              </a:prstGeom>
              <a:solidFill>
                <a:srgbClr val="FFFFFF"/>
              </a:solidFill>
              <a:ln w="6350">
                <a:solidFill>
                  <a:srgbClr val="FFFFFF"/>
                </a:solidFill>
                <a:miter lim="800000"/>
                <a:headEnd/>
                <a:tailEnd/>
              </a:ln>
            </p:spPr>
            <p:txBody>
              <a:bodyPr/>
              <a:lstStyle/>
              <a:p>
                <a:endParaRPr lang="zh-CN" altLang="en-US"/>
              </a:p>
            </p:txBody>
          </p:sp>
          <p:sp>
            <p:nvSpPr>
              <p:cNvPr id="43296" name="Freeform 288"/>
              <p:cNvSpPr>
                <a:spLocks/>
              </p:cNvSpPr>
              <p:nvPr/>
            </p:nvSpPr>
            <p:spPr bwMode="auto">
              <a:xfrm>
                <a:off x="1056" y="3154"/>
                <a:ext cx="450" cy="113"/>
              </a:xfrm>
              <a:custGeom>
                <a:avLst/>
                <a:gdLst/>
                <a:ahLst/>
                <a:cxnLst>
                  <a:cxn ang="0">
                    <a:pos x="0" y="57"/>
                  </a:cxn>
                  <a:cxn ang="0">
                    <a:pos x="3" y="48"/>
                  </a:cxn>
                  <a:cxn ang="0">
                    <a:pos x="12" y="39"/>
                  </a:cxn>
                  <a:cxn ang="0">
                    <a:pos x="25" y="32"/>
                  </a:cxn>
                  <a:cxn ang="0">
                    <a:pos x="43" y="24"/>
                  </a:cxn>
                  <a:cxn ang="0">
                    <a:pos x="66" y="17"/>
                  </a:cxn>
                  <a:cxn ang="0">
                    <a:pos x="93" y="11"/>
                  </a:cxn>
                  <a:cxn ang="0">
                    <a:pos x="123" y="6"/>
                  </a:cxn>
                  <a:cxn ang="0">
                    <a:pos x="156" y="3"/>
                  </a:cxn>
                  <a:cxn ang="0">
                    <a:pos x="190" y="2"/>
                  </a:cxn>
                  <a:cxn ang="0">
                    <a:pos x="225" y="0"/>
                  </a:cxn>
                  <a:cxn ang="0">
                    <a:pos x="261" y="2"/>
                  </a:cxn>
                  <a:cxn ang="0">
                    <a:pos x="295" y="3"/>
                  </a:cxn>
                  <a:cxn ang="0">
                    <a:pos x="327" y="6"/>
                  </a:cxn>
                  <a:cxn ang="0">
                    <a:pos x="358" y="11"/>
                  </a:cxn>
                  <a:cxn ang="0">
                    <a:pos x="384" y="17"/>
                  </a:cxn>
                  <a:cxn ang="0">
                    <a:pos x="408" y="24"/>
                  </a:cxn>
                  <a:cxn ang="0">
                    <a:pos x="426" y="32"/>
                  </a:cxn>
                  <a:cxn ang="0">
                    <a:pos x="439" y="39"/>
                  </a:cxn>
                  <a:cxn ang="0">
                    <a:pos x="448" y="48"/>
                  </a:cxn>
                  <a:cxn ang="0">
                    <a:pos x="450" y="57"/>
                  </a:cxn>
                  <a:cxn ang="0">
                    <a:pos x="448" y="65"/>
                  </a:cxn>
                  <a:cxn ang="0">
                    <a:pos x="439" y="74"/>
                  </a:cxn>
                  <a:cxn ang="0">
                    <a:pos x="426" y="83"/>
                  </a:cxn>
                  <a:cxn ang="0">
                    <a:pos x="408" y="90"/>
                  </a:cxn>
                  <a:cxn ang="0">
                    <a:pos x="384" y="96"/>
                  </a:cxn>
                  <a:cxn ang="0">
                    <a:pos x="358" y="102"/>
                  </a:cxn>
                  <a:cxn ang="0">
                    <a:pos x="327" y="107"/>
                  </a:cxn>
                  <a:cxn ang="0">
                    <a:pos x="295" y="110"/>
                  </a:cxn>
                  <a:cxn ang="0">
                    <a:pos x="261" y="113"/>
                  </a:cxn>
                  <a:cxn ang="0">
                    <a:pos x="225" y="113"/>
                  </a:cxn>
                  <a:cxn ang="0">
                    <a:pos x="190" y="113"/>
                  </a:cxn>
                  <a:cxn ang="0">
                    <a:pos x="156" y="110"/>
                  </a:cxn>
                  <a:cxn ang="0">
                    <a:pos x="123" y="107"/>
                  </a:cxn>
                  <a:cxn ang="0">
                    <a:pos x="93" y="102"/>
                  </a:cxn>
                  <a:cxn ang="0">
                    <a:pos x="66" y="96"/>
                  </a:cxn>
                  <a:cxn ang="0">
                    <a:pos x="43" y="90"/>
                  </a:cxn>
                  <a:cxn ang="0">
                    <a:pos x="25" y="83"/>
                  </a:cxn>
                  <a:cxn ang="0">
                    <a:pos x="12" y="74"/>
                  </a:cxn>
                  <a:cxn ang="0">
                    <a:pos x="3" y="65"/>
                  </a:cxn>
                  <a:cxn ang="0">
                    <a:pos x="0" y="57"/>
                  </a:cxn>
                </a:cxnLst>
                <a:rect l="0" t="0" r="r" b="b"/>
                <a:pathLst>
                  <a:path w="450" h="113">
                    <a:moveTo>
                      <a:pt x="0" y="57"/>
                    </a:moveTo>
                    <a:lnTo>
                      <a:pt x="3" y="48"/>
                    </a:lnTo>
                    <a:lnTo>
                      <a:pt x="12" y="39"/>
                    </a:lnTo>
                    <a:lnTo>
                      <a:pt x="25" y="32"/>
                    </a:lnTo>
                    <a:lnTo>
                      <a:pt x="43" y="24"/>
                    </a:lnTo>
                    <a:lnTo>
                      <a:pt x="66" y="17"/>
                    </a:lnTo>
                    <a:lnTo>
                      <a:pt x="93" y="11"/>
                    </a:lnTo>
                    <a:lnTo>
                      <a:pt x="123" y="6"/>
                    </a:lnTo>
                    <a:lnTo>
                      <a:pt x="156" y="3"/>
                    </a:lnTo>
                    <a:lnTo>
                      <a:pt x="190" y="2"/>
                    </a:lnTo>
                    <a:lnTo>
                      <a:pt x="225" y="0"/>
                    </a:lnTo>
                    <a:lnTo>
                      <a:pt x="261" y="2"/>
                    </a:lnTo>
                    <a:lnTo>
                      <a:pt x="295" y="3"/>
                    </a:lnTo>
                    <a:lnTo>
                      <a:pt x="327" y="6"/>
                    </a:lnTo>
                    <a:lnTo>
                      <a:pt x="358" y="11"/>
                    </a:lnTo>
                    <a:lnTo>
                      <a:pt x="384" y="17"/>
                    </a:lnTo>
                    <a:lnTo>
                      <a:pt x="408" y="24"/>
                    </a:lnTo>
                    <a:lnTo>
                      <a:pt x="426" y="32"/>
                    </a:lnTo>
                    <a:lnTo>
                      <a:pt x="439" y="39"/>
                    </a:lnTo>
                    <a:lnTo>
                      <a:pt x="448" y="48"/>
                    </a:lnTo>
                    <a:lnTo>
                      <a:pt x="450" y="57"/>
                    </a:lnTo>
                    <a:lnTo>
                      <a:pt x="448" y="65"/>
                    </a:lnTo>
                    <a:lnTo>
                      <a:pt x="439" y="74"/>
                    </a:lnTo>
                    <a:lnTo>
                      <a:pt x="426" y="83"/>
                    </a:lnTo>
                    <a:lnTo>
                      <a:pt x="408" y="90"/>
                    </a:lnTo>
                    <a:lnTo>
                      <a:pt x="384" y="96"/>
                    </a:lnTo>
                    <a:lnTo>
                      <a:pt x="358" y="102"/>
                    </a:lnTo>
                    <a:lnTo>
                      <a:pt x="327" y="107"/>
                    </a:lnTo>
                    <a:lnTo>
                      <a:pt x="295" y="110"/>
                    </a:lnTo>
                    <a:lnTo>
                      <a:pt x="261" y="113"/>
                    </a:lnTo>
                    <a:lnTo>
                      <a:pt x="225" y="113"/>
                    </a:lnTo>
                    <a:lnTo>
                      <a:pt x="190" y="113"/>
                    </a:lnTo>
                    <a:lnTo>
                      <a:pt x="156" y="110"/>
                    </a:lnTo>
                    <a:lnTo>
                      <a:pt x="123" y="107"/>
                    </a:lnTo>
                    <a:lnTo>
                      <a:pt x="93" y="102"/>
                    </a:lnTo>
                    <a:lnTo>
                      <a:pt x="66" y="96"/>
                    </a:lnTo>
                    <a:lnTo>
                      <a:pt x="43" y="90"/>
                    </a:lnTo>
                    <a:lnTo>
                      <a:pt x="25"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3297" name="Line 289"/>
              <p:cNvSpPr>
                <a:spLocks noChangeShapeType="1"/>
              </p:cNvSpPr>
              <p:nvPr/>
            </p:nvSpPr>
            <p:spPr bwMode="auto">
              <a:xfrm>
                <a:off x="1056" y="3211"/>
                <a:ext cx="1" cy="225"/>
              </a:xfrm>
              <a:prstGeom prst="line">
                <a:avLst/>
              </a:prstGeom>
              <a:noFill/>
              <a:ln w="6350">
                <a:solidFill>
                  <a:srgbClr val="000000"/>
                </a:solidFill>
                <a:round/>
                <a:headEnd/>
                <a:tailEnd/>
              </a:ln>
            </p:spPr>
            <p:txBody>
              <a:bodyPr/>
              <a:lstStyle/>
              <a:p>
                <a:endParaRPr lang="zh-CN" altLang="en-US"/>
              </a:p>
            </p:txBody>
          </p:sp>
          <p:sp>
            <p:nvSpPr>
              <p:cNvPr id="43298" name="Line 290"/>
              <p:cNvSpPr>
                <a:spLocks noChangeShapeType="1"/>
              </p:cNvSpPr>
              <p:nvPr/>
            </p:nvSpPr>
            <p:spPr bwMode="auto">
              <a:xfrm>
                <a:off x="1506" y="3211"/>
                <a:ext cx="1" cy="225"/>
              </a:xfrm>
              <a:prstGeom prst="line">
                <a:avLst/>
              </a:prstGeom>
              <a:noFill/>
              <a:ln w="6350">
                <a:solidFill>
                  <a:srgbClr val="000000"/>
                </a:solidFill>
                <a:round/>
                <a:headEnd/>
                <a:tailEnd/>
              </a:ln>
            </p:spPr>
            <p:txBody>
              <a:bodyPr/>
              <a:lstStyle/>
              <a:p>
                <a:endParaRPr lang="zh-CN" altLang="en-US"/>
              </a:p>
            </p:txBody>
          </p:sp>
          <p:sp>
            <p:nvSpPr>
              <p:cNvPr id="43299" name="Freeform 291"/>
              <p:cNvSpPr>
                <a:spLocks/>
              </p:cNvSpPr>
              <p:nvPr/>
            </p:nvSpPr>
            <p:spPr bwMode="auto">
              <a:xfrm>
                <a:off x="1056" y="3154"/>
                <a:ext cx="450" cy="113"/>
              </a:xfrm>
              <a:custGeom>
                <a:avLst/>
                <a:gdLst/>
                <a:ahLst/>
                <a:cxnLst>
                  <a:cxn ang="0">
                    <a:pos x="0" y="57"/>
                  </a:cxn>
                  <a:cxn ang="0">
                    <a:pos x="3" y="48"/>
                  </a:cxn>
                  <a:cxn ang="0">
                    <a:pos x="12" y="39"/>
                  </a:cxn>
                  <a:cxn ang="0">
                    <a:pos x="25" y="32"/>
                  </a:cxn>
                  <a:cxn ang="0">
                    <a:pos x="43" y="24"/>
                  </a:cxn>
                  <a:cxn ang="0">
                    <a:pos x="66" y="17"/>
                  </a:cxn>
                  <a:cxn ang="0">
                    <a:pos x="93" y="11"/>
                  </a:cxn>
                  <a:cxn ang="0">
                    <a:pos x="123" y="6"/>
                  </a:cxn>
                  <a:cxn ang="0">
                    <a:pos x="156" y="3"/>
                  </a:cxn>
                  <a:cxn ang="0">
                    <a:pos x="190" y="2"/>
                  </a:cxn>
                  <a:cxn ang="0">
                    <a:pos x="225" y="0"/>
                  </a:cxn>
                  <a:cxn ang="0">
                    <a:pos x="261" y="2"/>
                  </a:cxn>
                  <a:cxn ang="0">
                    <a:pos x="295" y="3"/>
                  </a:cxn>
                  <a:cxn ang="0">
                    <a:pos x="327" y="6"/>
                  </a:cxn>
                  <a:cxn ang="0">
                    <a:pos x="358" y="11"/>
                  </a:cxn>
                  <a:cxn ang="0">
                    <a:pos x="384" y="17"/>
                  </a:cxn>
                  <a:cxn ang="0">
                    <a:pos x="408" y="24"/>
                  </a:cxn>
                  <a:cxn ang="0">
                    <a:pos x="426" y="32"/>
                  </a:cxn>
                  <a:cxn ang="0">
                    <a:pos x="439" y="39"/>
                  </a:cxn>
                  <a:cxn ang="0">
                    <a:pos x="448" y="48"/>
                  </a:cxn>
                  <a:cxn ang="0">
                    <a:pos x="450" y="57"/>
                  </a:cxn>
                  <a:cxn ang="0">
                    <a:pos x="448" y="65"/>
                  </a:cxn>
                  <a:cxn ang="0">
                    <a:pos x="439" y="74"/>
                  </a:cxn>
                  <a:cxn ang="0">
                    <a:pos x="426" y="83"/>
                  </a:cxn>
                  <a:cxn ang="0">
                    <a:pos x="408" y="90"/>
                  </a:cxn>
                  <a:cxn ang="0">
                    <a:pos x="384" y="96"/>
                  </a:cxn>
                  <a:cxn ang="0">
                    <a:pos x="358" y="102"/>
                  </a:cxn>
                  <a:cxn ang="0">
                    <a:pos x="327" y="107"/>
                  </a:cxn>
                  <a:cxn ang="0">
                    <a:pos x="295" y="110"/>
                  </a:cxn>
                  <a:cxn ang="0">
                    <a:pos x="261" y="113"/>
                  </a:cxn>
                  <a:cxn ang="0">
                    <a:pos x="225" y="113"/>
                  </a:cxn>
                  <a:cxn ang="0">
                    <a:pos x="190" y="113"/>
                  </a:cxn>
                  <a:cxn ang="0">
                    <a:pos x="156" y="110"/>
                  </a:cxn>
                  <a:cxn ang="0">
                    <a:pos x="123" y="107"/>
                  </a:cxn>
                  <a:cxn ang="0">
                    <a:pos x="93" y="102"/>
                  </a:cxn>
                  <a:cxn ang="0">
                    <a:pos x="66" y="96"/>
                  </a:cxn>
                  <a:cxn ang="0">
                    <a:pos x="43" y="90"/>
                  </a:cxn>
                  <a:cxn ang="0">
                    <a:pos x="25" y="83"/>
                  </a:cxn>
                  <a:cxn ang="0">
                    <a:pos x="12" y="74"/>
                  </a:cxn>
                  <a:cxn ang="0">
                    <a:pos x="3" y="65"/>
                  </a:cxn>
                  <a:cxn ang="0">
                    <a:pos x="0" y="57"/>
                  </a:cxn>
                </a:cxnLst>
                <a:rect l="0" t="0" r="r" b="b"/>
                <a:pathLst>
                  <a:path w="450" h="113">
                    <a:moveTo>
                      <a:pt x="0" y="57"/>
                    </a:moveTo>
                    <a:lnTo>
                      <a:pt x="3" y="48"/>
                    </a:lnTo>
                    <a:lnTo>
                      <a:pt x="12" y="39"/>
                    </a:lnTo>
                    <a:lnTo>
                      <a:pt x="25" y="32"/>
                    </a:lnTo>
                    <a:lnTo>
                      <a:pt x="43" y="24"/>
                    </a:lnTo>
                    <a:lnTo>
                      <a:pt x="66" y="17"/>
                    </a:lnTo>
                    <a:lnTo>
                      <a:pt x="93" y="11"/>
                    </a:lnTo>
                    <a:lnTo>
                      <a:pt x="123" y="6"/>
                    </a:lnTo>
                    <a:lnTo>
                      <a:pt x="156" y="3"/>
                    </a:lnTo>
                    <a:lnTo>
                      <a:pt x="190" y="2"/>
                    </a:lnTo>
                    <a:lnTo>
                      <a:pt x="225" y="0"/>
                    </a:lnTo>
                    <a:lnTo>
                      <a:pt x="261" y="2"/>
                    </a:lnTo>
                    <a:lnTo>
                      <a:pt x="295" y="3"/>
                    </a:lnTo>
                    <a:lnTo>
                      <a:pt x="327" y="6"/>
                    </a:lnTo>
                    <a:lnTo>
                      <a:pt x="358" y="11"/>
                    </a:lnTo>
                    <a:lnTo>
                      <a:pt x="384" y="17"/>
                    </a:lnTo>
                    <a:lnTo>
                      <a:pt x="408" y="24"/>
                    </a:lnTo>
                    <a:lnTo>
                      <a:pt x="426" y="32"/>
                    </a:lnTo>
                    <a:lnTo>
                      <a:pt x="439" y="39"/>
                    </a:lnTo>
                    <a:lnTo>
                      <a:pt x="448" y="48"/>
                    </a:lnTo>
                    <a:lnTo>
                      <a:pt x="450" y="57"/>
                    </a:lnTo>
                    <a:lnTo>
                      <a:pt x="448" y="65"/>
                    </a:lnTo>
                    <a:lnTo>
                      <a:pt x="439" y="74"/>
                    </a:lnTo>
                    <a:lnTo>
                      <a:pt x="426" y="83"/>
                    </a:lnTo>
                    <a:lnTo>
                      <a:pt x="408" y="90"/>
                    </a:lnTo>
                    <a:lnTo>
                      <a:pt x="384" y="96"/>
                    </a:lnTo>
                    <a:lnTo>
                      <a:pt x="358" y="102"/>
                    </a:lnTo>
                    <a:lnTo>
                      <a:pt x="327" y="107"/>
                    </a:lnTo>
                    <a:lnTo>
                      <a:pt x="295" y="110"/>
                    </a:lnTo>
                    <a:lnTo>
                      <a:pt x="261" y="113"/>
                    </a:lnTo>
                    <a:lnTo>
                      <a:pt x="225" y="113"/>
                    </a:lnTo>
                    <a:lnTo>
                      <a:pt x="190" y="113"/>
                    </a:lnTo>
                    <a:lnTo>
                      <a:pt x="156" y="110"/>
                    </a:lnTo>
                    <a:lnTo>
                      <a:pt x="123" y="107"/>
                    </a:lnTo>
                    <a:lnTo>
                      <a:pt x="93" y="102"/>
                    </a:lnTo>
                    <a:lnTo>
                      <a:pt x="66" y="96"/>
                    </a:lnTo>
                    <a:lnTo>
                      <a:pt x="43" y="90"/>
                    </a:lnTo>
                    <a:lnTo>
                      <a:pt x="25"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3300" name="Rectangle 292"/>
              <p:cNvSpPr>
                <a:spLocks noChangeArrowheads="1"/>
              </p:cNvSpPr>
              <p:nvPr/>
            </p:nvSpPr>
            <p:spPr bwMode="auto">
              <a:xfrm>
                <a:off x="1056" y="2986"/>
                <a:ext cx="450" cy="225"/>
              </a:xfrm>
              <a:prstGeom prst="rect">
                <a:avLst/>
              </a:prstGeom>
              <a:solidFill>
                <a:srgbClr val="FFFFFF"/>
              </a:solidFill>
              <a:ln w="6350">
                <a:solidFill>
                  <a:srgbClr val="FFFFFF"/>
                </a:solidFill>
                <a:miter lim="800000"/>
                <a:headEnd/>
                <a:tailEnd/>
              </a:ln>
            </p:spPr>
            <p:txBody>
              <a:bodyPr/>
              <a:lstStyle/>
              <a:p>
                <a:endParaRPr lang="zh-CN" altLang="en-US"/>
              </a:p>
            </p:txBody>
          </p:sp>
          <p:sp>
            <p:nvSpPr>
              <p:cNvPr id="43301" name="Freeform 293"/>
              <p:cNvSpPr>
                <a:spLocks/>
              </p:cNvSpPr>
              <p:nvPr/>
            </p:nvSpPr>
            <p:spPr bwMode="auto">
              <a:xfrm>
                <a:off x="1056" y="2929"/>
                <a:ext cx="450" cy="113"/>
              </a:xfrm>
              <a:custGeom>
                <a:avLst/>
                <a:gdLst/>
                <a:ahLst/>
                <a:cxnLst>
                  <a:cxn ang="0">
                    <a:pos x="0" y="57"/>
                  </a:cxn>
                  <a:cxn ang="0">
                    <a:pos x="3" y="48"/>
                  </a:cxn>
                  <a:cxn ang="0">
                    <a:pos x="12" y="39"/>
                  </a:cxn>
                  <a:cxn ang="0">
                    <a:pos x="25" y="32"/>
                  </a:cxn>
                  <a:cxn ang="0">
                    <a:pos x="43" y="24"/>
                  </a:cxn>
                  <a:cxn ang="0">
                    <a:pos x="66" y="17"/>
                  </a:cxn>
                  <a:cxn ang="0">
                    <a:pos x="93" y="11"/>
                  </a:cxn>
                  <a:cxn ang="0">
                    <a:pos x="123" y="6"/>
                  </a:cxn>
                  <a:cxn ang="0">
                    <a:pos x="156" y="3"/>
                  </a:cxn>
                  <a:cxn ang="0">
                    <a:pos x="190" y="2"/>
                  </a:cxn>
                  <a:cxn ang="0">
                    <a:pos x="225" y="0"/>
                  </a:cxn>
                  <a:cxn ang="0">
                    <a:pos x="261" y="2"/>
                  </a:cxn>
                  <a:cxn ang="0">
                    <a:pos x="295" y="3"/>
                  </a:cxn>
                  <a:cxn ang="0">
                    <a:pos x="327" y="6"/>
                  </a:cxn>
                  <a:cxn ang="0">
                    <a:pos x="358" y="11"/>
                  </a:cxn>
                  <a:cxn ang="0">
                    <a:pos x="384" y="17"/>
                  </a:cxn>
                  <a:cxn ang="0">
                    <a:pos x="408" y="24"/>
                  </a:cxn>
                  <a:cxn ang="0">
                    <a:pos x="426" y="32"/>
                  </a:cxn>
                  <a:cxn ang="0">
                    <a:pos x="439" y="39"/>
                  </a:cxn>
                  <a:cxn ang="0">
                    <a:pos x="448" y="48"/>
                  </a:cxn>
                  <a:cxn ang="0">
                    <a:pos x="450" y="57"/>
                  </a:cxn>
                  <a:cxn ang="0">
                    <a:pos x="448" y="65"/>
                  </a:cxn>
                  <a:cxn ang="0">
                    <a:pos x="439" y="74"/>
                  </a:cxn>
                  <a:cxn ang="0">
                    <a:pos x="426" y="83"/>
                  </a:cxn>
                  <a:cxn ang="0">
                    <a:pos x="408" y="90"/>
                  </a:cxn>
                  <a:cxn ang="0">
                    <a:pos x="384" y="96"/>
                  </a:cxn>
                  <a:cxn ang="0">
                    <a:pos x="358" y="102"/>
                  </a:cxn>
                  <a:cxn ang="0">
                    <a:pos x="327" y="107"/>
                  </a:cxn>
                  <a:cxn ang="0">
                    <a:pos x="295" y="110"/>
                  </a:cxn>
                  <a:cxn ang="0">
                    <a:pos x="261" y="113"/>
                  </a:cxn>
                  <a:cxn ang="0">
                    <a:pos x="225" y="113"/>
                  </a:cxn>
                  <a:cxn ang="0">
                    <a:pos x="190" y="113"/>
                  </a:cxn>
                  <a:cxn ang="0">
                    <a:pos x="156" y="110"/>
                  </a:cxn>
                  <a:cxn ang="0">
                    <a:pos x="123" y="107"/>
                  </a:cxn>
                  <a:cxn ang="0">
                    <a:pos x="93" y="102"/>
                  </a:cxn>
                  <a:cxn ang="0">
                    <a:pos x="66" y="96"/>
                  </a:cxn>
                  <a:cxn ang="0">
                    <a:pos x="43" y="90"/>
                  </a:cxn>
                  <a:cxn ang="0">
                    <a:pos x="25" y="83"/>
                  </a:cxn>
                  <a:cxn ang="0">
                    <a:pos x="12" y="74"/>
                  </a:cxn>
                  <a:cxn ang="0">
                    <a:pos x="3" y="65"/>
                  </a:cxn>
                  <a:cxn ang="0">
                    <a:pos x="0" y="57"/>
                  </a:cxn>
                </a:cxnLst>
                <a:rect l="0" t="0" r="r" b="b"/>
                <a:pathLst>
                  <a:path w="450" h="113">
                    <a:moveTo>
                      <a:pt x="0" y="57"/>
                    </a:moveTo>
                    <a:lnTo>
                      <a:pt x="3" y="48"/>
                    </a:lnTo>
                    <a:lnTo>
                      <a:pt x="12" y="39"/>
                    </a:lnTo>
                    <a:lnTo>
                      <a:pt x="25" y="32"/>
                    </a:lnTo>
                    <a:lnTo>
                      <a:pt x="43" y="24"/>
                    </a:lnTo>
                    <a:lnTo>
                      <a:pt x="66" y="17"/>
                    </a:lnTo>
                    <a:lnTo>
                      <a:pt x="93" y="11"/>
                    </a:lnTo>
                    <a:lnTo>
                      <a:pt x="123" y="6"/>
                    </a:lnTo>
                    <a:lnTo>
                      <a:pt x="156" y="3"/>
                    </a:lnTo>
                    <a:lnTo>
                      <a:pt x="190" y="2"/>
                    </a:lnTo>
                    <a:lnTo>
                      <a:pt x="225" y="0"/>
                    </a:lnTo>
                    <a:lnTo>
                      <a:pt x="261" y="2"/>
                    </a:lnTo>
                    <a:lnTo>
                      <a:pt x="295" y="3"/>
                    </a:lnTo>
                    <a:lnTo>
                      <a:pt x="327" y="6"/>
                    </a:lnTo>
                    <a:lnTo>
                      <a:pt x="358" y="11"/>
                    </a:lnTo>
                    <a:lnTo>
                      <a:pt x="384" y="17"/>
                    </a:lnTo>
                    <a:lnTo>
                      <a:pt x="408" y="24"/>
                    </a:lnTo>
                    <a:lnTo>
                      <a:pt x="426" y="32"/>
                    </a:lnTo>
                    <a:lnTo>
                      <a:pt x="439" y="39"/>
                    </a:lnTo>
                    <a:lnTo>
                      <a:pt x="448" y="48"/>
                    </a:lnTo>
                    <a:lnTo>
                      <a:pt x="450" y="57"/>
                    </a:lnTo>
                    <a:lnTo>
                      <a:pt x="448" y="65"/>
                    </a:lnTo>
                    <a:lnTo>
                      <a:pt x="439" y="74"/>
                    </a:lnTo>
                    <a:lnTo>
                      <a:pt x="426" y="83"/>
                    </a:lnTo>
                    <a:lnTo>
                      <a:pt x="408" y="90"/>
                    </a:lnTo>
                    <a:lnTo>
                      <a:pt x="384" y="96"/>
                    </a:lnTo>
                    <a:lnTo>
                      <a:pt x="358" y="102"/>
                    </a:lnTo>
                    <a:lnTo>
                      <a:pt x="327" y="107"/>
                    </a:lnTo>
                    <a:lnTo>
                      <a:pt x="295" y="110"/>
                    </a:lnTo>
                    <a:lnTo>
                      <a:pt x="261" y="113"/>
                    </a:lnTo>
                    <a:lnTo>
                      <a:pt x="225" y="113"/>
                    </a:lnTo>
                    <a:lnTo>
                      <a:pt x="190" y="113"/>
                    </a:lnTo>
                    <a:lnTo>
                      <a:pt x="156" y="110"/>
                    </a:lnTo>
                    <a:lnTo>
                      <a:pt x="123" y="107"/>
                    </a:lnTo>
                    <a:lnTo>
                      <a:pt x="93" y="102"/>
                    </a:lnTo>
                    <a:lnTo>
                      <a:pt x="66" y="96"/>
                    </a:lnTo>
                    <a:lnTo>
                      <a:pt x="43" y="90"/>
                    </a:lnTo>
                    <a:lnTo>
                      <a:pt x="25"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3302" name="Line 294"/>
              <p:cNvSpPr>
                <a:spLocks noChangeShapeType="1"/>
              </p:cNvSpPr>
              <p:nvPr/>
            </p:nvSpPr>
            <p:spPr bwMode="auto">
              <a:xfrm>
                <a:off x="1056" y="2986"/>
                <a:ext cx="1" cy="225"/>
              </a:xfrm>
              <a:prstGeom prst="line">
                <a:avLst/>
              </a:prstGeom>
              <a:noFill/>
              <a:ln w="6350">
                <a:solidFill>
                  <a:srgbClr val="000000"/>
                </a:solidFill>
                <a:round/>
                <a:headEnd/>
                <a:tailEnd/>
              </a:ln>
            </p:spPr>
            <p:txBody>
              <a:bodyPr/>
              <a:lstStyle/>
              <a:p>
                <a:endParaRPr lang="zh-CN" altLang="en-US"/>
              </a:p>
            </p:txBody>
          </p:sp>
          <p:sp>
            <p:nvSpPr>
              <p:cNvPr id="43303" name="Line 295"/>
              <p:cNvSpPr>
                <a:spLocks noChangeShapeType="1"/>
              </p:cNvSpPr>
              <p:nvPr/>
            </p:nvSpPr>
            <p:spPr bwMode="auto">
              <a:xfrm>
                <a:off x="1506" y="2986"/>
                <a:ext cx="1" cy="225"/>
              </a:xfrm>
              <a:prstGeom prst="line">
                <a:avLst/>
              </a:prstGeom>
              <a:noFill/>
              <a:ln w="6350">
                <a:solidFill>
                  <a:srgbClr val="000000"/>
                </a:solidFill>
                <a:round/>
                <a:headEnd/>
                <a:tailEnd/>
              </a:ln>
            </p:spPr>
            <p:txBody>
              <a:bodyPr/>
              <a:lstStyle/>
              <a:p>
                <a:endParaRPr lang="zh-CN" altLang="en-US"/>
              </a:p>
            </p:txBody>
          </p:sp>
          <p:sp>
            <p:nvSpPr>
              <p:cNvPr id="43304" name="Freeform 296"/>
              <p:cNvSpPr>
                <a:spLocks/>
              </p:cNvSpPr>
              <p:nvPr/>
            </p:nvSpPr>
            <p:spPr bwMode="auto">
              <a:xfrm>
                <a:off x="1056" y="2929"/>
                <a:ext cx="450" cy="113"/>
              </a:xfrm>
              <a:custGeom>
                <a:avLst/>
                <a:gdLst/>
                <a:ahLst/>
                <a:cxnLst>
                  <a:cxn ang="0">
                    <a:pos x="0" y="57"/>
                  </a:cxn>
                  <a:cxn ang="0">
                    <a:pos x="3" y="48"/>
                  </a:cxn>
                  <a:cxn ang="0">
                    <a:pos x="12" y="39"/>
                  </a:cxn>
                  <a:cxn ang="0">
                    <a:pos x="25" y="32"/>
                  </a:cxn>
                  <a:cxn ang="0">
                    <a:pos x="43" y="24"/>
                  </a:cxn>
                  <a:cxn ang="0">
                    <a:pos x="66" y="17"/>
                  </a:cxn>
                  <a:cxn ang="0">
                    <a:pos x="93" y="11"/>
                  </a:cxn>
                  <a:cxn ang="0">
                    <a:pos x="123" y="6"/>
                  </a:cxn>
                  <a:cxn ang="0">
                    <a:pos x="156" y="3"/>
                  </a:cxn>
                  <a:cxn ang="0">
                    <a:pos x="190" y="2"/>
                  </a:cxn>
                  <a:cxn ang="0">
                    <a:pos x="225" y="0"/>
                  </a:cxn>
                  <a:cxn ang="0">
                    <a:pos x="261" y="2"/>
                  </a:cxn>
                  <a:cxn ang="0">
                    <a:pos x="295" y="3"/>
                  </a:cxn>
                  <a:cxn ang="0">
                    <a:pos x="327" y="6"/>
                  </a:cxn>
                  <a:cxn ang="0">
                    <a:pos x="358" y="11"/>
                  </a:cxn>
                  <a:cxn ang="0">
                    <a:pos x="384" y="17"/>
                  </a:cxn>
                  <a:cxn ang="0">
                    <a:pos x="408" y="24"/>
                  </a:cxn>
                  <a:cxn ang="0">
                    <a:pos x="426" y="32"/>
                  </a:cxn>
                  <a:cxn ang="0">
                    <a:pos x="439" y="39"/>
                  </a:cxn>
                  <a:cxn ang="0">
                    <a:pos x="448" y="48"/>
                  </a:cxn>
                  <a:cxn ang="0">
                    <a:pos x="450" y="57"/>
                  </a:cxn>
                  <a:cxn ang="0">
                    <a:pos x="448" y="65"/>
                  </a:cxn>
                  <a:cxn ang="0">
                    <a:pos x="439" y="74"/>
                  </a:cxn>
                  <a:cxn ang="0">
                    <a:pos x="426" y="83"/>
                  </a:cxn>
                  <a:cxn ang="0">
                    <a:pos x="408" y="90"/>
                  </a:cxn>
                  <a:cxn ang="0">
                    <a:pos x="384" y="96"/>
                  </a:cxn>
                  <a:cxn ang="0">
                    <a:pos x="358" y="102"/>
                  </a:cxn>
                  <a:cxn ang="0">
                    <a:pos x="327" y="107"/>
                  </a:cxn>
                  <a:cxn ang="0">
                    <a:pos x="295" y="110"/>
                  </a:cxn>
                  <a:cxn ang="0">
                    <a:pos x="261" y="113"/>
                  </a:cxn>
                  <a:cxn ang="0">
                    <a:pos x="225" y="113"/>
                  </a:cxn>
                  <a:cxn ang="0">
                    <a:pos x="190" y="113"/>
                  </a:cxn>
                  <a:cxn ang="0">
                    <a:pos x="156" y="110"/>
                  </a:cxn>
                  <a:cxn ang="0">
                    <a:pos x="123" y="107"/>
                  </a:cxn>
                  <a:cxn ang="0">
                    <a:pos x="93" y="102"/>
                  </a:cxn>
                  <a:cxn ang="0">
                    <a:pos x="66" y="96"/>
                  </a:cxn>
                  <a:cxn ang="0">
                    <a:pos x="43" y="90"/>
                  </a:cxn>
                  <a:cxn ang="0">
                    <a:pos x="25" y="83"/>
                  </a:cxn>
                  <a:cxn ang="0">
                    <a:pos x="12" y="74"/>
                  </a:cxn>
                  <a:cxn ang="0">
                    <a:pos x="3" y="65"/>
                  </a:cxn>
                  <a:cxn ang="0">
                    <a:pos x="0" y="57"/>
                  </a:cxn>
                </a:cxnLst>
                <a:rect l="0" t="0" r="r" b="b"/>
                <a:pathLst>
                  <a:path w="450" h="113">
                    <a:moveTo>
                      <a:pt x="0" y="57"/>
                    </a:moveTo>
                    <a:lnTo>
                      <a:pt x="3" y="48"/>
                    </a:lnTo>
                    <a:lnTo>
                      <a:pt x="12" y="39"/>
                    </a:lnTo>
                    <a:lnTo>
                      <a:pt x="25" y="32"/>
                    </a:lnTo>
                    <a:lnTo>
                      <a:pt x="43" y="24"/>
                    </a:lnTo>
                    <a:lnTo>
                      <a:pt x="66" y="17"/>
                    </a:lnTo>
                    <a:lnTo>
                      <a:pt x="93" y="11"/>
                    </a:lnTo>
                    <a:lnTo>
                      <a:pt x="123" y="6"/>
                    </a:lnTo>
                    <a:lnTo>
                      <a:pt x="156" y="3"/>
                    </a:lnTo>
                    <a:lnTo>
                      <a:pt x="190" y="2"/>
                    </a:lnTo>
                    <a:lnTo>
                      <a:pt x="225" y="0"/>
                    </a:lnTo>
                    <a:lnTo>
                      <a:pt x="261" y="2"/>
                    </a:lnTo>
                    <a:lnTo>
                      <a:pt x="295" y="3"/>
                    </a:lnTo>
                    <a:lnTo>
                      <a:pt x="327" y="6"/>
                    </a:lnTo>
                    <a:lnTo>
                      <a:pt x="358" y="11"/>
                    </a:lnTo>
                    <a:lnTo>
                      <a:pt x="384" y="17"/>
                    </a:lnTo>
                    <a:lnTo>
                      <a:pt x="408" y="24"/>
                    </a:lnTo>
                    <a:lnTo>
                      <a:pt x="426" y="32"/>
                    </a:lnTo>
                    <a:lnTo>
                      <a:pt x="439" y="39"/>
                    </a:lnTo>
                    <a:lnTo>
                      <a:pt x="448" y="48"/>
                    </a:lnTo>
                    <a:lnTo>
                      <a:pt x="450" y="57"/>
                    </a:lnTo>
                    <a:lnTo>
                      <a:pt x="448" y="65"/>
                    </a:lnTo>
                    <a:lnTo>
                      <a:pt x="439" y="74"/>
                    </a:lnTo>
                    <a:lnTo>
                      <a:pt x="426" y="83"/>
                    </a:lnTo>
                    <a:lnTo>
                      <a:pt x="408" y="90"/>
                    </a:lnTo>
                    <a:lnTo>
                      <a:pt x="384" y="96"/>
                    </a:lnTo>
                    <a:lnTo>
                      <a:pt x="358" y="102"/>
                    </a:lnTo>
                    <a:lnTo>
                      <a:pt x="327" y="107"/>
                    </a:lnTo>
                    <a:lnTo>
                      <a:pt x="295" y="110"/>
                    </a:lnTo>
                    <a:lnTo>
                      <a:pt x="261" y="113"/>
                    </a:lnTo>
                    <a:lnTo>
                      <a:pt x="225" y="113"/>
                    </a:lnTo>
                    <a:lnTo>
                      <a:pt x="190" y="113"/>
                    </a:lnTo>
                    <a:lnTo>
                      <a:pt x="156" y="110"/>
                    </a:lnTo>
                    <a:lnTo>
                      <a:pt x="123" y="107"/>
                    </a:lnTo>
                    <a:lnTo>
                      <a:pt x="93" y="102"/>
                    </a:lnTo>
                    <a:lnTo>
                      <a:pt x="66" y="96"/>
                    </a:lnTo>
                    <a:lnTo>
                      <a:pt x="43" y="90"/>
                    </a:lnTo>
                    <a:lnTo>
                      <a:pt x="25"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3305" name="Rectangle 297"/>
              <p:cNvSpPr>
                <a:spLocks noChangeArrowheads="1"/>
              </p:cNvSpPr>
              <p:nvPr/>
            </p:nvSpPr>
            <p:spPr bwMode="auto">
              <a:xfrm>
                <a:off x="1056" y="2761"/>
                <a:ext cx="450" cy="225"/>
              </a:xfrm>
              <a:prstGeom prst="rect">
                <a:avLst/>
              </a:prstGeom>
              <a:solidFill>
                <a:srgbClr val="FFFFFF"/>
              </a:solidFill>
              <a:ln w="6350">
                <a:solidFill>
                  <a:srgbClr val="FFFFFF"/>
                </a:solidFill>
                <a:miter lim="800000"/>
                <a:headEnd/>
                <a:tailEnd/>
              </a:ln>
            </p:spPr>
            <p:txBody>
              <a:bodyPr/>
              <a:lstStyle/>
              <a:p>
                <a:endParaRPr lang="zh-CN" altLang="en-US"/>
              </a:p>
            </p:txBody>
          </p:sp>
          <p:sp>
            <p:nvSpPr>
              <p:cNvPr id="43306" name="Freeform 298"/>
              <p:cNvSpPr>
                <a:spLocks/>
              </p:cNvSpPr>
              <p:nvPr/>
            </p:nvSpPr>
            <p:spPr bwMode="auto">
              <a:xfrm>
                <a:off x="1056" y="2704"/>
                <a:ext cx="450" cy="113"/>
              </a:xfrm>
              <a:custGeom>
                <a:avLst/>
                <a:gdLst/>
                <a:ahLst/>
                <a:cxnLst>
                  <a:cxn ang="0">
                    <a:pos x="0" y="57"/>
                  </a:cxn>
                  <a:cxn ang="0">
                    <a:pos x="3" y="48"/>
                  </a:cxn>
                  <a:cxn ang="0">
                    <a:pos x="12" y="39"/>
                  </a:cxn>
                  <a:cxn ang="0">
                    <a:pos x="25" y="32"/>
                  </a:cxn>
                  <a:cxn ang="0">
                    <a:pos x="43" y="24"/>
                  </a:cxn>
                  <a:cxn ang="0">
                    <a:pos x="66" y="17"/>
                  </a:cxn>
                  <a:cxn ang="0">
                    <a:pos x="93" y="11"/>
                  </a:cxn>
                  <a:cxn ang="0">
                    <a:pos x="123" y="6"/>
                  </a:cxn>
                  <a:cxn ang="0">
                    <a:pos x="156" y="3"/>
                  </a:cxn>
                  <a:cxn ang="0">
                    <a:pos x="190" y="2"/>
                  </a:cxn>
                  <a:cxn ang="0">
                    <a:pos x="225" y="0"/>
                  </a:cxn>
                  <a:cxn ang="0">
                    <a:pos x="261" y="2"/>
                  </a:cxn>
                  <a:cxn ang="0">
                    <a:pos x="295" y="3"/>
                  </a:cxn>
                  <a:cxn ang="0">
                    <a:pos x="327" y="6"/>
                  </a:cxn>
                  <a:cxn ang="0">
                    <a:pos x="358" y="11"/>
                  </a:cxn>
                  <a:cxn ang="0">
                    <a:pos x="384" y="17"/>
                  </a:cxn>
                  <a:cxn ang="0">
                    <a:pos x="408" y="24"/>
                  </a:cxn>
                  <a:cxn ang="0">
                    <a:pos x="426" y="32"/>
                  </a:cxn>
                  <a:cxn ang="0">
                    <a:pos x="439" y="39"/>
                  </a:cxn>
                  <a:cxn ang="0">
                    <a:pos x="448" y="48"/>
                  </a:cxn>
                  <a:cxn ang="0">
                    <a:pos x="450" y="57"/>
                  </a:cxn>
                  <a:cxn ang="0">
                    <a:pos x="448" y="65"/>
                  </a:cxn>
                  <a:cxn ang="0">
                    <a:pos x="439" y="74"/>
                  </a:cxn>
                  <a:cxn ang="0">
                    <a:pos x="426" y="83"/>
                  </a:cxn>
                  <a:cxn ang="0">
                    <a:pos x="408" y="90"/>
                  </a:cxn>
                  <a:cxn ang="0">
                    <a:pos x="384" y="96"/>
                  </a:cxn>
                  <a:cxn ang="0">
                    <a:pos x="358" y="102"/>
                  </a:cxn>
                  <a:cxn ang="0">
                    <a:pos x="327" y="107"/>
                  </a:cxn>
                  <a:cxn ang="0">
                    <a:pos x="295" y="110"/>
                  </a:cxn>
                  <a:cxn ang="0">
                    <a:pos x="261" y="113"/>
                  </a:cxn>
                  <a:cxn ang="0">
                    <a:pos x="225" y="113"/>
                  </a:cxn>
                  <a:cxn ang="0">
                    <a:pos x="190" y="113"/>
                  </a:cxn>
                  <a:cxn ang="0">
                    <a:pos x="156" y="110"/>
                  </a:cxn>
                  <a:cxn ang="0">
                    <a:pos x="123" y="107"/>
                  </a:cxn>
                  <a:cxn ang="0">
                    <a:pos x="93" y="102"/>
                  </a:cxn>
                  <a:cxn ang="0">
                    <a:pos x="66" y="96"/>
                  </a:cxn>
                  <a:cxn ang="0">
                    <a:pos x="43" y="90"/>
                  </a:cxn>
                  <a:cxn ang="0">
                    <a:pos x="25" y="83"/>
                  </a:cxn>
                  <a:cxn ang="0">
                    <a:pos x="12" y="74"/>
                  </a:cxn>
                  <a:cxn ang="0">
                    <a:pos x="3" y="65"/>
                  </a:cxn>
                  <a:cxn ang="0">
                    <a:pos x="0" y="57"/>
                  </a:cxn>
                </a:cxnLst>
                <a:rect l="0" t="0" r="r" b="b"/>
                <a:pathLst>
                  <a:path w="450" h="113">
                    <a:moveTo>
                      <a:pt x="0" y="57"/>
                    </a:moveTo>
                    <a:lnTo>
                      <a:pt x="3" y="48"/>
                    </a:lnTo>
                    <a:lnTo>
                      <a:pt x="12" y="39"/>
                    </a:lnTo>
                    <a:lnTo>
                      <a:pt x="25" y="32"/>
                    </a:lnTo>
                    <a:lnTo>
                      <a:pt x="43" y="24"/>
                    </a:lnTo>
                    <a:lnTo>
                      <a:pt x="66" y="17"/>
                    </a:lnTo>
                    <a:lnTo>
                      <a:pt x="93" y="11"/>
                    </a:lnTo>
                    <a:lnTo>
                      <a:pt x="123" y="6"/>
                    </a:lnTo>
                    <a:lnTo>
                      <a:pt x="156" y="3"/>
                    </a:lnTo>
                    <a:lnTo>
                      <a:pt x="190" y="2"/>
                    </a:lnTo>
                    <a:lnTo>
                      <a:pt x="225" y="0"/>
                    </a:lnTo>
                    <a:lnTo>
                      <a:pt x="261" y="2"/>
                    </a:lnTo>
                    <a:lnTo>
                      <a:pt x="295" y="3"/>
                    </a:lnTo>
                    <a:lnTo>
                      <a:pt x="327" y="6"/>
                    </a:lnTo>
                    <a:lnTo>
                      <a:pt x="358" y="11"/>
                    </a:lnTo>
                    <a:lnTo>
                      <a:pt x="384" y="17"/>
                    </a:lnTo>
                    <a:lnTo>
                      <a:pt x="408" y="24"/>
                    </a:lnTo>
                    <a:lnTo>
                      <a:pt x="426" y="32"/>
                    </a:lnTo>
                    <a:lnTo>
                      <a:pt x="439" y="39"/>
                    </a:lnTo>
                    <a:lnTo>
                      <a:pt x="448" y="48"/>
                    </a:lnTo>
                    <a:lnTo>
                      <a:pt x="450" y="57"/>
                    </a:lnTo>
                    <a:lnTo>
                      <a:pt x="448" y="65"/>
                    </a:lnTo>
                    <a:lnTo>
                      <a:pt x="439" y="74"/>
                    </a:lnTo>
                    <a:lnTo>
                      <a:pt x="426" y="83"/>
                    </a:lnTo>
                    <a:lnTo>
                      <a:pt x="408" y="90"/>
                    </a:lnTo>
                    <a:lnTo>
                      <a:pt x="384" y="96"/>
                    </a:lnTo>
                    <a:lnTo>
                      <a:pt x="358" y="102"/>
                    </a:lnTo>
                    <a:lnTo>
                      <a:pt x="327" y="107"/>
                    </a:lnTo>
                    <a:lnTo>
                      <a:pt x="295" y="110"/>
                    </a:lnTo>
                    <a:lnTo>
                      <a:pt x="261" y="113"/>
                    </a:lnTo>
                    <a:lnTo>
                      <a:pt x="225" y="113"/>
                    </a:lnTo>
                    <a:lnTo>
                      <a:pt x="190" y="113"/>
                    </a:lnTo>
                    <a:lnTo>
                      <a:pt x="156" y="110"/>
                    </a:lnTo>
                    <a:lnTo>
                      <a:pt x="123" y="107"/>
                    </a:lnTo>
                    <a:lnTo>
                      <a:pt x="93" y="102"/>
                    </a:lnTo>
                    <a:lnTo>
                      <a:pt x="66" y="96"/>
                    </a:lnTo>
                    <a:lnTo>
                      <a:pt x="43" y="90"/>
                    </a:lnTo>
                    <a:lnTo>
                      <a:pt x="25"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3307" name="Line 299"/>
              <p:cNvSpPr>
                <a:spLocks noChangeShapeType="1"/>
              </p:cNvSpPr>
              <p:nvPr/>
            </p:nvSpPr>
            <p:spPr bwMode="auto">
              <a:xfrm>
                <a:off x="1056" y="2761"/>
                <a:ext cx="1" cy="225"/>
              </a:xfrm>
              <a:prstGeom prst="line">
                <a:avLst/>
              </a:prstGeom>
              <a:noFill/>
              <a:ln w="6350">
                <a:solidFill>
                  <a:srgbClr val="000000"/>
                </a:solidFill>
                <a:round/>
                <a:headEnd/>
                <a:tailEnd/>
              </a:ln>
            </p:spPr>
            <p:txBody>
              <a:bodyPr/>
              <a:lstStyle/>
              <a:p>
                <a:endParaRPr lang="zh-CN" altLang="en-US"/>
              </a:p>
            </p:txBody>
          </p:sp>
          <p:sp>
            <p:nvSpPr>
              <p:cNvPr id="43308" name="Line 300"/>
              <p:cNvSpPr>
                <a:spLocks noChangeShapeType="1"/>
              </p:cNvSpPr>
              <p:nvPr/>
            </p:nvSpPr>
            <p:spPr bwMode="auto">
              <a:xfrm>
                <a:off x="1506" y="2761"/>
                <a:ext cx="1" cy="225"/>
              </a:xfrm>
              <a:prstGeom prst="line">
                <a:avLst/>
              </a:prstGeom>
              <a:noFill/>
              <a:ln w="6350">
                <a:solidFill>
                  <a:srgbClr val="000000"/>
                </a:solidFill>
                <a:round/>
                <a:headEnd/>
                <a:tailEnd/>
              </a:ln>
            </p:spPr>
            <p:txBody>
              <a:bodyPr/>
              <a:lstStyle/>
              <a:p>
                <a:endParaRPr lang="zh-CN" altLang="en-US"/>
              </a:p>
            </p:txBody>
          </p:sp>
          <p:sp>
            <p:nvSpPr>
              <p:cNvPr id="43309" name="Freeform 301"/>
              <p:cNvSpPr>
                <a:spLocks/>
              </p:cNvSpPr>
              <p:nvPr/>
            </p:nvSpPr>
            <p:spPr bwMode="auto">
              <a:xfrm>
                <a:off x="1056" y="2704"/>
                <a:ext cx="450" cy="113"/>
              </a:xfrm>
              <a:custGeom>
                <a:avLst/>
                <a:gdLst/>
                <a:ahLst/>
                <a:cxnLst>
                  <a:cxn ang="0">
                    <a:pos x="0" y="57"/>
                  </a:cxn>
                  <a:cxn ang="0">
                    <a:pos x="3" y="48"/>
                  </a:cxn>
                  <a:cxn ang="0">
                    <a:pos x="12" y="39"/>
                  </a:cxn>
                  <a:cxn ang="0">
                    <a:pos x="25" y="32"/>
                  </a:cxn>
                  <a:cxn ang="0">
                    <a:pos x="43" y="24"/>
                  </a:cxn>
                  <a:cxn ang="0">
                    <a:pos x="66" y="17"/>
                  </a:cxn>
                  <a:cxn ang="0">
                    <a:pos x="93" y="11"/>
                  </a:cxn>
                  <a:cxn ang="0">
                    <a:pos x="123" y="6"/>
                  </a:cxn>
                  <a:cxn ang="0">
                    <a:pos x="156" y="3"/>
                  </a:cxn>
                  <a:cxn ang="0">
                    <a:pos x="190" y="2"/>
                  </a:cxn>
                  <a:cxn ang="0">
                    <a:pos x="225" y="0"/>
                  </a:cxn>
                  <a:cxn ang="0">
                    <a:pos x="261" y="2"/>
                  </a:cxn>
                  <a:cxn ang="0">
                    <a:pos x="295" y="3"/>
                  </a:cxn>
                  <a:cxn ang="0">
                    <a:pos x="327" y="6"/>
                  </a:cxn>
                  <a:cxn ang="0">
                    <a:pos x="358" y="11"/>
                  </a:cxn>
                  <a:cxn ang="0">
                    <a:pos x="384" y="17"/>
                  </a:cxn>
                  <a:cxn ang="0">
                    <a:pos x="408" y="24"/>
                  </a:cxn>
                  <a:cxn ang="0">
                    <a:pos x="426" y="32"/>
                  </a:cxn>
                  <a:cxn ang="0">
                    <a:pos x="439" y="39"/>
                  </a:cxn>
                  <a:cxn ang="0">
                    <a:pos x="448" y="48"/>
                  </a:cxn>
                  <a:cxn ang="0">
                    <a:pos x="450" y="57"/>
                  </a:cxn>
                  <a:cxn ang="0">
                    <a:pos x="448" y="65"/>
                  </a:cxn>
                  <a:cxn ang="0">
                    <a:pos x="439" y="74"/>
                  </a:cxn>
                  <a:cxn ang="0">
                    <a:pos x="426" y="83"/>
                  </a:cxn>
                  <a:cxn ang="0">
                    <a:pos x="408" y="90"/>
                  </a:cxn>
                  <a:cxn ang="0">
                    <a:pos x="384" y="96"/>
                  </a:cxn>
                  <a:cxn ang="0">
                    <a:pos x="358" y="102"/>
                  </a:cxn>
                  <a:cxn ang="0">
                    <a:pos x="327" y="107"/>
                  </a:cxn>
                  <a:cxn ang="0">
                    <a:pos x="295" y="110"/>
                  </a:cxn>
                  <a:cxn ang="0">
                    <a:pos x="261" y="113"/>
                  </a:cxn>
                  <a:cxn ang="0">
                    <a:pos x="225" y="113"/>
                  </a:cxn>
                  <a:cxn ang="0">
                    <a:pos x="190" y="113"/>
                  </a:cxn>
                  <a:cxn ang="0">
                    <a:pos x="156" y="110"/>
                  </a:cxn>
                  <a:cxn ang="0">
                    <a:pos x="123" y="107"/>
                  </a:cxn>
                  <a:cxn ang="0">
                    <a:pos x="93" y="102"/>
                  </a:cxn>
                  <a:cxn ang="0">
                    <a:pos x="66" y="96"/>
                  </a:cxn>
                  <a:cxn ang="0">
                    <a:pos x="43" y="90"/>
                  </a:cxn>
                  <a:cxn ang="0">
                    <a:pos x="25" y="83"/>
                  </a:cxn>
                  <a:cxn ang="0">
                    <a:pos x="12" y="74"/>
                  </a:cxn>
                  <a:cxn ang="0">
                    <a:pos x="3" y="65"/>
                  </a:cxn>
                  <a:cxn ang="0">
                    <a:pos x="0" y="57"/>
                  </a:cxn>
                </a:cxnLst>
                <a:rect l="0" t="0" r="r" b="b"/>
                <a:pathLst>
                  <a:path w="450" h="113">
                    <a:moveTo>
                      <a:pt x="0" y="57"/>
                    </a:moveTo>
                    <a:lnTo>
                      <a:pt x="3" y="48"/>
                    </a:lnTo>
                    <a:lnTo>
                      <a:pt x="12" y="39"/>
                    </a:lnTo>
                    <a:lnTo>
                      <a:pt x="25" y="32"/>
                    </a:lnTo>
                    <a:lnTo>
                      <a:pt x="43" y="24"/>
                    </a:lnTo>
                    <a:lnTo>
                      <a:pt x="66" y="17"/>
                    </a:lnTo>
                    <a:lnTo>
                      <a:pt x="93" y="11"/>
                    </a:lnTo>
                    <a:lnTo>
                      <a:pt x="123" y="6"/>
                    </a:lnTo>
                    <a:lnTo>
                      <a:pt x="156" y="3"/>
                    </a:lnTo>
                    <a:lnTo>
                      <a:pt x="190" y="2"/>
                    </a:lnTo>
                    <a:lnTo>
                      <a:pt x="225" y="0"/>
                    </a:lnTo>
                    <a:lnTo>
                      <a:pt x="261" y="2"/>
                    </a:lnTo>
                    <a:lnTo>
                      <a:pt x="295" y="3"/>
                    </a:lnTo>
                    <a:lnTo>
                      <a:pt x="327" y="6"/>
                    </a:lnTo>
                    <a:lnTo>
                      <a:pt x="358" y="11"/>
                    </a:lnTo>
                    <a:lnTo>
                      <a:pt x="384" y="17"/>
                    </a:lnTo>
                    <a:lnTo>
                      <a:pt x="408" y="24"/>
                    </a:lnTo>
                    <a:lnTo>
                      <a:pt x="426" y="32"/>
                    </a:lnTo>
                    <a:lnTo>
                      <a:pt x="439" y="39"/>
                    </a:lnTo>
                    <a:lnTo>
                      <a:pt x="448" y="48"/>
                    </a:lnTo>
                    <a:lnTo>
                      <a:pt x="450" y="57"/>
                    </a:lnTo>
                    <a:lnTo>
                      <a:pt x="448" y="65"/>
                    </a:lnTo>
                    <a:lnTo>
                      <a:pt x="439" y="74"/>
                    </a:lnTo>
                    <a:lnTo>
                      <a:pt x="426" y="83"/>
                    </a:lnTo>
                    <a:lnTo>
                      <a:pt x="408" y="90"/>
                    </a:lnTo>
                    <a:lnTo>
                      <a:pt x="384" y="96"/>
                    </a:lnTo>
                    <a:lnTo>
                      <a:pt x="358" y="102"/>
                    </a:lnTo>
                    <a:lnTo>
                      <a:pt x="327" y="107"/>
                    </a:lnTo>
                    <a:lnTo>
                      <a:pt x="295" y="110"/>
                    </a:lnTo>
                    <a:lnTo>
                      <a:pt x="261" y="113"/>
                    </a:lnTo>
                    <a:lnTo>
                      <a:pt x="225" y="113"/>
                    </a:lnTo>
                    <a:lnTo>
                      <a:pt x="190" y="113"/>
                    </a:lnTo>
                    <a:lnTo>
                      <a:pt x="156" y="110"/>
                    </a:lnTo>
                    <a:lnTo>
                      <a:pt x="123" y="107"/>
                    </a:lnTo>
                    <a:lnTo>
                      <a:pt x="93" y="102"/>
                    </a:lnTo>
                    <a:lnTo>
                      <a:pt x="66" y="96"/>
                    </a:lnTo>
                    <a:lnTo>
                      <a:pt x="43" y="90"/>
                    </a:lnTo>
                    <a:lnTo>
                      <a:pt x="25"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3310" name="Rectangle 302"/>
              <p:cNvSpPr>
                <a:spLocks noChangeArrowheads="1"/>
              </p:cNvSpPr>
              <p:nvPr/>
            </p:nvSpPr>
            <p:spPr bwMode="auto">
              <a:xfrm>
                <a:off x="1056" y="2536"/>
                <a:ext cx="450" cy="225"/>
              </a:xfrm>
              <a:prstGeom prst="rect">
                <a:avLst/>
              </a:prstGeom>
              <a:solidFill>
                <a:srgbClr val="FFFFFF"/>
              </a:solidFill>
              <a:ln w="6350">
                <a:solidFill>
                  <a:srgbClr val="FFFFFF"/>
                </a:solidFill>
                <a:miter lim="800000"/>
                <a:headEnd/>
                <a:tailEnd/>
              </a:ln>
            </p:spPr>
            <p:txBody>
              <a:bodyPr/>
              <a:lstStyle/>
              <a:p>
                <a:endParaRPr lang="zh-CN" altLang="en-US"/>
              </a:p>
            </p:txBody>
          </p:sp>
          <p:sp>
            <p:nvSpPr>
              <p:cNvPr id="43311" name="Freeform 303"/>
              <p:cNvSpPr>
                <a:spLocks/>
              </p:cNvSpPr>
              <p:nvPr/>
            </p:nvSpPr>
            <p:spPr bwMode="auto">
              <a:xfrm>
                <a:off x="1056" y="2480"/>
                <a:ext cx="450" cy="112"/>
              </a:xfrm>
              <a:custGeom>
                <a:avLst/>
                <a:gdLst/>
                <a:ahLst/>
                <a:cxnLst>
                  <a:cxn ang="0">
                    <a:pos x="0" y="56"/>
                  </a:cxn>
                  <a:cxn ang="0">
                    <a:pos x="3" y="48"/>
                  </a:cxn>
                  <a:cxn ang="0">
                    <a:pos x="12" y="39"/>
                  </a:cxn>
                  <a:cxn ang="0">
                    <a:pos x="25" y="31"/>
                  </a:cxn>
                  <a:cxn ang="0">
                    <a:pos x="43" y="24"/>
                  </a:cxn>
                  <a:cxn ang="0">
                    <a:pos x="66" y="16"/>
                  </a:cxn>
                  <a:cxn ang="0">
                    <a:pos x="93" y="10"/>
                  </a:cxn>
                  <a:cxn ang="0">
                    <a:pos x="123" y="6"/>
                  </a:cxn>
                  <a:cxn ang="0">
                    <a:pos x="156" y="3"/>
                  </a:cxn>
                  <a:cxn ang="0">
                    <a:pos x="190" y="1"/>
                  </a:cxn>
                  <a:cxn ang="0">
                    <a:pos x="225" y="0"/>
                  </a:cxn>
                  <a:cxn ang="0">
                    <a:pos x="261" y="1"/>
                  </a:cxn>
                  <a:cxn ang="0">
                    <a:pos x="295" y="3"/>
                  </a:cxn>
                  <a:cxn ang="0">
                    <a:pos x="327" y="6"/>
                  </a:cxn>
                  <a:cxn ang="0">
                    <a:pos x="358" y="10"/>
                  </a:cxn>
                  <a:cxn ang="0">
                    <a:pos x="384" y="16"/>
                  </a:cxn>
                  <a:cxn ang="0">
                    <a:pos x="408" y="24"/>
                  </a:cxn>
                  <a:cxn ang="0">
                    <a:pos x="426" y="31"/>
                  </a:cxn>
                  <a:cxn ang="0">
                    <a:pos x="439" y="39"/>
                  </a:cxn>
                  <a:cxn ang="0">
                    <a:pos x="448" y="48"/>
                  </a:cxn>
                  <a:cxn ang="0">
                    <a:pos x="450" y="56"/>
                  </a:cxn>
                  <a:cxn ang="0">
                    <a:pos x="448" y="64"/>
                  </a:cxn>
                  <a:cxn ang="0">
                    <a:pos x="439" y="73"/>
                  </a:cxn>
                  <a:cxn ang="0">
                    <a:pos x="426" y="82"/>
                  </a:cxn>
                  <a:cxn ang="0">
                    <a:pos x="408" y="89"/>
                  </a:cxn>
                  <a:cxn ang="0">
                    <a:pos x="384" y="95"/>
                  </a:cxn>
                  <a:cxn ang="0">
                    <a:pos x="358" y="101"/>
                  </a:cxn>
                  <a:cxn ang="0">
                    <a:pos x="327" y="106"/>
                  </a:cxn>
                  <a:cxn ang="0">
                    <a:pos x="295" y="109"/>
                  </a:cxn>
                  <a:cxn ang="0">
                    <a:pos x="261" y="112"/>
                  </a:cxn>
                  <a:cxn ang="0">
                    <a:pos x="225" y="112"/>
                  </a:cxn>
                  <a:cxn ang="0">
                    <a:pos x="190" y="112"/>
                  </a:cxn>
                  <a:cxn ang="0">
                    <a:pos x="156" y="109"/>
                  </a:cxn>
                  <a:cxn ang="0">
                    <a:pos x="123" y="106"/>
                  </a:cxn>
                  <a:cxn ang="0">
                    <a:pos x="93" y="101"/>
                  </a:cxn>
                  <a:cxn ang="0">
                    <a:pos x="66" y="95"/>
                  </a:cxn>
                  <a:cxn ang="0">
                    <a:pos x="43" y="89"/>
                  </a:cxn>
                  <a:cxn ang="0">
                    <a:pos x="25" y="82"/>
                  </a:cxn>
                  <a:cxn ang="0">
                    <a:pos x="12" y="73"/>
                  </a:cxn>
                  <a:cxn ang="0">
                    <a:pos x="3" y="64"/>
                  </a:cxn>
                  <a:cxn ang="0">
                    <a:pos x="0" y="56"/>
                  </a:cxn>
                </a:cxnLst>
                <a:rect l="0" t="0" r="r" b="b"/>
                <a:pathLst>
                  <a:path w="450" h="112">
                    <a:moveTo>
                      <a:pt x="0" y="56"/>
                    </a:moveTo>
                    <a:lnTo>
                      <a:pt x="3" y="48"/>
                    </a:lnTo>
                    <a:lnTo>
                      <a:pt x="12" y="39"/>
                    </a:lnTo>
                    <a:lnTo>
                      <a:pt x="25" y="31"/>
                    </a:lnTo>
                    <a:lnTo>
                      <a:pt x="43" y="24"/>
                    </a:lnTo>
                    <a:lnTo>
                      <a:pt x="66" y="16"/>
                    </a:lnTo>
                    <a:lnTo>
                      <a:pt x="93" y="10"/>
                    </a:lnTo>
                    <a:lnTo>
                      <a:pt x="123" y="6"/>
                    </a:lnTo>
                    <a:lnTo>
                      <a:pt x="156" y="3"/>
                    </a:lnTo>
                    <a:lnTo>
                      <a:pt x="190" y="1"/>
                    </a:lnTo>
                    <a:lnTo>
                      <a:pt x="225" y="0"/>
                    </a:lnTo>
                    <a:lnTo>
                      <a:pt x="261" y="1"/>
                    </a:lnTo>
                    <a:lnTo>
                      <a:pt x="295" y="3"/>
                    </a:lnTo>
                    <a:lnTo>
                      <a:pt x="327" y="6"/>
                    </a:lnTo>
                    <a:lnTo>
                      <a:pt x="358" y="10"/>
                    </a:lnTo>
                    <a:lnTo>
                      <a:pt x="384" y="16"/>
                    </a:lnTo>
                    <a:lnTo>
                      <a:pt x="408" y="24"/>
                    </a:lnTo>
                    <a:lnTo>
                      <a:pt x="426" y="31"/>
                    </a:lnTo>
                    <a:lnTo>
                      <a:pt x="439" y="39"/>
                    </a:lnTo>
                    <a:lnTo>
                      <a:pt x="448" y="48"/>
                    </a:lnTo>
                    <a:lnTo>
                      <a:pt x="450" y="56"/>
                    </a:lnTo>
                    <a:lnTo>
                      <a:pt x="448" y="64"/>
                    </a:lnTo>
                    <a:lnTo>
                      <a:pt x="439" y="73"/>
                    </a:lnTo>
                    <a:lnTo>
                      <a:pt x="426" y="82"/>
                    </a:lnTo>
                    <a:lnTo>
                      <a:pt x="408" y="89"/>
                    </a:lnTo>
                    <a:lnTo>
                      <a:pt x="384" y="95"/>
                    </a:lnTo>
                    <a:lnTo>
                      <a:pt x="358" y="101"/>
                    </a:lnTo>
                    <a:lnTo>
                      <a:pt x="327" y="106"/>
                    </a:lnTo>
                    <a:lnTo>
                      <a:pt x="295" y="109"/>
                    </a:lnTo>
                    <a:lnTo>
                      <a:pt x="261" y="112"/>
                    </a:lnTo>
                    <a:lnTo>
                      <a:pt x="225" y="112"/>
                    </a:lnTo>
                    <a:lnTo>
                      <a:pt x="190" y="112"/>
                    </a:lnTo>
                    <a:lnTo>
                      <a:pt x="156" y="109"/>
                    </a:lnTo>
                    <a:lnTo>
                      <a:pt x="123" y="106"/>
                    </a:lnTo>
                    <a:lnTo>
                      <a:pt x="93" y="101"/>
                    </a:lnTo>
                    <a:lnTo>
                      <a:pt x="66" y="95"/>
                    </a:lnTo>
                    <a:lnTo>
                      <a:pt x="43" y="89"/>
                    </a:lnTo>
                    <a:lnTo>
                      <a:pt x="25" y="82"/>
                    </a:lnTo>
                    <a:lnTo>
                      <a:pt x="12" y="73"/>
                    </a:lnTo>
                    <a:lnTo>
                      <a:pt x="3" y="64"/>
                    </a:lnTo>
                    <a:lnTo>
                      <a:pt x="0" y="56"/>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3312" name="Line 304"/>
              <p:cNvSpPr>
                <a:spLocks noChangeShapeType="1"/>
              </p:cNvSpPr>
              <p:nvPr/>
            </p:nvSpPr>
            <p:spPr bwMode="auto">
              <a:xfrm>
                <a:off x="1056" y="2536"/>
                <a:ext cx="1" cy="225"/>
              </a:xfrm>
              <a:prstGeom prst="line">
                <a:avLst/>
              </a:prstGeom>
              <a:noFill/>
              <a:ln w="6350">
                <a:solidFill>
                  <a:srgbClr val="000000"/>
                </a:solidFill>
                <a:round/>
                <a:headEnd/>
                <a:tailEnd/>
              </a:ln>
            </p:spPr>
            <p:txBody>
              <a:bodyPr/>
              <a:lstStyle/>
              <a:p>
                <a:endParaRPr lang="zh-CN" altLang="en-US"/>
              </a:p>
            </p:txBody>
          </p:sp>
          <p:sp>
            <p:nvSpPr>
              <p:cNvPr id="43313" name="Line 305"/>
              <p:cNvSpPr>
                <a:spLocks noChangeShapeType="1"/>
              </p:cNvSpPr>
              <p:nvPr/>
            </p:nvSpPr>
            <p:spPr bwMode="auto">
              <a:xfrm>
                <a:off x="1506" y="2536"/>
                <a:ext cx="1" cy="225"/>
              </a:xfrm>
              <a:prstGeom prst="line">
                <a:avLst/>
              </a:prstGeom>
              <a:noFill/>
              <a:ln w="6350">
                <a:solidFill>
                  <a:srgbClr val="000000"/>
                </a:solidFill>
                <a:round/>
                <a:headEnd/>
                <a:tailEnd/>
              </a:ln>
            </p:spPr>
            <p:txBody>
              <a:bodyPr/>
              <a:lstStyle/>
              <a:p>
                <a:endParaRPr lang="zh-CN" altLang="en-US"/>
              </a:p>
            </p:txBody>
          </p:sp>
          <p:sp>
            <p:nvSpPr>
              <p:cNvPr id="43314" name="Freeform 306"/>
              <p:cNvSpPr>
                <a:spLocks/>
              </p:cNvSpPr>
              <p:nvPr/>
            </p:nvSpPr>
            <p:spPr bwMode="auto">
              <a:xfrm>
                <a:off x="1056" y="2480"/>
                <a:ext cx="450" cy="112"/>
              </a:xfrm>
              <a:custGeom>
                <a:avLst/>
                <a:gdLst/>
                <a:ahLst/>
                <a:cxnLst>
                  <a:cxn ang="0">
                    <a:pos x="0" y="56"/>
                  </a:cxn>
                  <a:cxn ang="0">
                    <a:pos x="3" y="48"/>
                  </a:cxn>
                  <a:cxn ang="0">
                    <a:pos x="12" y="39"/>
                  </a:cxn>
                  <a:cxn ang="0">
                    <a:pos x="25" y="31"/>
                  </a:cxn>
                  <a:cxn ang="0">
                    <a:pos x="43" y="24"/>
                  </a:cxn>
                  <a:cxn ang="0">
                    <a:pos x="66" y="16"/>
                  </a:cxn>
                  <a:cxn ang="0">
                    <a:pos x="93" y="10"/>
                  </a:cxn>
                  <a:cxn ang="0">
                    <a:pos x="123" y="6"/>
                  </a:cxn>
                  <a:cxn ang="0">
                    <a:pos x="156" y="3"/>
                  </a:cxn>
                  <a:cxn ang="0">
                    <a:pos x="190" y="1"/>
                  </a:cxn>
                  <a:cxn ang="0">
                    <a:pos x="225" y="0"/>
                  </a:cxn>
                  <a:cxn ang="0">
                    <a:pos x="261" y="1"/>
                  </a:cxn>
                  <a:cxn ang="0">
                    <a:pos x="295" y="3"/>
                  </a:cxn>
                  <a:cxn ang="0">
                    <a:pos x="327" y="6"/>
                  </a:cxn>
                  <a:cxn ang="0">
                    <a:pos x="358" y="10"/>
                  </a:cxn>
                  <a:cxn ang="0">
                    <a:pos x="384" y="16"/>
                  </a:cxn>
                  <a:cxn ang="0">
                    <a:pos x="408" y="24"/>
                  </a:cxn>
                  <a:cxn ang="0">
                    <a:pos x="426" y="31"/>
                  </a:cxn>
                  <a:cxn ang="0">
                    <a:pos x="439" y="39"/>
                  </a:cxn>
                  <a:cxn ang="0">
                    <a:pos x="448" y="48"/>
                  </a:cxn>
                  <a:cxn ang="0">
                    <a:pos x="450" y="56"/>
                  </a:cxn>
                  <a:cxn ang="0">
                    <a:pos x="448" y="64"/>
                  </a:cxn>
                  <a:cxn ang="0">
                    <a:pos x="439" y="73"/>
                  </a:cxn>
                  <a:cxn ang="0">
                    <a:pos x="426" y="82"/>
                  </a:cxn>
                  <a:cxn ang="0">
                    <a:pos x="408" y="89"/>
                  </a:cxn>
                  <a:cxn ang="0">
                    <a:pos x="384" y="95"/>
                  </a:cxn>
                  <a:cxn ang="0">
                    <a:pos x="358" y="101"/>
                  </a:cxn>
                  <a:cxn ang="0">
                    <a:pos x="327" y="106"/>
                  </a:cxn>
                  <a:cxn ang="0">
                    <a:pos x="295" y="109"/>
                  </a:cxn>
                  <a:cxn ang="0">
                    <a:pos x="261" y="112"/>
                  </a:cxn>
                  <a:cxn ang="0">
                    <a:pos x="225" y="112"/>
                  </a:cxn>
                  <a:cxn ang="0">
                    <a:pos x="190" y="112"/>
                  </a:cxn>
                  <a:cxn ang="0">
                    <a:pos x="156" y="109"/>
                  </a:cxn>
                  <a:cxn ang="0">
                    <a:pos x="123" y="106"/>
                  </a:cxn>
                  <a:cxn ang="0">
                    <a:pos x="93" y="101"/>
                  </a:cxn>
                  <a:cxn ang="0">
                    <a:pos x="66" y="95"/>
                  </a:cxn>
                  <a:cxn ang="0">
                    <a:pos x="43" y="89"/>
                  </a:cxn>
                  <a:cxn ang="0">
                    <a:pos x="25" y="82"/>
                  </a:cxn>
                  <a:cxn ang="0">
                    <a:pos x="12" y="73"/>
                  </a:cxn>
                  <a:cxn ang="0">
                    <a:pos x="3" y="64"/>
                  </a:cxn>
                  <a:cxn ang="0">
                    <a:pos x="0" y="56"/>
                  </a:cxn>
                </a:cxnLst>
                <a:rect l="0" t="0" r="r" b="b"/>
                <a:pathLst>
                  <a:path w="450" h="112">
                    <a:moveTo>
                      <a:pt x="0" y="56"/>
                    </a:moveTo>
                    <a:lnTo>
                      <a:pt x="3" y="48"/>
                    </a:lnTo>
                    <a:lnTo>
                      <a:pt x="12" y="39"/>
                    </a:lnTo>
                    <a:lnTo>
                      <a:pt x="25" y="31"/>
                    </a:lnTo>
                    <a:lnTo>
                      <a:pt x="43" y="24"/>
                    </a:lnTo>
                    <a:lnTo>
                      <a:pt x="66" y="16"/>
                    </a:lnTo>
                    <a:lnTo>
                      <a:pt x="93" y="10"/>
                    </a:lnTo>
                    <a:lnTo>
                      <a:pt x="123" y="6"/>
                    </a:lnTo>
                    <a:lnTo>
                      <a:pt x="156" y="3"/>
                    </a:lnTo>
                    <a:lnTo>
                      <a:pt x="190" y="1"/>
                    </a:lnTo>
                    <a:lnTo>
                      <a:pt x="225" y="0"/>
                    </a:lnTo>
                    <a:lnTo>
                      <a:pt x="261" y="1"/>
                    </a:lnTo>
                    <a:lnTo>
                      <a:pt x="295" y="3"/>
                    </a:lnTo>
                    <a:lnTo>
                      <a:pt x="327" y="6"/>
                    </a:lnTo>
                    <a:lnTo>
                      <a:pt x="358" y="10"/>
                    </a:lnTo>
                    <a:lnTo>
                      <a:pt x="384" y="16"/>
                    </a:lnTo>
                    <a:lnTo>
                      <a:pt x="408" y="24"/>
                    </a:lnTo>
                    <a:lnTo>
                      <a:pt x="426" y="31"/>
                    </a:lnTo>
                    <a:lnTo>
                      <a:pt x="439" y="39"/>
                    </a:lnTo>
                    <a:lnTo>
                      <a:pt x="448" y="48"/>
                    </a:lnTo>
                    <a:lnTo>
                      <a:pt x="450" y="56"/>
                    </a:lnTo>
                    <a:lnTo>
                      <a:pt x="448" y="64"/>
                    </a:lnTo>
                    <a:lnTo>
                      <a:pt x="439" y="73"/>
                    </a:lnTo>
                    <a:lnTo>
                      <a:pt x="426" y="82"/>
                    </a:lnTo>
                    <a:lnTo>
                      <a:pt x="408" y="89"/>
                    </a:lnTo>
                    <a:lnTo>
                      <a:pt x="384" y="95"/>
                    </a:lnTo>
                    <a:lnTo>
                      <a:pt x="358" y="101"/>
                    </a:lnTo>
                    <a:lnTo>
                      <a:pt x="327" y="106"/>
                    </a:lnTo>
                    <a:lnTo>
                      <a:pt x="295" y="109"/>
                    </a:lnTo>
                    <a:lnTo>
                      <a:pt x="261" y="112"/>
                    </a:lnTo>
                    <a:lnTo>
                      <a:pt x="225" y="112"/>
                    </a:lnTo>
                    <a:lnTo>
                      <a:pt x="190" y="112"/>
                    </a:lnTo>
                    <a:lnTo>
                      <a:pt x="156" y="109"/>
                    </a:lnTo>
                    <a:lnTo>
                      <a:pt x="123" y="106"/>
                    </a:lnTo>
                    <a:lnTo>
                      <a:pt x="93" y="101"/>
                    </a:lnTo>
                    <a:lnTo>
                      <a:pt x="66" y="95"/>
                    </a:lnTo>
                    <a:lnTo>
                      <a:pt x="43" y="89"/>
                    </a:lnTo>
                    <a:lnTo>
                      <a:pt x="25" y="82"/>
                    </a:lnTo>
                    <a:lnTo>
                      <a:pt x="12" y="73"/>
                    </a:lnTo>
                    <a:lnTo>
                      <a:pt x="3" y="64"/>
                    </a:lnTo>
                    <a:lnTo>
                      <a:pt x="0" y="56"/>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3315" name="Rectangle 307"/>
              <p:cNvSpPr>
                <a:spLocks noChangeArrowheads="1"/>
              </p:cNvSpPr>
              <p:nvPr/>
            </p:nvSpPr>
            <p:spPr bwMode="auto">
              <a:xfrm>
                <a:off x="1056" y="2312"/>
                <a:ext cx="450" cy="224"/>
              </a:xfrm>
              <a:prstGeom prst="rect">
                <a:avLst/>
              </a:prstGeom>
              <a:solidFill>
                <a:srgbClr val="FFFFFF"/>
              </a:solidFill>
              <a:ln w="6350">
                <a:solidFill>
                  <a:srgbClr val="FFFFFF"/>
                </a:solidFill>
                <a:miter lim="800000"/>
                <a:headEnd/>
                <a:tailEnd/>
              </a:ln>
            </p:spPr>
            <p:txBody>
              <a:bodyPr/>
              <a:lstStyle/>
              <a:p>
                <a:endParaRPr lang="zh-CN" altLang="en-US"/>
              </a:p>
            </p:txBody>
          </p:sp>
          <p:sp>
            <p:nvSpPr>
              <p:cNvPr id="43316" name="Freeform 308"/>
              <p:cNvSpPr>
                <a:spLocks/>
              </p:cNvSpPr>
              <p:nvPr/>
            </p:nvSpPr>
            <p:spPr bwMode="auto">
              <a:xfrm>
                <a:off x="1056" y="2255"/>
                <a:ext cx="450" cy="112"/>
              </a:xfrm>
              <a:custGeom>
                <a:avLst/>
                <a:gdLst/>
                <a:ahLst/>
                <a:cxnLst>
                  <a:cxn ang="0">
                    <a:pos x="0" y="57"/>
                  </a:cxn>
                  <a:cxn ang="0">
                    <a:pos x="3" y="48"/>
                  </a:cxn>
                  <a:cxn ang="0">
                    <a:pos x="12" y="39"/>
                  </a:cxn>
                  <a:cxn ang="0">
                    <a:pos x="25" y="31"/>
                  </a:cxn>
                  <a:cxn ang="0">
                    <a:pos x="43" y="24"/>
                  </a:cxn>
                  <a:cxn ang="0">
                    <a:pos x="66" y="16"/>
                  </a:cxn>
                  <a:cxn ang="0">
                    <a:pos x="93" y="10"/>
                  </a:cxn>
                  <a:cxn ang="0">
                    <a:pos x="123" y="6"/>
                  </a:cxn>
                  <a:cxn ang="0">
                    <a:pos x="156" y="3"/>
                  </a:cxn>
                  <a:cxn ang="0">
                    <a:pos x="190" y="1"/>
                  </a:cxn>
                  <a:cxn ang="0">
                    <a:pos x="225" y="0"/>
                  </a:cxn>
                  <a:cxn ang="0">
                    <a:pos x="261" y="1"/>
                  </a:cxn>
                  <a:cxn ang="0">
                    <a:pos x="295" y="3"/>
                  </a:cxn>
                  <a:cxn ang="0">
                    <a:pos x="327" y="6"/>
                  </a:cxn>
                  <a:cxn ang="0">
                    <a:pos x="358" y="10"/>
                  </a:cxn>
                  <a:cxn ang="0">
                    <a:pos x="384" y="16"/>
                  </a:cxn>
                  <a:cxn ang="0">
                    <a:pos x="408" y="24"/>
                  </a:cxn>
                  <a:cxn ang="0">
                    <a:pos x="426" y="31"/>
                  </a:cxn>
                  <a:cxn ang="0">
                    <a:pos x="439" y="39"/>
                  </a:cxn>
                  <a:cxn ang="0">
                    <a:pos x="448" y="48"/>
                  </a:cxn>
                  <a:cxn ang="0">
                    <a:pos x="450" y="57"/>
                  </a:cxn>
                  <a:cxn ang="0">
                    <a:pos x="448" y="64"/>
                  </a:cxn>
                  <a:cxn ang="0">
                    <a:pos x="439" y="73"/>
                  </a:cxn>
                  <a:cxn ang="0">
                    <a:pos x="426" y="82"/>
                  </a:cxn>
                  <a:cxn ang="0">
                    <a:pos x="408" y="90"/>
                  </a:cxn>
                  <a:cxn ang="0">
                    <a:pos x="384" y="96"/>
                  </a:cxn>
                  <a:cxn ang="0">
                    <a:pos x="358" y="102"/>
                  </a:cxn>
                  <a:cxn ang="0">
                    <a:pos x="327" y="106"/>
                  </a:cxn>
                  <a:cxn ang="0">
                    <a:pos x="295" y="109"/>
                  </a:cxn>
                  <a:cxn ang="0">
                    <a:pos x="261" y="112"/>
                  </a:cxn>
                  <a:cxn ang="0">
                    <a:pos x="225" y="112"/>
                  </a:cxn>
                  <a:cxn ang="0">
                    <a:pos x="190" y="112"/>
                  </a:cxn>
                  <a:cxn ang="0">
                    <a:pos x="156" y="109"/>
                  </a:cxn>
                  <a:cxn ang="0">
                    <a:pos x="123" y="106"/>
                  </a:cxn>
                  <a:cxn ang="0">
                    <a:pos x="93" y="102"/>
                  </a:cxn>
                  <a:cxn ang="0">
                    <a:pos x="66" y="96"/>
                  </a:cxn>
                  <a:cxn ang="0">
                    <a:pos x="43" y="90"/>
                  </a:cxn>
                  <a:cxn ang="0">
                    <a:pos x="25" y="82"/>
                  </a:cxn>
                  <a:cxn ang="0">
                    <a:pos x="12" y="73"/>
                  </a:cxn>
                  <a:cxn ang="0">
                    <a:pos x="3" y="64"/>
                  </a:cxn>
                  <a:cxn ang="0">
                    <a:pos x="0" y="57"/>
                  </a:cxn>
                </a:cxnLst>
                <a:rect l="0" t="0" r="r" b="b"/>
                <a:pathLst>
                  <a:path w="450" h="112">
                    <a:moveTo>
                      <a:pt x="0" y="57"/>
                    </a:moveTo>
                    <a:lnTo>
                      <a:pt x="3" y="48"/>
                    </a:lnTo>
                    <a:lnTo>
                      <a:pt x="12" y="39"/>
                    </a:lnTo>
                    <a:lnTo>
                      <a:pt x="25" y="31"/>
                    </a:lnTo>
                    <a:lnTo>
                      <a:pt x="43" y="24"/>
                    </a:lnTo>
                    <a:lnTo>
                      <a:pt x="66" y="16"/>
                    </a:lnTo>
                    <a:lnTo>
                      <a:pt x="93" y="10"/>
                    </a:lnTo>
                    <a:lnTo>
                      <a:pt x="123" y="6"/>
                    </a:lnTo>
                    <a:lnTo>
                      <a:pt x="156" y="3"/>
                    </a:lnTo>
                    <a:lnTo>
                      <a:pt x="190" y="1"/>
                    </a:lnTo>
                    <a:lnTo>
                      <a:pt x="225" y="0"/>
                    </a:lnTo>
                    <a:lnTo>
                      <a:pt x="261" y="1"/>
                    </a:lnTo>
                    <a:lnTo>
                      <a:pt x="295" y="3"/>
                    </a:lnTo>
                    <a:lnTo>
                      <a:pt x="327" y="6"/>
                    </a:lnTo>
                    <a:lnTo>
                      <a:pt x="358" y="10"/>
                    </a:lnTo>
                    <a:lnTo>
                      <a:pt x="384" y="16"/>
                    </a:lnTo>
                    <a:lnTo>
                      <a:pt x="408" y="24"/>
                    </a:lnTo>
                    <a:lnTo>
                      <a:pt x="426" y="31"/>
                    </a:lnTo>
                    <a:lnTo>
                      <a:pt x="439" y="39"/>
                    </a:lnTo>
                    <a:lnTo>
                      <a:pt x="448" y="48"/>
                    </a:lnTo>
                    <a:lnTo>
                      <a:pt x="450" y="57"/>
                    </a:lnTo>
                    <a:lnTo>
                      <a:pt x="448" y="64"/>
                    </a:lnTo>
                    <a:lnTo>
                      <a:pt x="439" y="73"/>
                    </a:lnTo>
                    <a:lnTo>
                      <a:pt x="426" y="82"/>
                    </a:lnTo>
                    <a:lnTo>
                      <a:pt x="408" y="90"/>
                    </a:lnTo>
                    <a:lnTo>
                      <a:pt x="384" y="96"/>
                    </a:lnTo>
                    <a:lnTo>
                      <a:pt x="358" y="102"/>
                    </a:lnTo>
                    <a:lnTo>
                      <a:pt x="327" y="106"/>
                    </a:lnTo>
                    <a:lnTo>
                      <a:pt x="295" y="109"/>
                    </a:lnTo>
                    <a:lnTo>
                      <a:pt x="261" y="112"/>
                    </a:lnTo>
                    <a:lnTo>
                      <a:pt x="225" y="112"/>
                    </a:lnTo>
                    <a:lnTo>
                      <a:pt x="190" y="112"/>
                    </a:lnTo>
                    <a:lnTo>
                      <a:pt x="156" y="109"/>
                    </a:lnTo>
                    <a:lnTo>
                      <a:pt x="123" y="106"/>
                    </a:lnTo>
                    <a:lnTo>
                      <a:pt x="93" y="102"/>
                    </a:lnTo>
                    <a:lnTo>
                      <a:pt x="66" y="96"/>
                    </a:lnTo>
                    <a:lnTo>
                      <a:pt x="43" y="90"/>
                    </a:lnTo>
                    <a:lnTo>
                      <a:pt x="25" y="82"/>
                    </a:lnTo>
                    <a:lnTo>
                      <a:pt x="12" y="73"/>
                    </a:lnTo>
                    <a:lnTo>
                      <a:pt x="3" y="64"/>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3317" name="Line 309"/>
              <p:cNvSpPr>
                <a:spLocks noChangeShapeType="1"/>
              </p:cNvSpPr>
              <p:nvPr/>
            </p:nvSpPr>
            <p:spPr bwMode="auto">
              <a:xfrm>
                <a:off x="1056" y="2312"/>
                <a:ext cx="1" cy="224"/>
              </a:xfrm>
              <a:prstGeom prst="line">
                <a:avLst/>
              </a:prstGeom>
              <a:noFill/>
              <a:ln w="6350">
                <a:solidFill>
                  <a:srgbClr val="000000"/>
                </a:solidFill>
                <a:round/>
                <a:headEnd/>
                <a:tailEnd/>
              </a:ln>
            </p:spPr>
            <p:txBody>
              <a:bodyPr/>
              <a:lstStyle/>
              <a:p>
                <a:endParaRPr lang="zh-CN" altLang="en-US"/>
              </a:p>
            </p:txBody>
          </p:sp>
        </p:grpSp>
        <p:grpSp>
          <p:nvGrpSpPr>
            <p:cNvPr id="4" name="Group 511"/>
            <p:cNvGrpSpPr>
              <a:grpSpLocks/>
            </p:cNvGrpSpPr>
            <p:nvPr/>
          </p:nvGrpSpPr>
          <p:grpSpPr bwMode="auto">
            <a:xfrm>
              <a:off x="1056" y="1805"/>
              <a:ext cx="3710" cy="731"/>
              <a:chOff x="1056" y="1805"/>
              <a:chExt cx="3710" cy="731"/>
            </a:xfrm>
          </p:grpSpPr>
          <p:sp>
            <p:nvSpPr>
              <p:cNvPr id="43319" name="Line 311"/>
              <p:cNvSpPr>
                <a:spLocks noChangeShapeType="1"/>
              </p:cNvSpPr>
              <p:nvPr/>
            </p:nvSpPr>
            <p:spPr bwMode="auto">
              <a:xfrm>
                <a:off x="1506" y="2312"/>
                <a:ext cx="1" cy="224"/>
              </a:xfrm>
              <a:prstGeom prst="line">
                <a:avLst/>
              </a:prstGeom>
              <a:noFill/>
              <a:ln w="6350">
                <a:solidFill>
                  <a:srgbClr val="000000"/>
                </a:solidFill>
                <a:round/>
                <a:headEnd/>
                <a:tailEnd/>
              </a:ln>
            </p:spPr>
            <p:txBody>
              <a:bodyPr/>
              <a:lstStyle/>
              <a:p>
                <a:endParaRPr lang="zh-CN" altLang="en-US"/>
              </a:p>
            </p:txBody>
          </p:sp>
          <p:sp>
            <p:nvSpPr>
              <p:cNvPr id="43320" name="Freeform 312"/>
              <p:cNvSpPr>
                <a:spLocks/>
              </p:cNvSpPr>
              <p:nvPr/>
            </p:nvSpPr>
            <p:spPr bwMode="auto">
              <a:xfrm>
                <a:off x="1056" y="2255"/>
                <a:ext cx="450" cy="112"/>
              </a:xfrm>
              <a:custGeom>
                <a:avLst/>
                <a:gdLst/>
                <a:ahLst/>
                <a:cxnLst>
                  <a:cxn ang="0">
                    <a:pos x="0" y="57"/>
                  </a:cxn>
                  <a:cxn ang="0">
                    <a:pos x="3" y="48"/>
                  </a:cxn>
                  <a:cxn ang="0">
                    <a:pos x="12" y="39"/>
                  </a:cxn>
                  <a:cxn ang="0">
                    <a:pos x="25" y="31"/>
                  </a:cxn>
                  <a:cxn ang="0">
                    <a:pos x="43" y="24"/>
                  </a:cxn>
                  <a:cxn ang="0">
                    <a:pos x="66" y="16"/>
                  </a:cxn>
                  <a:cxn ang="0">
                    <a:pos x="93" y="10"/>
                  </a:cxn>
                  <a:cxn ang="0">
                    <a:pos x="123" y="6"/>
                  </a:cxn>
                  <a:cxn ang="0">
                    <a:pos x="156" y="3"/>
                  </a:cxn>
                  <a:cxn ang="0">
                    <a:pos x="190" y="1"/>
                  </a:cxn>
                  <a:cxn ang="0">
                    <a:pos x="225" y="0"/>
                  </a:cxn>
                  <a:cxn ang="0">
                    <a:pos x="261" y="1"/>
                  </a:cxn>
                  <a:cxn ang="0">
                    <a:pos x="295" y="3"/>
                  </a:cxn>
                  <a:cxn ang="0">
                    <a:pos x="327" y="6"/>
                  </a:cxn>
                  <a:cxn ang="0">
                    <a:pos x="358" y="10"/>
                  </a:cxn>
                  <a:cxn ang="0">
                    <a:pos x="384" y="16"/>
                  </a:cxn>
                  <a:cxn ang="0">
                    <a:pos x="408" y="24"/>
                  </a:cxn>
                  <a:cxn ang="0">
                    <a:pos x="426" y="31"/>
                  </a:cxn>
                  <a:cxn ang="0">
                    <a:pos x="439" y="39"/>
                  </a:cxn>
                  <a:cxn ang="0">
                    <a:pos x="448" y="48"/>
                  </a:cxn>
                  <a:cxn ang="0">
                    <a:pos x="450" y="57"/>
                  </a:cxn>
                  <a:cxn ang="0">
                    <a:pos x="448" y="64"/>
                  </a:cxn>
                  <a:cxn ang="0">
                    <a:pos x="439" y="73"/>
                  </a:cxn>
                  <a:cxn ang="0">
                    <a:pos x="426" y="82"/>
                  </a:cxn>
                  <a:cxn ang="0">
                    <a:pos x="408" y="90"/>
                  </a:cxn>
                  <a:cxn ang="0">
                    <a:pos x="384" y="96"/>
                  </a:cxn>
                  <a:cxn ang="0">
                    <a:pos x="358" y="102"/>
                  </a:cxn>
                  <a:cxn ang="0">
                    <a:pos x="327" y="106"/>
                  </a:cxn>
                  <a:cxn ang="0">
                    <a:pos x="295" y="109"/>
                  </a:cxn>
                  <a:cxn ang="0">
                    <a:pos x="261" y="112"/>
                  </a:cxn>
                  <a:cxn ang="0">
                    <a:pos x="225" y="112"/>
                  </a:cxn>
                  <a:cxn ang="0">
                    <a:pos x="190" y="112"/>
                  </a:cxn>
                  <a:cxn ang="0">
                    <a:pos x="156" y="109"/>
                  </a:cxn>
                  <a:cxn ang="0">
                    <a:pos x="123" y="106"/>
                  </a:cxn>
                  <a:cxn ang="0">
                    <a:pos x="93" y="102"/>
                  </a:cxn>
                  <a:cxn ang="0">
                    <a:pos x="66" y="96"/>
                  </a:cxn>
                  <a:cxn ang="0">
                    <a:pos x="43" y="90"/>
                  </a:cxn>
                  <a:cxn ang="0">
                    <a:pos x="25" y="82"/>
                  </a:cxn>
                  <a:cxn ang="0">
                    <a:pos x="12" y="73"/>
                  </a:cxn>
                  <a:cxn ang="0">
                    <a:pos x="3" y="64"/>
                  </a:cxn>
                  <a:cxn ang="0">
                    <a:pos x="0" y="57"/>
                  </a:cxn>
                </a:cxnLst>
                <a:rect l="0" t="0" r="r" b="b"/>
                <a:pathLst>
                  <a:path w="450" h="112">
                    <a:moveTo>
                      <a:pt x="0" y="57"/>
                    </a:moveTo>
                    <a:lnTo>
                      <a:pt x="3" y="48"/>
                    </a:lnTo>
                    <a:lnTo>
                      <a:pt x="12" y="39"/>
                    </a:lnTo>
                    <a:lnTo>
                      <a:pt x="25" y="31"/>
                    </a:lnTo>
                    <a:lnTo>
                      <a:pt x="43" y="24"/>
                    </a:lnTo>
                    <a:lnTo>
                      <a:pt x="66" y="16"/>
                    </a:lnTo>
                    <a:lnTo>
                      <a:pt x="93" y="10"/>
                    </a:lnTo>
                    <a:lnTo>
                      <a:pt x="123" y="6"/>
                    </a:lnTo>
                    <a:lnTo>
                      <a:pt x="156" y="3"/>
                    </a:lnTo>
                    <a:lnTo>
                      <a:pt x="190" y="1"/>
                    </a:lnTo>
                    <a:lnTo>
                      <a:pt x="225" y="0"/>
                    </a:lnTo>
                    <a:lnTo>
                      <a:pt x="261" y="1"/>
                    </a:lnTo>
                    <a:lnTo>
                      <a:pt x="295" y="3"/>
                    </a:lnTo>
                    <a:lnTo>
                      <a:pt x="327" y="6"/>
                    </a:lnTo>
                    <a:lnTo>
                      <a:pt x="358" y="10"/>
                    </a:lnTo>
                    <a:lnTo>
                      <a:pt x="384" y="16"/>
                    </a:lnTo>
                    <a:lnTo>
                      <a:pt x="408" y="24"/>
                    </a:lnTo>
                    <a:lnTo>
                      <a:pt x="426" y="31"/>
                    </a:lnTo>
                    <a:lnTo>
                      <a:pt x="439" y="39"/>
                    </a:lnTo>
                    <a:lnTo>
                      <a:pt x="448" y="48"/>
                    </a:lnTo>
                    <a:lnTo>
                      <a:pt x="450" y="57"/>
                    </a:lnTo>
                    <a:lnTo>
                      <a:pt x="448" y="64"/>
                    </a:lnTo>
                    <a:lnTo>
                      <a:pt x="439" y="73"/>
                    </a:lnTo>
                    <a:lnTo>
                      <a:pt x="426" y="82"/>
                    </a:lnTo>
                    <a:lnTo>
                      <a:pt x="408" y="90"/>
                    </a:lnTo>
                    <a:lnTo>
                      <a:pt x="384" y="96"/>
                    </a:lnTo>
                    <a:lnTo>
                      <a:pt x="358" y="102"/>
                    </a:lnTo>
                    <a:lnTo>
                      <a:pt x="327" y="106"/>
                    </a:lnTo>
                    <a:lnTo>
                      <a:pt x="295" y="109"/>
                    </a:lnTo>
                    <a:lnTo>
                      <a:pt x="261" y="112"/>
                    </a:lnTo>
                    <a:lnTo>
                      <a:pt x="225" y="112"/>
                    </a:lnTo>
                    <a:lnTo>
                      <a:pt x="190" y="112"/>
                    </a:lnTo>
                    <a:lnTo>
                      <a:pt x="156" y="109"/>
                    </a:lnTo>
                    <a:lnTo>
                      <a:pt x="123" y="106"/>
                    </a:lnTo>
                    <a:lnTo>
                      <a:pt x="93" y="102"/>
                    </a:lnTo>
                    <a:lnTo>
                      <a:pt x="66" y="96"/>
                    </a:lnTo>
                    <a:lnTo>
                      <a:pt x="43" y="90"/>
                    </a:lnTo>
                    <a:lnTo>
                      <a:pt x="25" y="82"/>
                    </a:lnTo>
                    <a:lnTo>
                      <a:pt x="12" y="73"/>
                    </a:lnTo>
                    <a:lnTo>
                      <a:pt x="3" y="64"/>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3321" name="Rectangle 313"/>
              <p:cNvSpPr>
                <a:spLocks noChangeArrowheads="1"/>
              </p:cNvSpPr>
              <p:nvPr/>
            </p:nvSpPr>
            <p:spPr bwMode="auto">
              <a:xfrm>
                <a:off x="1056" y="2087"/>
                <a:ext cx="450" cy="225"/>
              </a:xfrm>
              <a:prstGeom prst="rect">
                <a:avLst/>
              </a:prstGeom>
              <a:solidFill>
                <a:srgbClr val="FFFFFF"/>
              </a:solidFill>
              <a:ln w="6350">
                <a:solidFill>
                  <a:srgbClr val="FFFFFF"/>
                </a:solidFill>
                <a:miter lim="800000"/>
                <a:headEnd/>
                <a:tailEnd/>
              </a:ln>
            </p:spPr>
            <p:txBody>
              <a:bodyPr/>
              <a:lstStyle/>
              <a:p>
                <a:endParaRPr lang="zh-CN" altLang="en-US"/>
              </a:p>
            </p:txBody>
          </p:sp>
          <p:sp>
            <p:nvSpPr>
              <p:cNvPr id="43322" name="Freeform 314"/>
              <p:cNvSpPr>
                <a:spLocks/>
              </p:cNvSpPr>
              <p:nvPr/>
            </p:nvSpPr>
            <p:spPr bwMode="auto">
              <a:xfrm>
                <a:off x="1056" y="2030"/>
                <a:ext cx="450" cy="112"/>
              </a:xfrm>
              <a:custGeom>
                <a:avLst/>
                <a:gdLst/>
                <a:ahLst/>
                <a:cxnLst>
                  <a:cxn ang="0">
                    <a:pos x="0" y="57"/>
                  </a:cxn>
                  <a:cxn ang="0">
                    <a:pos x="3" y="48"/>
                  </a:cxn>
                  <a:cxn ang="0">
                    <a:pos x="12" y="39"/>
                  </a:cxn>
                  <a:cxn ang="0">
                    <a:pos x="25" y="31"/>
                  </a:cxn>
                  <a:cxn ang="0">
                    <a:pos x="43" y="24"/>
                  </a:cxn>
                  <a:cxn ang="0">
                    <a:pos x="66" y="16"/>
                  </a:cxn>
                  <a:cxn ang="0">
                    <a:pos x="93" y="10"/>
                  </a:cxn>
                  <a:cxn ang="0">
                    <a:pos x="123" y="6"/>
                  </a:cxn>
                  <a:cxn ang="0">
                    <a:pos x="156" y="3"/>
                  </a:cxn>
                  <a:cxn ang="0">
                    <a:pos x="190" y="1"/>
                  </a:cxn>
                  <a:cxn ang="0">
                    <a:pos x="225" y="0"/>
                  </a:cxn>
                  <a:cxn ang="0">
                    <a:pos x="261" y="1"/>
                  </a:cxn>
                  <a:cxn ang="0">
                    <a:pos x="295" y="3"/>
                  </a:cxn>
                  <a:cxn ang="0">
                    <a:pos x="327" y="6"/>
                  </a:cxn>
                  <a:cxn ang="0">
                    <a:pos x="358" y="10"/>
                  </a:cxn>
                  <a:cxn ang="0">
                    <a:pos x="384" y="16"/>
                  </a:cxn>
                  <a:cxn ang="0">
                    <a:pos x="408" y="24"/>
                  </a:cxn>
                  <a:cxn ang="0">
                    <a:pos x="426" y="31"/>
                  </a:cxn>
                  <a:cxn ang="0">
                    <a:pos x="439" y="39"/>
                  </a:cxn>
                  <a:cxn ang="0">
                    <a:pos x="448" y="48"/>
                  </a:cxn>
                  <a:cxn ang="0">
                    <a:pos x="450" y="57"/>
                  </a:cxn>
                  <a:cxn ang="0">
                    <a:pos x="448" y="64"/>
                  </a:cxn>
                  <a:cxn ang="0">
                    <a:pos x="439" y="73"/>
                  </a:cxn>
                  <a:cxn ang="0">
                    <a:pos x="426" y="82"/>
                  </a:cxn>
                  <a:cxn ang="0">
                    <a:pos x="408" y="90"/>
                  </a:cxn>
                  <a:cxn ang="0">
                    <a:pos x="384" y="96"/>
                  </a:cxn>
                  <a:cxn ang="0">
                    <a:pos x="358" y="102"/>
                  </a:cxn>
                  <a:cxn ang="0">
                    <a:pos x="327" y="106"/>
                  </a:cxn>
                  <a:cxn ang="0">
                    <a:pos x="295" y="109"/>
                  </a:cxn>
                  <a:cxn ang="0">
                    <a:pos x="261" y="112"/>
                  </a:cxn>
                  <a:cxn ang="0">
                    <a:pos x="225" y="112"/>
                  </a:cxn>
                  <a:cxn ang="0">
                    <a:pos x="190" y="112"/>
                  </a:cxn>
                  <a:cxn ang="0">
                    <a:pos x="156" y="109"/>
                  </a:cxn>
                  <a:cxn ang="0">
                    <a:pos x="123" y="106"/>
                  </a:cxn>
                  <a:cxn ang="0">
                    <a:pos x="93" y="102"/>
                  </a:cxn>
                  <a:cxn ang="0">
                    <a:pos x="66" y="96"/>
                  </a:cxn>
                  <a:cxn ang="0">
                    <a:pos x="43" y="90"/>
                  </a:cxn>
                  <a:cxn ang="0">
                    <a:pos x="25" y="82"/>
                  </a:cxn>
                  <a:cxn ang="0">
                    <a:pos x="12" y="73"/>
                  </a:cxn>
                  <a:cxn ang="0">
                    <a:pos x="3" y="64"/>
                  </a:cxn>
                  <a:cxn ang="0">
                    <a:pos x="0" y="57"/>
                  </a:cxn>
                </a:cxnLst>
                <a:rect l="0" t="0" r="r" b="b"/>
                <a:pathLst>
                  <a:path w="450" h="112">
                    <a:moveTo>
                      <a:pt x="0" y="57"/>
                    </a:moveTo>
                    <a:lnTo>
                      <a:pt x="3" y="48"/>
                    </a:lnTo>
                    <a:lnTo>
                      <a:pt x="12" y="39"/>
                    </a:lnTo>
                    <a:lnTo>
                      <a:pt x="25" y="31"/>
                    </a:lnTo>
                    <a:lnTo>
                      <a:pt x="43" y="24"/>
                    </a:lnTo>
                    <a:lnTo>
                      <a:pt x="66" y="16"/>
                    </a:lnTo>
                    <a:lnTo>
                      <a:pt x="93" y="10"/>
                    </a:lnTo>
                    <a:lnTo>
                      <a:pt x="123" y="6"/>
                    </a:lnTo>
                    <a:lnTo>
                      <a:pt x="156" y="3"/>
                    </a:lnTo>
                    <a:lnTo>
                      <a:pt x="190" y="1"/>
                    </a:lnTo>
                    <a:lnTo>
                      <a:pt x="225" y="0"/>
                    </a:lnTo>
                    <a:lnTo>
                      <a:pt x="261" y="1"/>
                    </a:lnTo>
                    <a:lnTo>
                      <a:pt x="295" y="3"/>
                    </a:lnTo>
                    <a:lnTo>
                      <a:pt x="327" y="6"/>
                    </a:lnTo>
                    <a:lnTo>
                      <a:pt x="358" y="10"/>
                    </a:lnTo>
                    <a:lnTo>
                      <a:pt x="384" y="16"/>
                    </a:lnTo>
                    <a:lnTo>
                      <a:pt x="408" y="24"/>
                    </a:lnTo>
                    <a:lnTo>
                      <a:pt x="426" y="31"/>
                    </a:lnTo>
                    <a:lnTo>
                      <a:pt x="439" y="39"/>
                    </a:lnTo>
                    <a:lnTo>
                      <a:pt x="448" y="48"/>
                    </a:lnTo>
                    <a:lnTo>
                      <a:pt x="450" y="57"/>
                    </a:lnTo>
                    <a:lnTo>
                      <a:pt x="448" y="64"/>
                    </a:lnTo>
                    <a:lnTo>
                      <a:pt x="439" y="73"/>
                    </a:lnTo>
                    <a:lnTo>
                      <a:pt x="426" y="82"/>
                    </a:lnTo>
                    <a:lnTo>
                      <a:pt x="408" y="90"/>
                    </a:lnTo>
                    <a:lnTo>
                      <a:pt x="384" y="96"/>
                    </a:lnTo>
                    <a:lnTo>
                      <a:pt x="358" y="102"/>
                    </a:lnTo>
                    <a:lnTo>
                      <a:pt x="327" y="106"/>
                    </a:lnTo>
                    <a:lnTo>
                      <a:pt x="295" y="109"/>
                    </a:lnTo>
                    <a:lnTo>
                      <a:pt x="261" y="112"/>
                    </a:lnTo>
                    <a:lnTo>
                      <a:pt x="225" y="112"/>
                    </a:lnTo>
                    <a:lnTo>
                      <a:pt x="190" y="112"/>
                    </a:lnTo>
                    <a:lnTo>
                      <a:pt x="156" y="109"/>
                    </a:lnTo>
                    <a:lnTo>
                      <a:pt x="123" y="106"/>
                    </a:lnTo>
                    <a:lnTo>
                      <a:pt x="93" y="102"/>
                    </a:lnTo>
                    <a:lnTo>
                      <a:pt x="66" y="96"/>
                    </a:lnTo>
                    <a:lnTo>
                      <a:pt x="43" y="90"/>
                    </a:lnTo>
                    <a:lnTo>
                      <a:pt x="25" y="82"/>
                    </a:lnTo>
                    <a:lnTo>
                      <a:pt x="12" y="73"/>
                    </a:lnTo>
                    <a:lnTo>
                      <a:pt x="3" y="64"/>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3323" name="Line 315"/>
              <p:cNvSpPr>
                <a:spLocks noChangeShapeType="1"/>
              </p:cNvSpPr>
              <p:nvPr/>
            </p:nvSpPr>
            <p:spPr bwMode="auto">
              <a:xfrm>
                <a:off x="1056" y="2087"/>
                <a:ext cx="1" cy="225"/>
              </a:xfrm>
              <a:prstGeom prst="line">
                <a:avLst/>
              </a:prstGeom>
              <a:noFill/>
              <a:ln w="6350">
                <a:solidFill>
                  <a:srgbClr val="000000"/>
                </a:solidFill>
                <a:round/>
                <a:headEnd/>
                <a:tailEnd/>
              </a:ln>
            </p:spPr>
            <p:txBody>
              <a:bodyPr/>
              <a:lstStyle/>
              <a:p>
                <a:endParaRPr lang="zh-CN" altLang="en-US"/>
              </a:p>
            </p:txBody>
          </p:sp>
          <p:sp>
            <p:nvSpPr>
              <p:cNvPr id="43324" name="Line 316"/>
              <p:cNvSpPr>
                <a:spLocks noChangeShapeType="1"/>
              </p:cNvSpPr>
              <p:nvPr/>
            </p:nvSpPr>
            <p:spPr bwMode="auto">
              <a:xfrm>
                <a:off x="1506" y="2087"/>
                <a:ext cx="1" cy="225"/>
              </a:xfrm>
              <a:prstGeom prst="line">
                <a:avLst/>
              </a:prstGeom>
              <a:noFill/>
              <a:ln w="6350">
                <a:solidFill>
                  <a:srgbClr val="000000"/>
                </a:solidFill>
                <a:round/>
                <a:headEnd/>
                <a:tailEnd/>
              </a:ln>
            </p:spPr>
            <p:txBody>
              <a:bodyPr/>
              <a:lstStyle/>
              <a:p>
                <a:endParaRPr lang="zh-CN" altLang="en-US"/>
              </a:p>
            </p:txBody>
          </p:sp>
          <p:sp>
            <p:nvSpPr>
              <p:cNvPr id="43325" name="Freeform 317"/>
              <p:cNvSpPr>
                <a:spLocks/>
              </p:cNvSpPr>
              <p:nvPr/>
            </p:nvSpPr>
            <p:spPr bwMode="auto">
              <a:xfrm>
                <a:off x="1056" y="2030"/>
                <a:ext cx="450" cy="112"/>
              </a:xfrm>
              <a:custGeom>
                <a:avLst/>
                <a:gdLst/>
                <a:ahLst/>
                <a:cxnLst>
                  <a:cxn ang="0">
                    <a:pos x="0" y="57"/>
                  </a:cxn>
                  <a:cxn ang="0">
                    <a:pos x="3" y="48"/>
                  </a:cxn>
                  <a:cxn ang="0">
                    <a:pos x="12" y="39"/>
                  </a:cxn>
                  <a:cxn ang="0">
                    <a:pos x="25" y="31"/>
                  </a:cxn>
                  <a:cxn ang="0">
                    <a:pos x="43" y="24"/>
                  </a:cxn>
                  <a:cxn ang="0">
                    <a:pos x="66" y="16"/>
                  </a:cxn>
                  <a:cxn ang="0">
                    <a:pos x="93" y="10"/>
                  </a:cxn>
                  <a:cxn ang="0">
                    <a:pos x="123" y="6"/>
                  </a:cxn>
                  <a:cxn ang="0">
                    <a:pos x="156" y="3"/>
                  </a:cxn>
                  <a:cxn ang="0">
                    <a:pos x="190" y="1"/>
                  </a:cxn>
                  <a:cxn ang="0">
                    <a:pos x="225" y="0"/>
                  </a:cxn>
                  <a:cxn ang="0">
                    <a:pos x="261" y="1"/>
                  </a:cxn>
                  <a:cxn ang="0">
                    <a:pos x="295" y="3"/>
                  </a:cxn>
                  <a:cxn ang="0">
                    <a:pos x="327" y="6"/>
                  </a:cxn>
                  <a:cxn ang="0">
                    <a:pos x="358" y="10"/>
                  </a:cxn>
                  <a:cxn ang="0">
                    <a:pos x="384" y="16"/>
                  </a:cxn>
                  <a:cxn ang="0">
                    <a:pos x="408" y="24"/>
                  </a:cxn>
                  <a:cxn ang="0">
                    <a:pos x="426" y="31"/>
                  </a:cxn>
                  <a:cxn ang="0">
                    <a:pos x="439" y="39"/>
                  </a:cxn>
                  <a:cxn ang="0">
                    <a:pos x="448" y="48"/>
                  </a:cxn>
                  <a:cxn ang="0">
                    <a:pos x="450" y="57"/>
                  </a:cxn>
                  <a:cxn ang="0">
                    <a:pos x="448" y="64"/>
                  </a:cxn>
                  <a:cxn ang="0">
                    <a:pos x="439" y="73"/>
                  </a:cxn>
                  <a:cxn ang="0">
                    <a:pos x="426" y="82"/>
                  </a:cxn>
                  <a:cxn ang="0">
                    <a:pos x="408" y="90"/>
                  </a:cxn>
                  <a:cxn ang="0">
                    <a:pos x="384" y="96"/>
                  </a:cxn>
                  <a:cxn ang="0">
                    <a:pos x="358" y="102"/>
                  </a:cxn>
                  <a:cxn ang="0">
                    <a:pos x="327" y="106"/>
                  </a:cxn>
                  <a:cxn ang="0">
                    <a:pos x="295" y="109"/>
                  </a:cxn>
                  <a:cxn ang="0">
                    <a:pos x="261" y="112"/>
                  </a:cxn>
                  <a:cxn ang="0">
                    <a:pos x="225" y="112"/>
                  </a:cxn>
                  <a:cxn ang="0">
                    <a:pos x="190" y="112"/>
                  </a:cxn>
                  <a:cxn ang="0">
                    <a:pos x="156" y="109"/>
                  </a:cxn>
                  <a:cxn ang="0">
                    <a:pos x="123" y="106"/>
                  </a:cxn>
                  <a:cxn ang="0">
                    <a:pos x="93" y="102"/>
                  </a:cxn>
                  <a:cxn ang="0">
                    <a:pos x="66" y="96"/>
                  </a:cxn>
                  <a:cxn ang="0">
                    <a:pos x="43" y="90"/>
                  </a:cxn>
                  <a:cxn ang="0">
                    <a:pos x="25" y="82"/>
                  </a:cxn>
                  <a:cxn ang="0">
                    <a:pos x="12" y="73"/>
                  </a:cxn>
                  <a:cxn ang="0">
                    <a:pos x="3" y="64"/>
                  </a:cxn>
                  <a:cxn ang="0">
                    <a:pos x="0" y="57"/>
                  </a:cxn>
                </a:cxnLst>
                <a:rect l="0" t="0" r="r" b="b"/>
                <a:pathLst>
                  <a:path w="450" h="112">
                    <a:moveTo>
                      <a:pt x="0" y="57"/>
                    </a:moveTo>
                    <a:lnTo>
                      <a:pt x="3" y="48"/>
                    </a:lnTo>
                    <a:lnTo>
                      <a:pt x="12" y="39"/>
                    </a:lnTo>
                    <a:lnTo>
                      <a:pt x="25" y="31"/>
                    </a:lnTo>
                    <a:lnTo>
                      <a:pt x="43" y="24"/>
                    </a:lnTo>
                    <a:lnTo>
                      <a:pt x="66" y="16"/>
                    </a:lnTo>
                    <a:lnTo>
                      <a:pt x="93" y="10"/>
                    </a:lnTo>
                    <a:lnTo>
                      <a:pt x="123" y="6"/>
                    </a:lnTo>
                    <a:lnTo>
                      <a:pt x="156" y="3"/>
                    </a:lnTo>
                    <a:lnTo>
                      <a:pt x="190" y="1"/>
                    </a:lnTo>
                    <a:lnTo>
                      <a:pt x="225" y="0"/>
                    </a:lnTo>
                    <a:lnTo>
                      <a:pt x="261" y="1"/>
                    </a:lnTo>
                    <a:lnTo>
                      <a:pt x="295" y="3"/>
                    </a:lnTo>
                    <a:lnTo>
                      <a:pt x="327" y="6"/>
                    </a:lnTo>
                    <a:lnTo>
                      <a:pt x="358" y="10"/>
                    </a:lnTo>
                    <a:lnTo>
                      <a:pt x="384" y="16"/>
                    </a:lnTo>
                    <a:lnTo>
                      <a:pt x="408" y="24"/>
                    </a:lnTo>
                    <a:lnTo>
                      <a:pt x="426" y="31"/>
                    </a:lnTo>
                    <a:lnTo>
                      <a:pt x="439" y="39"/>
                    </a:lnTo>
                    <a:lnTo>
                      <a:pt x="448" y="48"/>
                    </a:lnTo>
                    <a:lnTo>
                      <a:pt x="450" y="57"/>
                    </a:lnTo>
                    <a:lnTo>
                      <a:pt x="448" y="64"/>
                    </a:lnTo>
                    <a:lnTo>
                      <a:pt x="439" y="73"/>
                    </a:lnTo>
                    <a:lnTo>
                      <a:pt x="426" y="82"/>
                    </a:lnTo>
                    <a:lnTo>
                      <a:pt x="408" y="90"/>
                    </a:lnTo>
                    <a:lnTo>
                      <a:pt x="384" y="96"/>
                    </a:lnTo>
                    <a:lnTo>
                      <a:pt x="358" y="102"/>
                    </a:lnTo>
                    <a:lnTo>
                      <a:pt x="327" y="106"/>
                    </a:lnTo>
                    <a:lnTo>
                      <a:pt x="295" y="109"/>
                    </a:lnTo>
                    <a:lnTo>
                      <a:pt x="261" y="112"/>
                    </a:lnTo>
                    <a:lnTo>
                      <a:pt x="225" y="112"/>
                    </a:lnTo>
                    <a:lnTo>
                      <a:pt x="190" y="112"/>
                    </a:lnTo>
                    <a:lnTo>
                      <a:pt x="156" y="109"/>
                    </a:lnTo>
                    <a:lnTo>
                      <a:pt x="123" y="106"/>
                    </a:lnTo>
                    <a:lnTo>
                      <a:pt x="93" y="102"/>
                    </a:lnTo>
                    <a:lnTo>
                      <a:pt x="66" y="96"/>
                    </a:lnTo>
                    <a:lnTo>
                      <a:pt x="43" y="90"/>
                    </a:lnTo>
                    <a:lnTo>
                      <a:pt x="25" y="82"/>
                    </a:lnTo>
                    <a:lnTo>
                      <a:pt x="12" y="73"/>
                    </a:lnTo>
                    <a:lnTo>
                      <a:pt x="3" y="64"/>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3326" name="Rectangle 318"/>
              <p:cNvSpPr>
                <a:spLocks noChangeArrowheads="1"/>
              </p:cNvSpPr>
              <p:nvPr/>
            </p:nvSpPr>
            <p:spPr bwMode="auto">
              <a:xfrm>
                <a:off x="1056" y="1862"/>
                <a:ext cx="450" cy="225"/>
              </a:xfrm>
              <a:prstGeom prst="rect">
                <a:avLst/>
              </a:prstGeom>
              <a:solidFill>
                <a:srgbClr val="FFFFFF"/>
              </a:solidFill>
              <a:ln w="6350">
                <a:solidFill>
                  <a:srgbClr val="FFFFFF"/>
                </a:solidFill>
                <a:miter lim="800000"/>
                <a:headEnd/>
                <a:tailEnd/>
              </a:ln>
            </p:spPr>
            <p:txBody>
              <a:bodyPr/>
              <a:lstStyle/>
              <a:p>
                <a:endParaRPr lang="zh-CN" altLang="en-US"/>
              </a:p>
            </p:txBody>
          </p:sp>
          <p:sp>
            <p:nvSpPr>
              <p:cNvPr id="43327" name="Freeform 319"/>
              <p:cNvSpPr>
                <a:spLocks/>
              </p:cNvSpPr>
              <p:nvPr/>
            </p:nvSpPr>
            <p:spPr bwMode="auto">
              <a:xfrm>
                <a:off x="1056" y="1805"/>
                <a:ext cx="450" cy="112"/>
              </a:xfrm>
              <a:custGeom>
                <a:avLst/>
                <a:gdLst/>
                <a:ahLst/>
                <a:cxnLst>
                  <a:cxn ang="0">
                    <a:pos x="0" y="57"/>
                  </a:cxn>
                  <a:cxn ang="0">
                    <a:pos x="3" y="48"/>
                  </a:cxn>
                  <a:cxn ang="0">
                    <a:pos x="12" y="39"/>
                  </a:cxn>
                  <a:cxn ang="0">
                    <a:pos x="25" y="31"/>
                  </a:cxn>
                  <a:cxn ang="0">
                    <a:pos x="43" y="24"/>
                  </a:cxn>
                  <a:cxn ang="0">
                    <a:pos x="66" y="16"/>
                  </a:cxn>
                  <a:cxn ang="0">
                    <a:pos x="93" y="10"/>
                  </a:cxn>
                  <a:cxn ang="0">
                    <a:pos x="123" y="6"/>
                  </a:cxn>
                  <a:cxn ang="0">
                    <a:pos x="156" y="3"/>
                  </a:cxn>
                  <a:cxn ang="0">
                    <a:pos x="190" y="1"/>
                  </a:cxn>
                  <a:cxn ang="0">
                    <a:pos x="225" y="0"/>
                  </a:cxn>
                  <a:cxn ang="0">
                    <a:pos x="261" y="1"/>
                  </a:cxn>
                  <a:cxn ang="0">
                    <a:pos x="295" y="3"/>
                  </a:cxn>
                  <a:cxn ang="0">
                    <a:pos x="327" y="6"/>
                  </a:cxn>
                  <a:cxn ang="0">
                    <a:pos x="358" y="10"/>
                  </a:cxn>
                  <a:cxn ang="0">
                    <a:pos x="384" y="16"/>
                  </a:cxn>
                  <a:cxn ang="0">
                    <a:pos x="408" y="24"/>
                  </a:cxn>
                  <a:cxn ang="0">
                    <a:pos x="426" y="31"/>
                  </a:cxn>
                  <a:cxn ang="0">
                    <a:pos x="439" y="39"/>
                  </a:cxn>
                  <a:cxn ang="0">
                    <a:pos x="448" y="48"/>
                  </a:cxn>
                  <a:cxn ang="0">
                    <a:pos x="450" y="57"/>
                  </a:cxn>
                  <a:cxn ang="0">
                    <a:pos x="448" y="64"/>
                  </a:cxn>
                  <a:cxn ang="0">
                    <a:pos x="439" y="73"/>
                  </a:cxn>
                  <a:cxn ang="0">
                    <a:pos x="426" y="82"/>
                  </a:cxn>
                  <a:cxn ang="0">
                    <a:pos x="408" y="90"/>
                  </a:cxn>
                  <a:cxn ang="0">
                    <a:pos x="384" y="96"/>
                  </a:cxn>
                  <a:cxn ang="0">
                    <a:pos x="358" y="102"/>
                  </a:cxn>
                  <a:cxn ang="0">
                    <a:pos x="327" y="106"/>
                  </a:cxn>
                  <a:cxn ang="0">
                    <a:pos x="295" y="109"/>
                  </a:cxn>
                  <a:cxn ang="0">
                    <a:pos x="261" y="112"/>
                  </a:cxn>
                  <a:cxn ang="0">
                    <a:pos x="225" y="112"/>
                  </a:cxn>
                  <a:cxn ang="0">
                    <a:pos x="190" y="112"/>
                  </a:cxn>
                  <a:cxn ang="0">
                    <a:pos x="156" y="109"/>
                  </a:cxn>
                  <a:cxn ang="0">
                    <a:pos x="123" y="106"/>
                  </a:cxn>
                  <a:cxn ang="0">
                    <a:pos x="93" y="102"/>
                  </a:cxn>
                  <a:cxn ang="0">
                    <a:pos x="66" y="96"/>
                  </a:cxn>
                  <a:cxn ang="0">
                    <a:pos x="43" y="90"/>
                  </a:cxn>
                  <a:cxn ang="0">
                    <a:pos x="25" y="82"/>
                  </a:cxn>
                  <a:cxn ang="0">
                    <a:pos x="12" y="73"/>
                  </a:cxn>
                  <a:cxn ang="0">
                    <a:pos x="3" y="64"/>
                  </a:cxn>
                  <a:cxn ang="0">
                    <a:pos x="0" y="57"/>
                  </a:cxn>
                </a:cxnLst>
                <a:rect l="0" t="0" r="r" b="b"/>
                <a:pathLst>
                  <a:path w="450" h="112">
                    <a:moveTo>
                      <a:pt x="0" y="57"/>
                    </a:moveTo>
                    <a:lnTo>
                      <a:pt x="3" y="48"/>
                    </a:lnTo>
                    <a:lnTo>
                      <a:pt x="12" y="39"/>
                    </a:lnTo>
                    <a:lnTo>
                      <a:pt x="25" y="31"/>
                    </a:lnTo>
                    <a:lnTo>
                      <a:pt x="43" y="24"/>
                    </a:lnTo>
                    <a:lnTo>
                      <a:pt x="66" y="16"/>
                    </a:lnTo>
                    <a:lnTo>
                      <a:pt x="93" y="10"/>
                    </a:lnTo>
                    <a:lnTo>
                      <a:pt x="123" y="6"/>
                    </a:lnTo>
                    <a:lnTo>
                      <a:pt x="156" y="3"/>
                    </a:lnTo>
                    <a:lnTo>
                      <a:pt x="190" y="1"/>
                    </a:lnTo>
                    <a:lnTo>
                      <a:pt x="225" y="0"/>
                    </a:lnTo>
                    <a:lnTo>
                      <a:pt x="261" y="1"/>
                    </a:lnTo>
                    <a:lnTo>
                      <a:pt x="295" y="3"/>
                    </a:lnTo>
                    <a:lnTo>
                      <a:pt x="327" y="6"/>
                    </a:lnTo>
                    <a:lnTo>
                      <a:pt x="358" y="10"/>
                    </a:lnTo>
                    <a:lnTo>
                      <a:pt x="384" y="16"/>
                    </a:lnTo>
                    <a:lnTo>
                      <a:pt x="408" y="24"/>
                    </a:lnTo>
                    <a:lnTo>
                      <a:pt x="426" y="31"/>
                    </a:lnTo>
                    <a:lnTo>
                      <a:pt x="439" y="39"/>
                    </a:lnTo>
                    <a:lnTo>
                      <a:pt x="448" y="48"/>
                    </a:lnTo>
                    <a:lnTo>
                      <a:pt x="450" y="57"/>
                    </a:lnTo>
                    <a:lnTo>
                      <a:pt x="448" y="64"/>
                    </a:lnTo>
                    <a:lnTo>
                      <a:pt x="439" y="73"/>
                    </a:lnTo>
                    <a:lnTo>
                      <a:pt x="426" y="82"/>
                    </a:lnTo>
                    <a:lnTo>
                      <a:pt x="408" y="90"/>
                    </a:lnTo>
                    <a:lnTo>
                      <a:pt x="384" y="96"/>
                    </a:lnTo>
                    <a:lnTo>
                      <a:pt x="358" y="102"/>
                    </a:lnTo>
                    <a:lnTo>
                      <a:pt x="327" y="106"/>
                    </a:lnTo>
                    <a:lnTo>
                      <a:pt x="295" y="109"/>
                    </a:lnTo>
                    <a:lnTo>
                      <a:pt x="261" y="112"/>
                    </a:lnTo>
                    <a:lnTo>
                      <a:pt x="225" y="112"/>
                    </a:lnTo>
                    <a:lnTo>
                      <a:pt x="190" y="112"/>
                    </a:lnTo>
                    <a:lnTo>
                      <a:pt x="156" y="109"/>
                    </a:lnTo>
                    <a:lnTo>
                      <a:pt x="123" y="106"/>
                    </a:lnTo>
                    <a:lnTo>
                      <a:pt x="93" y="102"/>
                    </a:lnTo>
                    <a:lnTo>
                      <a:pt x="66" y="96"/>
                    </a:lnTo>
                    <a:lnTo>
                      <a:pt x="43" y="90"/>
                    </a:lnTo>
                    <a:lnTo>
                      <a:pt x="25" y="82"/>
                    </a:lnTo>
                    <a:lnTo>
                      <a:pt x="12" y="73"/>
                    </a:lnTo>
                    <a:lnTo>
                      <a:pt x="3" y="64"/>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3328" name="Line 320"/>
              <p:cNvSpPr>
                <a:spLocks noChangeShapeType="1"/>
              </p:cNvSpPr>
              <p:nvPr/>
            </p:nvSpPr>
            <p:spPr bwMode="auto">
              <a:xfrm>
                <a:off x="1056" y="1862"/>
                <a:ext cx="1" cy="225"/>
              </a:xfrm>
              <a:prstGeom prst="line">
                <a:avLst/>
              </a:prstGeom>
              <a:noFill/>
              <a:ln w="6350">
                <a:solidFill>
                  <a:srgbClr val="000000"/>
                </a:solidFill>
                <a:round/>
                <a:headEnd/>
                <a:tailEnd/>
              </a:ln>
            </p:spPr>
            <p:txBody>
              <a:bodyPr/>
              <a:lstStyle/>
              <a:p>
                <a:endParaRPr lang="zh-CN" altLang="en-US"/>
              </a:p>
            </p:txBody>
          </p:sp>
          <p:sp>
            <p:nvSpPr>
              <p:cNvPr id="43329" name="Line 321"/>
              <p:cNvSpPr>
                <a:spLocks noChangeShapeType="1"/>
              </p:cNvSpPr>
              <p:nvPr/>
            </p:nvSpPr>
            <p:spPr bwMode="auto">
              <a:xfrm>
                <a:off x="1506" y="1862"/>
                <a:ext cx="1" cy="225"/>
              </a:xfrm>
              <a:prstGeom prst="line">
                <a:avLst/>
              </a:prstGeom>
              <a:noFill/>
              <a:ln w="6350">
                <a:solidFill>
                  <a:srgbClr val="000000"/>
                </a:solidFill>
                <a:round/>
                <a:headEnd/>
                <a:tailEnd/>
              </a:ln>
            </p:spPr>
            <p:txBody>
              <a:bodyPr/>
              <a:lstStyle/>
              <a:p>
                <a:endParaRPr lang="zh-CN" altLang="en-US"/>
              </a:p>
            </p:txBody>
          </p:sp>
          <p:sp>
            <p:nvSpPr>
              <p:cNvPr id="43330" name="Freeform 322"/>
              <p:cNvSpPr>
                <a:spLocks/>
              </p:cNvSpPr>
              <p:nvPr/>
            </p:nvSpPr>
            <p:spPr bwMode="auto">
              <a:xfrm>
                <a:off x="3641" y="2199"/>
                <a:ext cx="450" cy="113"/>
              </a:xfrm>
              <a:custGeom>
                <a:avLst/>
                <a:gdLst/>
                <a:ahLst/>
                <a:cxnLst>
                  <a:cxn ang="0">
                    <a:pos x="0" y="56"/>
                  </a:cxn>
                  <a:cxn ang="0">
                    <a:pos x="3" y="47"/>
                  </a:cxn>
                  <a:cxn ang="0">
                    <a:pos x="12" y="38"/>
                  </a:cxn>
                  <a:cxn ang="0">
                    <a:pos x="26" y="30"/>
                  </a:cxn>
                  <a:cxn ang="0">
                    <a:pos x="44" y="23"/>
                  </a:cxn>
                  <a:cxn ang="0">
                    <a:pos x="66" y="17"/>
                  </a:cxn>
                  <a:cxn ang="0">
                    <a:pos x="93" y="11"/>
                  </a:cxn>
                  <a:cxn ang="0">
                    <a:pos x="123" y="6"/>
                  </a:cxn>
                  <a:cxn ang="0">
                    <a:pos x="156" y="2"/>
                  </a:cxn>
                  <a:cxn ang="0">
                    <a:pos x="191" y="0"/>
                  </a:cxn>
                  <a:cxn ang="0">
                    <a:pos x="225" y="0"/>
                  </a:cxn>
                  <a:cxn ang="0">
                    <a:pos x="261" y="0"/>
                  </a:cxn>
                  <a:cxn ang="0">
                    <a:pos x="296" y="2"/>
                  </a:cxn>
                  <a:cxn ang="0">
                    <a:pos x="327" y="6"/>
                  </a:cxn>
                  <a:cxn ang="0">
                    <a:pos x="359" y="11"/>
                  </a:cxn>
                  <a:cxn ang="0">
                    <a:pos x="384" y="17"/>
                  </a:cxn>
                  <a:cxn ang="0">
                    <a:pos x="408" y="23"/>
                  </a:cxn>
                  <a:cxn ang="0">
                    <a:pos x="426" y="30"/>
                  </a:cxn>
                  <a:cxn ang="0">
                    <a:pos x="440" y="38"/>
                  </a:cxn>
                  <a:cxn ang="0">
                    <a:pos x="449" y="47"/>
                  </a:cxn>
                  <a:cxn ang="0">
                    <a:pos x="450" y="56"/>
                  </a:cxn>
                  <a:cxn ang="0">
                    <a:pos x="449" y="65"/>
                  </a:cxn>
                  <a:cxn ang="0">
                    <a:pos x="440" y="74"/>
                  </a:cxn>
                  <a:cxn ang="0">
                    <a:pos x="426" y="81"/>
                  </a:cxn>
                  <a:cxn ang="0">
                    <a:pos x="408" y="89"/>
                  </a:cxn>
                  <a:cxn ang="0">
                    <a:pos x="384" y="96"/>
                  </a:cxn>
                  <a:cxn ang="0">
                    <a:pos x="359" y="101"/>
                  </a:cxn>
                  <a:cxn ang="0">
                    <a:pos x="327" y="105"/>
                  </a:cxn>
                  <a:cxn ang="0">
                    <a:pos x="296" y="110"/>
                  </a:cxn>
                  <a:cxn ang="0">
                    <a:pos x="261" y="111"/>
                  </a:cxn>
                  <a:cxn ang="0">
                    <a:pos x="225" y="113"/>
                  </a:cxn>
                  <a:cxn ang="0">
                    <a:pos x="191" y="111"/>
                  </a:cxn>
                  <a:cxn ang="0">
                    <a:pos x="156" y="110"/>
                  </a:cxn>
                  <a:cxn ang="0">
                    <a:pos x="123" y="105"/>
                  </a:cxn>
                  <a:cxn ang="0">
                    <a:pos x="93" y="101"/>
                  </a:cxn>
                  <a:cxn ang="0">
                    <a:pos x="66" y="96"/>
                  </a:cxn>
                  <a:cxn ang="0">
                    <a:pos x="44" y="89"/>
                  </a:cxn>
                  <a:cxn ang="0">
                    <a:pos x="26" y="81"/>
                  </a:cxn>
                  <a:cxn ang="0">
                    <a:pos x="12" y="74"/>
                  </a:cxn>
                  <a:cxn ang="0">
                    <a:pos x="3" y="65"/>
                  </a:cxn>
                  <a:cxn ang="0">
                    <a:pos x="0" y="56"/>
                  </a:cxn>
                </a:cxnLst>
                <a:rect l="0" t="0" r="r" b="b"/>
                <a:pathLst>
                  <a:path w="450" h="113">
                    <a:moveTo>
                      <a:pt x="0" y="56"/>
                    </a:moveTo>
                    <a:lnTo>
                      <a:pt x="3" y="47"/>
                    </a:lnTo>
                    <a:lnTo>
                      <a:pt x="12" y="38"/>
                    </a:lnTo>
                    <a:lnTo>
                      <a:pt x="26" y="30"/>
                    </a:lnTo>
                    <a:lnTo>
                      <a:pt x="44" y="23"/>
                    </a:lnTo>
                    <a:lnTo>
                      <a:pt x="66" y="17"/>
                    </a:lnTo>
                    <a:lnTo>
                      <a:pt x="93" y="11"/>
                    </a:lnTo>
                    <a:lnTo>
                      <a:pt x="123" y="6"/>
                    </a:lnTo>
                    <a:lnTo>
                      <a:pt x="156" y="2"/>
                    </a:lnTo>
                    <a:lnTo>
                      <a:pt x="191" y="0"/>
                    </a:lnTo>
                    <a:lnTo>
                      <a:pt x="225" y="0"/>
                    </a:lnTo>
                    <a:lnTo>
                      <a:pt x="261" y="0"/>
                    </a:lnTo>
                    <a:lnTo>
                      <a:pt x="296" y="2"/>
                    </a:lnTo>
                    <a:lnTo>
                      <a:pt x="327" y="6"/>
                    </a:lnTo>
                    <a:lnTo>
                      <a:pt x="359" y="11"/>
                    </a:lnTo>
                    <a:lnTo>
                      <a:pt x="384" y="17"/>
                    </a:lnTo>
                    <a:lnTo>
                      <a:pt x="408" y="23"/>
                    </a:lnTo>
                    <a:lnTo>
                      <a:pt x="426" y="30"/>
                    </a:lnTo>
                    <a:lnTo>
                      <a:pt x="440" y="38"/>
                    </a:lnTo>
                    <a:lnTo>
                      <a:pt x="449" y="47"/>
                    </a:lnTo>
                    <a:lnTo>
                      <a:pt x="450" y="56"/>
                    </a:lnTo>
                    <a:lnTo>
                      <a:pt x="449" y="65"/>
                    </a:lnTo>
                    <a:lnTo>
                      <a:pt x="440" y="74"/>
                    </a:lnTo>
                    <a:lnTo>
                      <a:pt x="426" y="81"/>
                    </a:lnTo>
                    <a:lnTo>
                      <a:pt x="408" y="89"/>
                    </a:lnTo>
                    <a:lnTo>
                      <a:pt x="384" y="96"/>
                    </a:lnTo>
                    <a:lnTo>
                      <a:pt x="359" y="101"/>
                    </a:lnTo>
                    <a:lnTo>
                      <a:pt x="327" y="105"/>
                    </a:lnTo>
                    <a:lnTo>
                      <a:pt x="296" y="110"/>
                    </a:lnTo>
                    <a:lnTo>
                      <a:pt x="261" y="111"/>
                    </a:lnTo>
                    <a:lnTo>
                      <a:pt x="225" y="113"/>
                    </a:lnTo>
                    <a:lnTo>
                      <a:pt x="191" y="111"/>
                    </a:lnTo>
                    <a:lnTo>
                      <a:pt x="156" y="110"/>
                    </a:lnTo>
                    <a:lnTo>
                      <a:pt x="123" y="105"/>
                    </a:lnTo>
                    <a:lnTo>
                      <a:pt x="93" y="101"/>
                    </a:lnTo>
                    <a:lnTo>
                      <a:pt x="66" y="96"/>
                    </a:lnTo>
                    <a:lnTo>
                      <a:pt x="44" y="89"/>
                    </a:lnTo>
                    <a:lnTo>
                      <a:pt x="26" y="81"/>
                    </a:lnTo>
                    <a:lnTo>
                      <a:pt x="12" y="74"/>
                    </a:lnTo>
                    <a:lnTo>
                      <a:pt x="3" y="65"/>
                    </a:lnTo>
                    <a:lnTo>
                      <a:pt x="0" y="56"/>
                    </a:lnTo>
                    <a:close/>
                  </a:path>
                </a:pathLst>
              </a:custGeom>
              <a:solidFill>
                <a:srgbClr val="FFFFFF"/>
              </a:solidFill>
              <a:ln w="9525">
                <a:noFill/>
                <a:round/>
                <a:headEnd/>
                <a:tailEnd/>
              </a:ln>
            </p:spPr>
            <p:txBody>
              <a:bodyPr/>
              <a:lstStyle/>
              <a:p>
                <a:endParaRPr lang="zh-CN" altLang="en-US"/>
              </a:p>
            </p:txBody>
          </p:sp>
          <p:sp>
            <p:nvSpPr>
              <p:cNvPr id="43331" name="Freeform 323"/>
              <p:cNvSpPr>
                <a:spLocks/>
              </p:cNvSpPr>
              <p:nvPr/>
            </p:nvSpPr>
            <p:spPr bwMode="auto">
              <a:xfrm>
                <a:off x="3641" y="2244"/>
                <a:ext cx="5" cy="11"/>
              </a:xfrm>
              <a:custGeom>
                <a:avLst/>
                <a:gdLst/>
                <a:ahLst/>
                <a:cxnLst>
                  <a:cxn ang="0">
                    <a:pos x="0" y="7"/>
                  </a:cxn>
                  <a:cxn ang="0">
                    <a:pos x="2" y="1"/>
                  </a:cxn>
                  <a:cxn ang="0">
                    <a:pos x="3" y="0"/>
                  </a:cxn>
                </a:cxnLst>
                <a:rect l="0" t="0" r="r" b="b"/>
                <a:pathLst>
                  <a:path w="3" h="7">
                    <a:moveTo>
                      <a:pt x="0" y="7"/>
                    </a:moveTo>
                    <a:lnTo>
                      <a:pt x="2" y="1"/>
                    </a:lnTo>
                    <a:lnTo>
                      <a:pt x="3" y="0"/>
                    </a:lnTo>
                  </a:path>
                </a:pathLst>
              </a:custGeom>
              <a:noFill/>
              <a:ln w="6350">
                <a:solidFill>
                  <a:srgbClr val="000000"/>
                </a:solidFill>
                <a:prstDash val="solid"/>
                <a:round/>
                <a:headEnd/>
                <a:tailEnd/>
              </a:ln>
            </p:spPr>
            <p:txBody>
              <a:bodyPr/>
              <a:lstStyle/>
              <a:p>
                <a:endParaRPr lang="zh-CN" altLang="en-US"/>
              </a:p>
            </p:txBody>
          </p:sp>
          <p:sp>
            <p:nvSpPr>
              <p:cNvPr id="43332" name="Line 324"/>
              <p:cNvSpPr>
                <a:spLocks noChangeShapeType="1"/>
              </p:cNvSpPr>
              <p:nvPr/>
            </p:nvSpPr>
            <p:spPr bwMode="auto">
              <a:xfrm flipV="1">
                <a:off x="3655" y="2231"/>
                <a:ext cx="10" cy="6"/>
              </a:xfrm>
              <a:prstGeom prst="line">
                <a:avLst/>
              </a:prstGeom>
              <a:noFill/>
              <a:ln w="6350">
                <a:solidFill>
                  <a:srgbClr val="000000"/>
                </a:solidFill>
                <a:round/>
                <a:headEnd/>
                <a:tailEnd/>
              </a:ln>
            </p:spPr>
            <p:txBody>
              <a:bodyPr/>
              <a:lstStyle/>
              <a:p>
                <a:endParaRPr lang="zh-CN" altLang="en-US"/>
              </a:p>
            </p:txBody>
          </p:sp>
          <p:sp>
            <p:nvSpPr>
              <p:cNvPr id="43333" name="Freeform 325"/>
              <p:cNvSpPr>
                <a:spLocks/>
              </p:cNvSpPr>
              <p:nvPr/>
            </p:nvSpPr>
            <p:spPr bwMode="auto">
              <a:xfrm>
                <a:off x="3676" y="2222"/>
                <a:ext cx="12" cy="3"/>
              </a:xfrm>
              <a:custGeom>
                <a:avLst/>
                <a:gdLst/>
                <a:ahLst/>
                <a:cxnLst>
                  <a:cxn ang="0">
                    <a:pos x="0" y="2"/>
                  </a:cxn>
                  <a:cxn ang="0">
                    <a:pos x="6" y="0"/>
                  </a:cxn>
                  <a:cxn ang="0">
                    <a:pos x="8" y="0"/>
                  </a:cxn>
                </a:cxnLst>
                <a:rect l="0" t="0" r="r" b="b"/>
                <a:pathLst>
                  <a:path w="8" h="2">
                    <a:moveTo>
                      <a:pt x="0" y="2"/>
                    </a:moveTo>
                    <a:lnTo>
                      <a:pt x="6" y="0"/>
                    </a:lnTo>
                    <a:lnTo>
                      <a:pt x="8" y="0"/>
                    </a:lnTo>
                  </a:path>
                </a:pathLst>
              </a:custGeom>
              <a:noFill/>
              <a:ln w="6350">
                <a:solidFill>
                  <a:srgbClr val="000000"/>
                </a:solidFill>
                <a:prstDash val="solid"/>
                <a:round/>
                <a:headEnd/>
                <a:tailEnd/>
              </a:ln>
            </p:spPr>
            <p:txBody>
              <a:bodyPr/>
              <a:lstStyle/>
              <a:p>
                <a:endParaRPr lang="zh-CN" altLang="en-US"/>
              </a:p>
            </p:txBody>
          </p:sp>
          <p:sp>
            <p:nvSpPr>
              <p:cNvPr id="43334" name="Freeform 326"/>
              <p:cNvSpPr>
                <a:spLocks/>
              </p:cNvSpPr>
              <p:nvPr/>
            </p:nvSpPr>
            <p:spPr bwMode="auto">
              <a:xfrm>
                <a:off x="3700" y="2214"/>
                <a:ext cx="12" cy="3"/>
              </a:xfrm>
              <a:custGeom>
                <a:avLst/>
                <a:gdLst/>
                <a:ahLst/>
                <a:cxnLst>
                  <a:cxn ang="0">
                    <a:pos x="0" y="2"/>
                  </a:cxn>
                  <a:cxn ang="0">
                    <a:pos x="5" y="1"/>
                  </a:cxn>
                  <a:cxn ang="0">
                    <a:pos x="8" y="0"/>
                  </a:cxn>
                </a:cxnLst>
                <a:rect l="0" t="0" r="r" b="b"/>
                <a:pathLst>
                  <a:path w="8" h="2">
                    <a:moveTo>
                      <a:pt x="0" y="2"/>
                    </a:moveTo>
                    <a:lnTo>
                      <a:pt x="5" y="1"/>
                    </a:lnTo>
                    <a:lnTo>
                      <a:pt x="8" y="0"/>
                    </a:lnTo>
                  </a:path>
                </a:pathLst>
              </a:custGeom>
              <a:noFill/>
              <a:ln w="6350">
                <a:solidFill>
                  <a:srgbClr val="000000"/>
                </a:solidFill>
                <a:prstDash val="solid"/>
                <a:round/>
                <a:headEnd/>
                <a:tailEnd/>
              </a:ln>
            </p:spPr>
            <p:txBody>
              <a:bodyPr/>
              <a:lstStyle/>
              <a:p>
                <a:endParaRPr lang="zh-CN" altLang="en-US"/>
              </a:p>
            </p:txBody>
          </p:sp>
          <p:sp>
            <p:nvSpPr>
              <p:cNvPr id="43335" name="Freeform 327"/>
              <p:cNvSpPr>
                <a:spLocks/>
              </p:cNvSpPr>
              <p:nvPr/>
            </p:nvSpPr>
            <p:spPr bwMode="auto">
              <a:xfrm>
                <a:off x="3724" y="2210"/>
                <a:ext cx="12" cy="3"/>
              </a:xfrm>
              <a:custGeom>
                <a:avLst/>
                <a:gdLst/>
                <a:ahLst/>
                <a:cxnLst>
                  <a:cxn ang="0">
                    <a:pos x="0" y="2"/>
                  </a:cxn>
                  <a:cxn ang="0">
                    <a:pos x="7" y="0"/>
                  </a:cxn>
                  <a:cxn ang="0">
                    <a:pos x="8" y="0"/>
                  </a:cxn>
                </a:cxnLst>
                <a:rect l="0" t="0" r="r" b="b"/>
                <a:pathLst>
                  <a:path w="8" h="2">
                    <a:moveTo>
                      <a:pt x="0" y="2"/>
                    </a:moveTo>
                    <a:lnTo>
                      <a:pt x="7" y="0"/>
                    </a:lnTo>
                    <a:lnTo>
                      <a:pt x="8" y="0"/>
                    </a:lnTo>
                  </a:path>
                </a:pathLst>
              </a:custGeom>
              <a:noFill/>
              <a:ln w="6350">
                <a:solidFill>
                  <a:srgbClr val="000000"/>
                </a:solidFill>
                <a:prstDash val="solid"/>
                <a:round/>
                <a:headEnd/>
                <a:tailEnd/>
              </a:ln>
            </p:spPr>
            <p:txBody>
              <a:bodyPr/>
              <a:lstStyle/>
              <a:p>
                <a:endParaRPr lang="zh-CN" altLang="en-US"/>
              </a:p>
            </p:txBody>
          </p:sp>
          <p:sp>
            <p:nvSpPr>
              <p:cNvPr id="43336" name="Line 328"/>
              <p:cNvSpPr>
                <a:spLocks noChangeShapeType="1"/>
              </p:cNvSpPr>
              <p:nvPr/>
            </p:nvSpPr>
            <p:spPr bwMode="auto">
              <a:xfrm flipV="1">
                <a:off x="3748" y="2205"/>
                <a:ext cx="12" cy="3"/>
              </a:xfrm>
              <a:prstGeom prst="line">
                <a:avLst/>
              </a:prstGeom>
              <a:noFill/>
              <a:ln w="6350">
                <a:solidFill>
                  <a:srgbClr val="000000"/>
                </a:solidFill>
                <a:round/>
                <a:headEnd/>
                <a:tailEnd/>
              </a:ln>
            </p:spPr>
            <p:txBody>
              <a:bodyPr/>
              <a:lstStyle/>
              <a:p>
                <a:endParaRPr lang="zh-CN" altLang="en-US"/>
              </a:p>
            </p:txBody>
          </p:sp>
          <p:sp>
            <p:nvSpPr>
              <p:cNvPr id="43337" name="Line 329"/>
              <p:cNvSpPr>
                <a:spLocks noChangeShapeType="1"/>
              </p:cNvSpPr>
              <p:nvPr/>
            </p:nvSpPr>
            <p:spPr bwMode="auto">
              <a:xfrm flipV="1">
                <a:off x="3772" y="2202"/>
                <a:ext cx="12" cy="2"/>
              </a:xfrm>
              <a:prstGeom prst="line">
                <a:avLst/>
              </a:prstGeom>
              <a:noFill/>
              <a:ln w="6350">
                <a:solidFill>
                  <a:srgbClr val="000000"/>
                </a:solidFill>
                <a:round/>
                <a:headEnd/>
                <a:tailEnd/>
              </a:ln>
            </p:spPr>
            <p:txBody>
              <a:bodyPr/>
              <a:lstStyle/>
              <a:p>
                <a:endParaRPr lang="zh-CN" altLang="en-US"/>
              </a:p>
            </p:txBody>
          </p:sp>
          <p:sp>
            <p:nvSpPr>
              <p:cNvPr id="43338" name="Freeform 330"/>
              <p:cNvSpPr>
                <a:spLocks/>
              </p:cNvSpPr>
              <p:nvPr/>
            </p:nvSpPr>
            <p:spPr bwMode="auto">
              <a:xfrm>
                <a:off x="3796" y="2201"/>
                <a:ext cx="12" cy="1"/>
              </a:xfrm>
              <a:custGeom>
                <a:avLst/>
                <a:gdLst/>
                <a:ahLst/>
                <a:cxnLst>
                  <a:cxn ang="0">
                    <a:pos x="0" y="0"/>
                  </a:cxn>
                  <a:cxn ang="0">
                    <a:pos x="1" y="0"/>
                  </a:cxn>
                  <a:cxn ang="0">
                    <a:pos x="8" y="0"/>
                  </a:cxn>
                </a:cxnLst>
                <a:rect l="0" t="0" r="r" b="b"/>
                <a:pathLst>
                  <a:path w="8">
                    <a:moveTo>
                      <a:pt x="0" y="0"/>
                    </a:moveTo>
                    <a:lnTo>
                      <a:pt x="1" y="0"/>
                    </a:lnTo>
                    <a:lnTo>
                      <a:pt x="8" y="0"/>
                    </a:lnTo>
                  </a:path>
                </a:pathLst>
              </a:custGeom>
              <a:noFill/>
              <a:ln w="6350">
                <a:solidFill>
                  <a:srgbClr val="000000"/>
                </a:solidFill>
                <a:prstDash val="solid"/>
                <a:round/>
                <a:headEnd/>
                <a:tailEnd/>
              </a:ln>
            </p:spPr>
            <p:txBody>
              <a:bodyPr/>
              <a:lstStyle/>
              <a:p>
                <a:endParaRPr lang="zh-CN" altLang="en-US"/>
              </a:p>
            </p:txBody>
          </p:sp>
          <p:sp>
            <p:nvSpPr>
              <p:cNvPr id="43339" name="Line 331"/>
              <p:cNvSpPr>
                <a:spLocks noChangeShapeType="1"/>
              </p:cNvSpPr>
              <p:nvPr/>
            </p:nvSpPr>
            <p:spPr bwMode="auto">
              <a:xfrm>
                <a:off x="3820" y="2199"/>
                <a:ext cx="12" cy="1"/>
              </a:xfrm>
              <a:prstGeom prst="line">
                <a:avLst/>
              </a:prstGeom>
              <a:noFill/>
              <a:ln w="6350">
                <a:solidFill>
                  <a:srgbClr val="000000"/>
                </a:solidFill>
                <a:round/>
                <a:headEnd/>
                <a:tailEnd/>
              </a:ln>
            </p:spPr>
            <p:txBody>
              <a:bodyPr/>
              <a:lstStyle/>
              <a:p>
                <a:endParaRPr lang="zh-CN" altLang="en-US"/>
              </a:p>
            </p:txBody>
          </p:sp>
          <p:sp>
            <p:nvSpPr>
              <p:cNvPr id="43340" name="Line 332"/>
              <p:cNvSpPr>
                <a:spLocks noChangeShapeType="1"/>
              </p:cNvSpPr>
              <p:nvPr/>
            </p:nvSpPr>
            <p:spPr bwMode="auto">
              <a:xfrm>
                <a:off x="3844" y="2199"/>
                <a:ext cx="12" cy="1"/>
              </a:xfrm>
              <a:prstGeom prst="line">
                <a:avLst/>
              </a:prstGeom>
              <a:noFill/>
              <a:ln w="6350">
                <a:solidFill>
                  <a:srgbClr val="000000"/>
                </a:solidFill>
                <a:round/>
                <a:headEnd/>
                <a:tailEnd/>
              </a:ln>
            </p:spPr>
            <p:txBody>
              <a:bodyPr/>
              <a:lstStyle/>
              <a:p>
                <a:endParaRPr lang="zh-CN" altLang="en-US"/>
              </a:p>
            </p:txBody>
          </p:sp>
          <p:sp>
            <p:nvSpPr>
              <p:cNvPr id="43341" name="Line 333"/>
              <p:cNvSpPr>
                <a:spLocks noChangeShapeType="1"/>
              </p:cNvSpPr>
              <p:nvPr/>
            </p:nvSpPr>
            <p:spPr bwMode="auto">
              <a:xfrm>
                <a:off x="3868" y="2199"/>
                <a:ext cx="12" cy="1"/>
              </a:xfrm>
              <a:prstGeom prst="line">
                <a:avLst/>
              </a:prstGeom>
              <a:noFill/>
              <a:ln w="6350">
                <a:solidFill>
                  <a:srgbClr val="000000"/>
                </a:solidFill>
                <a:round/>
                <a:headEnd/>
                <a:tailEnd/>
              </a:ln>
            </p:spPr>
            <p:txBody>
              <a:bodyPr/>
              <a:lstStyle/>
              <a:p>
                <a:endParaRPr lang="zh-CN" altLang="en-US"/>
              </a:p>
            </p:txBody>
          </p:sp>
          <p:sp>
            <p:nvSpPr>
              <p:cNvPr id="43342" name="Freeform 334"/>
              <p:cNvSpPr>
                <a:spLocks/>
              </p:cNvSpPr>
              <p:nvPr/>
            </p:nvSpPr>
            <p:spPr bwMode="auto">
              <a:xfrm>
                <a:off x="3892" y="2199"/>
                <a:ext cx="12" cy="1"/>
              </a:xfrm>
              <a:custGeom>
                <a:avLst/>
                <a:gdLst/>
                <a:ahLst/>
                <a:cxnLst>
                  <a:cxn ang="0">
                    <a:pos x="0" y="0"/>
                  </a:cxn>
                  <a:cxn ang="0">
                    <a:pos x="7" y="0"/>
                  </a:cxn>
                  <a:cxn ang="0">
                    <a:pos x="8" y="0"/>
                  </a:cxn>
                </a:cxnLst>
                <a:rect l="0" t="0" r="r" b="b"/>
                <a:pathLst>
                  <a:path w="8">
                    <a:moveTo>
                      <a:pt x="0" y="0"/>
                    </a:moveTo>
                    <a:lnTo>
                      <a:pt x="7" y="0"/>
                    </a:lnTo>
                    <a:lnTo>
                      <a:pt x="8" y="0"/>
                    </a:lnTo>
                  </a:path>
                </a:pathLst>
              </a:custGeom>
              <a:noFill/>
              <a:ln w="6350">
                <a:solidFill>
                  <a:srgbClr val="000000"/>
                </a:solidFill>
                <a:prstDash val="solid"/>
                <a:round/>
                <a:headEnd/>
                <a:tailEnd/>
              </a:ln>
            </p:spPr>
            <p:txBody>
              <a:bodyPr/>
              <a:lstStyle/>
              <a:p>
                <a:endParaRPr lang="zh-CN" altLang="en-US"/>
              </a:p>
            </p:txBody>
          </p:sp>
          <p:sp>
            <p:nvSpPr>
              <p:cNvPr id="43343" name="Line 335"/>
              <p:cNvSpPr>
                <a:spLocks noChangeShapeType="1"/>
              </p:cNvSpPr>
              <p:nvPr/>
            </p:nvSpPr>
            <p:spPr bwMode="auto">
              <a:xfrm>
                <a:off x="3916" y="2199"/>
                <a:ext cx="12" cy="2"/>
              </a:xfrm>
              <a:prstGeom prst="line">
                <a:avLst/>
              </a:prstGeom>
              <a:noFill/>
              <a:ln w="6350">
                <a:solidFill>
                  <a:srgbClr val="000000"/>
                </a:solidFill>
                <a:round/>
                <a:headEnd/>
                <a:tailEnd/>
              </a:ln>
            </p:spPr>
            <p:txBody>
              <a:bodyPr/>
              <a:lstStyle/>
              <a:p>
                <a:endParaRPr lang="zh-CN" altLang="en-US"/>
              </a:p>
            </p:txBody>
          </p:sp>
          <p:sp>
            <p:nvSpPr>
              <p:cNvPr id="43344" name="Line 336"/>
              <p:cNvSpPr>
                <a:spLocks noChangeShapeType="1"/>
              </p:cNvSpPr>
              <p:nvPr/>
            </p:nvSpPr>
            <p:spPr bwMode="auto">
              <a:xfrm>
                <a:off x="3940" y="2201"/>
                <a:ext cx="12" cy="1"/>
              </a:xfrm>
              <a:prstGeom prst="line">
                <a:avLst/>
              </a:prstGeom>
              <a:noFill/>
              <a:ln w="6350">
                <a:solidFill>
                  <a:srgbClr val="000000"/>
                </a:solidFill>
                <a:round/>
                <a:headEnd/>
                <a:tailEnd/>
              </a:ln>
            </p:spPr>
            <p:txBody>
              <a:bodyPr/>
              <a:lstStyle/>
              <a:p>
                <a:endParaRPr lang="zh-CN" altLang="en-US"/>
              </a:p>
            </p:txBody>
          </p:sp>
          <p:sp>
            <p:nvSpPr>
              <p:cNvPr id="43345" name="Freeform 337"/>
              <p:cNvSpPr>
                <a:spLocks/>
              </p:cNvSpPr>
              <p:nvPr/>
            </p:nvSpPr>
            <p:spPr bwMode="auto">
              <a:xfrm>
                <a:off x="3964" y="2205"/>
                <a:ext cx="12" cy="2"/>
              </a:xfrm>
              <a:custGeom>
                <a:avLst/>
                <a:gdLst/>
                <a:ahLst/>
                <a:cxnLst>
                  <a:cxn ang="0">
                    <a:pos x="0" y="0"/>
                  </a:cxn>
                  <a:cxn ang="0">
                    <a:pos x="3" y="0"/>
                  </a:cxn>
                  <a:cxn ang="0">
                    <a:pos x="8" y="1"/>
                  </a:cxn>
                </a:cxnLst>
                <a:rect l="0" t="0" r="r" b="b"/>
                <a:pathLst>
                  <a:path w="8" h="1">
                    <a:moveTo>
                      <a:pt x="0" y="0"/>
                    </a:moveTo>
                    <a:lnTo>
                      <a:pt x="3" y="0"/>
                    </a:lnTo>
                    <a:lnTo>
                      <a:pt x="8" y="1"/>
                    </a:lnTo>
                  </a:path>
                </a:pathLst>
              </a:custGeom>
              <a:noFill/>
              <a:ln w="6350">
                <a:solidFill>
                  <a:srgbClr val="000000"/>
                </a:solidFill>
                <a:prstDash val="solid"/>
                <a:round/>
                <a:headEnd/>
                <a:tailEnd/>
              </a:ln>
            </p:spPr>
            <p:txBody>
              <a:bodyPr/>
              <a:lstStyle/>
              <a:p>
                <a:endParaRPr lang="zh-CN" altLang="en-US"/>
              </a:p>
            </p:txBody>
          </p:sp>
          <p:sp>
            <p:nvSpPr>
              <p:cNvPr id="43346" name="Line 338"/>
              <p:cNvSpPr>
                <a:spLocks noChangeShapeType="1"/>
              </p:cNvSpPr>
              <p:nvPr/>
            </p:nvSpPr>
            <p:spPr bwMode="auto">
              <a:xfrm>
                <a:off x="3988" y="2208"/>
                <a:ext cx="12" cy="2"/>
              </a:xfrm>
              <a:prstGeom prst="line">
                <a:avLst/>
              </a:prstGeom>
              <a:noFill/>
              <a:ln w="6350">
                <a:solidFill>
                  <a:srgbClr val="000000"/>
                </a:solidFill>
                <a:round/>
                <a:headEnd/>
                <a:tailEnd/>
              </a:ln>
            </p:spPr>
            <p:txBody>
              <a:bodyPr/>
              <a:lstStyle/>
              <a:p>
                <a:endParaRPr lang="zh-CN" altLang="en-US"/>
              </a:p>
            </p:txBody>
          </p:sp>
          <p:sp>
            <p:nvSpPr>
              <p:cNvPr id="43347" name="Line 339"/>
              <p:cNvSpPr>
                <a:spLocks noChangeShapeType="1"/>
              </p:cNvSpPr>
              <p:nvPr/>
            </p:nvSpPr>
            <p:spPr bwMode="auto">
              <a:xfrm>
                <a:off x="3988" y="2208"/>
                <a:ext cx="12" cy="2"/>
              </a:xfrm>
              <a:prstGeom prst="line">
                <a:avLst/>
              </a:prstGeom>
              <a:noFill/>
              <a:ln w="6350">
                <a:solidFill>
                  <a:srgbClr val="000000"/>
                </a:solidFill>
                <a:round/>
                <a:headEnd/>
                <a:tailEnd/>
              </a:ln>
            </p:spPr>
            <p:txBody>
              <a:bodyPr/>
              <a:lstStyle/>
              <a:p>
                <a:endParaRPr lang="zh-CN" altLang="en-US"/>
              </a:p>
            </p:txBody>
          </p:sp>
          <p:sp>
            <p:nvSpPr>
              <p:cNvPr id="43348" name="Line 340"/>
              <p:cNvSpPr>
                <a:spLocks noChangeShapeType="1"/>
              </p:cNvSpPr>
              <p:nvPr/>
            </p:nvSpPr>
            <p:spPr bwMode="auto">
              <a:xfrm>
                <a:off x="4012" y="2213"/>
                <a:ext cx="12" cy="3"/>
              </a:xfrm>
              <a:prstGeom prst="line">
                <a:avLst/>
              </a:prstGeom>
              <a:noFill/>
              <a:ln w="6350">
                <a:solidFill>
                  <a:srgbClr val="000000"/>
                </a:solidFill>
                <a:round/>
                <a:headEnd/>
                <a:tailEnd/>
              </a:ln>
            </p:spPr>
            <p:txBody>
              <a:bodyPr/>
              <a:lstStyle/>
              <a:p>
                <a:endParaRPr lang="zh-CN" altLang="en-US"/>
              </a:p>
            </p:txBody>
          </p:sp>
          <p:sp>
            <p:nvSpPr>
              <p:cNvPr id="43349" name="Line 341"/>
              <p:cNvSpPr>
                <a:spLocks noChangeShapeType="1"/>
              </p:cNvSpPr>
              <p:nvPr/>
            </p:nvSpPr>
            <p:spPr bwMode="auto">
              <a:xfrm>
                <a:off x="4036" y="2219"/>
                <a:ext cx="12" cy="3"/>
              </a:xfrm>
              <a:prstGeom prst="line">
                <a:avLst/>
              </a:prstGeom>
              <a:noFill/>
              <a:ln w="6350">
                <a:solidFill>
                  <a:srgbClr val="000000"/>
                </a:solidFill>
                <a:round/>
                <a:headEnd/>
                <a:tailEnd/>
              </a:ln>
            </p:spPr>
            <p:txBody>
              <a:bodyPr/>
              <a:lstStyle/>
              <a:p>
                <a:endParaRPr lang="zh-CN" altLang="en-US"/>
              </a:p>
            </p:txBody>
          </p:sp>
          <p:sp>
            <p:nvSpPr>
              <p:cNvPr id="43350" name="Freeform 342"/>
              <p:cNvSpPr>
                <a:spLocks/>
              </p:cNvSpPr>
              <p:nvPr/>
            </p:nvSpPr>
            <p:spPr bwMode="auto">
              <a:xfrm>
                <a:off x="4058" y="2226"/>
                <a:ext cx="11" cy="5"/>
              </a:xfrm>
              <a:custGeom>
                <a:avLst/>
                <a:gdLst/>
                <a:ahLst/>
                <a:cxnLst>
                  <a:cxn ang="0">
                    <a:pos x="0" y="0"/>
                  </a:cxn>
                  <a:cxn ang="0">
                    <a:pos x="6" y="2"/>
                  </a:cxn>
                  <a:cxn ang="0">
                    <a:pos x="7" y="3"/>
                  </a:cxn>
                </a:cxnLst>
                <a:rect l="0" t="0" r="r" b="b"/>
                <a:pathLst>
                  <a:path w="7" h="3">
                    <a:moveTo>
                      <a:pt x="0" y="0"/>
                    </a:moveTo>
                    <a:lnTo>
                      <a:pt x="6" y="2"/>
                    </a:lnTo>
                    <a:lnTo>
                      <a:pt x="7" y="3"/>
                    </a:lnTo>
                  </a:path>
                </a:pathLst>
              </a:custGeom>
              <a:noFill/>
              <a:ln w="6350">
                <a:solidFill>
                  <a:srgbClr val="000000"/>
                </a:solidFill>
                <a:prstDash val="solid"/>
                <a:round/>
                <a:headEnd/>
                <a:tailEnd/>
              </a:ln>
            </p:spPr>
            <p:txBody>
              <a:bodyPr/>
              <a:lstStyle/>
              <a:p>
                <a:endParaRPr lang="zh-CN" altLang="en-US"/>
              </a:p>
            </p:txBody>
          </p:sp>
          <p:sp>
            <p:nvSpPr>
              <p:cNvPr id="43351" name="Freeform 343"/>
              <p:cNvSpPr>
                <a:spLocks/>
              </p:cNvSpPr>
              <p:nvPr/>
            </p:nvSpPr>
            <p:spPr bwMode="auto">
              <a:xfrm>
                <a:off x="4079" y="2237"/>
                <a:ext cx="9" cy="7"/>
              </a:xfrm>
              <a:custGeom>
                <a:avLst/>
                <a:gdLst/>
                <a:ahLst/>
                <a:cxnLst>
                  <a:cxn ang="0">
                    <a:pos x="0" y="0"/>
                  </a:cxn>
                  <a:cxn ang="0">
                    <a:pos x="1" y="0"/>
                  </a:cxn>
                  <a:cxn ang="0">
                    <a:pos x="6" y="5"/>
                  </a:cxn>
                </a:cxnLst>
                <a:rect l="0" t="0" r="r" b="b"/>
                <a:pathLst>
                  <a:path w="6" h="5">
                    <a:moveTo>
                      <a:pt x="0" y="0"/>
                    </a:moveTo>
                    <a:lnTo>
                      <a:pt x="1" y="0"/>
                    </a:lnTo>
                    <a:lnTo>
                      <a:pt x="6" y="5"/>
                    </a:lnTo>
                  </a:path>
                </a:pathLst>
              </a:custGeom>
              <a:noFill/>
              <a:ln w="6350">
                <a:solidFill>
                  <a:srgbClr val="000000"/>
                </a:solidFill>
                <a:prstDash val="solid"/>
                <a:round/>
                <a:headEnd/>
                <a:tailEnd/>
              </a:ln>
            </p:spPr>
            <p:txBody>
              <a:bodyPr/>
              <a:lstStyle/>
              <a:p>
                <a:endParaRPr lang="zh-CN" altLang="en-US"/>
              </a:p>
            </p:txBody>
          </p:sp>
          <p:sp>
            <p:nvSpPr>
              <p:cNvPr id="43352" name="Freeform 344"/>
              <p:cNvSpPr>
                <a:spLocks/>
              </p:cNvSpPr>
              <p:nvPr/>
            </p:nvSpPr>
            <p:spPr bwMode="auto">
              <a:xfrm>
                <a:off x="4088" y="2255"/>
                <a:ext cx="3" cy="10"/>
              </a:xfrm>
              <a:custGeom>
                <a:avLst/>
                <a:gdLst/>
                <a:ahLst/>
                <a:cxnLst>
                  <a:cxn ang="0">
                    <a:pos x="2" y="0"/>
                  </a:cxn>
                  <a:cxn ang="0">
                    <a:pos x="1" y="6"/>
                  </a:cxn>
                  <a:cxn ang="0">
                    <a:pos x="0" y="7"/>
                  </a:cxn>
                </a:cxnLst>
                <a:rect l="0" t="0" r="r" b="b"/>
                <a:pathLst>
                  <a:path w="2" h="7">
                    <a:moveTo>
                      <a:pt x="2" y="0"/>
                    </a:moveTo>
                    <a:lnTo>
                      <a:pt x="1" y="6"/>
                    </a:lnTo>
                    <a:lnTo>
                      <a:pt x="0" y="7"/>
                    </a:lnTo>
                  </a:path>
                </a:pathLst>
              </a:custGeom>
              <a:noFill/>
              <a:ln w="6350">
                <a:solidFill>
                  <a:srgbClr val="000000"/>
                </a:solidFill>
                <a:prstDash val="solid"/>
                <a:round/>
                <a:headEnd/>
                <a:tailEnd/>
              </a:ln>
            </p:spPr>
            <p:txBody>
              <a:bodyPr/>
              <a:lstStyle/>
              <a:p>
                <a:endParaRPr lang="zh-CN" altLang="en-US"/>
              </a:p>
            </p:txBody>
          </p:sp>
          <p:sp>
            <p:nvSpPr>
              <p:cNvPr id="43353" name="Line 345"/>
              <p:cNvSpPr>
                <a:spLocks noChangeShapeType="1"/>
              </p:cNvSpPr>
              <p:nvPr/>
            </p:nvSpPr>
            <p:spPr bwMode="auto">
              <a:xfrm flipH="1">
                <a:off x="4069" y="2273"/>
                <a:ext cx="10" cy="6"/>
              </a:xfrm>
              <a:prstGeom prst="line">
                <a:avLst/>
              </a:prstGeom>
              <a:noFill/>
              <a:ln w="6350">
                <a:solidFill>
                  <a:srgbClr val="000000"/>
                </a:solidFill>
                <a:round/>
                <a:headEnd/>
                <a:tailEnd/>
              </a:ln>
            </p:spPr>
            <p:txBody>
              <a:bodyPr/>
              <a:lstStyle/>
              <a:p>
                <a:endParaRPr lang="zh-CN" altLang="en-US"/>
              </a:p>
            </p:txBody>
          </p:sp>
          <p:sp>
            <p:nvSpPr>
              <p:cNvPr id="43354" name="Freeform 346"/>
              <p:cNvSpPr>
                <a:spLocks/>
              </p:cNvSpPr>
              <p:nvPr/>
            </p:nvSpPr>
            <p:spPr bwMode="auto">
              <a:xfrm>
                <a:off x="4046" y="2285"/>
                <a:ext cx="12" cy="3"/>
              </a:xfrm>
              <a:custGeom>
                <a:avLst/>
                <a:gdLst/>
                <a:ahLst/>
                <a:cxnLst>
                  <a:cxn ang="0">
                    <a:pos x="8" y="0"/>
                  </a:cxn>
                  <a:cxn ang="0">
                    <a:pos x="2" y="2"/>
                  </a:cxn>
                  <a:cxn ang="0">
                    <a:pos x="0" y="2"/>
                  </a:cxn>
                </a:cxnLst>
                <a:rect l="0" t="0" r="r" b="b"/>
                <a:pathLst>
                  <a:path w="8" h="2">
                    <a:moveTo>
                      <a:pt x="8" y="0"/>
                    </a:moveTo>
                    <a:lnTo>
                      <a:pt x="2" y="2"/>
                    </a:lnTo>
                    <a:lnTo>
                      <a:pt x="0" y="2"/>
                    </a:lnTo>
                  </a:path>
                </a:pathLst>
              </a:custGeom>
              <a:noFill/>
              <a:ln w="6350">
                <a:solidFill>
                  <a:srgbClr val="000000"/>
                </a:solidFill>
                <a:prstDash val="solid"/>
                <a:round/>
                <a:headEnd/>
                <a:tailEnd/>
              </a:ln>
            </p:spPr>
            <p:txBody>
              <a:bodyPr/>
              <a:lstStyle/>
              <a:p>
                <a:endParaRPr lang="zh-CN" altLang="en-US"/>
              </a:p>
            </p:txBody>
          </p:sp>
          <p:sp>
            <p:nvSpPr>
              <p:cNvPr id="43355" name="Freeform 347"/>
              <p:cNvSpPr>
                <a:spLocks/>
              </p:cNvSpPr>
              <p:nvPr/>
            </p:nvSpPr>
            <p:spPr bwMode="auto">
              <a:xfrm>
                <a:off x="4024" y="2292"/>
                <a:ext cx="12" cy="3"/>
              </a:xfrm>
              <a:custGeom>
                <a:avLst/>
                <a:gdLst/>
                <a:ahLst/>
                <a:cxnLst>
                  <a:cxn ang="0">
                    <a:pos x="8" y="0"/>
                  </a:cxn>
                  <a:cxn ang="0">
                    <a:pos x="1" y="2"/>
                  </a:cxn>
                  <a:cxn ang="0">
                    <a:pos x="0" y="2"/>
                  </a:cxn>
                </a:cxnLst>
                <a:rect l="0" t="0" r="r" b="b"/>
                <a:pathLst>
                  <a:path w="8" h="2">
                    <a:moveTo>
                      <a:pt x="8" y="0"/>
                    </a:moveTo>
                    <a:lnTo>
                      <a:pt x="1" y="2"/>
                    </a:lnTo>
                    <a:lnTo>
                      <a:pt x="0" y="2"/>
                    </a:lnTo>
                  </a:path>
                </a:pathLst>
              </a:custGeom>
              <a:noFill/>
              <a:ln w="6350">
                <a:solidFill>
                  <a:srgbClr val="000000"/>
                </a:solidFill>
                <a:prstDash val="solid"/>
                <a:round/>
                <a:headEnd/>
                <a:tailEnd/>
              </a:ln>
            </p:spPr>
            <p:txBody>
              <a:bodyPr/>
              <a:lstStyle/>
              <a:p>
                <a:endParaRPr lang="zh-CN" altLang="en-US"/>
              </a:p>
            </p:txBody>
          </p:sp>
          <p:sp>
            <p:nvSpPr>
              <p:cNvPr id="43356" name="Line 348"/>
              <p:cNvSpPr>
                <a:spLocks noChangeShapeType="1"/>
              </p:cNvSpPr>
              <p:nvPr/>
            </p:nvSpPr>
            <p:spPr bwMode="auto">
              <a:xfrm flipH="1">
                <a:off x="4000" y="2298"/>
                <a:ext cx="12" cy="2"/>
              </a:xfrm>
              <a:prstGeom prst="line">
                <a:avLst/>
              </a:prstGeom>
              <a:noFill/>
              <a:ln w="6350">
                <a:solidFill>
                  <a:srgbClr val="000000"/>
                </a:solidFill>
                <a:round/>
                <a:headEnd/>
                <a:tailEnd/>
              </a:ln>
            </p:spPr>
            <p:txBody>
              <a:bodyPr/>
              <a:lstStyle/>
              <a:p>
                <a:endParaRPr lang="zh-CN" altLang="en-US"/>
              </a:p>
            </p:txBody>
          </p:sp>
          <p:sp>
            <p:nvSpPr>
              <p:cNvPr id="43357" name="Line 349"/>
              <p:cNvSpPr>
                <a:spLocks noChangeShapeType="1"/>
              </p:cNvSpPr>
              <p:nvPr/>
            </p:nvSpPr>
            <p:spPr bwMode="auto">
              <a:xfrm flipH="1">
                <a:off x="4000" y="2298"/>
                <a:ext cx="12" cy="2"/>
              </a:xfrm>
              <a:prstGeom prst="line">
                <a:avLst/>
              </a:prstGeom>
              <a:noFill/>
              <a:ln w="6350">
                <a:solidFill>
                  <a:srgbClr val="000000"/>
                </a:solidFill>
                <a:round/>
                <a:headEnd/>
                <a:tailEnd/>
              </a:ln>
            </p:spPr>
            <p:txBody>
              <a:bodyPr/>
              <a:lstStyle/>
              <a:p>
                <a:endParaRPr lang="zh-CN" altLang="en-US"/>
              </a:p>
            </p:txBody>
          </p:sp>
          <p:sp>
            <p:nvSpPr>
              <p:cNvPr id="43358" name="Line 350"/>
              <p:cNvSpPr>
                <a:spLocks noChangeShapeType="1"/>
              </p:cNvSpPr>
              <p:nvPr/>
            </p:nvSpPr>
            <p:spPr bwMode="auto">
              <a:xfrm flipH="1">
                <a:off x="3976" y="2301"/>
                <a:ext cx="12" cy="2"/>
              </a:xfrm>
              <a:prstGeom prst="line">
                <a:avLst/>
              </a:prstGeom>
              <a:noFill/>
              <a:ln w="6350">
                <a:solidFill>
                  <a:srgbClr val="000000"/>
                </a:solidFill>
                <a:round/>
                <a:headEnd/>
                <a:tailEnd/>
              </a:ln>
            </p:spPr>
            <p:txBody>
              <a:bodyPr/>
              <a:lstStyle/>
              <a:p>
                <a:endParaRPr lang="zh-CN" altLang="en-US"/>
              </a:p>
            </p:txBody>
          </p:sp>
          <p:sp>
            <p:nvSpPr>
              <p:cNvPr id="43359" name="Line 351"/>
              <p:cNvSpPr>
                <a:spLocks noChangeShapeType="1"/>
              </p:cNvSpPr>
              <p:nvPr/>
            </p:nvSpPr>
            <p:spPr bwMode="auto">
              <a:xfrm flipH="1">
                <a:off x="3952" y="2304"/>
                <a:ext cx="12" cy="3"/>
              </a:xfrm>
              <a:prstGeom prst="line">
                <a:avLst/>
              </a:prstGeom>
              <a:noFill/>
              <a:ln w="6350">
                <a:solidFill>
                  <a:srgbClr val="000000"/>
                </a:solidFill>
                <a:round/>
                <a:headEnd/>
                <a:tailEnd/>
              </a:ln>
            </p:spPr>
            <p:txBody>
              <a:bodyPr/>
              <a:lstStyle/>
              <a:p>
                <a:endParaRPr lang="zh-CN" altLang="en-US"/>
              </a:p>
            </p:txBody>
          </p:sp>
          <p:sp>
            <p:nvSpPr>
              <p:cNvPr id="43360" name="Freeform 352"/>
              <p:cNvSpPr>
                <a:spLocks/>
              </p:cNvSpPr>
              <p:nvPr/>
            </p:nvSpPr>
            <p:spPr bwMode="auto">
              <a:xfrm>
                <a:off x="3928" y="2309"/>
                <a:ext cx="12" cy="1"/>
              </a:xfrm>
              <a:custGeom>
                <a:avLst/>
                <a:gdLst/>
                <a:ahLst/>
                <a:cxnLst>
                  <a:cxn ang="0">
                    <a:pos x="8" y="0"/>
                  </a:cxn>
                  <a:cxn ang="0">
                    <a:pos x="6" y="0"/>
                  </a:cxn>
                  <a:cxn ang="0">
                    <a:pos x="0" y="0"/>
                  </a:cxn>
                </a:cxnLst>
                <a:rect l="0" t="0" r="r" b="b"/>
                <a:pathLst>
                  <a:path w="8">
                    <a:moveTo>
                      <a:pt x="8" y="0"/>
                    </a:moveTo>
                    <a:lnTo>
                      <a:pt x="6" y="0"/>
                    </a:lnTo>
                    <a:lnTo>
                      <a:pt x="0" y="0"/>
                    </a:lnTo>
                  </a:path>
                </a:pathLst>
              </a:custGeom>
              <a:noFill/>
              <a:ln w="6350">
                <a:solidFill>
                  <a:srgbClr val="000000"/>
                </a:solidFill>
                <a:prstDash val="solid"/>
                <a:round/>
                <a:headEnd/>
                <a:tailEnd/>
              </a:ln>
            </p:spPr>
            <p:txBody>
              <a:bodyPr/>
              <a:lstStyle/>
              <a:p>
                <a:endParaRPr lang="zh-CN" altLang="en-US"/>
              </a:p>
            </p:txBody>
          </p:sp>
          <p:sp>
            <p:nvSpPr>
              <p:cNvPr id="43361" name="Line 353"/>
              <p:cNvSpPr>
                <a:spLocks noChangeShapeType="1"/>
              </p:cNvSpPr>
              <p:nvPr/>
            </p:nvSpPr>
            <p:spPr bwMode="auto">
              <a:xfrm flipH="1">
                <a:off x="3904" y="2310"/>
                <a:ext cx="12" cy="1"/>
              </a:xfrm>
              <a:prstGeom prst="line">
                <a:avLst/>
              </a:prstGeom>
              <a:noFill/>
              <a:ln w="6350">
                <a:solidFill>
                  <a:srgbClr val="000000"/>
                </a:solidFill>
                <a:round/>
                <a:headEnd/>
                <a:tailEnd/>
              </a:ln>
            </p:spPr>
            <p:txBody>
              <a:bodyPr/>
              <a:lstStyle/>
              <a:p>
                <a:endParaRPr lang="zh-CN" altLang="en-US"/>
              </a:p>
            </p:txBody>
          </p:sp>
          <p:sp>
            <p:nvSpPr>
              <p:cNvPr id="43362" name="Line 354"/>
              <p:cNvSpPr>
                <a:spLocks noChangeShapeType="1"/>
              </p:cNvSpPr>
              <p:nvPr/>
            </p:nvSpPr>
            <p:spPr bwMode="auto">
              <a:xfrm flipH="1">
                <a:off x="3880" y="2310"/>
                <a:ext cx="12" cy="2"/>
              </a:xfrm>
              <a:prstGeom prst="line">
                <a:avLst/>
              </a:prstGeom>
              <a:noFill/>
              <a:ln w="6350">
                <a:solidFill>
                  <a:srgbClr val="000000"/>
                </a:solidFill>
                <a:round/>
                <a:headEnd/>
                <a:tailEnd/>
              </a:ln>
            </p:spPr>
            <p:txBody>
              <a:bodyPr/>
              <a:lstStyle/>
              <a:p>
                <a:endParaRPr lang="zh-CN" altLang="en-US"/>
              </a:p>
            </p:txBody>
          </p:sp>
          <p:sp>
            <p:nvSpPr>
              <p:cNvPr id="43363" name="Freeform 355"/>
              <p:cNvSpPr>
                <a:spLocks/>
              </p:cNvSpPr>
              <p:nvPr/>
            </p:nvSpPr>
            <p:spPr bwMode="auto">
              <a:xfrm>
                <a:off x="3856" y="2312"/>
                <a:ext cx="12" cy="1"/>
              </a:xfrm>
              <a:custGeom>
                <a:avLst/>
                <a:gdLst/>
                <a:ahLst/>
                <a:cxnLst>
                  <a:cxn ang="0">
                    <a:pos x="8" y="0"/>
                  </a:cxn>
                  <a:cxn ang="0">
                    <a:pos x="7" y="0"/>
                  </a:cxn>
                  <a:cxn ang="0">
                    <a:pos x="0" y="0"/>
                  </a:cxn>
                </a:cxnLst>
                <a:rect l="0" t="0" r="r" b="b"/>
                <a:pathLst>
                  <a:path w="8">
                    <a:moveTo>
                      <a:pt x="8" y="0"/>
                    </a:moveTo>
                    <a:lnTo>
                      <a:pt x="7" y="0"/>
                    </a:lnTo>
                    <a:lnTo>
                      <a:pt x="0" y="0"/>
                    </a:lnTo>
                  </a:path>
                </a:pathLst>
              </a:custGeom>
              <a:noFill/>
              <a:ln w="6350">
                <a:solidFill>
                  <a:srgbClr val="000000"/>
                </a:solidFill>
                <a:prstDash val="solid"/>
                <a:round/>
                <a:headEnd/>
                <a:tailEnd/>
              </a:ln>
            </p:spPr>
            <p:txBody>
              <a:bodyPr/>
              <a:lstStyle/>
              <a:p>
                <a:endParaRPr lang="zh-CN" altLang="en-US"/>
              </a:p>
            </p:txBody>
          </p:sp>
          <p:sp>
            <p:nvSpPr>
              <p:cNvPr id="43364" name="Line 356"/>
              <p:cNvSpPr>
                <a:spLocks noChangeShapeType="1"/>
              </p:cNvSpPr>
              <p:nvPr/>
            </p:nvSpPr>
            <p:spPr bwMode="auto">
              <a:xfrm flipH="1">
                <a:off x="3832" y="2310"/>
                <a:ext cx="12" cy="1"/>
              </a:xfrm>
              <a:prstGeom prst="line">
                <a:avLst/>
              </a:prstGeom>
              <a:noFill/>
              <a:ln w="6350">
                <a:solidFill>
                  <a:srgbClr val="000000"/>
                </a:solidFill>
                <a:round/>
                <a:headEnd/>
                <a:tailEnd/>
              </a:ln>
            </p:spPr>
            <p:txBody>
              <a:bodyPr/>
              <a:lstStyle/>
              <a:p>
                <a:endParaRPr lang="zh-CN" altLang="en-US"/>
              </a:p>
            </p:txBody>
          </p:sp>
          <p:sp>
            <p:nvSpPr>
              <p:cNvPr id="43365" name="Line 357"/>
              <p:cNvSpPr>
                <a:spLocks noChangeShapeType="1"/>
              </p:cNvSpPr>
              <p:nvPr/>
            </p:nvSpPr>
            <p:spPr bwMode="auto">
              <a:xfrm flipH="1" flipV="1">
                <a:off x="3808" y="2309"/>
                <a:ext cx="12" cy="1"/>
              </a:xfrm>
              <a:prstGeom prst="line">
                <a:avLst/>
              </a:prstGeom>
              <a:noFill/>
              <a:ln w="6350">
                <a:solidFill>
                  <a:srgbClr val="000000"/>
                </a:solidFill>
                <a:round/>
                <a:headEnd/>
                <a:tailEnd/>
              </a:ln>
            </p:spPr>
            <p:txBody>
              <a:bodyPr/>
              <a:lstStyle/>
              <a:p>
                <a:endParaRPr lang="zh-CN" altLang="en-US"/>
              </a:p>
            </p:txBody>
          </p:sp>
          <p:sp>
            <p:nvSpPr>
              <p:cNvPr id="43366" name="Line 358"/>
              <p:cNvSpPr>
                <a:spLocks noChangeShapeType="1"/>
              </p:cNvSpPr>
              <p:nvPr/>
            </p:nvSpPr>
            <p:spPr bwMode="auto">
              <a:xfrm flipH="1" flipV="1">
                <a:off x="3784" y="2307"/>
                <a:ext cx="12" cy="2"/>
              </a:xfrm>
              <a:prstGeom prst="line">
                <a:avLst/>
              </a:prstGeom>
              <a:noFill/>
              <a:ln w="6350">
                <a:solidFill>
                  <a:srgbClr val="000000"/>
                </a:solidFill>
                <a:round/>
                <a:headEnd/>
                <a:tailEnd/>
              </a:ln>
            </p:spPr>
            <p:txBody>
              <a:bodyPr/>
              <a:lstStyle/>
              <a:p>
                <a:endParaRPr lang="zh-CN" altLang="en-US"/>
              </a:p>
            </p:txBody>
          </p:sp>
          <p:sp>
            <p:nvSpPr>
              <p:cNvPr id="43367" name="Freeform 359"/>
              <p:cNvSpPr>
                <a:spLocks/>
              </p:cNvSpPr>
              <p:nvPr/>
            </p:nvSpPr>
            <p:spPr bwMode="auto">
              <a:xfrm>
                <a:off x="3760" y="2304"/>
                <a:ext cx="12" cy="2"/>
              </a:xfrm>
              <a:custGeom>
                <a:avLst/>
                <a:gdLst/>
                <a:ahLst/>
                <a:cxnLst>
                  <a:cxn ang="0">
                    <a:pos x="8" y="1"/>
                  </a:cxn>
                  <a:cxn ang="0">
                    <a:pos x="3" y="0"/>
                  </a:cxn>
                  <a:cxn ang="0">
                    <a:pos x="0" y="0"/>
                  </a:cxn>
                </a:cxnLst>
                <a:rect l="0" t="0" r="r" b="b"/>
                <a:pathLst>
                  <a:path w="8" h="1">
                    <a:moveTo>
                      <a:pt x="8" y="1"/>
                    </a:moveTo>
                    <a:lnTo>
                      <a:pt x="3" y="0"/>
                    </a:lnTo>
                    <a:lnTo>
                      <a:pt x="0" y="0"/>
                    </a:lnTo>
                  </a:path>
                </a:pathLst>
              </a:custGeom>
              <a:noFill/>
              <a:ln w="6350">
                <a:solidFill>
                  <a:srgbClr val="000000"/>
                </a:solidFill>
                <a:prstDash val="solid"/>
                <a:round/>
                <a:headEnd/>
                <a:tailEnd/>
              </a:ln>
            </p:spPr>
            <p:txBody>
              <a:bodyPr/>
              <a:lstStyle/>
              <a:p>
                <a:endParaRPr lang="zh-CN" altLang="en-US"/>
              </a:p>
            </p:txBody>
          </p:sp>
          <p:sp>
            <p:nvSpPr>
              <p:cNvPr id="43368" name="Line 360"/>
              <p:cNvSpPr>
                <a:spLocks noChangeShapeType="1"/>
              </p:cNvSpPr>
              <p:nvPr/>
            </p:nvSpPr>
            <p:spPr bwMode="auto">
              <a:xfrm flipH="1" flipV="1">
                <a:off x="3736" y="2300"/>
                <a:ext cx="12" cy="1"/>
              </a:xfrm>
              <a:prstGeom prst="line">
                <a:avLst/>
              </a:prstGeom>
              <a:noFill/>
              <a:ln w="6350">
                <a:solidFill>
                  <a:srgbClr val="000000"/>
                </a:solidFill>
                <a:round/>
                <a:headEnd/>
                <a:tailEnd/>
              </a:ln>
            </p:spPr>
            <p:txBody>
              <a:bodyPr/>
              <a:lstStyle/>
              <a:p>
                <a:endParaRPr lang="zh-CN" altLang="en-US"/>
              </a:p>
            </p:txBody>
          </p:sp>
          <p:sp>
            <p:nvSpPr>
              <p:cNvPr id="43369" name="Line 361"/>
              <p:cNvSpPr>
                <a:spLocks noChangeShapeType="1"/>
              </p:cNvSpPr>
              <p:nvPr/>
            </p:nvSpPr>
            <p:spPr bwMode="auto">
              <a:xfrm flipH="1" flipV="1">
                <a:off x="3712" y="2297"/>
                <a:ext cx="12" cy="1"/>
              </a:xfrm>
              <a:prstGeom prst="line">
                <a:avLst/>
              </a:prstGeom>
              <a:noFill/>
              <a:ln w="6350">
                <a:solidFill>
                  <a:srgbClr val="000000"/>
                </a:solidFill>
                <a:round/>
                <a:headEnd/>
                <a:tailEnd/>
              </a:ln>
            </p:spPr>
            <p:txBody>
              <a:bodyPr/>
              <a:lstStyle/>
              <a:p>
                <a:endParaRPr lang="zh-CN" altLang="en-US"/>
              </a:p>
            </p:txBody>
          </p:sp>
          <p:sp>
            <p:nvSpPr>
              <p:cNvPr id="43370" name="Line 362"/>
              <p:cNvSpPr>
                <a:spLocks noChangeShapeType="1"/>
              </p:cNvSpPr>
              <p:nvPr/>
            </p:nvSpPr>
            <p:spPr bwMode="auto">
              <a:xfrm flipH="1" flipV="1">
                <a:off x="3688" y="2289"/>
                <a:ext cx="12" cy="3"/>
              </a:xfrm>
              <a:prstGeom prst="line">
                <a:avLst/>
              </a:prstGeom>
              <a:noFill/>
              <a:ln w="6350">
                <a:solidFill>
                  <a:srgbClr val="000000"/>
                </a:solidFill>
                <a:round/>
                <a:headEnd/>
                <a:tailEnd/>
              </a:ln>
            </p:spPr>
            <p:txBody>
              <a:bodyPr/>
              <a:lstStyle/>
              <a:p>
                <a:endParaRPr lang="zh-CN" altLang="en-US"/>
              </a:p>
            </p:txBody>
          </p:sp>
          <p:sp>
            <p:nvSpPr>
              <p:cNvPr id="43371" name="Line 363"/>
              <p:cNvSpPr>
                <a:spLocks noChangeShapeType="1"/>
              </p:cNvSpPr>
              <p:nvPr/>
            </p:nvSpPr>
            <p:spPr bwMode="auto">
              <a:xfrm flipH="1" flipV="1">
                <a:off x="3667" y="2280"/>
                <a:ext cx="10" cy="5"/>
              </a:xfrm>
              <a:prstGeom prst="line">
                <a:avLst/>
              </a:prstGeom>
              <a:noFill/>
              <a:ln w="6350">
                <a:solidFill>
                  <a:srgbClr val="000000"/>
                </a:solidFill>
                <a:round/>
                <a:headEnd/>
                <a:tailEnd/>
              </a:ln>
            </p:spPr>
            <p:txBody>
              <a:bodyPr/>
              <a:lstStyle/>
              <a:p>
                <a:endParaRPr lang="zh-CN" altLang="en-US"/>
              </a:p>
            </p:txBody>
          </p:sp>
          <p:sp>
            <p:nvSpPr>
              <p:cNvPr id="43372" name="Freeform 364"/>
              <p:cNvSpPr>
                <a:spLocks/>
              </p:cNvSpPr>
              <p:nvPr/>
            </p:nvSpPr>
            <p:spPr bwMode="auto">
              <a:xfrm>
                <a:off x="3647" y="2267"/>
                <a:ext cx="9" cy="7"/>
              </a:xfrm>
              <a:custGeom>
                <a:avLst/>
                <a:gdLst/>
                <a:ahLst/>
                <a:cxnLst>
                  <a:cxn ang="0">
                    <a:pos x="6" y="5"/>
                  </a:cxn>
                  <a:cxn ang="0">
                    <a:pos x="4" y="4"/>
                  </a:cxn>
                  <a:cxn ang="0">
                    <a:pos x="0" y="0"/>
                  </a:cxn>
                </a:cxnLst>
                <a:rect l="0" t="0" r="r" b="b"/>
                <a:pathLst>
                  <a:path w="6" h="5">
                    <a:moveTo>
                      <a:pt x="6" y="5"/>
                    </a:moveTo>
                    <a:lnTo>
                      <a:pt x="4" y="4"/>
                    </a:lnTo>
                    <a:lnTo>
                      <a:pt x="0" y="0"/>
                    </a:lnTo>
                  </a:path>
                </a:pathLst>
              </a:custGeom>
              <a:noFill/>
              <a:ln w="6350">
                <a:solidFill>
                  <a:srgbClr val="000000"/>
                </a:solidFill>
                <a:prstDash val="solid"/>
                <a:round/>
                <a:headEnd/>
                <a:tailEnd/>
              </a:ln>
            </p:spPr>
            <p:txBody>
              <a:bodyPr/>
              <a:lstStyle/>
              <a:p>
                <a:endParaRPr lang="zh-CN" altLang="en-US"/>
              </a:p>
            </p:txBody>
          </p:sp>
          <p:sp>
            <p:nvSpPr>
              <p:cNvPr id="43373" name="Line 365"/>
              <p:cNvSpPr>
                <a:spLocks noChangeShapeType="1"/>
              </p:cNvSpPr>
              <p:nvPr/>
            </p:nvSpPr>
            <p:spPr bwMode="auto">
              <a:xfrm flipV="1">
                <a:off x="3641" y="2255"/>
                <a:ext cx="1" cy="1"/>
              </a:xfrm>
              <a:prstGeom prst="line">
                <a:avLst/>
              </a:prstGeom>
              <a:noFill/>
              <a:ln w="6350">
                <a:solidFill>
                  <a:srgbClr val="000000"/>
                </a:solidFill>
                <a:round/>
                <a:headEnd/>
                <a:tailEnd/>
              </a:ln>
            </p:spPr>
            <p:txBody>
              <a:bodyPr/>
              <a:lstStyle/>
              <a:p>
                <a:endParaRPr lang="zh-CN" altLang="en-US"/>
              </a:p>
            </p:txBody>
          </p:sp>
          <p:sp>
            <p:nvSpPr>
              <p:cNvPr id="43374" name="Rectangle 366"/>
              <p:cNvSpPr>
                <a:spLocks noChangeArrowheads="1"/>
              </p:cNvSpPr>
              <p:nvPr/>
            </p:nvSpPr>
            <p:spPr bwMode="auto">
              <a:xfrm>
                <a:off x="3641" y="2030"/>
                <a:ext cx="450" cy="225"/>
              </a:xfrm>
              <a:prstGeom prst="rect">
                <a:avLst/>
              </a:prstGeom>
              <a:solidFill>
                <a:srgbClr val="FFFFFF"/>
              </a:solidFill>
              <a:ln w="9525">
                <a:noFill/>
                <a:miter lim="800000"/>
                <a:headEnd/>
                <a:tailEnd/>
              </a:ln>
            </p:spPr>
            <p:txBody>
              <a:bodyPr/>
              <a:lstStyle/>
              <a:p>
                <a:endParaRPr lang="zh-CN" altLang="en-US"/>
              </a:p>
            </p:txBody>
          </p:sp>
          <p:sp>
            <p:nvSpPr>
              <p:cNvPr id="43375" name="Line 367"/>
              <p:cNvSpPr>
                <a:spLocks noChangeShapeType="1"/>
              </p:cNvSpPr>
              <p:nvPr/>
            </p:nvSpPr>
            <p:spPr bwMode="auto">
              <a:xfrm>
                <a:off x="3641" y="2255"/>
                <a:ext cx="12" cy="1"/>
              </a:xfrm>
              <a:prstGeom prst="line">
                <a:avLst/>
              </a:prstGeom>
              <a:noFill/>
              <a:ln w="6350">
                <a:solidFill>
                  <a:srgbClr val="FFFFFF"/>
                </a:solidFill>
                <a:round/>
                <a:headEnd/>
                <a:tailEnd/>
              </a:ln>
            </p:spPr>
            <p:txBody>
              <a:bodyPr/>
              <a:lstStyle/>
              <a:p>
                <a:endParaRPr lang="zh-CN" altLang="en-US"/>
              </a:p>
            </p:txBody>
          </p:sp>
          <p:sp>
            <p:nvSpPr>
              <p:cNvPr id="43376" name="Line 368"/>
              <p:cNvSpPr>
                <a:spLocks noChangeShapeType="1"/>
              </p:cNvSpPr>
              <p:nvPr/>
            </p:nvSpPr>
            <p:spPr bwMode="auto">
              <a:xfrm>
                <a:off x="3665" y="2255"/>
                <a:ext cx="12" cy="1"/>
              </a:xfrm>
              <a:prstGeom prst="line">
                <a:avLst/>
              </a:prstGeom>
              <a:noFill/>
              <a:ln w="6350">
                <a:solidFill>
                  <a:srgbClr val="FFFFFF"/>
                </a:solidFill>
                <a:round/>
                <a:headEnd/>
                <a:tailEnd/>
              </a:ln>
            </p:spPr>
            <p:txBody>
              <a:bodyPr/>
              <a:lstStyle/>
              <a:p>
                <a:endParaRPr lang="zh-CN" altLang="en-US"/>
              </a:p>
            </p:txBody>
          </p:sp>
          <p:sp>
            <p:nvSpPr>
              <p:cNvPr id="43377" name="Line 369"/>
              <p:cNvSpPr>
                <a:spLocks noChangeShapeType="1"/>
              </p:cNvSpPr>
              <p:nvPr/>
            </p:nvSpPr>
            <p:spPr bwMode="auto">
              <a:xfrm>
                <a:off x="3689" y="2255"/>
                <a:ext cx="12" cy="1"/>
              </a:xfrm>
              <a:prstGeom prst="line">
                <a:avLst/>
              </a:prstGeom>
              <a:noFill/>
              <a:ln w="6350">
                <a:solidFill>
                  <a:srgbClr val="FFFFFF"/>
                </a:solidFill>
                <a:round/>
                <a:headEnd/>
                <a:tailEnd/>
              </a:ln>
            </p:spPr>
            <p:txBody>
              <a:bodyPr/>
              <a:lstStyle/>
              <a:p>
                <a:endParaRPr lang="zh-CN" altLang="en-US"/>
              </a:p>
            </p:txBody>
          </p:sp>
          <p:sp>
            <p:nvSpPr>
              <p:cNvPr id="43378" name="Line 370"/>
              <p:cNvSpPr>
                <a:spLocks noChangeShapeType="1"/>
              </p:cNvSpPr>
              <p:nvPr/>
            </p:nvSpPr>
            <p:spPr bwMode="auto">
              <a:xfrm>
                <a:off x="3713" y="2255"/>
                <a:ext cx="12" cy="1"/>
              </a:xfrm>
              <a:prstGeom prst="line">
                <a:avLst/>
              </a:prstGeom>
              <a:noFill/>
              <a:ln w="6350">
                <a:solidFill>
                  <a:srgbClr val="FFFFFF"/>
                </a:solidFill>
                <a:round/>
                <a:headEnd/>
                <a:tailEnd/>
              </a:ln>
            </p:spPr>
            <p:txBody>
              <a:bodyPr/>
              <a:lstStyle/>
              <a:p>
                <a:endParaRPr lang="zh-CN" altLang="en-US"/>
              </a:p>
            </p:txBody>
          </p:sp>
          <p:sp>
            <p:nvSpPr>
              <p:cNvPr id="43379" name="Line 371"/>
              <p:cNvSpPr>
                <a:spLocks noChangeShapeType="1"/>
              </p:cNvSpPr>
              <p:nvPr/>
            </p:nvSpPr>
            <p:spPr bwMode="auto">
              <a:xfrm>
                <a:off x="3737" y="2255"/>
                <a:ext cx="12" cy="1"/>
              </a:xfrm>
              <a:prstGeom prst="line">
                <a:avLst/>
              </a:prstGeom>
              <a:noFill/>
              <a:ln w="6350">
                <a:solidFill>
                  <a:srgbClr val="FFFFFF"/>
                </a:solidFill>
                <a:round/>
                <a:headEnd/>
                <a:tailEnd/>
              </a:ln>
            </p:spPr>
            <p:txBody>
              <a:bodyPr/>
              <a:lstStyle/>
              <a:p>
                <a:endParaRPr lang="zh-CN" altLang="en-US"/>
              </a:p>
            </p:txBody>
          </p:sp>
          <p:sp>
            <p:nvSpPr>
              <p:cNvPr id="43380" name="Line 372"/>
              <p:cNvSpPr>
                <a:spLocks noChangeShapeType="1"/>
              </p:cNvSpPr>
              <p:nvPr/>
            </p:nvSpPr>
            <p:spPr bwMode="auto">
              <a:xfrm>
                <a:off x="3761" y="2255"/>
                <a:ext cx="12" cy="1"/>
              </a:xfrm>
              <a:prstGeom prst="line">
                <a:avLst/>
              </a:prstGeom>
              <a:noFill/>
              <a:ln w="6350">
                <a:solidFill>
                  <a:srgbClr val="FFFFFF"/>
                </a:solidFill>
                <a:round/>
                <a:headEnd/>
                <a:tailEnd/>
              </a:ln>
            </p:spPr>
            <p:txBody>
              <a:bodyPr/>
              <a:lstStyle/>
              <a:p>
                <a:endParaRPr lang="zh-CN" altLang="en-US"/>
              </a:p>
            </p:txBody>
          </p:sp>
          <p:sp>
            <p:nvSpPr>
              <p:cNvPr id="43381" name="Line 373"/>
              <p:cNvSpPr>
                <a:spLocks noChangeShapeType="1"/>
              </p:cNvSpPr>
              <p:nvPr/>
            </p:nvSpPr>
            <p:spPr bwMode="auto">
              <a:xfrm>
                <a:off x="3785" y="2255"/>
                <a:ext cx="12" cy="1"/>
              </a:xfrm>
              <a:prstGeom prst="line">
                <a:avLst/>
              </a:prstGeom>
              <a:noFill/>
              <a:ln w="6350">
                <a:solidFill>
                  <a:srgbClr val="FFFFFF"/>
                </a:solidFill>
                <a:round/>
                <a:headEnd/>
                <a:tailEnd/>
              </a:ln>
            </p:spPr>
            <p:txBody>
              <a:bodyPr/>
              <a:lstStyle/>
              <a:p>
                <a:endParaRPr lang="zh-CN" altLang="en-US"/>
              </a:p>
            </p:txBody>
          </p:sp>
          <p:sp>
            <p:nvSpPr>
              <p:cNvPr id="43382" name="Line 374"/>
              <p:cNvSpPr>
                <a:spLocks noChangeShapeType="1"/>
              </p:cNvSpPr>
              <p:nvPr/>
            </p:nvSpPr>
            <p:spPr bwMode="auto">
              <a:xfrm>
                <a:off x="3809" y="2255"/>
                <a:ext cx="12" cy="1"/>
              </a:xfrm>
              <a:prstGeom prst="line">
                <a:avLst/>
              </a:prstGeom>
              <a:noFill/>
              <a:ln w="6350">
                <a:solidFill>
                  <a:srgbClr val="FFFFFF"/>
                </a:solidFill>
                <a:round/>
                <a:headEnd/>
                <a:tailEnd/>
              </a:ln>
            </p:spPr>
            <p:txBody>
              <a:bodyPr/>
              <a:lstStyle/>
              <a:p>
                <a:endParaRPr lang="zh-CN" altLang="en-US"/>
              </a:p>
            </p:txBody>
          </p:sp>
          <p:sp>
            <p:nvSpPr>
              <p:cNvPr id="43383" name="Line 375"/>
              <p:cNvSpPr>
                <a:spLocks noChangeShapeType="1"/>
              </p:cNvSpPr>
              <p:nvPr/>
            </p:nvSpPr>
            <p:spPr bwMode="auto">
              <a:xfrm>
                <a:off x="3833" y="2255"/>
                <a:ext cx="12" cy="1"/>
              </a:xfrm>
              <a:prstGeom prst="line">
                <a:avLst/>
              </a:prstGeom>
              <a:noFill/>
              <a:ln w="6350">
                <a:solidFill>
                  <a:srgbClr val="FFFFFF"/>
                </a:solidFill>
                <a:round/>
                <a:headEnd/>
                <a:tailEnd/>
              </a:ln>
            </p:spPr>
            <p:txBody>
              <a:bodyPr/>
              <a:lstStyle/>
              <a:p>
                <a:endParaRPr lang="zh-CN" altLang="en-US"/>
              </a:p>
            </p:txBody>
          </p:sp>
          <p:sp>
            <p:nvSpPr>
              <p:cNvPr id="43384" name="Line 376"/>
              <p:cNvSpPr>
                <a:spLocks noChangeShapeType="1"/>
              </p:cNvSpPr>
              <p:nvPr/>
            </p:nvSpPr>
            <p:spPr bwMode="auto">
              <a:xfrm>
                <a:off x="3857" y="2255"/>
                <a:ext cx="12" cy="1"/>
              </a:xfrm>
              <a:prstGeom prst="line">
                <a:avLst/>
              </a:prstGeom>
              <a:noFill/>
              <a:ln w="6350">
                <a:solidFill>
                  <a:srgbClr val="FFFFFF"/>
                </a:solidFill>
                <a:round/>
                <a:headEnd/>
                <a:tailEnd/>
              </a:ln>
            </p:spPr>
            <p:txBody>
              <a:bodyPr/>
              <a:lstStyle/>
              <a:p>
                <a:endParaRPr lang="zh-CN" altLang="en-US"/>
              </a:p>
            </p:txBody>
          </p:sp>
          <p:sp>
            <p:nvSpPr>
              <p:cNvPr id="43385" name="Line 377"/>
              <p:cNvSpPr>
                <a:spLocks noChangeShapeType="1"/>
              </p:cNvSpPr>
              <p:nvPr/>
            </p:nvSpPr>
            <p:spPr bwMode="auto">
              <a:xfrm>
                <a:off x="3881" y="2255"/>
                <a:ext cx="12" cy="1"/>
              </a:xfrm>
              <a:prstGeom prst="line">
                <a:avLst/>
              </a:prstGeom>
              <a:noFill/>
              <a:ln w="6350">
                <a:solidFill>
                  <a:srgbClr val="FFFFFF"/>
                </a:solidFill>
                <a:round/>
                <a:headEnd/>
                <a:tailEnd/>
              </a:ln>
            </p:spPr>
            <p:txBody>
              <a:bodyPr/>
              <a:lstStyle/>
              <a:p>
                <a:endParaRPr lang="zh-CN" altLang="en-US"/>
              </a:p>
            </p:txBody>
          </p:sp>
          <p:sp>
            <p:nvSpPr>
              <p:cNvPr id="43386" name="Line 378"/>
              <p:cNvSpPr>
                <a:spLocks noChangeShapeType="1"/>
              </p:cNvSpPr>
              <p:nvPr/>
            </p:nvSpPr>
            <p:spPr bwMode="auto">
              <a:xfrm>
                <a:off x="3905" y="2255"/>
                <a:ext cx="12" cy="1"/>
              </a:xfrm>
              <a:prstGeom prst="line">
                <a:avLst/>
              </a:prstGeom>
              <a:noFill/>
              <a:ln w="6350">
                <a:solidFill>
                  <a:srgbClr val="FFFFFF"/>
                </a:solidFill>
                <a:round/>
                <a:headEnd/>
                <a:tailEnd/>
              </a:ln>
            </p:spPr>
            <p:txBody>
              <a:bodyPr/>
              <a:lstStyle/>
              <a:p>
                <a:endParaRPr lang="zh-CN" altLang="en-US"/>
              </a:p>
            </p:txBody>
          </p:sp>
          <p:sp>
            <p:nvSpPr>
              <p:cNvPr id="43387" name="Line 379"/>
              <p:cNvSpPr>
                <a:spLocks noChangeShapeType="1"/>
              </p:cNvSpPr>
              <p:nvPr/>
            </p:nvSpPr>
            <p:spPr bwMode="auto">
              <a:xfrm>
                <a:off x="3929" y="2255"/>
                <a:ext cx="12" cy="1"/>
              </a:xfrm>
              <a:prstGeom prst="line">
                <a:avLst/>
              </a:prstGeom>
              <a:noFill/>
              <a:ln w="6350">
                <a:solidFill>
                  <a:srgbClr val="FFFFFF"/>
                </a:solidFill>
                <a:round/>
                <a:headEnd/>
                <a:tailEnd/>
              </a:ln>
            </p:spPr>
            <p:txBody>
              <a:bodyPr/>
              <a:lstStyle/>
              <a:p>
                <a:endParaRPr lang="zh-CN" altLang="en-US"/>
              </a:p>
            </p:txBody>
          </p:sp>
          <p:sp>
            <p:nvSpPr>
              <p:cNvPr id="43388" name="Line 380"/>
              <p:cNvSpPr>
                <a:spLocks noChangeShapeType="1"/>
              </p:cNvSpPr>
              <p:nvPr/>
            </p:nvSpPr>
            <p:spPr bwMode="auto">
              <a:xfrm>
                <a:off x="3953" y="2255"/>
                <a:ext cx="12" cy="1"/>
              </a:xfrm>
              <a:prstGeom prst="line">
                <a:avLst/>
              </a:prstGeom>
              <a:noFill/>
              <a:ln w="6350">
                <a:solidFill>
                  <a:srgbClr val="FFFFFF"/>
                </a:solidFill>
                <a:round/>
                <a:headEnd/>
                <a:tailEnd/>
              </a:ln>
            </p:spPr>
            <p:txBody>
              <a:bodyPr/>
              <a:lstStyle/>
              <a:p>
                <a:endParaRPr lang="zh-CN" altLang="en-US"/>
              </a:p>
            </p:txBody>
          </p:sp>
          <p:sp>
            <p:nvSpPr>
              <p:cNvPr id="43389" name="Line 381"/>
              <p:cNvSpPr>
                <a:spLocks noChangeShapeType="1"/>
              </p:cNvSpPr>
              <p:nvPr/>
            </p:nvSpPr>
            <p:spPr bwMode="auto">
              <a:xfrm>
                <a:off x="3977" y="2255"/>
                <a:ext cx="12" cy="1"/>
              </a:xfrm>
              <a:prstGeom prst="line">
                <a:avLst/>
              </a:prstGeom>
              <a:noFill/>
              <a:ln w="6350">
                <a:solidFill>
                  <a:srgbClr val="FFFFFF"/>
                </a:solidFill>
                <a:round/>
                <a:headEnd/>
                <a:tailEnd/>
              </a:ln>
            </p:spPr>
            <p:txBody>
              <a:bodyPr/>
              <a:lstStyle/>
              <a:p>
                <a:endParaRPr lang="zh-CN" altLang="en-US"/>
              </a:p>
            </p:txBody>
          </p:sp>
          <p:sp>
            <p:nvSpPr>
              <p:cNvPr id="43390" name="Line 382"/>
              <p:cNvSpPr>
                <a:spLocks noChangeShapeType="1"/>
              </p:cNvSpPr>
              <p:nvPr/>
            </p:nvSpPr>
            <p:spPr bwMode="auto">
              <a:xfrm>
                <a:off x="4001" y="2255"/>
                <a:ext cx="12" cy="1"/>
              </a:xfrm>
              <a:prstGeom prst="line">
                <a:avLst/>
              </a:prstGeom>
              <a:noFill/>
              <a:ln w="6350">
                <a:solidFill>
                  <a:srgbClr val="FFFFFF"/>
                </a:solidFill>
                <a:round/>
                <a:headEnd/>
                <a:tailEnd/>
              </a:ln>
            </p:spPr>
            <p:txBody>
              <a:bodyPr/>
              <a:lstStyle/>
              <a:p>
                <a:endParaRPr lang="zh-CN" altLang="en-US"/>
              </a:p>
            </p:txBody>
          </p:sp>
          <p:sp>
            <p:nvSpPr>
              <p:cNvPr id="43391" name="Line 383"/>
              <p:cNvSpPr>
                <a:spLocks noChangeShapeType="1"/>
              </p:cNvSpPr>
              <p:nvPr/>
            </p:nvSpPr>
            <p:spPr bwMode="auto">
              <a:xfrm>
                <a:off x="4025" y="2255"/>
                <a:ext cx="12" cy="1"/>
              </a:xfrm>
              <a:prstGeom prst="line">
                <a:avLst/>
              </a:prstGeom>
              <a:noFill/>
              <a:ln w="6350">
                <a:solidFill>
                  <a:srgbClr val="FFFFFF"/>
                </a:solidFill>
                <a:round/>
                <a:headEnd/>
                <a:tailEnd/>
              </a:ln>
            </p:spPr>
            <p:txBody>
              <a:bodyPr/>
              <a:lstStyle/>
              <a:p>
                <a:endParaRPr lang="zh-CN" altLang="en-US"/>
              </a:p>
            </p:txBody>
          </p:sp>
          <p:sp>
            <p:nvSpPr>
              <p:cNvPr id="43392" name="Line 384"/>
              <p:cNvSpPr>
                <a:spLocks noChangeShapeType="1"/>
              </p:cNvSpPr>
              <p:nvPr/>
            </p:nvSpPr>
            <p:spPr bwMode="auto">
              <a:xfrm>
                <a:off x="4049" y="2255"/>
                <a:ext cx="12" cy="1"/>
              </a:xfrm>
              <a:prstGeom prst="line">
                <a:avLst/>
              </a:prstGeom>
              <a:noFill/>
              <a:ln w="6350">
                <a:solidFill>
                  <a:srgbClr val="FFFFFF"/>
                </a:solidFill>
                <a:round/>
                <a:headEnd/>
                <a:tailEnd/>
              </a:ln>
            </p:spPr>
            <p:txBody>
              <a:bodyPr/>
              <a:lstStyle/>
              <a:p>
                <a:endParaRPr lang="zh-CN" altLang="en-US"/>
              </a:p>
            </p:txBody>
          </p:sp>
          <p:sp>
            <p:nvSpPr>
              <p:cNvPr id="43393" name="Line 385"/>
              <p:cNvSpPr>
                <a:spLocks noChangeShapeType="1"/>
              </p:cNvSpPr>
              <p:nvPr/>
            </p:nvSpPr>
            <p:spPr bwMode="auto">
              <a:xfrm>
                <a:off x="4073" y="2255"/>
                <a:ext cx="12" cy="1"/>
              </a:xfrm>
              <a:prstGeom prst="line">
                <a:avLst/>
              </a:prstGeom>
              <a:noFill/>
              <a:ln w="6350">
                <a:solidFill>
                  <a:srgbClr val="FFFFFF"/>
                </a:solidFill>
                <a:round/>
                <a:headEnd/>
                <a:tailEnd/>
              </a:ln>
            </p:spPr>
            <p:txBody>
              <a:bodyPr/>
              <a:lstStyle/>
              <a:p>
                <a:endParaRPr lang="zh-CN" altLang="en-US"/>
              </a:p>
            </p:txBody>
          </p:sp>
          <p:sp>
            <p:nvSpPr>
              <p:cNvPr id="43394" name="Line 386"/>
              <p:cNvSpPr>
                <a:spLocks noChangeShapeType="1"/>
              </p:cNvSpPr>
              <p:nvPr/>
            </p:nvSpPr>
            <p:spPr bwMode="auto">
              <a:xfrm flipV="1">
                <a:off x="4091" y="2237"/>
                <a:ext cx="1" cy="12"/>
              </a:xfrm>
              <a:prstGeom prst="line">
                <a:avLst/>
              </a:prstGeom>
              <a:noFill/>
              <a:ln w="6350">
                <a:solidFill>
                  <a:srgbClr val="FFFFFF"/>
                </a:solidFill>
                <a:round/>
                <a:headEnd/>
                <a:tailEnd/>
              </a:ln>
            </p:spPr>
            <p:txBody>
              <a:bodyPr/>
              <a:lstStyle/>
              <a:p>
                <a:endParaRPr lang="zh-CN" altLang="en-US"/>
              </a:p>
            </p:txBody>
          </p:sp>
          <p:sp>
            <p:nvSpPr>
              <p:cNvPr id="43395" name="Line 387"/>
              <p:cNvSpPr>
                <a:spLocks noChangeShapeType="1"/>
              </p:cNvSpPr>
              <p:nvPr/>
            </p:nvSpPr>
            <p:spPr bwMode="auto">
              <a:xfrm flipV="1">
                <a:off x="4091" y="2213"/>
                <a:ext cx="1" cy="12"/>
              </a:xfrm>
              <a:prstGeom prst="line">
                <a:avLst/>
              </a:prstGeom>
              <a:noFill/>
              <a:ln w="6350">
                <a:solidFill>
                  <a:srgbClr val="FFFFFF"/>
                </a:solidFill>
                <a:round/>
                <a:headEnd/>
                <a:tailEnd/>
              </a:ln>
            </p:spPr>
            <p:txBody>
              <a:bodyPr/>
              <a:lstStyle/>
              <a:p>
                <a:endParaRPr lang="zh-CN" altLang="en-US"/>
              </a:p>
            </p:txBody>
          </p:sp>
          <p:sp>
            <p:nvSpPr>
              <p:cNvPr id="43396" name="Line 388"/>
              <p:cNvSpPr>
                <a:spLocks noChangeShapeType="1"/>
              </p:cNvSpPr>
              <p:nvPr/>
            </p:nvSpPr>
            <p:spPr bwMode="auto">
              <a:xfrm flipV="1">
                <a:off x="4091" y="2189"/>
                <a:ext cx="1" cy="12"/>
              </a:xfrm>
              <a:prstGeom prst="line">
                <a:avLst/>
              </a:prstGeom>
              <a:noFill/>
              <a:ln w="6350">
                <a:solidFill>
                  <a:srgbClr val="FFFFFF"/>
                </a:solidFill>
                <a:round/>
                <a:headEnd/>
                <a:tailEnd/>
              </a:ln>
            </p:spPr>
            <p:txBody>
              <a:bodyPr/>
              <a:lstStyle/>
              <a:p>
                <a:endParaRPr lang="zh-CN" altLang="en-US"/>
              </a:p>
            </p:txBody>
          </p:sp>
          <p:sp>
            <p:nvSpPr>
              <p:cNvPr id="43397" name="Line 389"/>
              <p:cNvSpPr>
                <a:spLocks noChangeShapeType="1"/>
              </p:cNvSpPr>
              <p:nvPr/>
            </p:nvSpPr>
            <p:spPr bwMode="auto">
              <a:xfrm flipV="1">
                <a:off x="4091" y="2165"/>
                <a:ext cx="1" cy="12"/>
              </a:xfrm>
              <a:prstGeom prst="line">
                <a:avLst/>
              </a:prstGeom>
              <a:noFill/>
              <a:ln w="6350">
                <a:solidFill>
                  <a:srgbClr val="FFFFFF"/>
                </a:solidFill>
                <a:round/>
                <a:headEnd/>
                <a:tailEnd/>
              </a:ln>
            </p:spPr>
            <p:txBody>
              <a:bodyPr/>
              <a:lstStyle/>
              <a:p>
                <a:endParaRPr lang="zh-CN" altLang="en-US"/>
              </a:p>
            </p:txBody>
          </p:sp>
          <p:sp>
            <p:nvSpPr>
              <p:cNvPr id="43398" name="Line 390"/>
              <p:cNvSpPr>
                <a:spLocks noChangeShapeType="1"/>
              </p:cNvSpPr>
              <p:nvPr/>
            </p:nvSpPr>
            <p:spPr bwMode="auto">
              <a:xfrm flipV="1">
                <a:off x="4091" y="2141"/>
                <a:ext cx="1" cy="12"/>
              </a:xfrm>
              <a:prstGeom prst="line">
                <a:avLst/>
              </a:prstGeom>
              <a:noFill/>
              <a:ln w="6350">
                <a:solidFill>
                  <a:srgbClr val="FFFFFF"/>
                </a:solidFill>
                <a:round/>
                <a:headEnd/>
                <a:tailEnd/>
              </a:ln>
            </p:spPr>
            <p:txBody>
              <a:bodyPr/>
              <a:lstStyle/>
              <a:p>
                <a:endParaRPr lang="zh-CN" altLang="en-US"/>
              </a:p>
            </p:txBody>
          </p:sp>
          <p:sp>
            <p:nvSpPr>
              <p:cNvPr id="43399" name="Line 391"/>
              <p:cNvSpPr>
                <a:spLocks noChangeShapeType="1"/>
              </p:cNvSpPr>
              <p:nvPr/>
            </p:nvSpPr>
            <p:spPr bwMode="auto">
              <a:xfrm flipV="1">
                <a:off x="4091" y="2117"/>
                <a:ext cx="1" cy="12"/>
              </a:xfrm>
              <a:prstGeom prst="line">
                <a:avLst/>
              </a:prstGeom>
              <a:noFill/>
              <a:ln w="6350">
                <a:solidFill>
                  <a:srgbClr val="FFFFFF"/>
                </a:solidFill>
                <a:round/>
                <a:headEnd/>
                <a:tailEnd/>
              </a:ln>
            </p:spPr>
            <p:txBody>
              <a:bodyPr/>
              <a:lstStyle/>
              <a:p>
                <a:endParaRPr lang="zh-CN" altLang="en-US"/>
              </a:p>
            </p:txBody>
          </p:sp>
          <p:sp>
            <p:nvSpPr>
              <p:cNvPr id="43400" name="Line 392"/>
              <p:cNvSpPr>
                <a:spLocks noChangeShapeType="1"/>
              </p:cNvSpPr>
              <p:nvPr/>
            </p:nvSpPr>
            <p:spPr bwMode="auto">
              <a:xfrm flipV="1">
                <a:off x="4091" y="2093"/>
                <a:ext cx="1" cy="12"/>
              </a:xfrm>
              <a:prstGeom prst="line">
                <a:avLst/>
              </a:prstGeom>
              <a:noFill/>
              <a:ln w="6350">
                <a:solidFill>
                  <a:srgbClr val="FFFFFF"/>
                </a:solidFill>
                <a:round/>
                <a:headEnd/>
                <a:tailEnd/>
              </a:ln>
            </p:spPr>
            <p:txBody>
              <a:bodyPr/>
              <a:lstStyle/>
              <a:p>
                <a:endParaRPr lang="zh-CN" altLang="en-US"/>
              </a:p>
            </p:txBody>
          </p:sp>
          <p:sp>
            <p:nvSpPr>
              <p:cNvPr id="43401" name="Line 393"/>
              <p:cNvSpPr>
                <a:spLocks noChangeShapeType="1"/>
              </p:cNvSpPr>
              <p:nvPr/>
            </p:nvSpPr>
            <p:spPr bwMode="auto">
              <a:xfrm flipV="1">
                <a:off x="4091" y="2069"/>
                <a:ext cx="1" cy="12"/>
              </a:xfrm>
              <a:prstGeom prst="line">
                <a:avLst/>
              </a:prstGeom>
              <a:noFill/>
              <a:ln w="6350">
                <a:solidFill>
                  <a:srgbClr val="FFFFFF"/>
                </a:solidFill>
                <a:round/>
                <a:headEnd/>
                <a:tailEnd/>
              </a:ln>
            </p:spPr>
            <p:txBody>
              <a:bodyPr/>
              <a:lstStyle/>
              <a:p>
                <a:endParaRPr lang="zh-CN" altLang="en-US"/>
              </a:p>
            </p:txBody>
          </p:sp>
          <p:sp>
            <p:nvSpPr>
              <p:cNvPr id="43402" name="Line 394"/>
              <p:cNvSpPr>
                <a:spLocks noChangeShapeType="1"/>
              </p:cNvSpPr>
              <p:nvPr/>
            </p:nvSpPr>
            <p:spPr bwMode="auto">
              <a:xfrm flipV="1">
                <a:off x="4091" y="2045"/>
                <a:ext cx="1" cy="12"/>
              </a:xfrm>
              <a:prstGeom prst="line">
                <a:avLst/>
              </a:prstGeom>
              <a:noFill/>
              <a:ln w="6350">
                <a:solidFill>
                  <a:srgbClr val="FFFFFF"/>
                </a:solidFill>
                <a:round/>
                <a:headEnd/>
                <a:tailEnd/>
              </a:ln>
            </p:spPr>
            <p:txBody>
              <a:bodyPr/>
              <a:lstStyle/>
              <a:p>
                <a:endParaRPr lang="zh-CN" altLang="en-US"/>
              </a:p>
            </p:txBody>
          </p:sp>
          <p:sp>
            <p:nvSpPr>
              <p:cNvPr id="43403" name="Freeform 395"/>
              <p:cNvSpPr>
                <a:spLocks/>
              </p:cNvSpPr>
              <p:nvPr/>
            </p:nvSpPr>
            <p:spPr bwMode="auto">
              <a:xfrm>
                <a:off x="4082" y="2030"/>
                <a:ext cx="9" cy="3"/>
              </a:xfrm>
              <a:custGeom>
                <a:avLst/>
                <a:gdLst/>
                <a:ahLst/>
                <a:cxnLst>
                  <a:cxn ang="0">
                    <a:pos x="6" y="2"/>
                  </a:cxn>
                  <a:cxn ang="0">
                    <a:pos x="6" y="0"/>
                  </a:cxn>
                  <a:cxn ang="0">
                    <a:pos x="0" y="0"/>
                  </a:cxn>
                </a:cxnLst>
                <a:rect l="0" t="0" r="r" b="b"/>
                <a:pathLst>
                  <a:path w="6" h="2">
                    <a:moveTo>
                      <a:pt x="6" y="2"/>
                    </a:moveTo>
                    <a:lnTo>
                      <a:pt x="6" y="0"/>
                    </a:lnTo>
                    <a:lnTo>
                      <a:pt x="0" y="0"/>
                    </a:lnTo>
                  </a:path>
                </a:pathLst>
              </a:custGeom>
              <a:noFill/>
              <a:ln w="6350">
                <a:solidFill>
                  <a:srgbClr val="FFFFFF"/>
                </a:solidFill>
                <a:prstDash val="solid"/>
                <a:round/>
                <a:headEnd/>
                <a:tailEnd/>
              </a:ln>
            </p:spPr>
            <p:txBody>
              <a:bodyPr/>
              <a:lstStyle/>
              <a:p>
                <a:endParaRPr lang="zh-CN" altLang="en-US"/>
              </a:p>
            </p:txBody>
          </p:sp>
          <p:sp>
            <p:nvSpPr>
              <p:cNvPr id="43404" name="Line 396"/>
              <p:cNvSpPr>
                <a:spLocks noChangeShapeType="1"/>
              </p:cNvSpPr>
              <p:nvPr/>
            </p:nvSpPr>
            <p:spPr bwMode="auto">
              <a:xfrm flipH="1">
                <a:off x="4058" y="2030"/>
                <a:ext cx="12" cy="1"/>
              </a:xfrm>
              <a:prstGeom prst="line">
                <a:avLst/>
              </a:prstGeom>
              <a:noFill/>
              <a:ln w="6350">
                <a:solidFill>
                  <a:srgbClr val="FFFFFF"/>
                </a:solidFill>
                <a:round/>
                <a:headEnd/>
                <a:tailEnd/>
              </a:ln>
            </p:spPr>
            <p:txBody>
              <a:bodyPr/>
              <a:lstStyle/>
              <a:p>
                <a:endParaRPr lang="zh-CN" altLang="en-US"/>
              </a:p>
            </p:txBody>
          </p:sp>
          <p:sp>
            <p:nvSpPr>
              <p:cNvPr id="43405" name="Line 397"/>
              <p:cNvSpPr>
                <a:spLocks noChangeShapeType="1"/>
              </p:cNvSpPr>
              <p:nvPr/>
            </p:nvSpPr>
            <p:spPr bwMode="auto">
              <a:xfrm flipH="1">
                <a:off x="4034" y="2030"/>
                <a:ext cx="12" cy="1"/>
              </a:xfrm>
              <a:prstGeom prst="line">
                <a:avLst/>
              </a:prstGeom>
              <a:noFill/>
              <a:ln w="6350">
                <a:solidFill>
                  <a:srgbClr val="FFFFFF"/>
                </a:solidFill>
                <a:round/>
                <a:headEnd/>
                <a:tailEnd/>
              </a:ln>
            </p:spPr>
            <p:txBody>
              <a:bodyPr/>
              <a:lstStyle/>
              <a:p>
                <a:endParaRPr lang="zh-CN" altLang="en-US"/>
              </a:p>
            </p:txBody>
          </p:sp>
          <p:sp>
            <p:nvSpPr>
              <p:cNvPr id="43406" name="Line 398"/>
              <p:cNvSpPr>
                <a:spLocks noChangeShapeType="1"/>
              </p:cNvSpPr>
              <p:nvPr/>
            </p:nvSpPr>
            <p:spPr bwMode="auto">
              <a:xfrm flipH="1">
                <a:off x="4010" y="2030"/>
                <a:ext cx="12" cy="1"/>
              </a:xfrm>
              <a:prstGeom prst="line">
                <a:avLst/>
              </a:prstGeom>
              <a:noFill/>
              <a:ln w="6350">
                <a:solidFill>
                  <a:srgbClr val="FFFFFF"/>
                </a:solidFill>
                <a:round/>
                <a:headEnd/>
                <a:tailEnd/>
              </a:ln>
            </p:spPr>
            <p:txBody>
              <a:bodyPr/>
              <a:lstStyle/>
              <a:p>
                <a:endParaRPr lang="zh-CN" altLang="en-US"/>
              </a:p>
            </p:txBody>
          </p:sp>
          <p:sp>
            <p:nvSpPr>
              <p:cNvPr id="43407" name="Line 399"/>
              <p:cNvSpPr>
                <a:spLocks noChangeShapeType="1"/>
              </p:cNvSpPr>
              <p:nvPr/>
            </p:nvSpPr>
            <p:spPr bwMode="auto">
              <a:xfrm flipH="1">
                <a:off x="3986" y="2030"/>
                <a:ext cx="12" cy="1"/>
              </a:xfrm>
              <a:prstGeom prst="line">
                <a:avLst/>
              </a:prstGeom>
              <a:noFill/>
              <a:ln w="6350">
                <a:solidFill>
                  <a:srgbClr val="FFFFFF"/>
                </a:solidFill>
                <a:round/>
                <a:headEnd/>
                <a:tailEnd/>
              </a:ln>
            </p:spPr>
            <p:txBody>
              <a:bodyPr/>
              <a:lstStyle/>
              <a:p>
                <a:endParaRPr lang="zh-CN" altLang="en-US"/>
              </a:p>
            </p:txBody>
          </p:sp>
          <p:sp>
            <p:nvSpPr>
              <p:cNvPr id="43408" name="Line 400"/>
              <p:cNvSpPr>
                <a:spLocks noChangeShapeType="1"/>
              </p:cNvSpPr>
              <p:nvPr/>
            </p:nvSpPr>
            <p:spPr bwMode="auto">
              <a:xfrm flipH="1">
                <a:off x="3962" y="2030"/>
                <a:ext cx="12" cy="1"/>
              </a:xfrm>
              <a:prstGeom prst="line">
                <a:avLst/>
              </a:prstGeom>
              <a:noFill/>
              <a:ln w="6350">
                <a:solidFill>
                  <a:srgbClr val="FFFFFF"/>
                </a:solidFill>
                <a:round/>
                <a:headEnd/>
                <a:tailEnd/>
              </a:ln>
            </p:spPr>
            <p:txBody>
              <a:bodyPr/>
              <a:lstStyle/>
              <a:p>
                <a:endParaRPr lang="zh-CN" altLang="en-US"/>
              </a:p>
            </p:txBody>
          </p:sp>
          <p:sp>
            <p:nvSpPr>
              <p:cNvPr id="43409" name="Line 401"/>
              <p:cNvSpPr>
                <a:spLocks noChangeShapeType="1"/>
              </p:cNvSpPr>
              <p:nvPr/>
            </p:nvSpPr>
            <p:spPr bwMode="auto">
              <a:xfrm flipH="1">
                <a:off x="3938" y="2030"/>
                <a:ext cx="12" cy="1"/>
              </a:xfrm>
              <a:prstGeom prst="line">
                <a:avLst/>
              </a:prstGeom>
              <a:noFill/>
              <a:ln w="6350">
                <a:solidFill>
                  <a:srgbClr val="FFFFFF"/>
                </a:solidFill>
                <a:round/>
                <a:headEnd/>
                <a:tailEnd/>
              </a:ln>
            </p:spPr>
            <p:txBody>
              <a:bodyPr/>
              <a:lstStyle/>
              <a:p>
                <a:endParaRPr lang="zh-CN" altLang="en-US"/>
              </a:p>
            </p:txBody>
          </p:sp>
          <p:sp>
            <p:nvSpPr>
              <p:cNvPr id="43410" name="Line 402"/>
              <p:cNvSpPr>
                <a:spLocks noChangeShapeType="1"/>
              </p:cNvSpPr>
              <p:nvPr/>
            </p:nvSpPr>
            <p:spPr bwMode="auto">
              <a:xfrm flipH="1">
                <a:off x="3914" y="2030"/>
                <a:ext cx="12" cy="1"/>
              </a:xfrm>
              <a:prstGeom prst="line">
                <a:avLst/>
              </a:prstGeom>
              <a:noFill/>
              <a:ln w="6350">
                <a:solidFill>
                  <a:srgbClr val="FFFFFF"/>
                </a:solidFill>
                <a:round/>
                <a:headEnd/>
                <a:tailEnd/>
              </a:ln>
            </p:spPr>
            <p:txBody>
              <a:bodyPr/>
              <a:lstStyle/>
              <a:p>
                <a:endParaRPr lang="zh-CN" altLang="en-US"/>
              </a:p>
            </p:txBody>
          </p:sp>
          <p:sp>
            <p:nvSpPr>
              <p:cNvPr id="43411" name="Line 403"/>
              <p:cNvSpPr>
                <a:spLocks noChangeShapeType="1"/>
              </p:cNvSpPr>
              <p:nvPr/>
            </p:nvSpPr>
            <p:spPr bwMode="auto">
              <a:xfrm flipH="1">
                <a:off x="3890" y="2030"/>
                <a:ext cx="12" cy="1"/>
              </a:xfrm>
              <a:prstGeom prst="line">
                <a:avLst/>
              </a:prstGeom>
              <a:noFill/>
              <a:ln w="6350">
                <a:solidFill>
                  <a:srgbClr val="FFFFFF"/>
                </a:solidFill>
                <a:round/>
                <a:headEnd/>
                <a:tailEnd/>
              </a:ln>
            </p:spPr>
            <p:txBody>
              <a:bodyPr/>
              <a:lstStyle/>
              <a:p>
                <a:endParaRPr lang="zh-CN" altLang="en-US"/>
              </a:p>
            </p:txBody>
          </p:sp>
          <p:sp>
            <p:nvSpPr>
              <p:cNvPr id="43412" name="Line 404"/>
              <p:cNvSpPr>
                <a:spLocks noChangeShapeType="1"/>
              </p:cNvSpPr>
              <p:nvPr/>
            </p:nvSpPr>
            <p:spPr bwMode="auto">
              <a:xfrm flipH="1">
                <a:off x="3866" y="2030"/>
                <a:ext cx="12" cy="1"/>
              </a:xfrm>
              <a:prstGeom prst="line">
                <a:avLst/>
              </a:prstGeom>
              <a:noFill/>
              <a:ln w="6350">
                <a:solidFill>
                  <a:srgbClr val="FFFFFF"/>
                </a:solidFill>
                <a:round/>
                <a:headEnd/>
                <a:tailEnd/>
              </a:ln>
            </p:spPr>
            <p:txBody>
              <a:bodyPr/>
              <a:lstStyle/>
              <a:p>
                <a:endParaRPr lang="zh-CN" altLang="en-US"/>
              </a:p>
            </p:txBody>
          </p:sp>
          <p:sp>
            <p:nvSpPr>
              <p:cNvPr id="43413" name="Line 405"/>
              <p:cNvSpPr>
                <a:spLocks noChangeShapeType="1"/>
              </p:cNvSpPr>
              <p:nvPr/>
            </p:nvSpPr>
            <p:spPr bwMode="auto">
              <a:xfrm flipH="1">
                <a:off x="3842" y="2030"/>
                <a:ext cx="12" cy="1"/>
              </a:xfrm>
              <a:prstGeom prst="line">
                <a:avLst/>
              </a:prstGeom>
              <a:noFill/>
              <a:ln w="6350">
                <a:solidFill>
                  <a:srgbClr val="FFFFFF"/>
                </a:solidFill>
                <a:round/>
                <a:headEnd/>
                <a:tailEnd/>
              </a:ln>
            </p:spPr>
            <p:txBody>
              <a:bodyPr/>
              <a:lstStyle/>
              <a:p>
                <a:endParaRPr lang="zh-CN" altLang="en-US"/>
              </a:p>
            </p:txBody>
          </p:sp>
          <p:sp>
            <p:nvSpPr>
              <p:cNvPr id="43414" name="Line 406"/>
              <p:cNvSpPr>
                <a:spLocks noChangeShapeType="1"/>
              </p:cNvSpPr>
              <p:nvPr/>
            </p:nvSpPr>
            <p:spPr bwMode="auto">
              <a:xfrm flipH="1">
                <a:off x="3818" y="2030"/>
                <a:ext cx="12" cy="1"/>
              </a:xfrm>
              <a:prstGeom prst="line">
                <a:avLst/>
              </a:prstGeom>
              <a:noFill/>
              <a:ln w="6350">
                <a:solidFill>
                  <a:srgbClr val="FFFFFF"/>
                </a:solidFill>
                <a:round/>
                <a:headEnd/>
                <a:tailEnd/>
              </a:ln>
            </p:spPr>
            <p:txBody>
              <a:bodyPr/>
              <a:lstStyle/>
              <a:p>
                <a:endParaRPr lang="zh-CN" altLang="en-US"/>
              </a:p>
            </p:txBody>
          </p:sp>
          <p:sp>
            <p:nvSpPr>
              <p:cNvPr id="43415" name="Line 407"/>
              <p:cNvSpPr>
                <a:spLocks noChangeShapeType="1"/>
              </p:cNvSpPr>
              <p:nvPr/>
            </p:nvSpPr>
            <p:spPr bwMode="auto">
              <a:xfrm flipH="1">
                <a:off x="3794" y="2030"/>
                <a:ext cx="12" cy="1"/>
              </a:xfrm>
              <a:prstGeom prst="line">
                <a:avLst/>
              </a:prstGeom>
              <a:noFill/>
              <a:ln w="6350">
                <a:solidFill>
                  <a:srgbClr val="FFFFFF"/>
                </a:solidFill>
                <a:round/>
                <a:headEnd/>
                <a:tailEnd/>
              </a:ln>
            </p:spPr>
            <p:txBody>
              <a:bodyPr/>
              <a:lstStyle/>
              <a:p>
                <a:endParaRPr lang="zh-CN" altLang="en-US"/>
              </a:p>
            </p:txBody>
          </p:sp>
          <p:sp>
            <p:nvSpPr>
              <p:cNvPr id="43416" name="Line 408"/>
              <p:cNvSpPr>
                <a:spLocks noChangeShapeType="1"/>
              </p:cNvSpPr>
              <p:nvPr/>
            </p:nvSpPr>
            <p:spPr bwMode="auto">
              <a:xfrm flipH="1">
                <a:off x="3770" y="2030"/>
                <a:ext cx="12" cy="1"/>
              </a:xfrm>
              <a:prstGeom prst="line">
                <a:avLst/>
              </a:prstGeom>
              <a:noFill/>
              <a:ln w="6350">
                <a:solidFill>
                  <a:srgbClr val="FFFFFF"/>
                </a:solidFill>
                <a:round/>
                <a:headEnd/>
                <a:tailEnd/>
              </a:ln>
            </p:spPr>
            <p:txBody>
              <a:bodyPr/>
              <a:lstStyle/>
              <a:p>
                <a:endParaRPr lang="zh-CN" altLang="en-US"/>
              </a:p>
            </p:txBody>
          </p:sp>
          <p:sp>
            <p:nvSpPr>
              <p:cNvPr id="43417" name="Line 409"/>
              <p:cNvSpPr>
                <a:spLocks noChangeShapeType="1"/>
              </p:cNvSpPr>
              <p:nvPr/>
            </p:nvSpPr>
            <p:spPr bwMode="auto">
              <a:xfrm flipH="1">
                <a:off x="3746" y="2030"/>
                <a:ext cx="12" cy="1"/>
              </a:xfrm>
              <a:prstGeom prst="line">
                <a:avLst/>
              </a:prstGeom>
              <a:noFill/>
              <a:ln w="6350">
                <a:solidFill>
                  <a:srgbClr val="FFFFFF"/>
                </a:solidFill>
                <a:round/>
                <a:headEnd/>
                <a:tailEnd/>
              </a:ln>
            </p:spPr>
            <p:txBody>
              <a:bodyPr/>
              <a:lstStyle/>
              <a:p>
                <a:endParaRPr lang="zh-CN" altLang="en-US"/>
              </a:p>
            </p:txBody>
          </p:sp>
          <p:sp>
            <p:nvSpPr>
              <p:cNvPr id="43418" name="Line 410"/>
              <p:cNvSpPr>
                <a:spLocks noChangeShapeType="1"/>
              </p:cNvSpPr>
              <p:nvPr/>
            </p:nvSpPr>
            <p:spPr bwMode="auto">
              <a:xfrm flipH="1">
                <a:off x="3722" y="2030"/>
                <a:ext cx="12" cy="1"/>
              </a:xfrm>
              <a:prstGeom prst="line">
                <a:avLst/>
              </a:prstGeom>
              <a:noFill/>
              <a:ln w="6350">
                <a:solidFill>
                  <a:srgbClr val="FFFFFF"/>
                </a:solidFill>
                <a:round/>
                <a:headEnd/>
                <a:tailEnd/>
              </a:ln>
            </p:spPr>
            <p:txBody>
              <a:bodyPr/>
              <a:lstStyle/>
              <a:p>
                <a:endParaRPr lang="zh-CN" altLang="en-US"/>
              </a:p>
            </p:txBody>
          </p:sp>
          <p:sp>
            <p:nvSpPr>
              <p:cNvPr id="43419" name="Line 411"/>
              <p:cNvSpPr>
                <a:spLocks noChangeShapeType="1"/>
              </p:cNvSpPr>
              <p:nvPr/>
            </p:nvSpPr>
            <p:spPr bwMode="auto">
              <a:xfrm flipH="1">
                <a:off x="3698" y="2030"/>
                <a:ext cx="12" cy="1"/>
              </a:xfrm>
              <a:prstGeom prst="line">
                <a:avLst/>
              </a:prstGeom>
              <a:noFill/>
              <a:ln w="6350">
                <a:solidFill>
                  <a:srgbClr val="FFFFFF"/>
                </a:solidFill>
                <a:round/>
                <a:headEnd/>
                <a:tailEnd/>
              </a:ln>
            </p:spPr>
            <p:txBody>
              <a:bodyPr/>
              <a:lstStyle/>
              <a:p>
                <a:endParaRPr lang="zh-CN" altLang="en-US"/>
              </a:p>
            </p:txBody>
          </p:sp>
          <p:sp>
            <p:nvSpPr>
              <p:cNvPr id="43420" name="Line 412"/>
              <p:cNvSpPr>
                <a:spLocks noChangeShapeType="1"/>
              </p:cNvSpPr>
              <p:nvPr/>
            </p:nvSpPr>
            <p:spPr bwMode="auto">
              <a:xfrm flipH="1">
                <a:off x="3674" y="2030"/>
                <a:ext cx="12" cy="1"/>
              </a:xfrm>
              <a:prstGeom prst="line">
                <a:avLst/>
              </a:prstGeom>
              <a:noFill/>
              <a:ln w="6350">
                <a:solidFill>
                  <a:srgbClr val="FFFFFF"/>
                </a:solidFill>
                <a:round/>
                <a:headEnd/>
                <a:tailEnd/>
              </a:ln>
            </p:spPr>
            <p:txBody>
              <a:bodyPr/>
              <a:lstStyle/>
              <a:p>
                <a:endParaRPr lang="zh-CN" altLang="en-US"/>
              </a:p>
            </p:txBody>
          </p:sp>
          <p:sp>
            <p:nvSpPr>
              <p:cNvPr id="43421" name="Line 413"/>
              <p:cNvSpPr>
                <a:spLocks noChangeShapeType="1"/>
              </p:cNvSpPr>
              <p:nvPr/>
            </p:nvSpPr>
            <p:spPr bwMode="auto">
              <a:xfrm flipH="1">
                <a:off x="3650" y="2030"/>
                <a:ext cx="12" cy="1"/>
              </a:xfrm>
              <a:prstGeom prst="line">
                <a:avLst/>
              </a:prstGeom>
              <a:noFill/>
              <a:ln w="6350">
                <a:solidFill>
                  <a:srgbClr val="FFFFFF"/>
                </a:solidFill>
                <a:round/>
                <a:headEnd/>
                <a:tailEnd/>
              </a:ln>
            </p:spPr>
            <p:txBody>
              <a:bodyPr/>
              <a:lstStyle/>
              <a:p>
                <a:endParaRPr lang="zh-CN" altLang="en-US"/>
              </a:p>
            </p:txBody>
          </p:sp>
          <p:sp>
            <p:nvSpPr>
              <p:cNvPr id="43422" name="Line 414"/>
              <p:cNvSpPr>
                <a:spLocks noChangeShapeType="1"/>
              </p:cNvSpPr>
              <p:nvPr/>
            </p:nvSpPr>
            <p:spPr bwMode="auto">
              <a:xfrm>
                <a:off x="3641" y="2033"/>
                <a:ext cx="1" cy="12"/>
              </a:xfrm>
              <a:prstGeom prst="line">
                <a:avLst/>
              </a:prstGeom>
              <a:noFill/>
              <a:ln w="6350">
                <a:solidFill>
                  <a:srgbClr val="FFFFFF"/>
                </a:solidFill>
                <a:round/>
                <a:headEnd/>
                <a:tailEnd/>
              </a:ln>
            </p:spPr>
            <p:txBody>
              <a:bodyPr/>
              <a:lstStyle/>
              <a:p>
                <a:endParaRPr lang="zh-CN" altLang="en-US"/>
              </a:p>
            </p:txBody>
          </p:sp>
          <p:sp>
            <p:nvSpPr>
              <p:cNvPr id="43423" name="Line 415"/>
              <p:cNvSpPr>
                <a:spLocks noChangeShapeType="1"/>
              </p:cNvSpPr>
              <p:nvPr/>
            </p:nvSpPr>
            <p:spPr bwMode="auto">
              <a:xfrm>
                <a:off x="3641" y="2057"/>
                <a:ext cx="1" cy="12"/>
              </a:xfrm>
              <a:prstGeom prst="line">
                <a:avLst/>
              </a:prstGeom>
              <a:noFill/>
              <a:ln w="6350">
                <a:solidFill>
                  <a:srgbClr val="FFFFFF"/>
                </a:solidFill>
                <a:round/>
                <a:headEnd/>
                <a:tailEnd/>
              </a:ln>
            </p:spPr>
            <p:txBody>
              <a:bodyPr/>
              <a:lstStyle/>
              <a:p>
                <a:endParaRPr lang="zh-CN" altLang="en-US"/>
              </a:p>
            </p:txBody>
          </p:sp>
          <p:sp>
            <p:nvSpPr>
              <p:cNvPr id="43424" name="Line 416"/>
              <p:cNvSpPr>
                <a:spLocks noChangeShapeType="1"/>
              </p:cNvSpPr>
              <p:nvPr/>
            </p:nvSpPr>
            <p:spPr bwMode="auto">
              <a:xfrm>
                <a:off x="3641" y="2081"/>
                <a:ext cx="1" cy="12"/>
              </a:xfrm>
              <a:prstGeom prst="line">
                <a:avLst/>
              </a:prstGeom>
              <a:noFill/>
              <a:ln w="6350">
                <a:solidFill>
                  <a:srgbClr val="FFFFFF"/>
                </a:solidFill>
                <a:round/>
                <a:headEnd/>
                <a:tailEnd/>
              </a:ln>
            </p:spPr>
            <p:txBody>
              <a:bodyPr/>
              <a:lstStyle/>
              <a:p>
                <a:endParaRPr lang="zh-CN" altLang="en-US"/>
              </a:p>
            </p:txBody>
          </p:sp>
          <p:sp>
            <p:nvSpPr>
              <p:cNvPr id="43425" name="Line 417"/>
              <p:cNvSpPr>
                <a:spLocks noChangeShapeType="1"/>
              </p:cNvSpPr>
              <p:nvPr/>
            </p:nvSpPr>
            <p:spPr bwMode="auto">
              <a:xfrm>
                <a:off x="3641" y="2105"/>
                <a:ext cx="1" cy="12"/>
              </a:xfrm>
              <a:prstGeom prst="line">
                <a:avLst/>
              </a:prstGeom>
              <a:noFill/>
              <a:ln w="6350">
                <a:solidFill>
                  <a:srgbClr val="FFFFFF"/>
                </a:solidFill>
                <a:round/>
                <a:headEnd/>
                <a:tailEnd/>
              </a:ln>
            </p:spPr>
            <p:txBody>
              <a:bodyPr/>
              <a:lstStyle/>
              <a:p>
                <a:endParaRPr lang="zh-CN" altLang="en-US"/>
              </a:p>
            </p:txBody>
          </p:sp>
          <p:sp>
            <p:nvSpPr>
              <p:cNvPr id="43426" name="Line 418"/>
              <p:cNvSpPr>
                <a:spLocks noChangeShapeType="1"/>
              </p:cNvSpPr>
              <p:nvPr/>
            </p:nvSpPr>
            <p:spPr bwMode="auto">
              <a:xfrm>
                <a:off x="3641" y="2129"/>
                <a:ext cx="1" cy="12"/>
              </a:xfrm>
              <a:prstGeom prst="line">
                <a:avLst/>
              </a:prstGeom>
              <a:noFill/>
              <a:ln w="6350">
                <a:solidFill>
                  <a:srgbClr val="FFFFFF"/>
                </a:solidFill>
                <a:round/>
                <a:headEnd/>
                <a:tailEnd/>
              </a:ln>
            </p:spPr>
            <p:txBody>
              <a:bodyPr/>
              <a:lstStyle/>
              <a:p>
                <a:endParaRPr lang="zh-CN" altLang="en-US"/>
              </a:p>
            </p:txBody>
          </p:sp>
          <p:sp>
            <p:nvSpPr>
              <p:cNvPr id="43427" name="Line 419"/>
              <p:cNvSpPr>
                <a:spLocks noChangeShapeType="1"/>
              </p:cNvSpPr>
              <p:nvPr/>
            </p:nvSpPr>
            <p:spPr bwMode="auto">
              <a:xfrm>
                <a:off x="3641" y="2153"/>
                <a:ext cx="1" cy="12"/>
              </a:xfrm>
              <a:prstGeom prst="line">
                <a:avLst/>
              </a:prstGeom>
              <a:noFill/>
              <a:ln w="6350">
                <a:solidFill>
                  <a:srgbClr val="FFFFFF"/>
                </a:solidFill>
                <a:round/>
                <a:headEnd/>
                <a:tailEnd/>
              </a:ln>
            </p:spPr>
            <p:txBody>
              <a:bodyPr/>
              <a:lstStyle/>
              <a:p>
                <a:endParaRPr lang="zh-CN" altLang="en-US"/>
              </a:p>
            </p:txBody>
          </p:sp>
          <p:sp>
            <p:nvSpPr>
              <p:cNvPr id="43428" name="Line 420"/>
              <p:cNvSpPr>
                <a:spLocks noChangeShapeType="1"/>
              </p:cNvSpPr>
              <p:nvPr/>
            </p:nvSpPr>
            <p:spPr bwMode="auto">
              <a:xfrm>
                <a:off x="3641" y="2177"/>
                <a:ext cx="1" cy="12"/>
              </a:xfrm>
              <a:prstGeom prst="line">
                <a:avLst/>
              </a:prstGeom>
              <a:noFill/>
              <a:ln w="6350">
                <a:solidFill>
                  <a:srgbClr val="FFFFFF"/>
                </a:solidFill>
                <a:round/>
                <a:headEnd/>
                <a:tailEnd/>
              </a:ln>
            </p:spPr>
            <p:txBody>
              <a:bodyPr/>
              <a:lstStyle/>
              <a:p>
                <a:endParaRPr lang="zh-CN" altLang="en-US"/>
              </a:p>
            </p:txBody>
          </p:sp>
          <p:sp>
            <p:nvSpPr>
              <p:cNvPr id="43429" name="Line 421"/>
              <p:cNvSpPr>
                <a:spLocks noChangeShapeType="1"/>
              </p:cNvSpPr>
              <p:nvPr/>
            </p:nvSpPr>
            <p:spPr bwMode="auto">
              <a:xfrm>
                <a:off x="3641" y="2201"/>
                <a:ext cx="1" cy="12"/>
              </a:xfrm>
              <a:prstGeom prst="line">
                <a:avLst/>
              </a:prstGeom>
              <a:noFill/>
              <a:ln w="6350">
                <a:solidFill>
                  <a:srgbClr val="FFFFFF"/>
                </a:solidFill>
                <a:round/>
                <a:headEnd/>
                <a:tailEnd/>
              </a:ln>
            </p:spPr>
            <p:txBody>
              <a:bodyPr/>
              <a:lstStyle/>
              <a:p>
                <a:endParaRPr lang="zh-CN" altLang="en-US"/>
              </a:p>
            </p:txBody>
          </p:sp>
          <p:sp>
            <p:nvSpPr>
              <p:cNvPr id="43430" name="Line 422"/>
              <p:cNvSpPr>
                <a:spLocks noChangeShapeType="1"/>
              </p:cNvSpPr>
              <p:nvPr/>
            </p:nvSpPr>
            <p:spPr bwMode="auto">
              <a:xfrm>
                <a:off x="3641" y="2225"/>
                <a:ext cx="1" cy="12"/>
              </a:xfrm>
              <a:prstGeom prst="line">
                <a:avLst/>
              </a:prstGeom>
              <a:noFill/>
              <a:ln w="6350">
                <a:solidFill>
                  <a:srgbClr val="FFFFFF"/>
                </a:solidFill>
                <a:round/>
                <a:headEnd/>
                <a:tailEnd/>
              </a:ln>
            </p:spPr>
            <p:txBody>
              <a:bodyPr/>
              <a:lstStyle/>
              <a:p>
                <a:endParaRPr lang="zh-CN" altLang="en-US"/>
              </a:p>
            </p:txBody>
          </p:sp>
          <p:sp>
            <p:nvSpPr>
              <p:cNvPr id="43431" name="Line 423"/>
              <p:cNvSpPr>
                <a:spLocks noChangeShapeType="1"/>
              </p:cNvSpPr>
              <p:nvPr/>
            </p:nvSpPr>
            <p:spPr bwMode="auto">
              <a:xfrm>
                <a:off x="3641" y="2249"/>
                <a:ext cx="1" cy="6"/>
              </a:xfrm>
              <a:prstGeom prst="line">
                <a:avLst/>
              </a:prstGeom>
              <a:noFill/>
              <a:ln w="6350">
                <a:solidFill>
                  <a:srgbClr val="FFFFFF"/>
                </a:solidFill>
                <a:round/>
                <a:headEnd/>
                <a:tailEnd/>
              </a:ln>
            </p:spPr>
            <p:txBody>
              <a:bodyPr/>
              <a:lstStyle/>
              <a:p>
                <a:endParaRPr lang="zh-CN" altLang="en-US"/>
              </a:p>
            </p:txBody>
          </p:sp>
          <p:sp>
            <p:nvSpPr>
              <p:cNvPr id="43432" name="Freeform 424"/>
              <p:cNvSpPr>
                <a:spLocks/>
              </p:cNvSpPr>
              <p:nvPr/>
            </p:nvSpPr>
            <p:spPr bwMode="auto">
              <a:xfrm>
                <a:off x="3641" y="1974"/>
                <a:ext cx="450" cy="113"/>
              </a:xfrm>
              <a:custGeom>
                <a:avLst/>
                <a:gdLst/>
                <a:ahLst/>
                <a:cxnLst>
                  <a:cxn ang="0">
                    <a:pos x="0" y="56"/>
                  </a:cxn>
                  <a:cxn ang="0">
                    <a:pos x="3" y="47"/>
                  </a:cxn>
                  <a:cxn ang="0">
                    <a:pos x="12" y="38"/>
                  </a:cxn>
                  <a:cxn ang="0">
                    <a:pos x="26" y="30"/>
                  </a:cxn>
                  <a:cxn ang="0">
                    <a:pos x="44" y="23"/>
                  </a:cxn>
                  <a:cxn ang="0">
                    <a:pos x="66" y="17"/>
                  </a:cxn>
                  <a:cxn ang="0">
                    <a:pos x="93" y="11"/>
                  </a:cxn>
                  <a:cxn ang="0">
                    <a:pos x="123" y="6"/>
                  </a:cxn>
                  <a:cxn ang="0">
                    <a:pos x="156" y="2"/>
                  </a:cxn>
                  <a:cxn ang="0">
                    <a:pos x="191" y="0"/>
                  </a:cxn>
                  <a:cxn ang="0">
                    <a:pos x="225" y="0"/>
                  </a:cxn>
                  <a:cxn ang="0">
                    <a:pos x="261" y="0"/>
                  </a:cxn>
                  <a:cxn ang="0">
                    <a:pos x="296" y="2"/>
                  </a:cxn>
                  <a:cxn ang="0">
                    <a:pos x="327" y="6"/>
                  </a:cxn>
                  <a:cxn ang="0">
                    <a:pos x="359" y="11"/>
                  </a:cxn>
                  <a:cxn ang="0">
                    <a:pos x="384" y="17"/>
                  </a:cxn>
                  <a:cxn ang="0">
                    <a:pos x="408" y="23"/>
                  </a:cxn>
                  <a:cxn ang="0">
                    <a:pos x="426" y="30"/>
                  </a:cxn>
                  <a:cxn ang="0">
                    <a:pos x="440" y="38"/>
                  </a:cxn>
                  <a:cxn ang="0">
                    <a:pos x="449" y="47"/>
                  </a:cxn>
                  <a:cxn ang="0">
                    <a:pos x="450" y="56"/>
                  </a:cxn>
                  <a:cxn ang="0">
                    <a:pos x="449" y="65"/>
                  </a:cxn>
                  <a:cxn ang="0">
                    <a:pos x="440" y="74"/>
                  </a:cxn>
                  <a:cxn ang="0">
                    <a:pos x="426" y="81"/>
                  </a:cxn>
                  <a:cxn ang="0">
                    <a:pos x="408" y="89"/>
                  </a:cxn>
                  <a:cxn ang="0">
                    <a:pos x="384" y="96"/>
                  </a:cxn>
                  <a:cxn ang="0">
                    <a:pos x="359" y="101"/>
                  </a:cxn>
                  <a:cxn ang="0">
                    <a:pos x="327" y="105"/>
                  </a:cxn>
                  <a:cxn ang="0">
                    <a:pos x="296" y="110"/>
                  </a:cxn>
                  <a:cxn ang="0">
                    <a:pos x="261" y="111"/>
                  </a:cxn>
                  <a:cxn ang="0">
                    <a:pos x="225" y="113"/>
                  </a:cxn>
                  <a:cxn ang="0">
                    <a:pos x="191" y="111"/>
                  </a:cxn>
                  <a:cxn ang="0">
                    <a:pos x="156" y="110"/>
                  </a:cxn>
                  <a:cxn ang="0">
                    <a:pos x="123" y="105"/>
                  </a:cxn>
                  <a:cxn ang="0">
                    <a:pos x="93" y="101"/>
                  </a:cxn>
                  <a:cxn ang="0">
                    <a:pos x="66" y="96"/>
                  </a:cxn>
                  <a:cxn ang="0">
                    <a:pos x="44" y="89"/>
                  </a:cxn>
                  <a:cxn ang="0">
                    <a:pos x="26" y="81"/>
                  </a:cxn>
                  <a:cxn ang="0">
                    <a:pos x="12" y="74"/>
                  </a:cxn>
                  <a:cxn ang="0">
                    <a:pos x="3" y="65"/>
                  </a:cxn>
                  <a:cxn ang="0">
                    <a:pos x="0" y="56"/>
                  </a:cxn>
                </a:cxnLst>
                <a:rect l="0" t="0" r="r" b="b"/>
                <a:pathLst>
                  <a:path w="450" h="113">
                    <a:moveTo>
                      <a:pt x="0" y="56"/>
                    </a:moveTo>
                    <a:lnTo>
                      <a:pt x="3" y="47"/>
                    </a:lnTo>
                    <a:lnTo>
                      <a:pt x="12" y="38"/>
                    </a:lnTo>
                    <a:lnTo>
                      <a:pt x="26" y="30"/>
                    </a:lnTo>
                    <a:lnTo>
                      <a:pt x="44" y="23"/>
                    </a:lnTo>
                    <a:lnTo>
                      <a:pt x="66" y="17"/>
                    </a:lnTo>
                    <a:lnTo>
                      <a:pt x="93" y="11"/>
                    </a:lnTo>
                    <a:lnTo>
                      <a:pt x="123" y="6"/>
                    </a:lnTo>
                    <a:lnTo>
                      <a:pt x="156" y="2"/>
                    </a:lnTo>
                    <a:lnTo>
                      <a:pt x="191" y="0"/>
                    </a:lnTo>
                    <a:lnTo>
                      <a:pt x="225" y="0"/>
                    </a:lnTo>
                    <a:lnTo>
                      <a:pt x="261" y="0"/>
                    </a:lnTo>
                    <a:lnTo>
                      <a:pt x="296" y="2"/>
                    </a:lnTo>
                    <a:lnTo>
                      <a:pt x="327" y="6"/>
                    </a:lnTo>
                    <a:lnTo>
                      <a:pt x="359" y="11"/>
                    </a:lnTo>
                    <a:lnTo>
                      <a:pt x="384" y="17"/>
                    </a:lnTo>
                    <a:lnTo>
                      <a:pt x="408" y="23"/>
                    </a:lnTo>
                    <a:lnTo>
                      <a:pt x="426" y="30"/>
                    </a:lnTo>
                    <a:lnTo>
                      <a:pt x="440" y="38"/>
                    </a:lnTo>
                    <a:lnTo>
                      <a:pt x="449" y="47"/>
                    </a:lnTo>
                    <a:lnTo>
                      <a:pt x="450" y="56"/>
                    </a:lnTo>
                    <a:lnTo>
                      <a:pt x="449" y="65"/>
                    </a:lnTo>
                    <a:lnTo>
                      <a:pt x="440" y="74"/>
                    </a:lnTo>
                    <a:lnTo>
                      <a:pt x="426" y="81"/>
                    </a:lnTo>
                    <a:lnTo>
                      <a:pt x="408" y="89"/>
                    </a:lnTo>
                    <a:lnTo>
                      <a:pt x="384" y="96"/>
                    </a:lnTo>
                    <a:lnTo>
                      <a:pt x="359" y="101"/>
                    </a:lnTo>
                    <a:lnTo>
                      <a:pt x="327" y="105"/>
                    </a:lnTo>
                    <a:lnTo>
                      <a:pt x="296" y="110"/>
                    </a:lnTo>
                    <a:lnTo>
                      <a:pt x="261" y="111"/>
                    </a:lnTo>
                    <a:lnTo>
                      <a:pt x="225" y="113"/>
                    </a:lnTo>
                    <a:lnTo>
                      <a:pt x="191" y="111"/>
                    </a:lnTo>
                    <a:lnTo>
                      <a:pt x="156" y="110"/>
                    </a:lnTo>
                    <a:lnTo>
                      <a:pt x="123" y="105"/>
                    </a:lnTo>
                    <a:lnTo>
                      <a:pt x="93" y="101"/>
                    </a:lnTo>
                    <a:lnTo>
                      <a:pt x="66" y="96"/>
                    </a:lnTo>
                    <a:lnTo>
                      <a:pt x="44" y="89"/>
                    </a:lnTo>
                    <a:lnTo>
                      <a:pt x="26" y="81"/>
                    </a:lnTo>
                    <a:lnTo>
                      <a:pt x="12" y="74"/>
                    </a:lnTo>
                    <a:lnTo>
                      <a:pt x="3" y="65"/>
                    </a:lnTo>
                    <a:lnTo>
                      <a:pt x="0" y="56"/>
                    </a:lnTo>
                    <a:close/>
                  </a:path>
                </a:pathLst>
              </a:custGeom>
              <a:solidFill>
                <a:srgbClr val="FFFFFF"/>
              </a:solidFill>
              <a:ln w="9525">
                <a:noFill/>
                <a:round/>
                <a:headEnd/>
                <a:tailEnd/>
              </a:ln>
            </p:spPr>
            <p:txBody>
              <a:bodyPr/>
              <a:lstStyle/>
              <a:p>
                <a:endParaRPr lang="zh-CN" altLang="en-US"/>
              </a:p>
            </p:txBody>
          </p:sp>
          <p:sp>
            <p:nvSpPr>
              <p:cNvPr id="43433" name="Freeform 425"/>
              <p:cNvSpPr>
                <a:spLocks/>
              </p:cNvSpPr>
              <p:nvPr/>
            </p:nvSpPr>
            <p:spPr bwMode="auto">
              <a:xfrm>
                <a:off x="3641" y="2019"/>
                <a:ext cx="5" cy="11"/>
              </a:xfrm>
              <a:custGeom>
                <a:avLst/>
                <a:gdLst/>
                <a:ahLst/>
                <a:cxnLst>
                  <a:cxn ang="0">
                    <a:pos x="0" y="7"/>
                  </a:cxn>
                  <a:cxn ang="0">
                    <a:pos x="2" y="1"/>
                  </a:cxn>
                  <a:cxn ang="0">
                    <a:pos x="3" y="0"/>
                  </a:cxn>
                </a:cxnLst>
                <a:rect l="0" t="0" r="r" b="b"/>
                <a:pathLst>
                  <a:path w="3" h="7">
                    <a:moveTo>
                      <a:pt x="0" y="7"/>
                    </a:moveTo>
                    <a:lnTo>
                      <a:pt x="2" y="1"/>
                    </a:lnTo>
                    <a:lnTo>
                      <a:pt x="3" y="0"/>
                    </a:lnTo>
                  </a:path>
                </a:pathLst>
              </a:custGeom>
              <a:noFill/>
              <a:ln w="6350">
                <a:solidFill>
                  <a:srgbClr val="000000"/>
                </a:solidFill>
                <a:prstDash val="solid"/>
                <a:round/>
                <a:headEnd/>
                <a:tailEnd/>
              </a:ln>
            </p:spPr>
            <p:txBody>
              <a:bodyPr/>
              <a:lstStyle/>
              <a:p>
                <a:endParaRPr lang="zh-CN" altLang="en-US"/>
              </a:p>
            </p:txBody>
          </p:sp>
          <p:sp>
            <p:nvSpPr>
              <p:cNvPr id="43434" name="Line 426"/>
              <p:cNvSpPr>
                <a:spLocks noChangeShapeType="1"/>
              </p:cNvSpPr>
              <p:nvPr/>
            </p:nvSpPr>
            <p:spPr bwMode="auto">
              <a:xfrm flipV="1">
                <a:off x="3655" y="2006"/>
                <a:ext cx="10" cy="6"/>
              </a:xfrm>
              <a:prstGeom prst="line">
                <a:avLst/>
              </a:prstGeom>
              <a:noFill/>
              <a:ln w="6350">
                <a:solidFill>
                  <a:srgbClr val="000000"/>
                </a:solidFill>
                <a:round/>
                <a:headEnd/>
                <a:tailEnd/>
              </a:ln>
            </p:spPr>
            <p:txBody>
              <a:bodyPr/>
              <a:lstStyle/>
              <a:p>
                <a:endParaRPr lang="zh-CN" altLang="en-US"/>
              </a:p>
            </p:txBody>
          </p:sp>
          <p:sp>
            <p:nvSpPr>
              <p:cNvPr id="43435" name="Freeform 427"/>
              <p:cNvSpPr>
                <a:spLocks/>
              </p:cNvSpPr>
              <p:nvPr/>
            </p:nvSpPr>
            <p:spPr bwMode="auto">
              <a:xfrm>
                <a:off x="3676" y="1997"/>
                <a:ext cx="12" cy="3"/>
              </a:xfrm>
              <a:custGeom>
                <a:avLst/>
                <a:gdLst/>
                <a:ahLst/>
                <a:cxnLst>
                  <a:cxn ang="0">
                    <a:pos x="0" y="2"/>
                  </a:cxn>
                  <a:cxn ang="0">
                    <a:pos x="6" y="0"/>
                  </a:cxn>
                  <a:cxn ang="0">
                    <a:pos x="8" y="0"/>
                  </a:cxn>
                </a:cxnLst>
                <a:rect l="0" t="0" r="r" b="b"/>
                <a:pathLst>
                  <a:path w="8" h="2">
                    <a:moveTo>
                      <a:pt x="0" y="2"/>
                    </a:moveTo>
                    <a:lnTo>
                      <a:pt x="6" y="0"/>
                    </a:lnTo>
                    <a:lnTo>
                      <a:pt x="8" y="0"/>
                    </a:lnTo>
                  </a:path>
                </a:pathLst>
              </a:custGeom>
              <a:noFill/>
              <a:ln w="6350">
                <a:solidFill>
                  <a:srgbClr val="000000"/>
                </a:solidFill>
                <a:prstDash val="solid"/>
                <a:round/>
                <a:headEnd/>
                <a:tailEnd/>
              </a:ln>
            </p:spPr>
            <p:txBody>
              <a:bodyPr/>
              <a:lstStyle/>
              <a:p>
                <a:endParaRPr lang="zh-CN" altLang="en-US"/>
              </a:p>
            </p:txBody>
          </p:sp>
          <p:sp>
            <p:nvSpPr>
              <p:cNvPr id="43436" name="Freeform 428"/>
              <p:cNvSpPr>
                <a:spLocks/>
              </p:cNvSpPr>
              <p:nvPr/>
            </p:nvSpPr>
            <p:spPr bwMode="auto">
              <a:xfrm>
                <a:off x="3700" y="1989"/>
                <a:ext cx="12" cy="3"/>
              </a:xfrm>
              <a:custGeom>
                <a:avLst/>
                <a:gdLst/>
                <a:ahLst/>
                <a:cxnLst>
                  <a:cxn ang="0">
                    <a:pos x="0" y="2"/>
                  </a:cxn>
                  <a:cxn ang="0">
                    <a:pos x="5" y="1"/>
                  </a:cxn>
                  <a:cxn ang="0">
                    <a:pos x="8" y="0"/>
                  </a:cxn>
                </a:cxnLst>
                <a:rect l="0" t="0" r="r" b="b"/>
                <a:pathLst>
                  <a:path w="8" h="2">
                    <a:moveTo>
                      <a:pt x="0" y="2"/>
                    </a:moveTo>
                    <a:lnTo>
                      <a:pt x="5" y="1"/>
                    </a:lnTo>
                    <a:lnTo>
                      <a:pt x="8" y="0"/>
                    </a:lnTo>
                  </a:path>
                </a:pathLst>
              </a:custGeom>
              <a:noFill/>
              <a:ln w="6350">
                <a:solidFill>
                  <a:srgbClr val="000000"/>
                </a:solidFill>
                <a:prstDash val="solid"/>
                <a:round/>
                <a:headEnd/>
                <a:tailEnd/>
              </a:ln>
            </p:spPr>
            <p:txBody>
              <a:bodyPr/>
              <a:lstStyle/>
              <a:p>
                <a:endParaRPr lang="zh-CN" altLang="en-US"/>
              </a:p>
            </p:txBody>
          </p:sp>
          <p:sp>
            <p:nvSpPr>
              <p:cNvPr id="43437" name="Freeform 429"/>
              <p:cNvSpPr>
                <a:spLocks/>
              </p:cNvSpPr>
              <p:nvPr/>
            </p:nvSpPr>
            <p:spPr bwMode="auto">
              <a:xfrm>
                <a:off x="3724" y="1985"/>
                <a:ext cx="12" cy="3"/>
              </a:xfrm>
              <a:custGeom>
                <a:avLst/>
                <a:gdLst/>
                <a:ahLst/>
                <a:cxnLst>
                  <a:cxn ang="0">
                    <a:pos x="0" y="2"/>
                  </a:cxn>
                  <a:cxn ang="0">
                    <a:pos x="7" y="0"/>
                  </a:cxn>
                  <a:cxn ang="0">
                    <a:pos x="8" y="0"/>
                  </a:cxn>
                </a:cxnLst>
                <a:rect l="0" t="0" r="r" b="b"/>
                <a:pathLst>
                  <a:path w="8" h="2">
                    <a:moveTo>
                      <a:pt x="0" y="2"/>
                    </a:moveTo>
                    <a:lnTo>
                      <a:pt x="7" y="0"/>
                    </a:lnTo>
                    <a:lnTo>
                      <a:pt x="8" y="0"/>
                    </a:lnTo>
                  </a:path>
                </a:pathLst>
              </a:custGeom>
              <a:noFill/>
              <a:ln w="6350">
                <a:solidFill>
                  <a:srgbClr val="000000"/>
                </a:solidFill>
                <a:prstDash val="solid"/>
                <a:round/>
                <a:headEnd/>
                <a:tailEnd/>
              </a:ln>
            </p:spPr>
            <p:txBody>
              <a:bodyPr/>
              <a:lstStyle/>
              <a:p>
                <a:endParaRPr lang="zh-CN" altLang="en-US"/>
              </a:p>
            </p:txBody>
          </p:sp>
          <p:sp>
            <p:nvSpPr>
              <p:cNvPr id="43438" name="Line 430"/>
              <p:cNvSpPr>
                <a:spLocks noChangeShapeType="1"/>
              </p:cNvSpPr>
              <p:nvPr/>
            </p:nvSpPr>
            <p:spPr bwMode="auto">
              <a:xfrm flipV="1">
                <a:off x="3748" y="1980"/>
                <a:ext cx="12" cy="3"/>
              </a:xfrm>
              <a:prstGeom prst="line">
                <a:avLst/>
              </a:prstGeom>
              <a:noFill/>
              <a:ln w="6350">
                <a:solidFill>
                  <a:srgbClr val="000000"/>
                </a:solidFill>
                <a:round/>
                <a:headEnd/>
                <a:tailEnd/>
              </a:ln>
            </p:spPr>
            <p:txBody>
              <a:bodyPr/>
              <a:lstStyle/>
              <a:p>
                <a:endParaRPr lang="zh-CN" altLang="en-US"/>
              </a:p>
            </p:txBody>
          </p:sp>
          <p:sp>
            <p:nvSpPr>
              <p:cNvPr id="43439" name="Line 431"/>
              <p:cNvSpPr>
                <a:spLocks noChangeShapeType="1"/>
              </p:cNvSpPr>
              <p:nvPr/>
            </p:nvSpPr>
            <p:spPr bwMode="auto">
              <a:xfrm flipV="1">
                <a:off x="3772" y="1977"/>
                <a:ext cx="12" cy="2"/>
              </a:xfrm>
              <a:prstGeom prst="line">
                <a:avLst/>
              </a:prstGeom>
              <a:noFill/>
              <a:ln w="6350">
                <a:solidFill>
                  <a:srgbClr val="000000"/>
                </a:solidFill>
                <a:round/>
                <a:headEnd/>
                <a:tailEnd/>
              </a:ln>
            </p:spPr>
            <p:txBody>
              <a:bodyPr/>
              <a:lstStyle/>
              <a:p>
                <a:endParaRPr lang="zh-CN" altLang="en-US"/>
              </a:p>
            </p:txBody>
          </p:sp>
          <p:sp>
            <p:nvSpPr>
              <p:cNvPr id="43440" name="Freeform 432"/>
              <p:cNvSpPr>
                <a:spLocks/>
              </p:cNvSpPr>
              <p:nvPr/>
            </p:nvSpPr>
            <p:spPr bwMode="auto">
              <a:xfrm>
                <a:off x="3796" y="1976"/>
                <a:ext cx="12" cy="1"/>
              </a:xfrm>
              <a:custGeom>
                <a:avLst/>
                <a:gdLst/>
                <a:ahLst/>
                <a:cxnLst>
                  <a:cxn ang="0">
                    <a:pos x="0" y="0"/>
                  </a:cxn>
                  <a:cxn ang="0">
                    <a:pos x="1" y="0"/>
                  </a:cxn>
                  <a:cxn ang="0">
                    <a:pos x="8" y="0"/>
                  </a:cxn>
                </a:cxnLst>
                <a:rect l="0" t="0" r="r" b="b"/>
                <a:pathLst>
                  <a:path w="8">
                    <a:moveTo>
                      <a:pt x="0" y="0"/>
                    </a:moveTo>
                    <a:lnTo>
                      <a:pt x="1" y="0"/>
                    </a:lnTo>
                    <a:lnTo>
                      <a:pt x="8" y="0"/>
                    </a:lnTo>
                  </a:path>
                </a:pathLst>
              </a:custGeom>
              <a:noFill/>
              <a:ln w="6350">
                <a:solidFill>
                  <a:srgbClr val="000000"/>
                </a:solidFill>
                <a:prstDash val="solid"/>
                <a:round/>
                <a:headEnd/>
                <a:tailEnd/>
              </a:ln>
            </p:spPr>
            <p:txBody>
              <a:bodyPr/>
              <a:lstStyle/>
              <a:p>
                <a:endParaRPr lang="zh-CN" altLang="en-US"/>
              </a:p>
            </p:txBody>
          </p:sp>
          <p:sp>
            <p:nvSpPr>
              <p:cNvPr id="43441" name="Line 433"/>
              <p:cNvSpPr>
                <a:spLocks noChangeShapeType="1"/>
              </p:cNvSpPr>
              <p:nvPr/>
            </p:nvSpPr>
            <p:spPr bwMode="auto">
              <a:xfrm>
                <a:off x="3820" y="1974"/>
                <a:ext cx="12" cy="1"/>
              </a:xfrm>
              <a:prstGeom prst="line">
                <a:avLst/>
              </a:prstGeom>
              <a:noFill/>
              <a:ln w="6350">
                <a:solidFill>
                  <a:srgbClr val="000000"/>
                </a:solidFill>
                <a:round/>
                <a:headEnd/>
                <a:tailEnd/>
              </a:ln>
            </p:spPr>
            <p:txBody>
              <a:bodyPr/>
              <a:lstStyle/>
              <a:p>
                <a:endParaRPr lang="zh-CN" altLang="en-US"/>
              </a:p>
            </p:txBody>
          </p:sp>
          <p:sp>
            <p:nvSpPr>
              <p:cNvPr id="43442" name="Line 434"/>
              <p:cNvSpPr>
                <a:spLocks noChangeShapeType="1"/>
              </p:cNvSpPr>
              <p:nvPr/>
            </p:nvSpPr>
            <p:spPr bwMode="auto">
              <a:xfrm>
                <a:off x="3844" y="1974"/>
                <a:ext cx="12" cy="1"/>
              </a:xfrm>
              <a:prstGeom prst="line">
                <a:avLst/>
              </a:prstGeom>
              <a:noFill/>
              <a:ln w="6350">
                <a:solidFill>
                  <a:srgbClr val="000000"/>
                </a:solidFill>
                <a:round/>
                <a:headEnd/>
                <a:tailEnd/>
              </a:ln>
            </p:spPr>
            <p:txBody>
              <a:bodyPr/>
              <a:lstStyle/>
              <a:p>
                <a:endParaRPr lang="zh-CN" altLang="en-US"/>
              </a:p>
            </p:txBody>
          </p:sp>
          <p:sp>
            <p:nvSpPr>
              <p:cNvPr id="43443" name="Line 435"/>
              <p:cNvSpPr>
                <a:spLocks noChangeShapeType="1"/>
              </p:cNvSpPr>
              <p:nvPr/>
            </p:nvSpPr>
            <p:spPr bwMode="auto">
              <a:xfrm>
                <a:off x="3868" y="1974"/>
                <a:ext cx="12" cy="1"/>
              </a:xfrm>
              <a:prstGeom prst="line">
                <a:avLst/>
              </a:prstGeom>
              <a:noFill/>
              <a:ln w="6350">
                <a:solidFill>
                  <a:srgbClr val="000000"/>
                </a:solidFill>
                <a:round/>
                <a:headEnd/>
                <a:tailEnd/>
              </a:ln>
            </p:spPr>
            <p:txBody>
              <a:bodyPr/>
              <a:lstStyle/>
              <a:p>
                <a:endParaRPr lang="zh-CN" altLang="en-US"/>
              </a:p>
            </p:txBody>
          </p:sp>
          <p:sp>
            <p:nvSpPr>
              <p:cNvPr id="43444" name="Freeform 436"/>
              <p:cNvSpPr>
                <a:spLocks/>
              </p:cNvSpPr>
              <p:nvPr/>
            </p:nvSpPr>
            <p:spPr bwMode="auto">
              <a:xfrm>
                <a:off x="3892" y="1974"/>
                <a:ext cx="12" cy="1"/>
              </a:xfrm>
              <a:custGeom>
                <a:avLst/>
                <a:gdLst/>
                <a:ahLst/>
                <a:cxnLst>
                  <a:cxn ang="0">
                    <a:pos x="0" y="0"/>
                  </a:cxn>
                  <a:cxn ang="0">
                    <a:pos x="7" y="0"/>
                  </a:cxn>
                  <a:cxn ang="0">
                    <a:pos x="8" y="0"/>
                  </a:cxn>
                </a:cxnLst>
                <a:rect l="0" t="0" r="r" b="b"/>
                <a:pathLst>
                  <a:path w="8">
                    <a:moveTo>
                      <a:pt x="0" y="0"/>
                    </a:moveTo>
                    <a:lnTo>
                      <a:pt x="7" y="0"/>
                    </a:lnTo>
                    <a:lnTo>
                      <a:pt x="8" y="0"/>
                    </a:lnTo>
                  </a:path>
                </a:pathLst>
              </a:custGeom>
              <a:noFill/>
              <a:ln w="6350">
                <a:solidFill>
                  <a:srgbClr val="000000"/>
                </a:solidFill>
                <a:prstDash val="solid"/>
                <a:round/>
                <a:headEnd/>
                <a:tailEnd/>
              </a:ln>
            </p:spPr>
            <p:txBody>
              <a:bodyPr/>
              <a:lstStyle/>
              <a:p>
                <a:endParaRPr lang="zh-CN" altLang="en-US"/>
              </a:p>
            </p:txBody>
          </p:sp>
          <p:sp>
            <p:nvSpPr>
              <p:cNvPr id="43445" name="Line 437"/>
              <p:cNvSpPr>
                <a:spLocks noChangeShapeType="1"/>
              </p:cNvSpPr>
              <p:nvPr/>
            </p:nvSpPr>
            <p:spPr bwMode="auto">
              <a:xfrm>
                <a:off x="3916" y="1974"/>
                <a:ext cx="12" cy="2"/>
              </a:xfrm>
              <a:prstGeom prst="line">
                <a:avLst/>
              </a:prstGeom>
              <a:noFill/>
              <a:ln w="6350">
                <a:solidFill>
                  <a:srgbClr val="000000"/>
                </a:solidFill>
                <a:round/>
                <a:headEnd/>
                <a:tailEnd/>
              </a:ln>
            </p:spPr>
            <p:txBody>
              <a:bodyPr/>
              <a:lstStyle/>
              <a:p>
                <a:endParaRPr lang="zh-CN" altLang="en-US"/>
              </a:p>
            </p:txBody>
          </p:sp>
          <p:sp>
            <p:nvSpPr>
              <p:cNvPr id="43446" name="Line 438"/>
              <p:cNvSpPr>
                <a:spLocks noChangeShapeType="1"/>
              </p:cNvSpPr>
              <p:nvPr/>
            </p:nvSpPr>
            <p:spPr bwMode="auto">
              <a:xfrm>
                <a:off x="3940" y="1976"/>
                <a:ext cx="12" cy="1"/>
              </a:xfrm>
              <a:prstGeom prst="line">
                <a:avLst/>
              </a:prstGeom>
              <a:noFill/>
              <a:ln w="6350">
                <a:solidFill>
                  <a:srgbClr val="000000"/>
                </a:solidFill>
                <a:round/>
                <a:headEnd/>
                <a:tailEnd/>
              </a:ln>
            </p:spPr>
            <p:txBody>
              <a:bodyPr/>
              <a:lstStyle/>
              <a:p>
                <a:endParaRPr lang="zh-CN" altLang="en-US"/>
              </a:p>
            </p:txBody>
          </p:sp>
          <p:sp>
            <p:nvSpPr>
              <p:cNvPr id="43447" name="Freeform 439"/>
              <p:cNvSpPr>
                <a:spLocks/>
              </p:cNvSpPr>
              <p:nvPr/>
            </p:nvSpPr>
            <p:spPr bwMode="auto">
              <a:xfrm>
                <a:off x="3964" y="1980"/>
                <a:ext cx="12" cy="2"/>
              </a:xfrm>
              <a:custGeom>
                <a:avLst/>
                <a:gdLst/>
                <a:ahLst/>
                <a:cxnLst>
                  <a:cxn ang="0">
                    <a:pos x="0" y="0"/>
                  </a:cxn>
                  <a:cxn ang="0">
                    <a:pos x="3" y="0"/>
                  </a:cxn>
                  <a:cxn ang="0">
                    <a:pos x="8" y="1"/>
                  </a:cxn>
                </a:cxnLst>
                <a:rect l="0" t="0" r="r" b="b"/>
                <a:pathLst>
                  <a:path w="8" h="1">
                    <a:moveTo>
                      <a:pt x="0" y="0"/>
                    </a:moveTo>
                    <a:lnTo>
                      <a:pt x="3" y="0"/>
                    </a:lnTo>
                    <a:lnTo>
                      <a:pt x="8" y="1"/>
                    </a:lnTo>
                  </a:path>
                </a:pathLst>
              </a:custGeom>
              <a:noFill/>
              <a:ln w="6350">
                <a:solidFill>
                  <a:srgbClr val="000000"/>
                </a:solidFill>
                <a:prstDash val="solid"/>
                <a:round/>
                <a:headEnd/>
                <a:tailEnd/>
              </a:ln>
            </p:spPr>
            <p:txBody>
              <a:bodyPr/>
              <a:lstStyle/>
              <a:p>
                <a:endParaRPr lang="zh-CN" altLang="en-US"/>
              </a:p>
            </p:txBody>
          </p:sp>
          <p:sp>
            <p:nvSpPr>
              <p:cNvPr id="43448" name="Line 440"/>
              <p:cNvSpPr>
                <a:spLocks noChangeShapeType="1"/>
              </p:cNvSpPr>
              <p:nvPr/>
            </p:nvSpPr>
            <p:spPr bwMode="auto">
              <a:xfrm>
                <a:off x="3988" y="1983"/>
                <a:ext cx="12" cy="2"/>
              </a:xfrm>
              <a:prstGeom prst="line">
                <a:avLst/>
              </a:prstGeom>
              <a:noFill/>
              <a:ln w="6350">
                <a:solidFill>
                  <a:srgbClr val="000000"/>
                </a:solidFill>
                <a:round/>
                <a:headEnd/>
                <a:tailEnd/>
              </a:ln>
            </p:spPr>
            <p:txBody>
              <a:bodyPr/>
              <a:lstStyle/>
              <a:p>
                <a:endParaRPr lang="zh-CN" altLang="en-US"/>
              </a:p>
            </p:txBody>
          </p:sp>
          <p:sp>
            <p:nvSpPr>
              <p:cNvPr id="43449" name="Line 441"/>
              <p:cNvSpPr>
                <a:spLocks noChangeShapeType="1"/>
              </p:cNvSpPr>
              <p:nvPr/>
            </p:nvSpPr>
            <p:spPr bwMode="auto">
              <a:xfrm>
                <a:off x="3988" y="1983"/>
                <a:ext cx="12" cy="2"/>
              </a:xfrm>
              <a:prstGeom prst="line">
                <a:avLst/>
              </a:prstGeom>
              <a:noFill/>
              <a:ln w="6350">
                <a:solidFill>
                  <a:srgbClr val="000000"/>
                </a:solidFill>
                <a:round/>
                <a:headEnd/>
                <a:tailEnd/>
              </a:ln>
            </p:spPr>
            <p:txBody>
              <a:bodyPr/>
              <a:lstStyle/>
              <a:p>
                <a:endParaRPr lang="zh-CN" altLang="en-US"/>
              </a:p>
            </p:txBody>
          </p:sp>
          <p:sp>
            <p:nvSpPr>
              <p:cNvPr id="43450" name="Line 442"/>
              <p:cNvSpPr>
                <a:spLocks noChangeShapeType="1"/>
              </p:cNvSpPr>
              <p:nvPr/>
            </p:nvSpPr>
            <p:spPr bwMode="auto">
              <a:xfrm>
                <a:off x="4012" y="1988"/>
                <a:ext cx="12" cy="3"/>
              </a:xfrm>
              <a:prstGeom prst="line">
                <a:avLst/>
              </a:prstGeom>
              <a:noFill/>
              <a:ln w="6350">
                <a:solidFill>
                  <a:srgbClr val="000000"/>
                </a:solidFill>
                <a:round/>
                <a:headEnd/>
                <a:tailEnd/>
              </a:ln>
            </p:spPr>
            <p:txBody>
              <a:bodyPr/>
              <a:lstStyle/>
              <a:p>
                <a:endParaRPr lang="zh-CN" altLang="en-US"/>
              </a:p>
            </p:txBody>
          </p:sp>
          <p:sp>
            <p:nvSpPr>
              <p:cNvPr id="43451" name="Line 443"/>
              <p:cNvSpPr>
                <a:spLocks noChangeShapeType="1"/>
              </p:cNvSpPr>
              <p:nvPr/>
            </p:nvSpPr>
            <p:spPr bwMode="auto">
              <a:xfrm>
                <a:off x="4036" y="1994"/>
                <a:ext cx="12" cy="3"/>
              </a:xfrm>
              <a:prstGeom prst="line">
                <a:avLst/>
              </a:prstGeom>
              <a:noFill/>
              <a:ln w="6350">
                <a:solidFill>
                  <a:srgbClr val="000000"/>
                </a:solidFill>
                <a:round/>
                <a:headEnd/>
                <a:tailEnd/>
              </a:ln>
            </p:spPr>
            <p:txBody>
              <a:bodyPr/>
              <a:lstStyle/>
              <a:p>
                <a:endParaRPr lang="zh-CN" altLang="en-US"/>
              </a:p>
            </p:txBody>
          </p:sp>
          <p:sp>
            <p:nvSpPr>
              <p:cNvPr id="43452" name="Freeform 444"/>
              <p:cNvSpPr>
                <a:spLocks/>
              </p:cNvSpPr>
              <p:nvPr/>
            </p:nvSpPr>
            <p:spPr bwMode="auto">
              <a:xfrm>
                <a:off x="4058" y="2001"/>
                <a:ext cx="11" cy="5"/>
              </a:xfrm>
              <a:custGeom>
                <a:avLst/>
                <a:gdLst/>
                <a:ahLst/>
                <a:cxnLst>
                  <a:cxn ang="0">
                    <a:pos x="0" y="0"/>
                  </a:cxn>
                  <a:cxn ang="0">
                    <a:pos x="6" y="2"/>
                  </a:cxn>
                  <a:cxn ang="0">
                    <a:pos x="7" y="3"/>
                  </a:cxn>
                </a:cxnLst>
                <a:rect l="0" t="0" r="r" b="b"/>
                <a:pathLst>
                  <a:path w="7" h="3">
                    <a:moveTo>
                      <a:pt x="0" y="0"/>
                    </a:moveTo>
                    <a:lnTo>
                      <a:pt x="6" y="2"/>
                    </a:lnTo>
                    <a:lnTo>
                      <a:pt x="7" y="3"/>
                    </a:lnTo>
                  </a:path>
                </a:pathLst>
              </a:custGeom>
              <a:noFill/>
              <a:ln w="6350">
                <a:solidFill>
                  <a:srgbClr val="000000"/>
                </a:solidFill>
                <a:prstDash val="solid"/>
                <a:round/>
                <a:headEnd/>
                <a:tailEnd/>
              </a:ln>
            </p:spPr>
            <p:txBody>
              <a:bodyPr/>
              <a:lstStyle/>
              <a:p>
                <a:endParaRPr lang="zh-CN" altLang="en-US"/>
              </a:p>
            </p:txBody>
          </p:sp>
          <p:sp>
            <p:nvSpPr>
              <p:cNvPr id="43453" name="Freeform 445"/>
              <p:cNvSpPr>
                <a:spLocks/>
              </p:cNvSpPr>
              <p:nvPr/>
            </p:nvSpPr>
            <p:spPr bwMode="auto">
              <a:xfrm>
                <a:off x="4079" y="2012"/>
                <a:ext cx="9" cy="7"/>
              </a:xfrm>
              <a:custGeom>
                <a:avLst/>
                <a:gdLst/>
                <a:ahLst/>
                <a:cxnLst>
                  <a:cxn ang="0">
                    <a:pos x="0" y="0"/>
                  </a:cxn>
                  <a:cxn ang="0">
                    <a:pos x="1" y="0"/>
                  </a:cxn>
                  <a:cxn ang="0">
                    <a:pos x="6" y="5"/>
                  </a:cxn>
                </a:cxnLst>
                <a:rect l="0" t="0" r="r" b="b"/>
                <a:pathLst>
                  <a:path w="6" h="5">
                    <a:moveTo>
                      <a:pt x="0" y="0"/>
                    </a:moveTo>
                    <a:lnTo>
                      <a:pt x="1" y="0"/>
                    </a:lnTo>
                    <a:lnTo>
                      <a:pt x="6" y="5"/>
                    </a:lnTo>
                  </a:path>
                </a:pathLst>
              </a:custGeom>
              <a:noFill/>
              <a:ln w="6350">
                <a:solidFill>
                  <a:srgbClr val="000000"/>
                </a:solidFill>
                <a:prstDash val="solid"/>
                <a:round/>
                <a:headEnd/>
                <a:tailEnd/>
              </a:ln>
            </p:spPr>
            <p:txBody>
              <a:bodyPr/>
              <a:lstStyle/>
              <a:p>
                <a:endParaRPr lang="zh-CN" altLang="en-US"/>
              </a:p>
            </p:txBody>
          </p:sp>
          <p:sp>
            <p:nvSpPr>
              <p:cNvPr id="43454" name="Freeform 446"/>
              <p:cNvSpPr>
                <a:spLocks/>
              </p:cNvSpPr>
              <p:nvPr/>
            </p:nvSpPr>
            <p:spPr bwMode="auto">
              <a:xfrm>
                <a:off x="4088" y="2030"/>
                <a:ext cx="3" cy="10"/>
              </a:xfrm>
              <a:custGeom>
                <a:avLst/>
                <a:gdLst/>
                <a:ahLst/>
                <a:cxnLst>
                  <a:cxn ang="0">
                    <a:pos x="2" y="0"/>
                  </a:cxn>
                  <a:cxn ang="0">
                    <a:pos x="1" y="6"/>
                  </a:cxn>
                  <a:cxn ang="0">
                    <a:pos x="0" y="7"/>
                  </a:cxn>
                </a:cxnLst>
                <a:rect l="0" t="0" r="r" b="b"/>
                <a:pathLst>
                  <a:path w="2" h="7">
                    <a:moveTo>
                      <a:pt x="2" y="0"/>
                    </a:moveTo>
                    <a:lnTo>
                      <a:pt x="1" y="6"/>
                    </a:lnTo>
                    <a:lnTo>
                      <a:pt x="0" y="7"/>
                    </a:lnTo>
                  </a:path>
                </a:pathLst>
              </a:custGeom>
              <a:noFill/>
              <a:ln w="6350">
                <a:solidFill>
                  <a:srgbClr val="000000"/>
                </a:solidFill>
                <a:prstDash val="solid"/>
                <a:round/>
                <a:headEnd/>
                <a:tailEnd/>
              </a:ln>
            </p:spPr>
            <p:txBody>
              <a:bodyPr/>
              <a:lstStyle/>
              <a:p>
                <a:endParaRPr lang="zh-CN" altLang="en-US"/>
              </a:p>
            </p:txBody>
          </p:sp>
          <p:sp>
            <p:nvSpPr>
              <p:cNvPr id="43455" name="Line 447"/>
              <p:cNvSpPr>
                <a:spLocks noChangeShapeType="1"/>
              </p:cNvSpPr>
              <p:nvPr/>
            </p:nvSpPr>
            <p:spPr bwMode="auto">
              <a:xfrm flipH="1">
                <a:off x="4069" y="2048"/>
                <a:ext cx="10" cy="6"/>
              </a:xfrm>
              <a:prstGeom prst="line">
                <a:avLst/>
              </a:prstGeom>
              <a:noFill/>
              <a:ln w="6350">
                <a:solidFill>
                  <a:srgbClr val="000000"/>
                </a:solidFill>
                <a:round/>
                <a:headEnd/>
                <a:tailEnd/>
              </a:ln>
            </p:spPr>
            <p:txBody>
              <a:bodyPr/>
              <a:lstStyle/>
              <a:p>
                <a:endParaRPr lang="zh-CN" altLang="en-US"/>
              </a:p>
            </p:txBody>
          </p:sp>
          <p:sp>
            <p:nvSpPr>
              <p:cNvPr id="43456" name="Freeform 448"/>
              <p:cNvSpPr>
                <a:spLocks/>
              </p:cNvSpPr>
              <p:nvPr/>
            </p:nvSpPr>
            <p:spPr bwMode="auto">
              <a:xfrm>
                <a:off x="4046" y="2060"/>
                <a:ext cx="12" cy="3"/>
              </a:xfrm>
              <a:custGeom>
                <a:avLst/>
                <a:gdLst/>
                <a:ahLst/>
                <a:cxnLst>
                  <a:cxn ang="0">
                    <a:pos x="8" y="0"/>
                  </a:cxn>
                  <a:cxn ang="0">
                    <a:pos x="2" y="2"/>
                  </a:cxn>
                  <a:cxn ang="0">
                    <a:pos x="0" y="2"/>
                  </a:cxn>
                </a:cxnLst>
                <a:rect l="0" t="0" r="r" b="b"/>
                <a:pathLst>
                  <a:path w="8" h="2">
                    <a:moveTo>
                      <a:pt x="8" y="0"/>
                    </a:moveTo>
                    <a:lnTo>
                      <a:pt x="2" y="2"/>
                    </a:lnTo>
                    <a:lnTo>
                      <a:pt x="0" y="2"/>
                    </a:lnTo>
                  </a:path>
                </a:pathLst>
              </a:custGeom>
              <a:noFill/>
              <a:ln w="6350">
                <a:solidFill>
                  <a:srgbClr val="000000"/>
                </a:solidFill>
                <a:prstDash val="solid"/>
                <a:round/>
                <a:headEnd/>
                <a:tailEnd/>
              </a:ln>
            </p:spPr>
            <p:txBody>
              <a:bodyPr/>
              <a:lstStyle/>
              <a:p>
                <a:endParaRPr lang="zh-CN" altLang="en-US"/>
              </a:p>
            </p:txBody>
          </p:sp>
          <p:sp>
            <p:nvSpPr>
              <p:cNvPr id="43457" name="Freeform 449"/>
              <p:cNvSpPr>
                <a:spLocks/>
              </p:cNvSpPr>
              <p:nvPr/>
            </p:nvSpPr>
            <p:spPr bwMode="auto">
              <a:xfrm>
                <a:off x="4024" y="2067"/>
                <a:ext cx="12" cy="3"/>
              </a:xfrm>
              <a:custGeom>
                <a:avLst/>
                <a:gdLst/>
                <a:ahLst/>
                <a:cxnLst>
                  <a:cxn ang="0">
                    <a:pos x="8" y="0"/>
                  </a:cxn>
                  <a:cxn ang="0">
                    <a:pos x="1" y="2"/>
                  </a:cxn>
                  <a:cxn ang="0">
                    <a:pos x="0" y="2"/>
                  </a:cxn>
                </a:cxnLst>
                <a:rect l="0" t="0" r="r" b="b"/>
                <a:pathLst>
                  <a:path w="8" h="2">
                    <a:moveTo>
                      <a:pt x="8" y="0"/>
                    </a:moveTo>
                    <a:lnTo>
                      <a:pt x="1" y="2"/>
                    </a:lnTo>
                    <a:lnTo>
                      <a:pt x="0" y="2"/>
                    </a:lnTo>
                  </a:path>
                </a:pathLst>
              </a:custGeom>
              <a:noFill/>
              <a:ln w="6350">
                <a:solidFill>
                  <a:srgbClr val="000000"/>
                </a:solidFill>
                <a:prstDash val="solid"/>
                <a:round/>
                <a:headEnd/>
                <a:tailEnd/>
              </a:ln>
            </p:spPr>
            <p:txBody>
              <a:bodyPr/>
              <a:lstStyle/>
              <a:p>
                <a:endParaRPr lang="zh-CN" altLang="en-US"/>
              </a:p>
            </p:txBody>
          </p:sp>
          <p:sp>
            <p:nvSpPr>
              <p:cNvPr id="43458" name="Line 450"/>
              <p:cNvSpPr>
                <a:spLocks noChangeShapeType="1"/>
              </p:cNvSpPr>
              <p:nvPr/>
            </p:nvSpPr>
            <p:spPr bwMode="auto">
              <a:xfrm flipH="1">
                <a:off x="4000" y="2073"/>
                <a:ext cx="12" cy="2"/>
              </a:xfrm>
              <a:prstGeom prst="line">
                <a:avLst/>
              </a:prstGeom>
              <a:noFill/>
              <a:ln w="6350">
                <a:solidFill>
                  <a:srgbClr val="000000"/>
                </a:solidFill>
                <a:round/>
                <a:headEnd/>
                <a:tailEnd/>
              </a:ln>
            </p:spPr>
            <p:txBody>
              <a:bodyPr/>
              <a:lstStyle/>
              <a:p>
                <a:endParaRPr lang="zh-CN" altLang="en-US"/>
              </a:p>
            </p:txBody>
          </p:sp>
          <p:sp>
            <p:nvSpPr>
              <p:cNvPr id="43459" name="Line 451"/>
              <p:cNvSpPr>
                <a:spLocks noChangeShapeType="1"/>
              </p:cNvSpPr>
              <p:nvPr/>
            </p:nvSpPr>
            <p:spPr bwMode="auto">
              <a:xfrm flipH="1">
                <a:off x="4000" y="2073"/>
                <a:ext cx="12" cy="2"/>
              </a:xfrm>
              <a:prstGeom prst="line">
                <a:avLst/>
              </a:prstGeom>
              <a:noFill/>
              <a:ln w="6350">
                <a:solidFill>
                  <a:srgbClr val="000000"/>
                </a:solidFill>
                <a:round/>
                <a:headEnd/>
                <a:tailEnd/>
              </a:ln>
            </p:spPr>
            <p:txBody>
              <a:bodyPr/>
              <a:lstStyle/>
              <a:p>
                <a:endParaRPr lang="zh-CN" altLang="en-US"/>
              </a:p>
            </p:txBody>
          </p:sp>
          <p:sp>
            <p:nvSpPr>
              <p:cNvPr id="43460" name="Line 452"/>
              <p:cNvSpPr>
                <a:spLocks noChangeShapeType="1"/>
              </p:cNvSpPr>
              <p:nvPr/>
            </p:nvSpPr>
            <p:spPr bwMode="auto">
              <a:xfrm flipH="1">
                <a:off x="3976" y="2076"/>
                <a:ext cx="12" cy="2"/>
              </a:xfrm>
              <a:prstGeom prst="line">
                <a:avLst/>
              </a:prstGeom>
              <a:noFill/>
              <a:ln w="6350">
                <a:solidFill>
                  <a:srgbClr val="000000"/>
                </a:solidFill>
                <a:round/>
                <a:headEnd/>
                <a:tailEnd/>
              </a:ln>
            </p:spPr>
            <p:txBody>
              <a:bodyPr/>
              <a:lstStyle/>
              <a:p>
                <a:endParaRPr lang="zh-CN" altLang="en-US"/>
              </a:p>
            </p:txBody>
          </p:sp>
          <p:sp>
            <p:nvSpPr>
              <p:cNvPr id="43461" name="Line 453"/>
              <p:cNvSpPr>
                <a:spLocks noChangeShapeType="1"/>
              </p:cNvSpPr>
              <p:nvPr/>
            </p:nvSpPr>
            <p:spPr bwMode="auto">
              <a:xfrm flipH="1">
                <a:off x="3952" y="2079"/>
                <a:ext cx="12" cy="3"/>
              </a:xfrm>
              <a:prstGeom prst="line">
                <a:avLst/>
              </a:prstGeom>
              <a:noFill/>
              <a:ln w="6350">
                <a:solidFill>
                  <a:srgbClr val="000000"/>
                </a:solidFill>
                <a:round/>
                <a:headEnd/>
                <a:tailEnd/>
              </a:ln>
            </p:spPr>
            <p:txBody>
              <a:bodyPr/>
              <a:lstStyle/>
              <a:p>
                <a:endParaRPr lang="zh-CN" altLang="en-US"/>
              </a:p>
            </p:txBody>
          </p:sp>
          <p:sp>
            <p:nvSpPr>
              <p:cNvPr id="43462" name="Freeform 454"/>
              <p:cNvSpPr>
                <a:spLocks/>
              </p:cNvSpPr>
              <p:nvPr/>
            </p:nvSpPr>
            <p:spPr bwMode="auto">
              <a:xfrm>
                <a:off x="3928" y="2084"/>
                <a:ext cx="12" cy="1"/>
              </a:xfrm>
              <a:custGeom>
                <a:avLst/>
                <a:gdLst/>
                <a:ahLst/>
                <a:cxnLst>
                  <a:cxn ang="0">
                    <a:pos x="8" y="0"/>
                  </a:cxn>
                  <a:cxn ang="0">
                    <a:pos x="6" y="0"/>
                  </a:cxn>
                  <a:cxn ang="0">
                    <a:pos x="0" y="0"/>
                  </a:cxn>
                </a:cxnLst>
                <a:rect l="0" t="0" r="r" b="b"/>
                <a:pathLst>
                  <a:path w="8">
                    <a:moveTo>
                      <a:pt x="8" y="0"/>
                    </a:moveTo>
                    <a:lnTo>
                      <a:pt x="6" y="0"/>
                    </a:lnTo>
                    <a:lnTo>
                      <a:pt x="0" y="0"/>
                    </a:lnTo>
                  </a:path>
                </a:pathLst>
              </a:custGeom>
              <a:noFill/>
              <a:ln w="6350">
                <a:solidFill>
                  <a:srgbClr val="000000"/>
                </a:solidFill>
                <a:prstDash val="solid"/>
                <a:round/>
                <a:headEnd/>
                <a:tailEnd/>
              </a:ln>
            </p:spPr>
            <p:txBody>
              <a:bodyPr/>
              <a:lstStyle/>
              <a:p>
                <a:endParaRPr lang="zh-CN" altLang="en-US"/>
              </a:p>
            </p:txBody>
          </p:sp>
          <p:sp>
            <p:nvSpPr>
              <p:cNvPr id="43463" name="Line 455"/>
              <p:cNvSpPr>
                <a:spLocks noChangeShapeType="1"/>
              </p:cNvSpPr>
              <p:nvPr/>
            </p:nvSpPr>
            <p:spPr bwMode="auto">
              <a:xfrm flipH="1">
                <a:off x="3904" y="2085"/>
                <a:ext cx="12" cy="1"/>
              </a:xfrm>
              <a:prstGeom prst="line">
                <a:avLst/>
              </a:prstGeom>
              <a:noFill/>
              <a:ln w="6350">
                <a:solidFill>
                  <a:srgbClr val="000000"/>
                </a:solidFill>
                <a:round/>
                <a:headEnd/>
                <a:tailEnd/>
              </a:ln>
            </p:spPr>
            <p:txBody>
              <a:bodyPr/>
              <a:lstStyle/>
              <a:p>
                <a:endParaRPr lang="zh-CN" altLang="en-US"/>
              </a:p>
            </p:txBody>
          </p:sp>
          <p:sp>
            <p:nvSpPr>
              <p:cNvPr id="43464" name="Line 456"/>
              <p:cNvSpPr>
                <a:spLocks noChangeShapeType="1"/>
              </p:cNvSpPr>
              <p:nvPr/>
            </p:nvSpPr>
            <p:spPr bwMode="auto">
              <a:xfrm flipH="1">
                <a:off x="3880" y="2085"/>
                <a:ext cx="12" cy="2"/>
              </a:xfrm>
              <a:prstGeom prst="line">
                <a:avLst/>
              </a:prstGeom>
              <a:noFill/>
              <a:ln w="6350">
                <a:solidFill>
                  <a:srgbClr val="000000"/>
                </a:solidFill>
                <a:round/>
                <a:headEnd/>
                <a:tailEnd/>
              </a:ln>
            </p:spPr>
            <p:txBody>
              <a:bodyPr/>
              <a:lstStyle/>
              <a:p>
                <a:endParaRPr lang="zh-CN" altLang="en-US"/>
              </a:p>
            </p:txBody>
          </p:sp>
          <p:sp>
            <p:nvSpPr>
              <p:cNvPr id="43465" name="Freeform 457"/>
              <p:cNvSpPr>
                <a:spLocks/>
              </p:cNvSpPr>
              <p:nvPr/>
            </p:nvSpPr>
            <p:spPr bwMode="auto">
              <a:xfrm>
                <a:off x="3856" y="2087"/>
                <a:ext cx="12" cy="1"/>
              </a:xfrm>
              <a:custGeom>
                <a:avLst/>
                <a:gdLst/>
                <a:ahLst/>
                <a:cxnLst>
                  <a:cxn ang="0">
                    <a:pos x="8" y="0"/>
                  </a:cxn>
                  <a:cxn ang="0">
                    <a:pos x="7" y="0"/>
                  </a:cxn>
                  <a:cxn ang="0">
                    <a:pos x="0" y="0"/>
                  </a:cxn>
                </a:cxnLst>
                <a:rect l="0" t="0" r="r" b="b"/>
                <a:pathLst>
                  <a:path w="8">
                    <a:moveTo>
                      <a:pt x="8" y="0"/>
                    </a:moveTo>
                    <a:lnTo>
                      <a:pt x="7" y="0"/>
                    </a:lnTo>
                    <a:lnTo>
                      <a:pt x="0" y="0"/>
                    </a:lnTo>
                  </a:path>
                </a:pathLst>
              </a:custGeom>
              <a:noFill/>
              <a:ln w="6350">
                <a:solidFill>
                  <a:srgbClr val="000000"/>
                </a:solidFill>
                <a:prstDash val="solid"/>
                <a:round/>
                <a:headEnd/>
                <a:tailEnd/>
              </a:ln>
            </p:spPr>
            <p:txBody>
              <a:bodyPr/>
              <a:lstStyle/>
              <a:p>
                <a:endParaRPr lang="zh-CN" altLang="en-US"/>
              </a:p>
            </p:txBody>
          </p:sp>
          <p:sp>
            <p:nvSpPr>
              <p:cNvPr id="43466" name="Line 458"/>
              <p:cNvSpPr>
                <a:spLocks noChangeShapeType="1"/>
              </p:cNvSpPr>
              <p:nvPr/>
            </p:nvSpPr>
            <p:spPr bwMode="auto">
              <a:xfrm flipH="1">
                <a:off x="3832" y="2085"/>
                <a:ext cx="12" cy="1"/>
              </a:xfrm>
              <a:prstGeom prst="line">
                <a:avLst/>
              </a:prstGeom>
              <a:noFill/>
              <a:ln w="6350">
                <a:solidFill>
                  <a:srgbClr val="000000"/>
                </a:solidFill>
                <a:round/>
                <a:headEnd/>
                <a:tailEnd/>
              </a:ln>
            </p:spPr>
            <p:txBody>
              <a:bodyPr/>
              <a:lstStyle/>
              <a:p>
                <a:endParaRPr lang="zh-CN" altLang="en-US"/>
              </a:p>
            </p:txBody>
          </p:sp>
          <p:sp>
            <p:nvSpPr>
              <p:cNvPr id="43467" name="Line 459"/>
              <p:cNvSpPr>
                <a:spLocks noChangeShapeType="1"/>
              </p:cNvSpPr>
              <p:nvPr/>
            </p:nvSpPr>
            <p:spPr bwMode="auto">
              <a:xfrm flipH="1" flipV="1">
                <a:off x="3808" y="2084"/>
                <a:ext cx="12" cy="1"/>
              </a:xfrm>
              <a:prstGeom prst="line">
                <a:avLst/>
              </a:prstGeom>
              <a:noFill/>
              <a:ln w="6350">
                <a:solidFill>
                  <a:srgbClr val="000000"/>
                </a:solidFill>
                <a:round/>
                <a:headEnd/>
                <a:tailEnd/>
              </a:ln>
            </p:spPr>
            <p:txBody>
              <a:bodyPr/>
              <a:lstStyle/>
              <a:p>
                <a:endParaRPr lang="zh-CN" altLang="en-US"/>
              </a:p>
            </p:txBody>
          </p:sp>
          <p:sp>
            <p:nvSpPr>
              <p:cNvPr id="43468" name="Line 460"/>
              <p:cNvSpPr>
                <a:spLocks noChangeShapeType="1"/>
              </p:cNvSpPr>
              <p:nvPr/>
            </p:nvSpPr>
            <p:spPr bwMode="auto">
              <a:xfrm flipH="1" flipV="1">
                <a:off x="3784" y="2082"/>
                <a:ext cx="12" cy="2"/>
              </a:xfrm>
              <a:prstGeom prst="line">
                <a:avLst/>
              </a:prstGeom>
              <a:noFill/>
              <a:ln w="6350">
                <a:solidFill>
                  <a:srgbClr val="000000"/>
                </a:solidFill>
                <a:round/>
                <a:headEnd/>
                <a:tailEnd/>
              </a:ln>
            </p:spPr>
            <p:txBody>
              <a:bodyPr/>
              <a:lstStyle/>
              <a:p>
                <a:endParaRPr lang="zh-CN" altLang="en-US"/>
              </a:p>
            </p:txBody>
          </p:sp>
          <p:sp>
            <p:nvSpPr>
              <p:cNvPr id="43469" name="Freeform 461"/>
              <p:cNvSpPr>
                <a:spLocks/>
              </p:cNvSpPr>
              <p:nvPr/>
            </p:nvSpPr>
            <p:spPr bwMode="auto">
              <a:xfrm>
                <a:off x="3760" y="2079"/>
                <a:ext cx="12" cy="2"/>
              </a:xfrm>
              <a:custGeom>
                <a:avLst/>
                <a:gdLst/>
                <a:ahLst/>
                <a:cxnLst>
                  <a:cxn ang="0">
                    <a:pos x="8" y="1"/>
                  </a:cxn>
                  <a:cxn ang="0">
                    <a:pos x="3" y="0"/>
                  </a:cxn>
                  <a:cxn ang="0">
                    <a:pos x="0" y="0"/>
                  </a:cxn>
                </a:cxnLst>
                <a:rect l="0" t="0" r="r" b="b"/>
                <a:pathLst>
                  <a:path w="8" h="1">
                    <a:moveTo>
                      <a:pt x="8" y="1"/>
                    </a:moveTo>
                    <a:lnTo>
                      <a:pt x="3" y="0"/>
                    </a:lnTo>
                    <a:lnTo>
                      <a:pt x="0" y="0"/>
                    </a:lnTo>
                  </a:path>
                </a:pathLst>
              </a:custGeom>
              <a:noFill/>
              <a:ln w="6350">
                <a:solidFill>
                  <a:srgbClr val="000000"/>
                </a:solidFill>
                <a:prstDash val="solid"/>
                <a:round/>
                <a:headEnd/>
                <a:tailEnd/>
              </a:ln>
            </p:spPr>
            <p:txBody>
              <a:bodyPr/>
              <a:lstStyle/>
              <a:p>
                <a:endParaRPr lang="zh-CN" altLang="en-US"/>
              </a:p>
            </p:txBody>
          </p:sp>
          <p:sp>
            <p:nvSpPr>
              <p:cNvPr id="43470" name="Line 462"/>
              <p:cNvSpPr>
                <a:spLocks noChangeShapeType="1"/>
              </p:cNvSpPr>
              <p:nvPr/>
            </p:nvSpPr>
            <p:spPr bwMode="auto">
              <a:xfrm flipH="1" flipV="1">
                <a:off x="3736" y="2075"/>
                <a:ext cx="12" cy="1"/>
              </a:xfrm>
              <a:prstGeom prst="line">
                <a:avLst/>
              </a:prstGeom>
              <a:noFill/>
              <a:ln w="6350">
                <a:solidFill>
                  <a:srgbClr val="000000"/>
                </a:solidFill>
                <a:round/>
                <a:headEnd/>
                <a:tailEnd/>
              </a:ln>
            </p:spPr>
            <p:txBody>
              <a:bodyPr/>
              <a:lstStyle/>
              <a:p>
                <a:endParaRPr lang="zh-CN" altLang="en-US"/>
              </a:p>
            </p:txBody>
          </p:sp>
          <p:sp>
            <p:nvSpPr>
              <p:cNvPr id="43471" name="Line 463"/>
              <p:cNvSpPr>
                <a:spLocks noChangeShapeType="1"/>
              </p:cNvSpPr>
              <p:nvPr/>
            </p:nvSpPr>
            <p:spPr bwMode="auto">
              <a:xfrm flipH="1" flipV="1">
                <a:off x="3712" y="2072"/>
                <a:ext cx="12" cy="1"/>
              </a:xfrm>
              <a:prstGeom prst="line">
                <a:avLst/>
              </a:prstGeom>
              <a:noFill/>
              <a:ln w="6350">
                <a:solidFill>
                  <a:srgbClr val="000000"/>
                </a:solidFill>
                <a:round/>
                <a:headEnd/>
                <a:tailEnd/>
              </a:ln>
            </p:spPr>
            <p:txBody>
              <a:bodyPr/>
              <a:lstStyle/>
              <a:p>
                <a:endParaRPr lang="zh-CN" altLang="en-US"/>
              </a:p>
            </p:txBody>
          </p:sp>
          <p:sp>
            <p:nvSpPr>
              <p:cNvPr id="43472" name="Line 464"/>
              <p:cNvSpPr>
                <a:spLocks noChangeShapeType="1"/>
              </p:cNvSpPr>
              <p:nvPr/>
            </p:nvSpPr>
            <p:spPr bwMode="auto">
              <a:xfrm flipH="1" flipV="1">
                <a:off x="3688" y="2064"/>
                <a:ext cx="12" cy="3"/>
              </a:xfrm>
              <a:prstGeom prst="line">
                <a:avLst/>
              </a:prstGeom>
              <a:noFill/>
              <a:ln w="6350">
                <a:solidFill>
                  <a:srgbClr val="000000"/>
                </a:solidFill>
                <a:round/>
                <a:headEnd/>
                <a:tailEnd/>
              </a:ln>
            </p:spPr>
            <p:txBody>
              <a:bodyPr/>
              <a:lstStyle/>
              <a:p>
                <a:endParaRPr lang="zh-CN" altLang="en-US"/>
              </a:p>
            </p:txBody>
          </p:sp>
          <p:sp>
            <p:nvSpPr>
              <p:cNvPr id="43473" name="Line 465"/>
              <p:cNvSpPr>
                <a:spLocks noChangeShapeType="1"/>
              </p:cNvSpPr>
              <p:nvPr/>
            </p:nvSpPr>
            <p:spPr bwMode="auto">
              <a:xfrm flipH="1" flipV="1">
                <a:off x="3667" y="2055"/>
                <a:ext cx="10" cy="5"/>
              </a:xfrm>
              <a:prstGeom prst="line">
                <a:avLst/>
              </a:prstGeom>
              <a:noFill/>
              <a:ln w="6350">
                <a:solidFill>
                  <a:srgbClr val="000000"/>
                </a:solidFill>
                <a:round/>
                <a:headEnd/>
                <a:tailEnd/>
              </a:ln>
            </p:spPr>
            <p:txBody>
              <a:bodyPr/>
              <a:lstStyle/>
              <a:p>
                <a:endParaRPr lang="zh-CN" altLang="en-US"/>
              </a:p>
            </p:txBody>
          </p:sp>
          <p:sp>
            <p:nvSpPr>
              <p:cNvPr id="43474" name="Freeform 466"/>
              <p:cNvSpPr>
                <a:spLocks/>
              </p:cNvSpPr>
              <p:nvPr/>
            </p:nvSpPr>
            <p:spPr bwMode="auto">
              <a:xfrm>
                <a:off x="3647" y="2042"/>
                <a:ext cx="9" cy="7"/>
              </a:xfrm>
              <a:custGeom>
                <a:avLst/>
                <a:gdLst/>
                <a:ahLst/>
                <a:cxnLst>
                  <a:cxn ang="0">
                    <a:pos x="6" y="5"/>
                  </a:cxn>
                  <a:cxn ang="0">
                    <a:pos x="4" y="4"/>
                  </a:cxn>
                  <a:cxn ang="0">
                    <a:pos x="0" y="0"/>
                  </a:cxn>
                </a:cxnLst>
                <a:rect l="0" t="0" r="r" b="b"/>
                <a:pathLst>
                  <a:path w="6" h="5">
                    <a:moveTo>
                      <a:pt x="6" y="5"/>
                    </a:moveTo>
                    <a:lnTo>
                      <a:pt x="4" y="4"/>
                    </a:lnTo>
                    <a:lnTo>
                      <a:pt x="0" y="0"/>
                    </a:lnTo>
                  </a:path>
                </a:pathLst>
              </a:custGeom>
              <a:noFill/>
              <a:ln w="6350">
                <a:solidFill>
                  <a:srgbClr val="000000"/>
                </a:solidFill>
                <a:prstDash val="solid"/>
                <a:round/>
                <a:headEnd/>
                <a:tailEnd/>
              </a:ln>
            </p:spPr>
            <p:txBody>
              <a:bodyPr/>
              <a:lstStyle/>
              <a:p>
                <a:endParaRPr lang="zh-CN" altLang="en-US"/>
              </a:p>
            </p:txBody>
          </p:sp>
          <p:sp>
            <p:nvSpPr>
              <p:cNvPr id="43475" name="Line 467"/>
              <p:cNvSpPr>
                <a:spLocks noChangeShapeType="1"/>
              </p:cNvSpPr>
              <p:nvPr/>
            </p:nvSpPr>
            <p:spPr bwMode="auto">
              <a:xfrm flipV="1">
                <a:off x="3641" y="2030"/>
                <a:ext cx="1" cy="1"/>
              </a:xfrm>
              <a:prstGeom prst="line">
                <a:avLst/>
              </a:prstGeom>
              <a:noFill/>
              <a:ln w="6350">
                <a:solidFill>
                  <a:srgbClr val="000000"/>
                </a:solidFill>
                <a:round/>
                <a:headEnd/>
                <a:tailEnd/>
              </a:ln>
            </p:spPr>
            <p:txBody>
              <a:bodyPr/>
              <a:lstStyle/>
              <a:p>
                <a:endParaRPr lang="zh-CN" altLang="en-US"/>
              </a:p>
            </p:txBody>
          </p:sp>
          <p:sp>
            <p:nvSpPr>
              <p:cNvPr id="43476" name="Line 468"/>
              <p:cNvSpPr>
                <a:spLocks noChangeShapeType="1"/>
              </p:cNvSpPr>
              <p:nvPr/>
            </p:nvSpPr>
            <p:spPr bwMode="auto">
              <a:xfrm>
                <a:off x="3641" y="2030"/>
                <a:ext cx="1" cy="12"/>
              </a:xfrm>
              <a:prstGeom prst="line">
                <a:avLst/>
              </a:prstGeom>
              <a:noFill/>
              <a:ln w="6350">
                <a:solidFill>
                  <a:srgbClr val="000000"/>
                </a:solidFill>
                <a:round/>
                <a:headEnd/>
                <a:tailEnd/>
              </a:ln>
            </p:spPr>
            <p:txBody>
              <a:bodyPr/>
              <a:lstStyle/>
              <a:p>
                <a:endParaRPr lang="zh-CN" altLang="en-US"/>
              </a:p>
            </p:txBody>
          </p:sp>
          <p:sp>
            <p:nvSpPr>
              <p:cNvPr id="43477" name="Line 469"/>
              <p:cNvSpPr>
                <a:spLocks noChangeShapeType="1"/>
              </p:cNvSpPr>
              <p:nvPr/>
            </p:nvSpPr>
            <p:spPr bwMode="auto">
              <a:xfrm>
                <a:off x="3641" y="2054"/>
                <a:ext cx="1" cy="12"/>
              </a:xfrm>
              <a:prstGeom prst="line">
                <a:avLst/>
              </a:prstGeom>
              <a:noFill/>
              <a:ln w="6350">
                <a:solidFill>
                  <a:srgbClr val="000000"/>
                </a:solidFill>
                <a:round/>
                <a:headEnd/>
                <a:tailEnd/>
              </a:ln>
            </p:spPr>
            <p:txBody>
              <a:bodyPr/>
              <a:lstStyle/>
              <a:p>
                <a:endParaRPr lang="zh-CN" altLang="en-US"/>
              </a:p>
            </p:txBody>
          </p:sp>
          <p:sp>
            <p:nvSpPr>
              <p:cNvPr id="43478" name="Line 470"/>
              <p:cNvSpPr>
                <a:spLocks noChangeShapeType="1"/>
              </p:cNvSpPr>
              <p:nvPr/>
            </p:nvSpPr>
            <p:spPr bwMode="auto">
              <a:xfrm>
                <a:off x="3641" y="2078"/>
                <a:ext cx="1" cy="12"/>
              </a:xfrm>
              <a:prstGeom prst="line">
                <a:avLst/>
              </a:prstGeom>
              <a:noFill/>
              <a:ln w="6350">
                <a:solidFill>
                  <a:srgbClr val="000000"/>
                </a:solidFill>
                <a:round/>
                <a:headEnd/>
                <a:tailEnd/>
              </a:ln>
            </p:spPr>
            <p:txBody>
              <a:bodyPr/>
              <a:lstStyle/>
              <a:p>
                <a:endParaRPr lang="zh-CN" altLang="en-US"/>
              </a:p>
            </p:txBody>
          </p:sp>
          <p:sp>
            <p:nvSpPr>
              <p:cNvPr id="43479" name="Line 471"/>
              <p:cNvSpPr>
                <a:spLocks noChangeShapeType="1"/>
              </p:cNvSpPr>
              <p:nvPr/>
            </p:nvSpPr>
            <p:spPr bwMode="auto">
              <a:xfrm>
                <a:off x="3641" y="2102"/>
                <a:ext cx="1" cy="12"/>
              </a:xfrm>
              <a:prstGeom prst="line">
                <a:avLst/>
              </a:prstGeom>
              <a:noFill/>
              <a:ln w="6350">
                <a:solidFill>
                  <a:srgbClr val="000000"/>
                </a:solidFill>
                <a:round/>
                <a:headEnd/>
                <a:tailEnd/>
              </a:ln>
            </p:spPr>
            <p:txBody>
              <a:bodyPr/>
              <a:lstStyle/>
              <a:p>
                <a:endParaRPr lang="zh-CN" altLang="en-US"/>
              </a:p>
            </p:txBody>
          </p:sp>
          <p:sp>
            <p:nvSpPr>
              <p:cNvPr id="43480" name="Line 472"/>
              <p:cNvSpPr>
                <a:spLocks noChangeShapeType="1"/>
              </p:cNvSpPr>
              <p:nvPr/>
            </p:nvSpPr>
            <p:spPr bwMode="auto">
              <a:xfrm>
                <a:off x="3641" y="2126"/>
                <a:ext cx="1" cy="12"/>
              </a:xfrm>
              <a:prstGeom prst="line">
                <a:avLst/>
              </a:prstGeom>
              <a:noFill/>
              <a:ln w="6350">
                <a:solidFill>
                  <a:srgbClr val="000000"/>
                </a:solidFill>
                <a:round/>
                <a:headEnd/>
                <a:tailEnd/>
              </a:ln>
            </p:spPr>
            <p:txBody>
              <a:bodyPr/>
              <a:lstStyle/>
              <a:p>
                <a:endParaRPr lang="zh-CN" altLang="en-US"/>
              </a:p>
            </p:txBody>
          </p:sp>
          <p:sp>
            <p:nvSpPr>
              <p:cNvPr id="43481" name="Line 473"/>
              <p:cNvSpPr>
                <a:spLocks noChangeShapeType="1"/>
              </p:cNvSpPr>
              <p:nvPr/>
            </p:nvSpPr>
            <p:spPr bwMode="auto">
              <a:xfrm>
                <a:off x="3641" y="2150"/>
                <a:ext cx="1" cy="12"/>
              </a:xfrm>
              <a:prstGeom prst="line">
                <a:avLst/>
              </a:prstGeom>
              <a:noFill/>
              <a:ln w="6350">
                <a:solidFill>
                  <a:srgbClr val="000000"/>
                </a:solidFill>
                <a:round/>
                <a:headEnd/>
                <a:tailEnd/>
              </a:ln>
            </p:spPr>
            <p:txBody>
              <a:bodyPr/>
              <a:lstStyle/>
              <a:p>
                <a:endParaRPr lang="zh-CN" altLang="en-US"/>
              </a:p>
            </p:txBody>
          </p:sp>
          <p:sp>
            <p:nvSpPr>
              <p:cNvPr id="43482" name="Line 474"/>
              <p:cNvSpPr>
                <a:spLocks noChangeShapeType="1"/>
              </p:cNvSpPr>
              <p:nvPr/>
            </p:nvSpPr>
            <p:spPr bwMode="auto">
              <a:xfrm>
                <a:off x="3641" y="2174"/>
                <a:ext cx="1" cy="12"/>
              </a:xfrm>
              <a:prstGeom prst="line">
                <a:avLst/>
              </a:prstGeom>
              <a:noFill/>
              <a:ln w="6350">
                <a:solidFill>
                  <a:srgbClr val="000000"/>
                </a:solidFill>
                <a:round/>
                <a:headEnd/>
                <a:tailEnd/>
              </a:ln>
            </p:spPr>
            <p:txBody>
              <a:bodyPr/>
              <a:lstStyle/>
              <a:p>
                <a:endParaRPr lang="zh-CN" altLang="en-US"/>
              </a:p>
            </p:txBody>
          </p:sp>
          <p:sp>
            <p:nvSpPr>
              <p:cNvPr id="43483" name="Line 475"/>
              <p:cNvSpPr>
                <a:spLocks noChangeShapeType="1"/>
              </p:cNvSpPr>
              <p:nvPr/>
            </p:nvSpPr>
            <p:spPr bwMode="auto">
              <a:xfrm>
                <a:off x="3641" y="2198"/>
                <a:ext cx="1" cy="12"/>
              </a:xfrm>
              <a:prstGeom prst="line">
                <a:avLst/>
              </a:prstGeom>
              <a:noFill/>
              <a:ln w="6350">
                <a:solidFill>
                  <a:srgbClr val="000000"/>
                </a:solidFill>
                <a:round/>
                <a:headEnd/>
                <a:tailEnd/>
              </a:ln>
            </p:spPr>
            <p:txBody>
              <a:bodyPr/>
              <a:lstStyle/>
              <a:p>
                <a:endParaRPr lang="zh-CN" altLang="en-US"/>
              </a:p>
            </p:txBody>
          </p:sp>
          <p:sp>
            <p:nvSpPr>
              <p:cNvPr id="43484" name="Line 476"/>
              <p:cNvSpPr>
                <a:spLocks noChangeShapeType="1"/>
              </p:cNvSpPr>
              <p:nvPr/>
            </p:nvSpPr>
            <p:spPr bwMode="auto">
              <a:xfrm>
                <a:off x="3641" y="2222"/>
                <a:ext cx="1" cy="12"/>
              </a:xfrm>
              <a:prstGeom prst="line">
                <a:avLst/>
              </a:prstGeom>
              <a:noFill/>
              <a:ln w="6350">
                <a:solidFill>
                  <a:srgbClr val="000000"/>
                </a:solidFill>
                <a:round/>
                <a:headEnd/>
                <a:tailEnd/>
              </a:ln>
            </p:spPr>
            <p:txBody>
              <a:bodyPr/>
              <a:lstStyle/>
              <a:p>
                <a:endParaRPr lang="zh-CN" altLang="en-US"/>
              </a:p>
            </p:txBody>
          </p:sp>
          <p:sp>
            <p:nvSpPr>
              <p:cNvPr id="43485" name="Line 477"/>
              <p:cNvSpPr>
                <a:spLocks noChangeShapeType="1"/>
              </p:cNvSpPr>
              <p:nvPr/>
            </p:nvSpPr>
            <p:spPr bwMode="auto">
              <a:xfrm>
                <a:off x="3641" y="2246"/>
                <a:ext cx="1" cy="9"/>
              </a:xfrm>
              <a:prstGeom prst="line">
                <a:avLst/>
              </a:prstGeom>
              <a:noFill/>
              <a:ln w="6350">
                <a:solidFill>
                  <a:srgbClr val="000000"/>
                </a:solidFill>
                <a:round/>
                <a:headEnd/>
                <a:tailEnd/>
              </a:ln>
            </p:spPr>
            <p:txBody>
              <a:bodyPr/>
              <a:lstStyle/>
              <a:p>
                <a:endParaRPr lang="zh-CN" altLang="en-US"/>
              </a:p>
            </p:txBody>
          </p:sp>
          <p:sp>
            <p:nvSpPr>
              <p:cNvPr id="43486" name="Line 478"/>
              <p:cNvSpPr>
                <a:spLocks noChangeShapeType="1"/>
              </p:cNvSpPr>
              <p:nvPr/>
            </p:nvSpPr>
            <p:spPr bwMode="auto">
              <a:xfrm>
                <a:off x="4091" y="2030"/>
                <a:ext cx="1" cy="12"/>
              </a:xfrm>
              <a:prstGeom prst="line">
                <a:avLst/>
              </a:prstGeom>
              <a:noFill/>
              <a:ln w="6350">
                <a:solidFill>
                  <a:srgbClr val="000000"/>
                </a:solidFill>
                <a:round/>
                <a:headEnd/>
                <a:tailEnd/>
              </a:ln>
            </p:spPr>
            <p:txBody>
              <a:bodyPr/>
              <a:lstStyle/>
              <a:p>
                <a:endParaRPr lang="zh-CN" altLang="en-US"/>
              </a:p>
            </p:txBody>
          </p:sp>
          <p:sp>
            <p:nvSpPr>
              <p:cNvPr id="43487" name="Line 479"/>
              <p:cNvSpPr>
                <a:spLocks noChangeShapeType="1"/>
              </p:cNvSpPr>
              <p:nvPr/>
            </p:nvSpPr>
            <p:spPr bwMode="auto">
              <a:xfrm>
                <a:off x="4091" y="2054"/>
                <a:ext cx="1" cy="12"/>
              </a:xfrm>
              <a:prstGeom prst="line">
                <a:avLst/>
              </a:prstGeom>
              <a:noFill/>
              <a:ln w="6350">
                <a:solidFill>
                  <a:srgbClr val="000000"/>
                </a:solidFill>
                <a:round/>
                <a:headEnd/>
                <a:tailEnd/>
              </a:ln>
            </p:spPr>
            <p:txBody>
              <a:bodyPr/>
              <a:lstStyle/>
              <a:p>
                <a:endParaRPr lang="zh-CN" altLang="en-US"/>
              </a:p>
            </p:txBody>
          </p:sp>
          <p:sp>
            <p:nvSpPr>
              <p:cNvPr id="43488" name="Line 480"/>
              <p:cNvSpPr>
                <a:spLocks noChangeShapeType="1"/>
              </p:cNvSpPr>
              <p:nvPr/>
            </p:nvSpPr>
            <p:spPr bwMode="auto">
              <a:xfrm>
                <a:off x="4091" y="2078"/>
                <a:ext cx="1" cy="12"/>
              </a:xfrm>
              <a:prstGeom prst="line">
                <a:avLst/>
              </a:prstGeom>
              <a:noFill/>
              <a:ln w="6350">
                <a:solidFill>
                  <a:srgbClr val="000000"/>
                </a:solidFill>
                <a:round/>
                <a:headEnd/>
                <a:tailEnd/>
              </a:ln>
            </p:spPr>
            <p:txBody>
              <a:bodyPr/>
              <a:lstStyle/>
              <a:p>
                <a:endParaRPr lang="zh-CN" altLang="en-US"/>
              </a:p>
            </p:txBody>
          </p:sp>
          <p:sp>
            <p:nvSpPr>
              <p:cNvPr id="43489" name="Line 481"/>
              <p:cNvSpPr>
                <a:spLocks noChangeShapeType="1"/>
              </p:cNvSpPr>
              <p:nvPr/>
            </p:nvSpPr>
            <p:spPr bwMode="auto">
              <a:xfrm>
                <a:off x="4091" y="2102"/>
                <a:ext cx="1" cy="12"/>
              </a:xfrm>
              <a:prstGeom prst="line">
                <a:avLst/>
              </a:prstGeom>
              <a:noFill/>
              <a:ln w="6350">
                <a:solidFill>
                  <a:srgbClr val="000000"/>
                </a:solidFill>
                <a:round/>
                <a:headEnd/>
                <a:tailEnd/>
              </a:ln>
            </p:spPr>
            <p:txBody>
              <a:bodyPr/>
              <a:lstStyle/>
              <a:p>
                <a:endParaRPr lang="zh-CN" altLang="en-US"/>
              </a:p>
            </p:txBody>
          </p:sp>
          <p:sp>
            <p:nvSpPr>
              <p:cNvPr id="43490" name="Line 482"/>
              <p:cNvSpPr>
                <a:spLocks noChangeShapeType="1"/>
              </p:cNvSpPr>
              <p:nvPr/>
            </p:nvSpPr>
            <p:spPr bwMode="auto">
              <a:xfrm>
                <a:off x="4091" y="2126"/>
                <a:ext cx="1" cy="12"/>
              </a:xfrm>
              <a:prstGeom prst="line">
                <a:avLst/>
              </a:prstGeom>
              <a:noFill/>
              <a:ln w="6350">
                <a:solidFill>
                  <a:srgbClr val="000000"/>
                </a:solidFill>
                <a:round/>
                <a:headEnd/>
                <a:tailEnd/>
              </a:ln>
            </p:spPr>
            <p:txBody>
              <a:bodyPr/>
              <a:lstStyle/>
              <a:p>
                <a:endParaRPr lang="zh-CN" altLang="en-US"/>
              </a:p>
            </p:txBody>
          </p:sp>
          <p:sp>
            <p:nvSpPr>
              <p:cNvPr id="43491" name="Line 483"/>
              <p:cNvSpPr>
                <a:spLocks noChangeShapeType="1"/>
              </p:cNvSpPr>
              <p:nvPr/>
            </p:nvSpPr>
            <p:spPr bwMode="auto">
              <a:xfrm>
                <a:off x="4091" y="2150"/>
                <a:ext cx="1" cy="12"/>
              </a:xfrm>
              <a:prstGeom prst="line">
                <a:avLst/>
              </a:prstGeom>
              <a:noFill/>
              <a:ln w="6350">
                <a:solidFill>
                  <a:srgbClr val="000000"/>
                </a:solidFill>
                <a:round/>
                <a:headEnd/>
                <a:tailEnd/>
              </a:ln>
            </p:spPr>
            <p:txBody>
              <a:bodyPr/>
              <a:lstStyle/>
              <a:p>
                <a:endParaRPr lang="zh-CN" altLang="en-US"/>
              </a:p>
            </p:txBody>
          </p:sp>
          <p:sp>
            <p:nvSpPr>
              <p:cNvPr id="43492" name="Line 484"/>
              <p:cNvSpPr>
                <a:spLocks noChangeShapeType="1"/>
              </p:cNvSpPr>
              <p:nvPr/>
            </p:nvSpPr>
            <p:spPr bwMode="auto">
              <a:xfrm>
                <a:off x="4091" y="2174"/>
                <a:ext cx="1" cy="12"/>
              </a:xfrm>
              <a:prstGeom prst="line">
                <a:avLst/>
              </a:prstGeom>
              <a:noFill/>
              <a:ln w="6350">
                <a:solidFill>
                  <a:srgbClr val="000000"/>
                </a:solidFill>
                <a:round/>
                <a:headEnd/>
                <a:tailEnd/>
              </a:ln>
            </p:spPr>
            <p:txBody>
              <a:bodyPr/>
              <a:lstStyle/>
              <a:p>
                <a:endParaRPr lang="zh-CN" altLang="en-US"/>
              </a:p>
            </p:txBody>
          </p:sp>
          <p:sp>
            <p:nvSpPr>
              <p:cNvPr id="43493" name="Line 485"/>
              <p:cNvSpPr>
                <a:spLocks noChangeShapeType="1"/>
              </p:cNvSpPr>
              <p:nvPr/>
            </p:nvSpPr>
            <p:spPr bwMode="auto">
              <a:xfrm>
                <a:off x="4091" y="2198"/>
                <a:ext cx="1" cy="12"/>
              </a:xfrm>
              <a:prstGeom prst="line">
                <a:avLst/>
              </a:prstGeom>
              <a:noFill/>
              <a:ln w="6350">
                <a:solidFill>
                  <a:srgbClr val="000000"/>
                </a:solidFill>
                <a:round/>
                <a:headEnd/>
                <a:tailEnd/>
              </a:ln>
            </p:spPr>
            <p:txBody>
              <a:bodyPr/>
              <a:lstStyle/>
              <a:p>
                <a:endParaRPr lang="zh-CN" altLang="en-US"/>
              </a:p>
            </p:txBody>
          </p:sp>
          <p:sp>
            <p:nvSpPr>
              <p:cNvPr id="43494" name="Line 486"/>
              <p:cNvSpPr>
                <a:spLocks noChangeShapeType="1"/>
              </p:cNvSpPr>
              <p:nvPr/>
            </p:nvSpPr>
            <p:spPr bwMode="auto">
              <a:xfrm>
                <a:off x="4091" y="2222"/>
                <a:ext cx="1" cy="12"/>
              </a:xfrm>
              <a:prstGeom prst="line">
                <a:avLst/>
              </a:prstGeom>
              <a:noFill/>
              <a:ln w="6350">
                <a:solidFill>
                  <a:srgbClr val="000000"/>
                </a:solidFill>
                <a:round/>
                <a:headEnd/>
                <a:tailEnd/>
              </a:ln>
            </p:spPr>
            <p:txBody>
              <a:bodyPr/>
              <a:lstStyle/>
              <a:p>
                <a:endParaRPr lang="zh-CN" altLang="en-US"/>
              </a:p>
            </p:txBody>
          </p:sp>
          <p:sp>
            <p:nvSpPr>
              <p:cNvPr id="43495" name="Line 487"/>
              <p:cNvSpPr>
                <a:spLocks noChangeShapeType="1"/>
              </p:cNvSpPr>
              <p:nvPr/>
            </p:nvSpPr>
            <p:spPr bwMode="auto">
              <a:xfrm>
                <a:off x="4091" y="2246"/>
                <a:ext cx="1" cy="9"/>
              </a:xfrm>
              <a:prstGeom prst="line">
                <a:avLst/>
              </a:prstGeom>
              <a:noFill/>
              <a:ln w="6350">
                <a:solidFill>
                  <a:srgbClr val="000000"/>
                </a:solidFill>
                <a:round/>
                <a:headEnd/>
                <a:tailEnd/>
              </a:ln>
            </p:spPr>
            <p:txBody>
              <a:bodyPr/>
              <a:lstStyle/>
              <a:p>
                <a:endParaRPr lang="zh-CN" altLang="en-US"/>
              </a:p>
            </p:txBody>
          </p:sp>
          <p:sp>
            <p:nvSpPr>
              <p:cNvPr id="43496" name="Freeform 488"/>
              <p:cNvSpPr>
                <a:spLocks/>
              </p:cNvSpPr>
              <p:nvPr/>
            </p:nvSpPr>
            <p:spPr bwMode="auto">
              <a:xfrm>
                <a:off x="4316" y="2199"/>
                <a:ext cx="450" cy="113"/>
              </a:xfrm>
              <a:custGeom>
                <a:avLst/>
                <a:gdLst/>
                <a:ahLst/>
                <a:cxnLst>
                  <a:cxn ang="0">
                    <a:pos x="0" y="56"/>
                  </a:cxn>
                  <a:cxn ang="0">
                    <a:pos x="3" y="47"/>
                  </a:cxn>
                  <a:cxn ang="0">
                    <a:pos x="12" y="38"/>
                  </a:cxn>
                  <a:cxn ang="0">
                    <a:pos x="25" y="30"/>
                  </a:cxn>
                  <a:cxn ang="0">
                    <a:pos x="43" y="23"/>
                  </a:cxn>
                  <a:cxn ang="0">
                    <a:pos x="66" y="17"/>
                  </a:cxn>
                  <a:cxn ang="0">
                    <a:pos x="93" y="11"/>
                  </a:cxn>
                  <a:cxn ang="0">
                    <a:pos x="123" y="6"/>
                  </a:cxn>
                  <a:cxn ang="0">
                    <a:pos x="156" y="2"/>
                  </a:cxn>
                  <a:cxn ang="0">
                    <a:pos x="190" y="0"/>
                  </a:cxn>
                  <a:cxn ang="0">
                    <a:pos x="225" y="0"/>
                  </a:cxn>
                  <a:cxn ang="0">
                    <a:pos x="261" y="0"/>
                  </a:cxn>
                  <a:cxn ang="0">
                    <a:pos x="295" y="2"/>
                  </a:cxn>
                  <a:cxn ang="0">
                    <a:pos x="327" y="6"/>
                  </a:cxn>
                  <a:cxn ang="0">
                    <a:pos x="358" y="11"/>
                  </a:cxn>
                  <a:cxn ang="0">
                    <a:pos x="384" y="17"/>
                  </a:cxn>
                  <a:cxn ang="0">
                    <a:pos x="408" y="23"/>
                  </a:cxn>
                  <a:cxn ang="0">
                    <a:pos x="426" y="30"/>
                  </a:cxn>
                  <a:cxn ang="0">
                    <a:pos x="439" y="38"/>
                  </a:cxn>
                  <a:cxn ang="0">
                    <a:pos x="448" y="47"/>
                  </a:cxn>
                  <a:cxn ang="0">
                    <a:pos x="450" y="56"/>
                  </a:cxn>
                  <a:cxn ang="0">
                    <a:pos x="448" y="65"/>
                  </a:cxn>
                  <a:cxn ang="0">
                    <a:pos x="439" y="74"/>
                  </a:cxn>
                  <a:cxn ang="0">
                    <a:pos x="426" y="81"/>
                  </a:cxn>
                  <a:cxn ang="0">
                    <a:pos x="408" y="89"/>
                  </a:cxn>
                  <a:cxn ang="0">
                    <a:pos x="384" y="96"/>
                  </a:cxn>
                  <a:cxn ang="0">
                    <a:pos x="358" y="101"/>
                  </a:cxn>
                  <a:cxn ang="0">
                    <a:pos x="327" y="105"/>
                  </a:cxn>
                  <a:cxn ang="0">
                    <a:pos x="295" y="110"/>
                  </a:cxn>
                  <a:cxn ang="0">
                    <a:pos x="261" y="111"/>
                  </a:cxn>
                  <a:cxn ang="0">
                    <a:pos x="225" y="113"/>
                  </a:cxn>
                  <a:cxn ang="0">
                    <a:pos x="190" y="111"/>
                  </a:cxn>
                  <a:cxn ang="0">
                    <a:pos x="156" y="110"/>
                  </a:cxn>
                  <a:cxn ang="0">
                    <a:pos x="123" y="105"/>
                  </a:cxn>
                  <a:cxn ang="0">
                    <a:pos x="93" y="101"/>
                  </a:cxn>
                  <a:cxn ang="0">
                    <a:pos x="66" y="96"/>
                  </a:cxn>
                  <a:cxn ang="0">
                    <a:pos x="43" y="89"/>
                  </a:cxn>
                  <a:cxn ang="0">
                    <a:pos x="25" y="81"/>
                  </a:cxn>
                  <a:cxn ang="0">
                    <a:pos x="12" y="74"/>
                  </a:cxn>
                  <a:cxn ang="0">
                    <a:pos x="3" y="65"/>
                  </a:cxn>
                  <a:cxn ang="0">
                    <a:pos x="0" y="56"/>
                  </a:cxn>
                </a:cxnLst>
                <a:rect l="0" t="0" r="r" b="b"/>
                <a:pathLst>
                  <a:path w="450" h="113">
                    <a:moveTo>
                      <a:pt x="0" y="56"/>
                    </a:moveTo>
                    <a:lnTo>
                      <a:pt x="3" y="47"/>
                    </a:lnTo>
                    <a:lnTo>
                      <a:pt x="12" y="38"/>
                    </a:lnTo>
                    <a:lnTo>
                      <a:pt x="25" y="30"/>
                    </a:lnTo>
                    <a:lnTo>
                      <a:pt x="43" y="23"/>
                    </a:lnTo>
                    <a:lnTo>
                      <a:pt x="66" y="17"/>
                    </a:lnTo>
                    <a:lnTo>
                      <a:pt x="93" y="11"/>
                    </a:lnTo>
                    <a:lnTo>
                      <a:pt x="123" y="6"/>
                    </a:lnTo>
                    <a:lnTo>
                      <a:pt x="156" y="2"/>
                    </a:lnTo>
                    <a:lnTo>
                      <a:pt x="190" y="0"/>
                    </a:lnTo>
                    <a:lnTo>
                      <a:pt x="225" y="0"/>
                    </a:lnTo>
                    <a:lnTo>
                      <a:pt x="261" y="0"/>
                    </a:lnTo>
                    <a:lnTo>
                      <a:pt x="295" y="2"/>
                    </a:lnTo>
                    <a:lnTo>
                      <a:pt x="327" y="6"/>
                    </a:lnTo>
                    <a:lnTo>
                      <a:pt x="358" y="11"/>
                    </a:lnTo>
                    <a:lnTo>
                      <a:pt x="384" y="17"/>
                    </a:lnTo>
                    <a:lnTo>
                      <a:pt x="408" y="23"/>
                    </a:lnTo>
                    <a:lnTo>
                      <a:pt x="426" y="30"/>
                    </a:lnTo>
                    <a:lnTo>
                      <a:pt x="439" y="38"/>
                    </a:lnTo>
                    <a:lnTo>
                      <a:pt x="448" y="47"/>
                    </a:lnTo>
                    <a:lnTo>
                      <a:pt x="450" y="56"/>
                    </a:lnTo>
                    <a:lnTo>
                      <a:pt x="448" y="65"/>
                    </a:lnTo>
                    <a:lnTo>
                      <a:pt x="439" y="74"/>
                    </a:lnTo>
                    <a:lnTo>
                      <a:pt x="426" y="81"/>
                    </a:lnTo>
                    <a:lnTo>
                      <a:pt x="408" y="89"/>
                    </a:lnTo>
                    <a:lnTo>
                      <a:pt x="384" y="96"/>
                    </a:lnTo>
                    <a:lnTo>
                      <a:pt x="358" y="101"/>
                    </a:lnTo>
                    <a:lnTo>
                      <a:pt x="327" y="105"/>
                    </a:lnTo>
                    <a:lnTo>
                      <a:pt x="295" y="110"/>
                    </a:lnTo>
                    <a:lnTo>
                      <a:pt x="261" y="111"/>
                    </a:lnTo>
                    <a:lnTo>
                      <a:pt x="225" y="113"/>
                    </a:lnTo>
                    <a:lnTo>
                      <a:pt x="190" y="111"/>
                    </a:lnTo>
                    <a:lnTo>
                      <a:pt x="156" y="110"/>
                    </a:lnTo>
                    <a:lnTo>
                      <a:pt x="123" y="105"/>
                    </a:lnTo>
                    <a:lnTo>
                      <a:pt x="93" y="101"/>
                    </a:lnTo>
                    <a:lnTo>
                      <a:pt x="66" y="96"/>
                    </a:lnTo>
                    <a:lnTo>
                      <a:pt x="43" y="89"/>
                    </a:lnTo>
                    <a:lnTo>
                      <a:pt x="25" y="81"/>
                    </a:lnTo>
                    <a:lnTo>
                      <a:pt x="12" y="74"/>
                    </a:lnTo>
                    <a:lnTo>
                      <a:pt x="3" y="65"/>
                    </a:lnTo>
                    <a:lnTo>
                      <a:pt x="0" y="56"/>
                    </a:lnTo>
                    <a:close/>
                  </a:path>
                </a:pathLst>
              </a:custGeom>
              <a:solidFill>
                <a:srgbClr val="FFFFFF"/>
              </a:solidFill>
              <a:ln w="9525">
                <a:noFill/>
                <a:round/>
                <a:headEnd/>
                <a:tailEnd/>
              </a:ln>
            </p:spPr>
            <p:txBody>
              <a:bodyPr/>
              <a:lstStyle/>
              <a:p>
                <a:endParaRPr lang="zh-CN" altLang="en-US"/>
              </a:p>
            </p:txBody>
          </p:sp>
          <p:sp>
            <p:nvSpPr>
              <p:cNvPr id="43497" name="Freeform 489"/>
              <p:cNvSpPr>
                <a:spLocks/>
              </p:cNvSpPr>
              <p:nvPr/>
            </p:nvSpPr>
            <p:spPr bwMode="auto">
              <a:xfrm>
                <a:off x="4316" y="2244"/>
                <a:ext cx="4" cy="11"/>
              </a:xfrm>
              <a:custGeom>
                <a:avLst/>
                <a:gdLst/>
                <a:ahLst/>
                <a:cxnLst>
                  <a:cxn ang="0">
                    <a:pos x="0" y="7"/>
                  </a:cxn>
                  <a:cxn ang="0">
                    <a:pos x="2" y="1"/>
                  </a:cxn>
                  <a:cxn ang="0">
                    <a:pos x="3" y="0"/>
                  </a:cxn>
                </a:cxnLst>
                <a:rect l="0" t="0" r="r" b="b"/>
                <a:pathLst>
                  <a:path w="3" h="7">
                    <a:moveTo>
                      <a:pt x="0" y="7"/>
                    </a:moveTo>
                    <a:lnTo>
                      <a:pt x="2" y="1"/>
                    </a:lnTo>
                    <a:lnTo>
                      <a:pt x="3" y="0"/>
                    </a:lnTo>
                  </a:path>
                </a:pathLst>
              </a:custGeom>
              <a:noFill/>
              <a:ln w="6350">
                <a:solidFill>
                  <a:srgbClr val="000000"/>
                </a:solidFill>
                <a:prstDash val="solid"/>
                <a:round/>
                <a:headEnd/>
                <a:tailEnd/>
              </a:ln>
            </p:spPr>
            <p:txBody>
              <a:bodyPr/>
              <a:lstStyle/>
              <a:p>
                <a:endParaRPr lang="zh-CN" altLang="en-US"/>
              </a:p>
            </p:txBody>
          </p:sp>
          <p:sp>
            <p:nvSpPr>
              <p:cNvPr id="43498" name="Line 490"/>
              <p:cNvSpPr>
                <a:spLocks noChangeShapeType="1"/>
              </p:cNvSpPr>
              <p:nvPr/>
            </p:nvSpPr>
            <p:spPr bwMode="auto">
              <a:xfrm flipV="1">
                <a:off x="4329" y="2231"/>
                <a:ext cx="11" cy="6"/>
              </a:xfrm>
              <a:prstGeom prst="line">
                <a:avLst/>
              </a:prstGeom>
              <a:noFill/>
              <a:ln w="6350">
                <a:solidFill>
                  <a:srgbClr val="000000"/>
                </a:solidFill>
                <a:round/>
                <a:headEnd/>
                <a:tailEnd/>
              </a:ln>
            </p:spPr>
            <p:txBody>
              <a:bodyPr/>
              <a:lstStyle/>
              <a:p>
                <a:endParaRPr lang="zh-CN" altLang="en-US"/>
              </a:p>
            </p:txBody>
          </p:sp>
          <p:sp>
            <p:nvSpPr>
              <p:cNvPr id="43499" name="Freeform 491"/>
              <p:cNvSpPr>
                <a:spLocks/>
              </p:cNvSpPr>
              <p:nvPr/>
            </p:nvSpPr>
            <p:spPr bwMode="auto">
              <a:xfrm>
                <a:off x="4350" y="2222"/>
                <a:ext cx="12" cy="3"/>
              </a:xfrm>
              <a:custGeom>
                <a:avLst/>
                <a:gdLst/>
                <a:ahLst/>
                <a:cxnLst>
                  <a:cxn ang="0">
                    <a:pos x="0" y="2"/>
                  </a:cxn>
                  <a:cxn ang="0">
                    <a:pos x="6" y="0"/>
                  </a:cxn>
                  <a:cxn ang="0">
                    <a:pos x="8" y="0"/>
                  </a:cxn>
                </a:cxnLst>
                <a:rect l="0" t="0" r="r" b="b"/>
                <a:pathLst>
                  <a:path w="8" h="2">
                    <a:moveTo>
                      <a:pt x="0" y="2"/>
                    </a:moveTo>
                    <a:lnTo>
                      <a:pt x="6" y="0"/>
                    </a:lnTo>
                    <a:lnTo>
                      <a:pt x="8" y="0"/>
                    </a:lnTo>
                  </a:path>
                </a:pathLst>
              </a:custGeom>
              <a:noFill/>
              <a:ln w="6350">
                <a:solidFill>
                  <a:srgbClr val="000000"/>
                </a:solidFill>
                <a:prstDash val="solid"/>
                <a:round/>
                <a:headEnd/>
                <a:tailEnd/>
              </a:ln>
            </p:spPr>
            <p:txBody>
              <a:bodyPr/>
              <a:lstStyle/>
              <a:p>
                <a:endParaRPr lang="zh-CN" altLang="en-US"/>
              </a:p>
            </p:txBody>
          </p:sp>
          <p:sp>
            <p:nvSpPr>
              <p:cNvPr id="43500" name="Freeform 492"/>
              <p:cNvSpPr>
                <a:spLocks/>
              </p:cNvSpPr>
              <p:nvPr/>
            </p:nvSpPr>
            <p:spPr bwMode="auto">
              <a:xfrm>
                <a:off x="4374" y="2214"/>
                <a:ext cx="12" cy="3"/>
              </a:xfrm>
              <a:custGeom>
                <a:avLst/>
                <a:gdLst/>
                <a:ahLst/>
                <a:cxnLst>
                  <a:cxn ang="0">
                    <a:pos x="0" y="2"/>
                  </a:cxn>
                  <a:cxn ang="0">
                    <a:pos x="5" y="1"/>
                  </a:cxn>
                  <a:cxn ang="0">
                    <a:pos x="8" y="0"/>
                  </a:cxn>
                </a:cxnLst>
                <a:rect l="0" t="0" r="r" b="b"/>
                <a:pathLst>
                  <a:path w="8" h="2">
                    <a:moveTo>
                      <a:pt x="0" y="2"/>
                    </a:moveTo>
                    <a:lnTo>
                      <a:pt x="5" y="1"/>
                    </a:lnTo>
                    <a:lnTo>
                      <a:pt x="8" y="0"/>
                    </a:lnTo>
                  </a:path>
                </a:pathLst>
              </a:custGeom>
              <a:noFill/>
              <a:ln w="6350">
                <a:solidFill>
                  <a:srgbClr val="000000"/>
                </a:solidFill>
                <a:prstDash val="solid"/>
                <a:round/>
                <a:headEnd/>
                <a:tailEnd/>
              </a:ln>
            </p:spPr>
            <p:txBody>
              <a:bodyPr/>
              <a:lstStyle/>
              <a:p>
                <a:endParaRPr lang="zh-CN" altLang="en-US"/>
              </a:p>
            </p:txBody>
          </p:sp>
          <p:sp>
            <p:nvSpPr>
              <p:cNvPr id="43501" name="Freeform 493"/>
              <p:cNvSpPr>
                <a:spLocks/>
              </p:cNvSpPr>
              <p:nvPr/>
            </p:nvSpPr>
            <p:spPr bwMode="auto">
              <a:xfrm>
                <a:off x="4398" y="2210"/>
                <a:ext cx="12" cy="3"/>
              </a:xfrm>
              <a:custGeom>
                <a:avLst/>
                <a:gdLst/>
                <a:ahLst/>
                <a:cxnLst>
                  <a:cxn ang="0">
                    <a:pos x="0" y="2"/>
                  </a:cxn>
                  <a:cxn ang="0">
                    <a:pos x="7" y="0"/>
                  </a:cxn>
                  <a:cxn ang="0">
                    <a:pos x="8" y="0"/>
                  </a:cxn>
                </a:cxnLst>
                <a:rect l="0" t="0" r="r" b="b"/>
                <a:pathLst>
                  <a:path w="8" h="2">
                    <a:moveTo>
                      <a:pt x="0" y="2"/>
                    </a:moveTo>
                    <a:lnTo>
                      <a:pt x="7" y="0"/>
                    </a:lnTo>
                    <a:lnTo>
                      <a:pt x="8" y="0"/>
                    </a:lnTo>
                  </a:path>
                </a:pathLst>
              </a:custGeom>
              <a:noFill/>
              <a:ln w="6350">
                <a:solidFill>
                  <a:srgbClr val="000000"/>
                </a:solidFill>
                <a:prstDash val="solid"/>
                <a:round/>
                <a:headEnd/>
                <a:tailEnd/>
              </a:ln>
            </p:spPr>
            <p:txBody>
              <a:bodyPr/>
              <a:lstStyle/>
              <a:p>
                <a:endParaRPr lang="zh-CN" altLang="en-US"/>
              </a:p>
            </p:txBody>
          </p:sp>
          <p:sp>
            <p:nvSpPr>
              <p:cNvPr id="43502" name="Line 494"/>
              <p:cNvSpPr>
                <a:spLocks noChangeShapeType="1"/>
              </p:cNvSpPr>
              <p:nvPr/>
            </p:nvSpPr>
            <p:spPr bwMode="auto">
              <a:xfrm flipV="1">
                <a:off x="4422" y="2205"/>
                <a:ext cx="12" cy="3"/>
              </a:xfrm>
              <a:prstGeom prst="line">
                <a:avLst/>
              </a:prstGeom>
              <a:noFill/>
              <a:ln w="6350">
                <a:solidFill>
                  <a:srgbClr val="000000"/>
                </a:solidFill>
                <a:round/>
                <a:headEnd/>
                <a:tailEnd/>
              </a:ln>
            </p:spPr>
            <p:txBody>
              <a:bodyPr/>
              <a:lstStyle/>
              <a:p>
                <a:endParaRPr lang="zh-CN" altLang="en-US"/>
              </a:p>
            </p:txBody>
          </p:sp>
          <p:sp>
            <p:nvSpPr>
              <p:cNvPr id="43503" name="Line 495"/>
              <p:cNvSpPr>
                <a:spLocks noChangeShapeType="1"/>
              </p:cNvSpPr>
              <p:nvPr/>
            </p:nvSpPr>
            <p:spPr bwMode="auto">
              <a:xfrm flipV="1">
                <a:off x="4446" y="2202"/>
                <a:ext cx="12" cy="2"/>
              </a:xfrm>
              <a:prstGeom prst="line">
                <a:avLst/>
              </a:prstGeom>
              <a:noFill/>
              <a:ln w="6350">
                <a:solidFill>
                  <a:srgbClr val="000000"/>
                </a:solidFill>
                <a:round/>
                <a:headEnd/>
                <a:tailEnd/>
              </a:ln>
            </p:spPr>
            <p:txBody>
              <a:bodyPr/>
              <a:lstStyle/>
              <a:p>
                <a:endParaRPr lang="zh-CN" altLang="en-US"/>
              </a:p>
            </p:txBody>
          </p:sp>
          <p:sp>
            <p:nvSpPr>
              <p:cNvPr id="43504" name="Freeform 496"/>
              <p:cNvSpPr>
                <a:spLocks/>
              </p:cNvSpPr>
              <p:nvPr/>
            </p:nvSpPr>
            <p:spPr bwMode="auto">
              <a:xfrm>
                <a:off x="4470" y="2201"/>
                <a:ext cx="12" cy="1"/>
              </a:xfrm>
              <a:custGeom>
                <a:avLst/>
                <a:gdLst/>
                <a:ahLst/>
                <a:cxnLst>
                  <a:cxn ang="0">
                    <a:pos x="0" y="0"/>
                  </a:cxn>
                  <a:cxn ang="0">
                    <a:pos x="1" y="0"/>
                  </a:cxn>
                  <a:cxn ang="0">
                    <a:pos x="8" y="0"/>
                  </a:cxn>
                </a:cxnLst>
                <a:rect l="0" t="0" r="r" b="b"/>
                <a:pathLst>
                  <a:path w="8">
                    <a:moveTo>
                      <a:pt x="0" y="0"/>
                    </a:moveTo>
                    <a:lnTo>
                      <a:pt x="1" y="0"/>
                    </a:lnTo>
                    <a:lnTo>
                      <a:pt x="8" y="0"/>
                    </a:lnTo>
                  </a:path>
                </a:pathLst>
              </a:custGeom>
              <a:noFill/>
              <a:ln w="6350">
                <a:solidFill>
                  <a:srgbClr val="000000"/>
                </a:solidFill>
                <a:prstDash val="solid"/>
                <a:round/>
                <a:headEnd/>
                <a:tailEnd/>
              </a:ln>
            </p:spPr>
            <p:txBody>
              <a:bodyPr/>
              <a:lstStyle/>
              <a:p>
                <a:endParaRPr lang="zh-CN" altLang="en-US"/>
              </a:p>
            </p:txBody>
          </p:sp>
          <p:sp>
            <p:nvSpPr>
              <p:cNvPr id="43505" name="Line 497"/>
              <p:cNvSpPr>
                <a:spLocks noChangeShapeType="1"/>
              </p:cNvSpPr>
              <p:nvPr/>
            </p:nvSpPr>
            <p:spPr bwMode="auto">
              <a:xfrm>
                <a:off x="4494" y="2199"/>
                <a:ext cx="12" cy="1"/>
              </a:xfrm>
              <a:prstGeom prst="line">
                <a:avLst/>
              </a:prstGeom>
              <a:noFill/>
              <a:ln w="6350">
                <a:solidFill>
                  <a:srgbClr val="000000"/>
                </a:solidFill>
                <a:round/>
                <a:headEnd/>
                <a:tailEnd/>
              </a:ln>
            </p:spPr>
            <p:txBody>
              <a:bodyPr/>
              <a:lstStyle/>
              <a:p>
                <a:endParaRPr lang="zh-CN" altLang="en-US"/>
              </a:p>
            </p:txBody>
          </p:sp>
          <p:sp>
            <p:nvSpPr>
              <p:cNvPr id="43506" name="Line 498"/>
              <p:cNvSpPr>
                <a:spLocks noChangeShapeType="1"/>
              </p:cNvSpPr>
              <p:nvPr/>
            </p:nvSpPr>
            <p:spPr bwMode="auto">
              <a:xfrm>
                <a:off x="4518" y="2199"/>
                <a:ext cx="12" cy="1"/>
              </a:xfrm>
              <a:prstGeom prst="line">
                <a:avLst/>
              </a:prstGeom>
              <a:noFill/>
              <a:ln w="6350">
                <a:solidFill>
                  <a:srgbClr val="000000"/>
                </a:solidFill>
                <a:round/>
                <a:headEnd/>
                <a:tailEnd/>
              </a:ln>
            </p:spPr>
            <p:txBody>
              <a:bodyPr/>
              <a:lstStyle/>
              <a:p>
                <a:endParaRPr lang="zh-CN" altLang="en-US"/>
              </a:p>
            </p:txBody>
          </p:sp>
          <p:sp>
            <p:nvSpPr>
              <p:cNvPr id="43507" name="Line 499"/>
              <p:cNvSpPr>
                <a:spLocks noChangeShapeType="1"/>
              </p:cNvSpPr>
              <p:nvPr/>
            </p:nvSpPr>
            <p:spPr bwMode="auto">
              <a:xfrm>
                <a:off x="4542" y="2199"/>
                <a:ext cx="12" cy="1"/>
              </a:xfrm>
              <a:prstGeom prst="line">
                <a:avLst/>
              </a:prstGeom>
              <a:noFill/>
              <a:ln w="6350">
                <a:solidFill>
                  <a:srgbClr val="000000"/>
                </a:solidFill>
                <a:round/>
                <a:headEnd/>
                <a:tailEnd/>
              </a:ln>
            </p:spPr>
            <p:txBody>
              <a:bodyPr/>
              <a:lstStyle/>
              <a:p>
                <a:endParaRPr lang="zh-CN" altLang="en-US"/>
              </a:p>
            </p:txBody>
          </p:sp>
          <p:sp>
            <p:nvSpPr>
              <p:cNvPr id="43508" name="Freeform 500"/>
              <p:cNvSpPr>
                <a:spLocks/>
              </p:cNvSpPr>
              <p:nvPr/>
            </p:nvSpPr>
            <p:spPr bwMode="auto">
              <a:xfrm>
                <a:off x="4566" y="2199"/>
                <a:ext cx="12" cy="1"/>
              </a:xfrm>
              <a:custGeom>
                <a:avLst/>
                <a:gdLst/>
                <a:ahLst/>
                <a:cxnLst>
                  <a:cxn ang="0">
                    <a:pos x="0" y="0"/>
                  </a:cxn>
                  <a:cxn ang="0">
                    <a:pos x="7" y="0"/>
                  </a:cxn>
                  <a:cxn ang="0">
                    <a:pos x="8" y="0"/>
                  </a:cxn>
                </a:cxnLst>
                <a:rect l="0" t="0" r="r" b="b"/>
                <a:pathLst>
                  <a:path w="8">
                    <a:moveTo>
                      <a:pt x="0" y="0"/>
                    </a:moveTo>
                    <a:lnTo>
                      <a:pt x="7" y="0"/>
                    </a:lnTo>
                    <a:lnTo>
                      <a:pt x="8" y="0"/>
                    </a:lnTo>
                  </a:path>
                </a:pathLst>
              </a:custGeom>
              <a:noFill/>
              <a:ln w="6350">
                <a:solidFill>
                  <a:srgbClr val="000000"/>
                </a:solidFill>
                <a:prstDash val="solid"/>
                <a:round/>
                <a:headEnd/>
                <a:tailEnd/>
              </a:ln>
            </p:spPr>
            <p:txBody>
              <a:bodyPr/>
              <a:lstStyle/>
              <a:p>
                <a:endParaRPr lang="zh-CN" altLang="en-US"/>
              </a:p>
            </p:txBody>
          </p:sp>
          <p:sp>
            <p:nvSpPr>
              <p:cNvPr id="43509" name="Line 501"/>
              <p:cNvSpPr>
                <a:spLocks noChangeShapeType="1"/>
              </p:cNvSpPr>
              <p:nvPr/>
            </p:nvSpPr>
            <p:spPr bwMode="auto">
              <a:xfrm>
                <a:off x="4590" y="2199"/>
                <a:ext cx="12" cy="2"/>
              </a:xfrm>
              <a:prstGeom prst="line">
                <a:avLst/>
              </a:prstGeom>
              <a:noFill/>
              <a:ln w="6350">
                <a:solidFill>
                  <a:srgbClr val="000000"/>
                </a:solidFill>
                <a:round/>
                <a:headEnd/>
                <a:tailEnd/>
              </a:ln>
            </p:spPr>
            <p:txBody>
              <a:bodyPr/>
              <a:lstStyle/>
              <a:p>
                <a:endParaRPr lang="zh-CN" altLang="en-US"/>
              </a:p>
            </p:txBody>
          </p:sp>
          <p:sp>
            <p:nvSpPr>
              <p:cNvPr id="43510" name="Line 502"/>
              <p:cNvSpPr>
                <a:spLocks noChangeShapeType="1"/>
              </p:cNvSpPr>
              <p:nvPr/>
            </p:nvSpPr>
            <p:spPr bwMode="auto">
              <a:xfrm>
                <a:off x="4614" y="2201"/>
                <a:ext cx="12" cy="1"/>
              </a:xfrm>
              <a:prstGeom prst="line">
                <a:avLst/>
              </a:prstGeom>
              <a:noFill/>
              <a:ln w="6350">
                <a:solidFill>
                  <a:srgbClr val="000000"/>
                </a:solidFill>
                <a:round/>
                <a:headEnd/>
                <a:tailEnd/>
              </a:ln>
            </p:spPr>
            <p:txBody>
              <a:bodyPr/>
              <a:lstStyle/>
              <a:p>
                <a:endParaRPr lang="zh-CN" altLang="en-US"/>
              </a:p>
            </p:txBody>
          </p:sp>
          <p:sp>
            <p:nvSpPr>
              <p:cNvPr id="43511" name="Freeform 503"/>
              <p:cNvSpPr>
                <a:spLocks/>
              </p:cNvSpPr>
              <p:nvPr/>
            </p:nvSpPr>
            <p:spPr bwMode="auto">
              <a:xfrm>
                <a:off x="4638" y="2205"/>
                <a:ext cx="12" cy="2"/>
              </a:xfrm>
              <a:custGeom>
                <a:avLst/>
                <a:gdLst/>
                <a:ahLst/>
                <a:cxnLst>
                  <a:cxn ang="0">
                    <a:pos x="0" y="0"/>
                  </a:cxn>
                  <a:cxn ang="0">
                    <a:pos x="3" y="0"/>
                  </a:cxn>
                  <a:cxn ang="0">
                    <a:pos x="8" y="1"/>
                  </a:cxn>
                </a:cxnLst>
                <a:rect l="0" t="0" r="r" b="b"/>
                <a:pathLst>
                  <a:path w="8" h="1">
                    <a:moveTo>
                      <a:pt x="0" y="0"/>
                    </a:moveTo>
                    <a:lnTo>
                      <a:pt x="3" y="0"/>
                    </a:lnTo>
                    <a:lnTo>
                      <a:pt x="8" y="1"/>
                    </a:lnTo>
                  </a:path>
                </a:pathLst>
              </a:custGeom>
              <a:noFill/>
              <a:ln w="6350">
                <a:solidFill>
                  <a:srgbClr val="000000"/>
                </a:solidFill>
                <a:prstDash val="solid"/>
                <a:round/>
                <a:headEnd/>
                <a:tailEnd/>
              </a:ln>
            </p:spPr>
            <p:txBody>
              <a:bodyPr/>
              <a:lstStyle/>
              <a:p>
                <a:endParaRPr lang="zh-CN" altLang="en-US"/>
              </a:p>
            </p:txBody>
          </p:sp>
          <p:sp>
            <p:nvSpPr>
              <p:cNvPr id="43512" name="Line 504"/>
              <p:cNvSpPr>
                <a:spLocks noChangeShapeType="1"/>
              </p:cNvSpPr>
              <p:nvPr/>
            </p:nvSpPr>
            <p:spPr bwMode="auto">
              <a:xfrm>
                <a:off x="4662" y="2208"/>
                <a:ext cx="12" cy="2"/>
              </a:xfrm>
              <a:prstGeom prst="line">
                <a:avLst/>
              </a:prstGeom>
              <a:noFill/>
              <a:ln w="6350">
                <a:solidFill>
                  <a:srgbClr val="000000"/>
                </a:solidFill>
                <a:round/>
                <a:headEnd/>
                <a:tailEnd/>
              </a:ln>
            </p:spPr>
            <p:txBody>
              <a:bodyPr/>
              <a:lstStyle/>
              <a:p>
                <a:endParaRPr lang="zh-CN" altLang="en-US"/>
              </a:p>
            </p:txBody>
          </p:sp>
          <p:sp>
            <p:nvSpPr>
              <p:cNvPr id="43513" name="Line 505"/>
              <p:cNvSpPr>
                <a:spLocks noChangeShapeType="1"/>
              </p:cNvSpPr>
              <p:nvPr/>
            </p:nvSpPr>
            <p:spPr bwMode="auto">
              <a:xfrm>
                <a:off x="4662" y="2208"/>
                <a:ext cx="12" cy="2"/>
              </a:xfrm>
              <a:prstGeom prst="line">
                <a:avLst/>
              </a:prstGeom>
              <a:noFill/>
              <a:ln w="6350">
                <a:solidFill>
                  <a:srgbClr val="000000"/>
                </a:solidFill>
                <a:round/>
                <a:headEnd/>
                <a:tailEnd/>
              </a:ln>
            </p:spPr>
            <p:txBody>
              <a:bodyPr/>
              <a:lstStyle/>
              <a:p>
                <a:endParaRPr lang="zh-CN" altLang="en-US"/>
              </a:p>
            </p:txBody>
          </p:sp>
          <p:sp>
            <p:nvSpPr>
              <p:cNvPr id="43514" name="Line 506"/>
              <p:cNvSpPr>
                <a:spLocks noChangeShapeType="1"/>
              </p:cNvSpPr>
              <p:nvPr/>
            </p:nvSpPr>
            <p:spPr bwMode="auto">
              <a:xfrm>
                <a:off x="4686" y="2213"/>
                <a:ext cx="12" cy="3"/>
              </a:xfrm>
              <a:prstGeom prst="line">
                <a:avLst/>
              </a:prstGeom>
              <a:noFill/>
              <a:ln w="6350">
                <a:solidFill>
                  <a:srgbClr val="000000"/>
                </a:solidFill>
                <a:round/>
                <a:headEnd/>
                <a:tailEnd/>
              </a:ln>
            </p:spPr>
            <p:txBody>
              <a:bodyPr/>
              <a:lstStyle/>
              <a:p>
                <a:endParaRPr lang="zh-CN" altLang="en-US"/>
              </a:p>
            </p:txBody>
          </p:sp>
          <p:sp>
            <p:nvSpPr>
              <p:cNvPr id="43515" name="Line 507"/>
              <p:cNvSpPr>
                <a:spLocks noChangeShapeType="1"/>
              </p:cNvSpPr>
              <p:nvPr/>
            </p:nvSpPr>
            <p:spPr bwMode="auto">
              <a:xfrm>
                <a:off x="4710" y="2219"/>
                <a:ext cx="12" cy="3"/>
              </a:xfrm>
              <a:prstGeom prst="line">
                <a:avLst/>
              </a:prstGeom>
              <a:noFill/>
              <a:ln w="6350">
                <a:solidFill>
                  <a:srgbClr val="000000"/>
                </a:solidFill>
                <a:round/>
                <a:headEnd/>
                <a:tailEnd/>
              </a:ln>
            </p:spPr>
            <p:txBody>
              <a:bodyPr/>
              <a:lstStyle/>
              <a:p>
                <a:endParaRPr lang="zh-CN" altLang="en-US"/>
              </a:p>
            </p:txBody>
          </p:sp>
          <p:sp>
            <p:nvSpPr>
              <p:cNvPr id="43516" name="Freeform 508"/>
              <p:cNvSpPr>
                <a:spLocks/>
              </p:cNvSpPr>
              <p:nvPr/>
            </p:nvSpPr>
            <p:spPr bwMode="auto">
              <a:xfrm>
                <a:off x="4733" y="2226"/>
                <a:ext cx="10" cy="5"/>
              </a:xfrm>
              <a:custGeom>
                <a:avLst/>
                <a:gdLst/>
                <a:ahLst/>
                <a:cxnLst>
                  <a:cxn ang="0">
                    <a:pos x="0" y="0"/>
                  </a:cxn>
                  <a:cxn ang="0">
                    <a:pos x="6" y="2"/>
                  </a:cxn>
                  <a:cxn ang="0">
                    <a:pos x="7" y="3"/>
                  </a:cxn>
                </a:cxnLst>
                <a:rect l="0" t="0" r="r" b="b"/>
                <a:pathLst>
                  <a:path w="7" h="3">
                    <a:moveTo>
                      <a:pt x="0" y="0"/>
                    </a:moveTo>
                    <a:lnTo>
                      <a:pt x="6" y="2"/>
                    </a:lnTo>
                    <a:lnTo>
                      <a:pt x="7" y="3"/>
                    </a:lnTo>
                  </a:path>
                </a:pathLst>
              </a:custGeom>
              <a:noFill/>
              <a:ln w="6350">
                <a:solidFill>
                  <a:srgbClr val="000000"/>
                </a:solidFill>
                <a:prstDash val="solid"/>
                <a:round/>
                <a:headEnd/>
                <a:tailEnd/>
              </a:ln>
            </p:spPr>
            <p:txBody>
              <a:bodyPr/>
              <a:lstStyle/>
              <a:p>
                <a:endParaRPr lang="zh-CN" altLang="en-US"/>
              </a:p>
            </p:txBody>
          </p:sp>
          <p:sp>
            <p:nvSpPr>
              <p:cNvPr id="43517" name="Freeform 509"/>
              <p:cNvSpPr>
                <a:spLocks/>
              </p:cNvSpPr>
              <p:nvPr/>
            </p:nvSpPr>
            <p:spPr bwMode="auto">
              <a:xfrm>
                <a:off x="4754" y="2237"/>
                <a:ext cx="9" cy="7"/>
              </a:xfrm>
              <a:custGeom>
                <a:avLst/>
                <a:gdLst/>
                <a:ahLst/>
                <a:cxnLst>
                  <a:cxn ang="0">
                    <a:pos x="0" y="0"/>
                  </a:cxn>
                  <a:cxn ang="0">
                    <a:pos x="1" y="0"/>
                  </a:cxn>
                  <a:cxn ang="0">
                    <a:pos x="6" y="5"/>
                  </a:cxn>
                </a:cxnLst>
                <a:rect l="0" t="0" r="r" b="b"/>
                <a:pathLst>
                  <a:path w="6" h="5">
                    <a:moveTo>
                      <a:pt x="0" y="0"/>
                    </a:moveTo>
                    <a:lnTo>
                      <a:pt x="1" y="0"/>
                    </a:lnTo>
                    <a:lnTo>
                      <a:pt x="6" y="5"/>
                    </a:lnTo>
                  </a:path>
                </a:pathLst>
              </a:custGeom>
              <a:noFill/>
              <a:ln w="6350">
                <a:solidFill>
                  <a:srgbClr val="000000"/>
                </a:solidFill>
                <a:prstDash val="solid"/>
                <a:round/>
                <a:headEnd/>
                <a:tailEnd/>
              </a:ln>
            </p:spPr>
            <p:txBody>
              <a:bodyPr/>
              <a:lstStyle/>
              <a:p>
                <a:endParaRPr lang="zh-CN" altLang="en-US"/>
              </a:p>
            </p:txBody>
          </p:sp>
          <p:sp>
            <p:nvSpPr>
              <p:cNvPr id="43518" name="Freeform 510"/>
              <p:cNvSpPr>
                <a:spLocks/>
              </p:cNvSpPr>
              <p:nvPr/>
            </p:nvSpPr>
            <p:spPr bwMode="auto">
              <a:xfrm>
                <a:off x="4763" y="2255"/>
                <a:ext cx="3" cy="10"/>
              </a:xfrm>
              <a:custGeom>
                <a:avLst/>
                <a:gdLst/>
                <a:ahLst/>
                <a:cxnLst>
                  <a:cxn ang="0">
                    <a:pos x="2" y="0"/>
                  </a:cxn>
                  <a:cxn ang="0">
                    <a:pos x="1" y="6"/>
                  </a:cxn>
                  <a:cxn ang="0">
                    <a:pos x="0" y="7"/>
                  </a:cxn>
                </a:cxnLst>
                <a:rect l="0" t="0" r="r" b="b"/>
                <a:pathLst>
                  <a:path w="2" h="7">
                    <a:moveTo>
                      <a:pt x="2" y="0"/>
                    </a:moveTo>
                    <a:lnTo>
                      <a:pt x="1" y="6"/>
                    </a:lnTo>
                    <a:lnTo>
                      <a:pt x="0" y="7"/>
                    </a:lnTo>
                  </a:path>
                </a:pathLst>
              </a:custGeom>
              <a:noFill/>
              <a:ln w="6350">
                <a:solidFill>
                  <a:srgbClr val="000000"/>
                </a:solidFill>
                <a:prstDash val="solid"/>
                <a:round/>
                <a:headEnd/>
                <a:tailEnd/>
              </a:ln>
            </p:spPr>
            <p:txBody>
              <a:bodyPr/>
              <a:lstStyle/>
              <a:p>
                <a:endParaRPr lang="zh-CN" altLang="en-US"/>
              </a:p>
            </p:txBody>
          </p:sp>
        </p:grpSp>
        <p:grpSp>
          <p:nvGrpSpPr>
            <p:cNvPr id="5" name="Group 712"/>
            <p:cNvGrpSpPr>
              <a:grpSpLocks/>
            </p:cNvGrpSpPr>
            <p:nvPr/>
          </p:nvGrpSpPr>
          <p:grpSpPr bwMode="auto">
            <a:xfrm>
              <a:off x="4316" y="1974"/>
              <a:ext cx="1124" cy="339"/>
              <a:chOff x="4316" y="1974"/>
              <a:chExt cx="1124" cy="339"/>
            </a:xfrm>
          </p:grpSpPr>
          <p:sp>
            <p:nvSpPr>
              <p:cNvPr id="43520" name="Line 512"/>
              <p:cNvSpPr>
                <a:spLocks noChangeShapeType="1"/>
              </p:cNvSpPr>
              <p:nvPr/>
            </p:nvSpPr>
            <p:spPr bwMode="auto">
              <a:xfrm flipH="1">
                <a:off x="4743" y="2273"/>
                <a:ext cx="11" cy="6"/>
              </a:xfrm>
              <a:prstGeom prst="line">
                <a:avLst/>
              </a:prstGeom>
              <a:noFill/>
              <a:ln w="6350">
                <a:solidFill>
                  <a:srgbClr val="000000"/>
                </a:solidFill>
                <a:round/>
                <a:headEnd/>
                <a:tailEnd/>
              </a:ln>
            </p:spPr>
            <p:txBody>
              <a:bodyPr/>
              <a:lstStyle/>
              <a:p>
                <a:endParaRPr lang="zh-CN" altLang="en-US"/>
              </a:p>
            </p:txBody>
          </p:sp>
          <p:sp>
            <p:nvSpPr>
              <p:cNvPr id="43521" name="Freeform 513"/>
              <p:cNvSpPr>
                <a:spLocks/>
              </p:cNvSpPr>
              <p:nvPr/>
            </p:nvSpPr>
            <p:spPr bwMode="auto">
              <a:xfrm>
                <a:off x="4721" y="2285"/>
                <a:ext cx="12" cy="3"/>
              </a:xfrm>
              <a:custGeom>
                <a:avLst/>
                <a:gdLst/>
                <a:ahLst/>
                <a:cxnLst>
                  <a:cxn ang="0">
                    <a:pos x="8" y="0"/>
                  </a:cxn>
                  <a:cxn ang="0">
                    <a:pos x="2" y="2"/>
                  </a:cxn>
                  <a:cxn ang="0">
                    <a:pos x="0" y="2"/>
                  </a:cxn>
                </a:cxnLst>
                <a:rect l="0" t="0" r="r" b="b"/>
                <a:pathLst>
                  <a:path w="8" h="2">
                    <a:moveTo>
                      <a:pt x="8" y="0"/>
                    </a:moveTo>
                    <a:lnTo>
                      <a:pt x="2" y="2"/>
                    </a:lnTo>
                    <a:lnTo>
                      <a:pt x="0" y="2"/>
                    </a:lnTo>
                  </a:path>
                </a:pathLst>
              </a:custGeom>
              <a:noFill/>
              <a:ln w="6350">
                <a:solidFill>
                  <a:srgbClr val="000000"/>
                </a:solidFill>
                <a:prstDash val="solid"/>
                <a:round/>
                <a:headEnd/>
                <a:tailEnd/>
              </a:ln>
            </p:spPr>
            <p:txBody>
              <a:bodyPr/>
              <a:lstStyle/>
              <a:p>
                <a:endParaRPr lang="zh-CN" altLang="en-US"/>
              </a:p>
            </p:txBody>
          </p:sp>
          <p:sp>
            <p:nvSpPr>
              <p:cNvPr id="43522" name="Freeform 514"/>
              <p:cNvSpPr>
                <a:spLocks/>
              </p:cNvSpPr>
              <p:nvPr/>
            </p:nvSpPr>
            <p:spPr bwMode="auto">
              <a:xfrm>
                <a:off x="4698" y="2292"/>
                <a:ext cx="12" cy="3"/>
              </a:xfrm>
              <a:custGeom>
                <a:avLst/>
                <a:gdLst/>
                <a:ahLst/>
                <a:cxnLst>
                  <a:cxn ang="0">
                    <a:pos x="8" y="0"/>
                  </a:cxn>
                  <a:cxn ang="0">
                    <a:pos x="1" y="2"/>
                  </a:cxn>
                  <a:cxn ang="0">
                    <a:pos x="0" y="2"/>
                  </a:cxn>
                </a:cxnLst>
                <a:rect l="0" t="0" r="r" b="b"/>
                <a:pathLst>
                  <a:path w="8" h="2">
                    <a:moveTo>
                      <a:pt x="8" y="0"/>
                    </a:moveTo>
                    <a:lnTo>
                      <a:pt x="1" y="2"/>
                    </a:lnTo>
                    <a:lnTo>
                      <a:pt x="0" y="2"/>
                    </a:lnTo>
                  </a:path>
                </a:pathLst>
              </a:custGeom>
              <a:noFill/>
              <a:ln w="6350">
                <a:solidFill>
                  <a:srgbClr val="000000"/>
                </a:solidFill>
                <a:prstDash val="solid"/>
                <a:round/>
                <a:headEnd/>
                <a:tailEnd/>
              </a:ln>
            </p:spPr>
            <p:txBody>
              <a:bodyPr/>
              <a:lstStyle/>
              <a:p>
                <a:endParaRPr lang="zh-CN" altLang="en-US"/>
              </a:p>
            </p:txBody>
          </p:sp>
          <p:sp>
            <p:nvSpPr>
              <p:cNvPr id="43523" name="Line 515"/>
              <p:cNvSpPr>
                <a:spLocks noChangeShapeType="1"/>
              </p:cNvSpPr>
              <p:nvPr/>
            </p:nvSpPr>
            <p:spPr bwMode="auto">
              <a:xfrm flipH="1">
                <a:off x="4674" y="2298"/>
                <a:ext cx="12" cy="2"/>
              </a:xfrm>
              <a:prstGeom prst="line">
                <a:avLst/>
              </a:prstGeom>
              <a:noFill/>
              <a:ln w="6350">
                <a:solidFill>
                  <a:srgbClr val="000000"/>
                </a:solidFill>
                <a:round/>
                <a:headEnd/>
                <a:tailEnd/>
              </a:ln>
            </p:spPr>
            <p:txBody>
              <a:bodyPr/>
              <a:lstStyle/>
              <a:p>
                <a:endParaRPr lang="zh-CN" altLang="en-US"/>
              </a:p>
            </p:txBody>
          </p:sp>
          <p:sp>
            <p:nvSpPr>
              <p:cNvPr id="43524" name="Line 516"/>
              <p:cNvSpPr>
                <a:spLocks noChangeShapeType="1"/>
              </p:cNvSpPr>
              <p:nvPr/>
            </p:nvSpPr>
            <p:spPr bwMode="auto">
              <a:xfrm flipH="1">
                <a:off x="4674" y="2298"/>
                <a:ext cx="12" cy="2"/>
              </a:xfrm>
              <a:prstGeom prst="line">
                <a:avLst/>
              </a:prstGeom>
              <a:noFill/>
              <a:ln w="6350">
                <a:solidFill>
                  <a:srgbClr val="000000"/>
                </a:solidFill>
                <a:round/>
                <a:headEnd/>
                <a:tailEnd/>
              </a:ln>
            </p:spPr>
            <p:txBody>
              <a:bodyPr/>
              <a:lstStyle/>
              <a:p>
                <a:endParaRPr lang="zh-CN" altLang="en-US"/>
              </a:p>
            </p:txBody>
          </p:sp>
          <p:sp>
            <p:nvSpPr>
              <p:cNvPr id="43525" name="Line 517"/>
              <p:cNvSpPr>
                <a:spLocks noChangeShapeType="1"/>
              </p:cNvSpPr>
              <p:nvPr/>
            </p:nvSpPr>
            <p:spPr bwMode="auto">
              <a:xfrm flipH="1">
                <a:off x="4650" y="2301"/>
                <a:ext cx="12" cy="2"/>
              </a:xfrm>
              <a:prstGeom prst="line">
                <a:avLst/>
              </a:prstGeom>
              <a:noFill/>
              <a:ln w="6350">
                <a:solidFill>
                  <a:srgbClr val="000000"/>
                </a:solidFill>
                <a:round/>
                <a:headEnd/>
                <a:tailEnd/>
              </a:ln>
            </p:spPr>
            <p:txBody>
              <a:bodyPr/>
              <a:lstStyle/>
              <a:p>
                <a:endParaRPr lang="zh-CN" altLang="en-US"/>
              </a:p>
            </p:txBody>
          </p:sp>
          <p:sp>
            <p:nvSpPr>
              <p:cNvPr id="43526" name="Line 518"/>
              <p:cNvSpPr>
                <a:spLocks noChangeShapeType="1"/>
              </p:cNvSpPr>
              <p:nvPr/>
            </p:nvSpPr>
            <p:spPr bwMode="auto">
              <a:xfrm flipH="1">
                <a:off x="4626" y="2304"/>
                <a:ext cx="12" cy="3"/>
              </a:xfrm>
              <a:prstGeom prst="line">
                <a:avLst/>
              </a:prstGeom>
              <a:noFill/>
              <a:ln w="6350">
                <a:solidFill>
                  <a:srgbClr val="000000"/>
                </a:solidFill>
                <a:round/>
                <a:headEnd/>
                <a:tailEnd/>
              </a:ln>
            </p:spPr>
            <p:txBody>
              <a:bodyPr/>
              <a:lstStyle/>
              <a:p>
                <a:endParaRPr lang="zh-CN" altLang="en-US"/>
              </a:p>
            </p:txBody>
          </p:sp>
          <p:sp>
            <p:nvSpPr>
              <p:cNvPr id="43527" name="Freeform 519"/>
              <p:cNvSpPr>
                <a:spLocks/>
              </p:cNvSpPr>
              <p:nvPr/>
            </p:nvSpPr>
            <p:spPr bwMode="auto">
              <a:xfrm>
                <a:off x="4602" y="2309"/>
                <a:ext cx="12" cy="1"/>
              </a:xfrm>
              <a:custGeom>
                <a:avLst/>
                <a:gdLst/>
                <a:ahLst/>
                <a:cxnLst>
                  <a:cxn ang="0">
                    <a:pos x="8" y="0"/>
                  </a:cxn>
                  <a:cxn ang="0">
                    <a:pos x="6" y="0"/>
                  </a:cxn>
                  <a:cxn ang="0">
                    <a:pos x="0" y="0"/>
                  </a:cxn>
                </a:cxnLst>
                <a:rect l="0" t="0" r="r" b="b"/>
                <a:pathLst>
                  <a:path w="8">
                    <a:moveTo>
                      <a:pt x="8" y="0"/>
                    </a:moveTo>
                    <a:lnTo>
                      <a:pt x="6" y="0"/>
                    </a:lnTo>
                    <a:lnTo>
                      <a:pt x="0" y="0"/>
                    </a:lnTo>
                  </a:path>
                </a:pathLst>
              </a:custGeom>
              <a:noFill/>
              <a:ln w="6350">
                <a:solidFill>
                  <a:srgbClr val="000000"/>
                </a:solidFill>
                <a:prstDash val="solid"/>
                <a:round/>
                <a:headEnd/>
                <a:tailEnd/>
              </a:ln>
            </p:spPr>
            <p:txBody>
              <a:bodyPr/>
              <a:lstStyle/>
              <a:p>
                <a:endParaRPr lang="zh-CN" altLang="en-US"/>
              </a:p>
            </p:txBody>
          </p:sp>
          <p:sp>
            <p:nvSpPr>
              <p:cNvPr id="43528" name="Line 520"/>
              <p:cNvSpPr>
                <a:spLocks noChangeShapeType="1"/>
              </p:cNvSpPr>
              <p:nvPr/>
            </p:nvSpPr>
            <p:spPr bwMode="auto">
              <a:xfrm flipH="1">
                <a:off x="4578" y="2310"/>
                <a:ext cx="12" cy="1"/>
              </a:xfrm>
              <a:prstGeom prst="line">
                <a:avLst/>
              </a:prstGeom>
              <a:noFill/>
              <a:ln w="6350">
                <a:solidFill>
                  <a:srgbClr val="000000"/>
                </a:solidFill>
                <a:round/>
                <a:headEnd/>
                <a:tailEnd/>
              </a:ln>
            </p:spPr>
            <p:txBody>
              <a:bodyPr/>
              <a:lstStyle/>
              <a:p>
                <a:endParaRPr lang="zh-CN" altLang="en-US"/>
              </a:p>
            </p:txBody>
          </p:sp>
          <p:sp>
            <p:nvSpPr>
              <p:cNvPr id="43529" name="Line 521"/>
              <p:cNvSpPr>
                <a:spLocks noChangeShapeType="1"/>
              </p:cNvSpPr>
              <p:nvPr/>
            </p:nvSpPr>
            <p:spPr bwMode="auto">
              <a:xfrm flipH="1">
                <a:off x="4554" y="2310"/>
                <a:ext cx="12" cy="2"/>
              </a:xfrm>
              <a:prstGeom prst="line">
                <a:avLst/>
              </a:prstGeom>
              <a:noFill/>
              <a:ln w="6350">
                <a:solidFill>
                  <a:srgbClr val="000000"/>
                </a:solidFill>
                <a:round/>
                <a:headEnd/>
                <a:tailEnd/>
              </a:ln>
            </p:spPr>
            <p:txBody>
              <a:bodyPr/>
              <a:lstStyle/>
              <a:p>
                <a:endParaRPr lang="zh-CN" altLang="en-US"/>
              </a:p>
            </p:txBody>
          </p:sp>
          <p:sp>
            <p:nvSpPr>
              <p:cNvPr id="43530" name="Freeform 522"/>
              <p:cNvSpPr>
                <a:spLocks/>
              </p:cNvSpPr>
              <p:nvPr/>
            </p:nvSpPr>
            <p:spPr bwMode="auto">
              <a:xfrm>
                <a:off x="4530" y="2312"/>
                <a:ext cx="12" cy="1"/>
              </a:xfrm>
              <a:custGeom>
                <a:avLst/>
                <a:gdLst/>
                <a:ahLst/>
                <a:cxnLst>
                  <a:cxn ang="0">
                    <a:pos x="8" y="0"/>
                  </a:cxn>
                  <a:cxn ang="0">
                    <a:pos x="7" y="0"/>
                  </a:cxn>
                  <a:cxn ang="0">
                    <a:pos x="0" y="0"/>
                  </a:cxn>
                </a:cxnLst>
                <a:rect l="0" t="0" r="r" b="b"/>
                <a:pathLst>
                  <a:path w="8">
                    <a:moveTo>
                      <a:pt x="8" y="0"/>
                    </a:moveTo>
                    <a:lnTo>
                      <a:pt x="7" y="0"/>
                    </a:lnTo>
                    <a:lnTo>
                      <a:pt x="0" y="0"/>
                    </a:lnTo>
                  </a:path>
                </a:pathLst>
              </a:custGeom>
              <a:noFill/>
              <a:ln w="6350">
                <a:solidFill>
                  <a:srgbClr val="000000"/>
                </a:solidFill>
                <a:prstDash val="solid"/>
                <a:round/>
                <a:headEnd/>
                <a:tailEnd/>
              </a:ln>
            </p:spPr>
            <p:txBody>
              <a:bodyPr/>
              <a:lstStyle/>
              <a:p>
                <a:endParaRPr lang="zh-CN" altLang="en-US"/>
              </a:p>
            </p:txBody>
          </p:sp>
          <p:sp>
            <p:nvSpPr>
              <p:cNvPr id="43531" name="Line 523"/>
              <p:cNvSpPr>
                <a:spLocks noChangeShapeType="1"/>
              </p:cNvSpPr>
              <p:nvPr/>
            </p:nvSpPr>
            <p:spPr bwMode="auto">
              <a:xfrm flipH="1">
                <a:off x="4506" y="2310"/>
                <a:ext cx="12" cy="1"/>
              </a:xfrm>
              <a:prstGeom prst="line">
                <a:avLst/>
              </a:prstGeom>
              <a:noFill/>
              <a:ln w="6350">
                <a:solidFill>
                  <a:srgbClr val="000000"/>
                </a:solidFill>
                <a:round/>
                <a:headEnd/>
                <a:tailEnd/>
              </a:ln>
            </p:spPr>
            <p:txBody>
              <a:bodyPr/>
              <a:lstStyle/>
              <a:p>
                <a:endParaRPr lang="zh-CN" altLang="en-US"/>
              </a:p>
            </p:txBody>
          </p:sp>
          <p:sp>
            <p:nvSpPr>
              <p:cNvPr id="43532" name="Line 524"/>
              <p:cNvSpPr>
                <a:spLocks noChangeShapeType="1"/>
              </p:cNvSpPr>
              <p:nvPr/>
            </p:nvSpPr>
            <p:spPr bwMode="auto">
              <a:xfrm flipH="1" flipV="1">
                <a:off x="4482" y="2309"/>
                <a:ext cx="12" cy="1"/>
              </a:xfrm>
              <a:prstGeom prst="line">
                <a:avLst/>
              </a:prstGeom>
              <a:noFill/>
              <a:ln w="6350">
                <a:solidFill>
                  <a:srgbClr val="000000"/>
                </a:solidFill>
                <a:round/>
                <a:headEnd/>
                <a:tailEnd/>
              </a:ln>
            </p:spPr>
            <p:txBody>
              <a:bodyPr/>
              <a:lstStyle/>
              <a:p>
                <a:endParaRPr lang="zh-CN" altLang="en-US"/>
              </a:p>
            </p:txBody>
          </p:sp>
          <p:sp>
            <p:nvSpPr>
              <p:cNvPr id="43533" name="Line 525"/>
              <p:cNvSpPr>
                <a:spLocks noChangeShapeType="1"/>
              </p:cNvSpPr>
              <p:nvPr/>
            </p:nvSpPr>
            <p:spPr bwMode="auto">
              <a:xfrm flipH="1" flipV="1">
                <a:off x="4458" y="2307"/>
                <a:ext cx="12" cy="2"/>
              </a:xfrm>
              <a:prstGeom prst="line">
                <a:avLst/>
              </a:prstGeom>
              <a:noFill/>
              <a:ln w="6350">
                <a:solidFill>
                  <a:srgbClr val="000000"/>
                </a:solidFill>
                <a:round/>
                <a:headEnd/>
                <a:tailEnd/>
              </a:ln>
            </p:spPr>
            <p:txBody>
              <a:bodyPr/>
              <a:lstStyle/>
              <a:p>
                <a:endParaRPr lang="zh-CN" altLang="en-US"/>
              </a:p>
            </p:txBody>
          </p:sp>
          <p:sp>
            <p:nvSpPr>
              <p:cNvPr id="43534" name="Freeform 526"/>
              <p:cNvSpPr>
                <a:spLocks/>
              </p:cNvSpPr>
              <p:nvPr/>
            </p:nvSpPr>
            <p:spPr bwMode="auto">
              <a:xfrm>
                <a:off x="4434" y="2304"/>
                <a:ext cx="12" cy="2"/>
              </a:xfrm>
              <a:custGeom>
                <a:avLst/>
                <a:gdLst/>
                <a:ahLst/>
                <a:cxnLst>
                  <a:cxn ang="0">
                    <a:pos x="8" y="1"/>
                  </a:cxn>
                  <a:cxn ang="0">
                    <a:pos x="3" y="0"/>
                  </a:cxn>
                  <a:cxn ang="0">
                    <a:pos x="0" y="0"/>
                  </a:cxn>
                </a:cxnLst>
                <a:rect l="0" t="0" r="r" b="b"/>
                <a:pathLst>
                  <a:path w="8" h="1">
                    <a:moveTo>
                      <a:pt x="8" y="1"/>
                    </a:moveTo>
                    <a:lnTo>
                      <a:pt x="3" y="0"/>
                    </a:lnTo>
                    <a:lnTo>
                      <a:pt x="0" y="0"/>
                    </a:lnTo>
                  </a:path>
                </a:pathLst>
              </a:custGeom>
              <a:noFill/>
              <a:ln w="6350">
                <a:solidFill>
                  <a:srgbClr val="000000"/>
                </a:solidFill>
                <a:prstDash val="solid"/>
                <a:round/>
                <a:headEnd/>
                <a:tailEnd/>
              </a:ln>
            </p:spPr>
            <p:txBody>
              <a:bodyPr/>
              <a:lstStyle/>
              <a:p>
                <a:endParaRPr lang="zh-CN" altLang="en-US"/>
              </a:p>
            </p:txBody>
          </p:sp>
          <p:sp>
            <p:nvSpPr>
              <p:cNvPr id="43535" name="Line 527"/>
              <p:cNvSpPr>
                <a:spLocks noChangeShapeType="1"/>
              </p:cNvSpPr>
              <p:nvPr/>
            </p:nvSpPr>
            <p:spPr bwMode="auto">
              <a:xfrm flipH="1" flipV="1">
                <a:off x="4410" y="2300"/>
                <a:ext cx="12" cy="1"/>
              </a:xfrm>
              <a:prstGeom prst="line">
                <a:avLst/>
              </a:prstGeom>
              <a:noFill/>
              <a:ln w="6350">
                <a:solidFill>
                  <a:srgbClr val="000000"/>
                </a:solidFill>
                <a:round/>
                <a:headEnd/>
                <a:tailEnd/>
              </a:ln>
            </p:spPr>
            <p:txBody>
              <a:bodyPr/>
              <a:lstStyle/>
              <a:p>
                <a:endParaRPr lang="zh-CN" altLang="en-US"/>
              </a:p>
            </p:txBody>
          </p:sp>
          <p:sp>
            <p:nvSpPr>
              <p:cNvPr id="43536" name="Line 528"/>
              <p:cNvSpPr>
                <a:spLocks noChangeShapeType="1"/>
              </p:cNvSpPr>
              <p:nvPr/>
            </p:nvSpPr>
            <p:spPr bwMode="auto">
              <a:xfrm flipH="1" flipV="1">
                <a:off x="4386" y="2297"/>
                <a:ext cx="12" cy="1"/>
              </a:xfrm>
              <a:prstGeom prst="line">
                <a:avLst/>
              </a:prstGeom>
              <a:noFill/>
              <a:ln w="6350">
                <a:solidFill>
                  <a:srgbClr val="000000"/>
                </a:solidFill>
                <a:round/>
                <a:headEnd/>
                <a:tailEnd/>
              </a:ln>
            </p:spPr>
            <p:txBody>
              <a:bodyPr/>
              <a:lstStyle/>
              <a:p>
                <a:endParaRPr lang="zh-CN" altLang="en-US"/>
              </a:p>
            </p:txBody>
          </p:sp>
          <p:sp>
            <p:nvSpPr>
              <p:cNvPr id="43537" name="Line 529"/>
              <p:cNvSpPr>
                <a:spLocks noChangeShapeType="1"/>
              </p:cNvSpPr>
              <p:nvPr/>
            </p:nvSpPr>
            <p:spPr bwMode="auto">
              <a:xfrm flipH="1" flipV="1">
                <a:off x="4362" y="2289"/>
                <a:ext cx="12" cy="3"/>
              </a:xfrm>
              <a:prstGeom prst="line">
                <a:avLst/>
              </a:prstGeom>
              <a:noFill/>
              <a:ln w="6350">
                <a:solidFill>
                  <a:srgbClr val="000000"/>
                </a:solidFill>
                <a:round/>
                <a:headEnd/>
                <a:tailEnd/>
              </a:ln>
            </p:spPr>
            <p:txBody>
              <a:bodyPr/>
              <a:lstStyle/>
              <a:p>
                <a:endParaRPr lang="zh-CN" altLang="en-US"/>
              </a:p>
            </p:txBody>
          </p:sp>
          <p:sp>
            <p:nvSpPr>
              <p:cNvPr id="43538" name="Line 530"/>
              <p:cNvSpPr>
                <a:spLocks noChangeShapeType="1"/>
              </p:cNvSpPr>
              <p:nvPr/>
            </p:nvSpPr>
            <p:spPr bwMode="auto">
              <a:xfrm flipH="1" flipV="1">
                <a:off x="4341" y="2280"/>
                <a:ext cx="11" cy="5"/>
              </a:xfrm>
              <a:prstGeom prst="line">
                <a:avLst/>
              </a:prstGeom>
              <a:noFill/>
              <a:ln w="6350">
                <a:solidFill>
                  <a:srgbClr val="000000"/>
                </a:solidFill>
                <a:round/>
                <a:headEnd/>
                <a:tailEnd/>
              </a:ln>
            </p:spPr>
            <p:txBody>
              <a:bodyPr/>
              <a:lstStyle/>
              <a:p>
                <a:endParaRPr lang="zh-CN" altLang="en-US"/>
              </a:p>
            </p:txBody>
          </p:sp>
          <p:sp>
            <p:nvSpPr>
              <p:cNvPr id="43539" name="Freeform 531"/>
              <p:cNvSpPr>
                <a:spLocks/>
              </p:cNvSpPr>
              <p:nvPr/>
            </p:nvSpPr>
            <p:spPr bwMode="auto">
              <a:xfrm>
                <a:off x="4322" y="2267"/>
                <a:ext cx="9" cy="7"/>
              </a:xfrm>
              <a:custGeom>
                <a:avLst/>
                <a:gdLst/>
                <a:ahLst/>
                <a:cxnLst>
                  <a:cxn ang="0">
                    <a:pos x="6" y="5"/>
                  </a:cxn>
                  <a:cxn ang="0">
                    <a:pos x="4" y="4"/>
                  </a:cxn>
                  <a:cxn ang="0">
                    <a:pos x="0" y="0"/>
                  </a:cxn>
                </a:cxnLst>
                <a:rect l="0" t="0" r="r" b="b"/>
                <a:pathLst>
                  <a:path w="6" h="5">
                    <a:moveTo>
                      <a:pt x="6" y="5"/>
                    </a:moveTo>
                    <a:lnTo>
                      <a:pt x="4" y="4"/>
                    </a:lnTo>
                    <a:lnTo>
                      <a:pt x="0" y="0"/>
                    </a:lnTo>
                  </a:path>
                </a:pathLst>
              </a:custGeom>
              <a:noFill/>
              <a:ln w="6350">
                <a:solidFill>
                  <a:srgbClr val="000000"/>
                </a:solidFill>
                <a:prstDash val="solid"/>
                <a:round/>
                <a:headEnd/>
                <a:tailEnd/>
              </a:ln>
            </p:spPr>
            <p:txBody>
              <a:bodyPr/>
              <a:lstStyle/>
              <a:p>
                <a:endParaRPr lang="zh-CN" altLang="en-US"/>
              </a:p>
            </p:txBody>
          </p:sp>
          <p:sp>
            <p:nvSpPr>
              <p:cNvPr id="43540" name="Line 532"/>
              <p:cNvSpPr>
                <a:spLocks noChangeShapeType="1"/>
              </p:cNvSpPr>
              <p:nvPr/>
            </p:nvSpPr>
            <p:spPr bwMode="auto">
              <a:xfrm flipV="1">
                <a:off x="4316" y="2255"/>
                <a:ext cx="1" cy="1"/>
              </a:xfrm>
              <a:prstGeom prst="line">
                <a:avLst/>
              </a:prstGeom>
              <a:noFill/>
              <a:ln w="6350">
                <a:solidFill>
                  <a:srgbClr val="000000"/>
                </a:solidFill>
                <a:round/>
                <a:headEnd/>
                <a:tailEnd/>
              </a:ln>
            </p:spPr>
            <p:txBody>
              <a:bodyPr/>
              <a:lstStyle/>
              <a:p>
                <a:endParaRPr lang="zh-CN" altLang="en-US"/>
              </a:p>
            </p:txBody>
          </p:sp>
          <p:sp>
            <p:nvSpPr>
              <p:cNvPr id="43541" name="Rectangle 533"/>
              <p:cNvSpPr>
                <a:spLocks noChangeArrowheads="1"/>
              </p:cNvSpPr>
              <p:nvPr/>
            </p:nvSpPr>
            <p:spPr bwMode="auto">
              <a:xfrm>
                <a:off x="4316" y="2030"/>
                <a:ext cx="450" cy="225"/>
              </a:xfrm>
              <a:prstGeom prst="rect">
                <a:avLst/>
              </a:prstGeom>
              <a:solidFill>
                <a:srgbClr val="FFFFFF"/>
              </a:solidFill>
              <a:ln w="9525">
                <a:noFill/>
                <a:miter lim="800000"/>
                <a:headEnd/>
                <a:tailEnd/>
              </a:ln>
            </p:spPr>
            <p:txBody>
              <a:bodyPr/>
              <a:lstStyle/>
              <a:p>
                <a:endParaRPr lang="zh-CN" altLang="en-US"/>
              </a:p>
            </p:txBody>
          </p:sp>
          <p:sp>
            <p:nvSpPr>
              <p:cNvPr id="43542" name="Line 534"/>
              <p:cNvSpPr>
                <a:spLocks noChangeShapeType="1"/>
              </p:cNvSpPr>
              <p:nvPr/>
            </p:nvSpPr>
            <p:spPr bwMode="auto">
              <a:xfrm>
                <a:off x="4316" y="2255"/>
                <a:ext cx="12" cy="1"/>
              </a:xfrm>
              <a:prstGeom prst="line">
                <a:avLst/>
              </a:prstGeom>
              <a:noFill/>
              <a:ln w="6350">
                <a:solidFill>
                  <a:srgbClr val="FFFFFF"/>
                </a:solidFill>
                <a:round/>
                <a:headEnd/>
                <a:tailEnd/>
              </a:ln>
            </p:spPr>
            <p:txBody>
              <a:bodyPr/>
              <a:lstStyle/>
              <a:p>
                <a:endParaRPr lang="zh-CN" altLang="en-US"/>
              </a:p>
            </p:txBody>
          </p:sp>
          <p:sp>
            <p:nvSpPr>
              <p:cNvPr id="43543" name="Line 535"/>
              <p:cNvSpPr>
                <a:spLocks noChangeShapeType="1"/>
              </p:cNvSpPr>
              <p:nvPr/>
            </p:nvSpPr>
            <p:spPr bwMode="auto">
              <a:xfrm>
                <a:off x="4340" y="2255"/>
                <a:ext cx="12" cy="1"/>
              </a:xfrm>
              <a:prstGeom prst="line">
                <a:avLst/>
              </a:prstGeom>
              <a:noFill/>
              <a:ln w="6350">
                <a:solidFill>
                  <a:srgbClr val="FFFFFF"/>
                </a:solidFill>
                <a:round/>
                <a:headEnd/>
                <a:tailEnd/>
              </a:ln>
            </p:spPr>
            <p:txBody>
              <a:bodyPr/>
              <a:lstStyle/>
              <a:p>
                <a:endParaRPr lang="zh-CN" altLang="en-US"/>
              </a:p>
            </p:txBody>
          </p:sp>
          <p:sp>
            <p:nvSpPr>
              <p:cNvPr id="43544" name="Line 536"/>
              <p:cNvSpPr>
                <a:spLocks noChangeShapeType="1"/>
              </p:cNvSpPr>
              <p:nvPr/>
            </p:nvSpPr>
            <p:spPr bwMode="auto">
              <a:xfrm>
                <a:off x="4364" y="2255"/>
                <a:ext cx="12" cy="1"/>
              </a:xfrm>
              <a:prstGeom prst="line">
                <a:avLst/>
              </a:prstGeom>
              <a:noFill/>
              <a:ln w="6350">
                <a:solidFill>
                  <a:srgbClr val="FFFFFF"/>
                </a:solidFill>
                <a:round/>
                <a:headEnd/>
                <a:tailEnd/>
              </a:ln>
            </p:spPr>
            <p:txBody>
              <a:bodyPr/>
              <a:lstStyle/>
              <a:p>
                <a:endParaRPr lang="zh-CN" altLang="en-US"/>
              </a:p>
            </p:txBody>
          </p:sp>
          <p:sp>
            <p:nvSpPr>
              <p:cNvPr id="43545" name="Line 537"/>
              <p:cNvSpPr>
                <a:spLocks noChangeShapeType="1"/>
              </p:cNvSpPr>
              <p:nvPr/>
            </p:nvSpPr>
            <p:spPr bwMode="auto">
              <a:xfrm>
                <a:off x="4388" y="2255"/>
                <a:ext cx="12" cy="1"/>
              </a:xfrm>
              <a:prstGeom prst="line">
                <a:avLst/>
              </a:prstGeom>
              <a:noFill/>
              <a:ln w="6350">
                <a:solidFill>
                  <a:srgbClr val="FFFFFF"/>
                </a:solidFill>
                <a:round/>
                <a:headEnd/>
                <a:tailEnd/>
              </a:ln>
            </p:spPr>
            <p:txBody>
              <a:bodyPr/>
              <a:lstStyle/>
              <a:p>
                <a:endParaRPr lang="zh-CN" altLang="en-US"/>
              </a:p>
            </p:txBody>
          </p:sp>
          <p:sp>
            <p:nvSpPr>
              <p:cNvPr id="43546" name="Line 538"/>
              <p:cNvSpPr>
                <a:spLocks noChangeShapeType="1"/>
              </p:cNvSpPr>
              <p:nvPr/>
            </p:nvSpPr>
            <p:spPr bwMode="auto">
              <a:xfrm>
                <a:off x="4412" y="2255"/>
                <a:ext cx="12" cy="1"/>
              </a:xfrm>
              <a:prstGeom prst="line">
                <a:avLst/>
              </a:prstGeom>
              <a:noFill/>
              <a:ln w="6350">
                <a:solidFill>
                  <a:srgbClr val="FFFFFF"/>
                </a:solidFill>
                <a:round/>
                <a:headEnd/>
                <a:tailEnd/>
              </a:ln>
            </p:spPr>
            <p:txBody>
              <a:bodyPr/>
              <a:lstStyle/>
              <a:p>
                <a:endParaRPr lang="zh-CN" altLang="en-US"/>
              </a:p>
            </p:txBody>
          </p:sp>
          <p:sp>
            <p:nvSpPr>
              <p:cNvPr id="43547" name="Line 539"/>
              <p:cNvSpPr>
                <a:spLocks noChangeShapeType="1"/>
              </p:cNvSpPr>
              <p:nvPr/>
            </p:nvSpPr>
            <p:spPr bwMode="auto">
              <a:xfrm>
                <a:off x="4436" y="2255"/>
                <a:ext cx="12" cy="1"/>
              </a:xfrm>
              <a:prstGeom prst="line">
                <a:avLst/>
              </a:prstGeom>
              <a:noFill/>
              <a:ln w="6350">
                <a:solidFill>
                  <a:srgbClr val="FFFFFF"/>
                </a:solidFill>
                <a:round/>
                <a:headEnd/>
                <a:tailEnd/>
              </a:ln>
            </p:spPr>
            <p:txBody>
              <a:bodyPr/>
              <a:lstStyle/>
              <a:p>
                <a:endParaRPr lang="zh-CN" altLang="en-US"/>
              </a:p>
            </p:txBody>
          </p:sp>
          <p:sp>
            <p:nvSpPr>
              <p:cNvPr id="43548" name="Line 540"/>
              <p:cNvSpPr>
                <a:spLocks noChangeShapeType="1"/>
              </p:cNvSpPr>
              <p:nvPr/>
            </p:nvSpPr>
            <p:spPr bwMode="auto">
              <a:xfrm>
                <a:off x="4460" y="2255"/>
                <a:ext cx="12" cy="1"/>
              </a:xfrm>
              <a:prstGeom prst="line">
                <a:avLst/>
              </a:prstGeom>
              <a:noFill/>
              <a:ln w="6350">
                <a:solidFill>
                  <a:srgbClr val="FFFFFF"/>
                </a:solidFill>
                <a:round/>
                <a:headEnd/>
                <a:tailEnd/>
              </a:ln>
            </p:spPr>
            <p:txBody>
              <a:bodyPr/>
              <a:lstStyle/>
              <a:p>
                <a:endParaRPr lang="zh-CN" altLang="en-US"/>
              </a:p>
            </p:txBody>
          </p:sp>
          <p:sp>
            <p:nvSpPr>
              <p:cNvPr id="43549" name="Line 541"/>
              <p:cNvSpPr>
                <a:spLocks noChangeShapeType="1"/>
              </p:cNvSpPr>
              <p:nvPr/>
            </p:nvSpPr>
            <p:spPr bwMode="auto">
              <a:xfrm>
                <a:off x="4484" y="2255"/>
                <a:ext cx="12" cy="1"/>
              </a:xfrm>
              <a:prstGeom prst="line">
                <a:avLst/>
              </a:prstGeom>
              <a:noFill/>
              <a:ln w="6350">
                <a:solidFill>
                  <a:srgbClr val="FFFFFF"/>
                </a:solidFill>
                <a:round/>
                <a:headEnd/>
                <a:tailEnd/>
              </a:ln>
            </p:spPr>
            <p:txBody>
              <a:bodyPr/>
              <a:lstStyle/>
              <a:p>
                <a:endParaRPr lang="zh-CN" altLang="en-US"/>
              </a:p>
            </p:txBody>
          </p:sp>
          <p:sp>
            <p:nvSpPr>
              <p:cNvPr id="43550" name="Line 542"/>
              <p:cNvSpPr>
                <a:spLocks noChangeShapeType="1"/>
              </p:cNvSpPr>
              <p:nvPr/>
            </p:nvSpPr>
            <p:spPr bwMode="auto">
              <a:xfrm>
                <a:off x="4508" y="2255"/>
                <a:ext cx="12" cy="1"/>
              </a:xfrm>
              <a:prstGeom prst="line">
                <a:avLst/>
              </a:prstGeom>
              <a:noFill/>
              <a:ln w="6350">
                <a:solidFill>
                  <a:srgbClr val="FFFFFF"/>
                </a:solidFill>
                <a:round/>
                <a:headEnd/>
                <a:tailEnd/>
              </a:ln>
            </p:spPr>
            <p:txBody>
              <a:bodyPr/>
              <a:lstStyle/>
              <a:p>
                <a:endParaRPr lang="zh-CN" altLang="en-US"/>
              </a:p>
            </p:txBody>
          </p:sp>
          <p:sp>
            <p:nvSpPr>
              <p:cNvPr id="43551" name="Line 543"/>
              <p:cNvSpPr>
                <a:spLocks noChangeShapeType="1"/>
              </p:cNvSpPr>
              <p:nvPr/>
            </p:nvSpPr>
            <p:spPr bwMode="auto">
              <a:xfrm>
                <a:off x="4532" y="2255"/>
                <a:ext cx="12" cy="1"/>
              </a:xfrm>
              <a:prstGeom prst="line">
                <a:avLst/>
              </a:prstGeom>
              <a:noFill/>
              <a:ln w="6350">
                <a:solidFill>
                  <a:srgbClr val="FFFFFF"/>
                </a:solidFill>
                <a:round/>
                <a:headEnd/>
                <a:tailEnd/>
              </a:ln>
            </p:spPr>
            <p:txBody>
              <a:bodyPr/>
              <a:lstStyle/>
              <a:p>
                <a:endParaRPr lang="zh-CN" altLang="en-US"/>
              </a:p>
            </p:txBody>
          </p:sp>
          <p:sp>
            <p:nvSpPr>
              <p:cNvPr id="43552" name="Line 544"/>
              <p:cNvSpPr>
                <a:spLocks noChangeShapeType="1"/>
              </p:cNvSpPr>
              <p:nvPr/>
            </p:nvSpPr>
            <p:spPr bwMode="auto">
              <a:xfrm>
                <a:off x="4556" y="2255"/>
                <a:ext cx="12" cy="1"/>
              </a:xfrm>
              <a:prstGeom prst="line">
                <a:avLst/>
              </a:prstGeom>
              <a:noFill/>
              <a:ln w="6350">
                <a:solidFill>
                  <a:srgbClr val="FFFFFF"/>
                </a:solidFill>
                <a:round/>
                <a:headEnd/>
                <a:tailEnd/>
              </a:ln>
            </p:spPr>
            <p:txBody>
              <a:bodyPr/>
              <a:lstStyle/>
              <a:p>
                <a:endParaRPr lang="zh-CN" altLang="en-US"/>
              </a:p>
            </p:txBody>
          </p:sp>
          <p:sp>
            <p:nvSpPr>
              <p:cNvPr id="43553" name="Line 545"/>
              <p:cNvSpPr>
                <a:spLocks noChangeShapeType="1"/>
              </p:cNvSpPr>
              <p:nvPr/>
            </p:nvSpPr>
            <p:spPr bwMode="auto">
              <a:xfrm>
                <a:off x="4580" y="2255"/>
                <a:ext cx="12" cy="1"/>
              </a:xfrm>
              <a:prstGeom prst="line">
                <a:avLst/>
              </a:prstGeom>
              <a:noFill/>
              <a:ln w="6350">
                <a:solidFill>
                  <a:srgbClr val="FFFFFF"/>
                </a:solidFill>
                <a:round/>
                <a:headEnd/>
                <a:tailEnd/>
              </a:ln>
            </p:spPr>
            <p:txBody>
              <a:bodyPr/>
              <a:lstStyle/>
              <a:p>
                <a:endParaRPr lang="zh-CN" altLang="en-US"/>
              </a:p>
            </p:txBody>
          </p:sp>
          <p:sp>
            <p:nvSpPr>
              <p:cNvPr id="43554" name="Line 546"/>
              <p:cNvSpPr>
                <a:spLocks noChangeShapeType="1"/>
              </p:cNvSpPr>
              <p:nvPr/>
            </p:nvSpPr>
            <p:spPr bwMode="auto">
              <a:xfrm>
                <a:off x="4604" y="2255"/>
                <a:ext cx="12" cy="1"/>
              </a:xfrm>
              <a:prstGeom prst="line">
                <a:avLst/>
              </a:prstGeom>
              <a:noFill/>
              <a:ln w="6350">
                <a:solidFill>
                  <a:srgbClr val="FFFFFF"/>
                </a:solidFill>
                <a:round/>
                <a:headEnd/>
                <a:tailEnd/>
              </a:ln>
            </p:spPr>
            <p:txBody>
              <a:bodyPr/>
              <a:lstStyle/>
              <a:p>
                <a:endParaRPr lang="zh-CN" altLang="en-US"/>
              </a:p>
            </p:txBody>
          </p:sp>
          <p:sp>
            <p:nvSpPr>
              <p:cNvPr id="43555" name="Line 547"/>
              <p:cNvSpPr>
                <a:spLocks noChangeShapeType="1"/>
              </p:cNvSpPr>
              <p:nvPr/>
            </p:nvSpPr>
            <p:spPr bwMode="auto">
              <a:xfrm>
                <a:off x="4628" y="2255"/>
                <a:ext cx="12" cy="1"/>
              </a:xfrm>
              <a:prstGeom prst="line">
                <a:avLst/>
              </a:prstGeom>
              <a:noFill/>
              <a:ln w="6350">
                <a:solidFill>
                  <a:srgbClr val="FFFFFF"/>
                </a:solidFill>
                <a:round/>
                <a:headEnd/>
                <a:tailEnd/>
              </a:ln>
            </p:spPr>
            <p:txBody>
              <a:bodyPr/>
              <a:lstStyle/>
              <a:p>
                <a:endParaRPr lang="zh-CN" altLang="en-US"/>
              </a:p>
            </p:txBody>
          </p:sp>
          <p:sp>
            <p:nvSpPr>
              <p:cNvPr id="43556" name="Line 548"/>
              <p:cNvSpPr>
                <a:spLocks noChangeShapeType="1"/>
              </p:cNvSpPr>
              <p:nvPr/>
            </p:nvSpPr>
            <p:spPr bwMode="auto">
              <a:xfrm>
                <a:off x="4652" y="2255"/>
                <a:ext cx="12" cy="1"/>
              </a:xfrm>
              <a:prstGeom prst="line">
                <a:avLst/>
              </a:prstGeom>
              <a:noFill/>
              <a:ln w="6350">
                <a:solidFill>
                  <a:srgbClr val="FFFFFF"/>
                </a:solidFill>
                <a:round/>
                <a:headEnd/>
                <a:tailEnd/>
              </a:ln>
            </p:spPr>
            <p:txBody>
              <a:bodyPr/>
              <a:lstStyle/>
              <a:p>
                <a:endParaRPr lang="zh-CN" altLang="en-US"/>
              </a:p>
            </p:txBody>
          </p:sp>
          <p:sp>
            <p:nvSpPr>
              <p:cNvPr id="43557" name="Line 549"/>
              <p:cNvSpPr>
                <a:spLocks noChangeShapeType="1"/>
              </p:cNvSpPr>
              <p:nvPr/>
            </p:nvSpPr>
            <p:spPr bwMode="auto">
              <a:xfrm>
                <a:off x="4676" y="2255"/>
                <a:ext cx="12" cy="1"/>
              </a:xfrm>
              <a:prstGeom prst="line">
                <a:avLst/>
              </a:prstGeom>
              <a:noFill/>
              <a:ln w="6350">
                <a:solidFill>
                  <a:srgbClr val="FFFFFF"/>
                </a:solidFill>
                <a:round/>
                <a:headEnd/>
                <a:tailEnd/>
              </a:ln>
            </p:spPr>
            <p:txBody>
              <a:bodyPr/>
              <a:lstStyle/>
              <a:p>
                <a:endParaRPr lang="zh-CN" altLang="en-US"/>
              </a:p>
            </p:txBody>
          </p:sp>
          <p:sp>
            <p:nvSpPr>
              <p:cNvPr id="43558" name="Line 550"/>
              <p:cNvSpPr>
                <a:spLocks noChangeShapeType="1"/>
              </p:cNvSpPr>
              <p:nvPr/>
            </p:nvSpPr>
            <p:spPr bwMode="auto">
              <a:xfrm>
                <a:off x="4700" y="2255"/>
                <a:ext cx="12" cy="1"/>
              </a:xfrm>
              <a:prstGeom prst="line">
                <a:avLst/>
              </a:prstGeom>
              <a:noFill/>
              <a:ln w="6350">
                <a:solidFill>
                  <a:srgbClr val="FFFFFF"/>
                </a:solidFill>
                <a:round/>
                <a:headEnd/>
                <a:tailEnd/>
              </a:ln>
            </p:spPr>
            <p:txBody>
              <a:bodyPr/>
              <a:lstStyle/>
              <a:p>
                <a:endParaRPr lang="zh-CN" altLang="en-US"/>
              </a:p>
            </p:txBody>
          </p:sp>
          <p:sp>
            <p:nvSpPr>
              <p:cNvPr id="43559" name="Line 551"/>
              <p:cNvSpPr>
                <a:spLocks noChangeShapeType="1"/>
              </p:cNvSpPr>
              <p:nvPr/>
            </p:nvSpPr>
            <p:spPr bwMode="auto">
              <a:xfrm>
                <a:off x="4724" y="2255"/>
                <a:ext cx="12" cy="1"/>
              </a:xfrm>
              <a:prstGeom prst="line">
                <a:avLst/>
              </a:prstGeom>
              <a:noFill/>
              <a:ln w="6350">
                <a:solidFill>
                  <a:srgbClr val="FFFFFF"/>
                </a:solidFill>
                <a:round/>
                <a:headEnd/>
                <a:tailEnd/>
              </a:ln>
            </p:spPr>
            <p:txBody>
              <a:bodyPr/>
              <a:lstStyle/>
              <a:p>
                <a:endParaRPr lang="zh-CN" altLang="en-US"/>
              </a:p>
            </p:txBody>
          </p:sp>
          <p:sp>
            <p:nvSpPr>
              <p:cNvPr id="43560" name="Line 552"/>
              <p:cNvSpPr>
                <a:spLocks noChangeShapeType="1"/>
              </p:cNvSpPr>
              <p:nvPr/>
            </p:nvSpPr>
            <p:spPr bwMode="auto">
              <a:xfrm>
                <a:off x="4748" y="2255"/>
                <a:ext cx="12" cy="1"/>
              </a:xfrm>
              <a:prstGeom prst="line">
                <a:avLst/>
              </a:prstGeom>
              <a:noFill/>
              <a:ln w="6350">
                <a:solidFill>
                  <a:srgbClr val="FFFFFF"/>
                </a:solidFill>
                <a:round/>
                <a:headEnd/>
                <a:tailEnd/>
              </a:ln>
            </p:spPr>
            <p:txBody>
              <a:bodyPr/>
              <a:lstStyle/>
              <a:p>
                <a:endParaRPr lang="zh-CN" altLang="en-US"/>
              </a:p>
            </p:txBody>
          </p:sp>
          <p:sp>
            <p:nvSpPr>
              <p:cNvPr id="43561" name="Line 553"/>
              <p:cNvSpPr>
                <a:spLocks noChangeShapeType="1"/>
              </p:cNvSpPr>
              <p:nvPr/>
            </p:nvSpPr>
            <p:spPr bwMode="auto">
              <a:xfrm flipV="1">
                <a:off x="4766" y="2237"/>
                <a:ext cx="1" cy="12"/>
              </a:xfrm>
              <a:prstGeom prst="line">
                <a:avLst/>
              </a:prstGeom>
              <a:noFill/>
              <a:ln w="6350">
                <a:solidFill>
                  <a:srgbClr val="FFFFFF"/>
                </a:solidFill>
                <a:round/>
                <a:headEnd/>
                <a:tailEnd/>
              </a:ln>
            </p:spPr>
            <p:txBody>
              <a:bodyPr/>
              <a:lstStyle/>
              <a:p>
                <a:endParaRPr lang="zh-CN" altLang="en-US"/>
              </a:p>
            </p:txBody>
          </p:sp>
          <p:sp>
            <p:nvSpPr>
              <p:cNvPr id="43562" name="Line 554"/>
              <p:cNvSpPr>
                <a:spLocks noChangeShapeType="1"/>
              </p:cNvSpPr>
              <p:nvPr/>
            </p:nvSpPr>
            <p:spPr bwMode="auto">
              <a:xfrm flipV="1">
                <a:off x="4766" y="2213"/>
                <a:ext cx="1" cy="12"/>
              </a:xfrm>
              <a:prstGeom prst="line">
                <a:avLst/>
              </a:prstGeom>
              <a:noFill/>
              <a:ln w="6350">
                <a:solidFill>
                  <a:srgbClr val="FFFFFF"/>
                </a:solidFill>
                <a:round/>
                <a:headEnd/>
                <a:tailEnd/>
              </a:ln>
            </p:spPr>
            <p:txBody>
              <a:bodyPr/>
              <a:lstStyle/>
              <a:p>
                <a:endParaRPr lang="zh-CN" altLang="en-US"/>
              </a:p>
            </p:txBody>
          </p:sp>
          <p:sp>
            <p:nvSpPr>
              <p:cNvPr id="43563" name="Line 555"/>
              <p:cNvSpPr>
                <a:spLocks noChangeShapeType="1"/>
              </p:cNvSpPr>
              <p:nvPr/>
            </p:nvSpPr>
            <p:spPr bwMode="auto">
              <a:xfrm flipV="1">
                <a:off x="4766" y="2189"/>
                <a:ext cx="1" cy="12"/>
              </a:xfrm>
              <a:prstGeom prst="line">
                <a:avLst/>
              </a:prstGeom>
              <a:noFill/>
              <a:ln w="6350">
                <a:solidFill>
                  <a:srgbClr val="FFFFFF"/>
                </a:solidFill>
                <a:round/>
                <a:headEnd/>
                <a:tailEnd/>
              </a:ln>
            </p:spPr>
            <p:txBody>
              <a:bodyPr/>
              <a:lstStyle/>
              <a:p>
                <a:endParaRPr lang="zh-CN" altLang="en-US"/>
              </a:p>
            </p:txBody>
          </p:sp>
          <p:sp>
            <p:nvSpPr>
              <p:cNvPr id="43564" name="Line 556"/>
              <p:cNvSpPr>
                <a:spLocks noChangeShapeType="1"/>
              </p:cNvSpPr>
              <p:nvPr/>
            </p:nvSpPr>
            <p:spPr bwMode="auto">
              <a:xfrm flipV="1">
                <a:off x="4766" y="2165"/>
                <a:ext cx="1" cy="12"/>
              </a:xfrm>
              <a:prstGeom prst="line">
                <a:avLst/>
              </a:prstGeom>
              <a:noFill/>
              <a:ln w="6350">
                <a:solidFill>
                  <a:srgbClr val="FFFFFF"/>
                </a:solidFill>
                <a:round/>
                <a:headEnd/>
                <a:tailEnd/>
              </a:ln>
            </p:spPr>
            <p:txBody>
              <a:bodyPr/>
              <a:lstStyle/>
              <a:p>
                <a:endParaRPr lang="zh-CN" altLang="en-US"/>
              </a:p>
            </p:txBody>
          </p:sp>
          <p:sp>
            <p:nvSpPr>
              <p:cNvPr id="43565" name="Line 557"/>
              <p:cNvSpPr>
                <a:spLocks noChangeShapeType="1"/>
              </p:cNvSpPr>
              <p:nvPr/>
            </p:nvSpPr>
            <p:spPr bwMode="auto">
              <a:xfrm flipV="1">
                <a:off x="4766" y="2141"/>
                <a:ext cx="1" cy="12"/>
              </a:xfrm>
              <a:prstGeom prst="line">
                <a:avLst/>
              </a:prstGeom>
              <a:noFill/>
              <a:ln w="6350">
                <a:solidFill>
                  <a:srgbClr val="FFFFFF"/>
                </a:solidFill>
                <a:round/>
                <a:headEnd/>
                <a:tailEnd/>
              </a:ln>
            </p:spPr>
            <p:txBody>
              <a:bodyPr/>
              <a:lstStyle/>
              <a:p>
                <a:endParaRPr lang="zh-CN" altLang="en-US"/>
              </a:p>
            </p:txBody>
          </p:sp>
          <p:sp>
            <p:nvSpPr>
              <p:cNvPr id="43566" name="Line 558"/>
              <p:cNvSpPr>
                <a:spLocks noChangeShapeType="1"/>
              </p:cNvSpPr>
              <p:nvPr/>
            </p:nvSpPr>
            <p:spPr bwMode="auto">
              <a:xfrm flipV="1">
                <a:off x="4766" y="2117"/>
                <a:ext cx="1" cy="12"/>
              </a:xfrm>
              <a:prstGeom prst="line">
                <a:avLst/>
              </a:prstGeom>
              <a:noFill/>
              <a:ln w="6350">
                <a:solidFill>
                  <a:srgbClr val="FFFFFF"/>
                </a:solidFill>
                <a:round/>
                <a:headEnd/>
                <a:tailEnd/>
              </a:ln>
            </p:spPr>
            <p:txBody>
              <a:bodyPr/>
              <a:lstStyle/>
              <a:p>
                <a:endParaRPr lang="zh-CN" altLang="en-US"/>
              </a:p>
            </p:txBody>
          </p:sp>
          <p:sp>
            <p:nvSpPr>
              <p:cNvPr id="43567" name="Line 559"/>
              <p:cNvSpPr>
                <a:spLocks noChangeShapeType="1"/>
              </p:cNvSpPr>
              <p:nvPr/>
            </p:nvSpPr>
            <p:spPr bwMode="auto">
              <a:xfrm flipV="1">
                <a:off x="4766" y="2093"/>
                <a:ext cx="1" cy="12"/>
              </a:xfrm>
              <a:prstGeom prst="line">
                <a:avLst/>
              </a:prstGeom>
              <a:noFill/>
              <a:ln w="6350">
                <a:solidFill>
                  <a:srgbClr val="FFFFFF"/>
                </a:solidFill>
                <a:round/>
                <a:headEnd/>
                <a:tailEnd/>
              </a:ln>
            </p:spPr>
            <p:txBody>
              <a:bodyPr/>
              <a:lstStyle/>
              <a:p>
                <a:endParaRPr lang="zh-CN" altLang="en-US"/>
              </a:p>
            </p:txBody>
          </p:sp>
          <p:sp>
            <p:nvSpPr>
              <p:cNvPr id="43568" name="Line 560"/>
              <p:cNvSpPr>
                <a:spLocks noChangeShapeType="1"/>
              </p:cNvSpPr>
              <p:nvPr/>
            </p:nvSpPr>
            <p:spPr bwMode="auto">
              <a:xfrm flipV="1">
                <a:off x="4766" y="2069"/>
                <a:ext cx="1" cy="12"/>
              </a:xfrm>
              <a:prstGeom prst="line">
                <a:avLst/>
              </a:prstGeom>
              <a:noFill/>
              <a:ln w="6350">
                <a:solidFill>
                  <a:srgbClr val="FFFFFF"/>
                </a:solidFill>
                <a:round/>
                <a:headEnd/>
                <a:tailEnd/>
              </a:ln>
            </p:spPr>
            <p:txBody>
              <a:bodyPr/>
              <a:lstStyle/>
              <a:p>
                <a:endParaRPr lang="zh-CN" altLang="en-US"/>
              </a:p>
            </p:txBody>
          </p:sp>
          <p:sp>
            <p:nvSpPr>
              <p:cNvPr id="43569" name="Line 561"/>
              <p:cNvSpPr>
                <a:spLocks noChangeShapeType="1"/>
              </p:cNvSpPr>
              <p:nvPr/>
            </p:nvSpPr>
            <p:spPr bwMode="auto">
              <a:xfrm flipV="1">
                <a:off x="4766" y="2045"/>
                <a:ext cx="1" cy="12"/>
              </a:xfrm>
              <a:prstGeom prst="line">
                <a:avLst/>
              </a:prstGeom>
              <a:noFill/>
              <a:ln w="6350">
                <a:solidFill>
                  <a:srgbClr val="FFFFFF"/>
                </a:solidFill>
                <a:round/>
                <a:headEnd/>
                <a:tailEnd/>
              </a:ln>
            </p:spPr>
            <p:txBody>
              <a:bodyPr/>
              <a:lstStyle/>
              <a:p>
                <a:endParaRPr lang="zh-CN" altLang="en-US"/>
              </a:p>
            </p:txBody>
          </p:sp>
          <p:sp>
            <p:nvSpPr>
              <p:cNvPr id="43570" name="Freeform 562"/>
              <p:cNvSpPr>
                <a:spLocks/>
              </p:cNvSpPr>
              <p:nvPr/>
            </p:nvSpPr>
            <p:spPr bwMode="auto">
              <a:xfrm>
                <a:off x="4757" y="2030"/>
                <a:ext cx="9" cy="3"/>
              </a:xfrm>
              <a:custGeom>
                <a:avLst/>
                <a:gdLst/>
                <a:ahLst/>
                <a:cxnLst>
                  <a:cxn ang="0">
                    <a:pos x="6" y="2"/>
                  </a:cxn>
                  <a:cxn ang="0">
                    <a:pos x="6" y="0"/>
                  </a:cxn>
                  <a:cxn ang="0">
                    <a:pos x="0" y="0"/>
                  </a:cxn>
                </a:cxnLst>
                <a:rect l="0" t="0" r="r" b="b"/>
                <a:pathLst>
                  <a:path w="6" h="2">
                    <a:moveTo>
                      <a:pt x="6" y="2"/>
                    </a:moveTo>
                    <a:lnTo>
                      <a:pt x="6" y="0"/>
                    </a:lnTo>
                    <a:lnTo>
                      <a:pt x="0" y="0"/>
                    </a:lnTo>
                  </a:path>
                </a:pathLst>
              </a:custGeom>
              <a:noFill/>
              <a:ln w="6350">
                <a:solidFill>
                  <a:srgbClr val="FFFFFF"/>
                </a:solidFill>
                <a:prstDash val="solid"/>
                <a:round/>
                <a:headEnd/>
                <a:tailEnd/>
              </a:ln>
            </p:spPr>
            <p:txBody>
              <a:bodyPr/>
              <a:lstStyle/>
              <a:p>
                <a:endParaRPr lang="zh-CN" altLang="en-US"/>
              </a:p>
            </p:txBody>
          </p:sp>
          <p:sp>
            <p:nvSpPr>
              <p:cNvPr id="43571" name="Line 563"/>
              <p:cNvSpPr>
                <a:spLocks noChangeShapeType="1"/>
              </p:cNvSpPr>
              <p:nvPr/>
            </p:nvSpPr>
            <p:spPr bwMode="auto">
              <a:xfrm flipH="1">
                <a:off x="4733" y="2030"/>
                <a:ext cx="12" cy="1"/>
              </a:xfrm>
              <a:prstGeom prst="line">
                <a:avLst/>
              </a:prstGeom>
              <a:noFill/>
              <a:ln w="6350">
                <a:solidFill>
                  <a:srgbClr val="FFFFFF"/>
                </a:solidFill>
                <a:round/>
                <a:headEnd/>
                <a:tailEnd/>
              </a:ln>
            </p:spPr>
            <p:txBody>
              <a:bodyPr/>
              <a:lstStyle/>
              <a:p>
                <a:endParaRPr lang="zh-CN" altLang="en-US"/>
              </a:p>
            </p:txBody>
          </p:sp>
          <p:sp>
            <p:nvSpPr>
              <p:cNvPr id="43572" name="Line 564"/>
              <p:cNvSpPr>
                <a:spLocks noChangeShapeType="1"/>
              </p:cNvSpPr>
              <p:nvPr/>
            </p:nvSpPr>
            <p:spPr bwMode="auto">
              <a:xfrm flipH="1">
                <a:off x="4709" y="2030"/>
                <a:ext cx="12" cy="1"/>
              </a:xfrm>
              <a:prstGeom prst="line">
                <a:avLst/>
              </a:prstGeom>
              <a:noFill/>
              <a:ln w="6350">
                <a:solidFill>
                  <a:srgbClr val="FFFFFF"/>
                </a:solidFill>
                <a:round/>
                <a:headEnd/>
                <a:tailEnd/>
              </a:ln>
            </p:spPr>
            <p:txBody>
              <a:bodyPr/>
              <a:lstStyle/>
              <a:p>
                <a:endParaRPr lang="zh-CN" altLang="en-US"/>
              </a:p>
            </p:txBody>
          </p:sp>
          <p:sp>
            <p:nvSpPr>
              <p:cNvPr id="43573" name="Line 565"/>
              <p:cNvSpPr>
                <a:spLocks noChangeShapeType="1"/>
              </p:cNvSpPr>
              <p:nvPr/>
            </p:nvSpPr>
            <p:spPr bwMode="auto">
              <a:xfrm flipH="1">
                <a:off x="4685" y="2030"/>
                <a:ext cx="12" cy="1"/>
              </a:xfrm>
              <a:prstGeom prst="line">
                <a:avLst/>
              </a:prstGeom>
              <a:noFill/>
              <a:ln w="6350">
                <a:solidFill>
                  <a:srgbClr val="FFFFFF"/>
                </a:solidFill>
                <a:round/>
                <a:headEnd/>
                <a:tailEnd/>
              </a:ln>
            </p:spPr>
            <p:txBody>
              <a:bodyPr/>
              <a:lstStyle/>
              <a:p>
                <a:endParaRPr lang="zh-CN" altLang="en-US"/>
              </a:p>
            </p:txBody>
          </p:sp>
          <p:sp>
            <p:nvSpPr>
              <p:cNvPr id="43574" name="Line 566"/>
              <p:cNvSpPr>
                <a:spLocks noChangeShapeType="1"/>
              </p:cNvSpPr>
              <p:nvPr/>
            </p:nvSpPr>
            <p:spPr bwMode="auto">
              <a:xfrm flipH="1">
                <a:off x="4661" y="2030"/>
                <a:ext cx="12" cy="1"/>
              </a:xfrm>
              <a:prstGeom prst="line">
                <a:avLst/>
              </a:prstGeom>
              <a:noFill/>
              <a:ln w="6350">
                <a:solidFill>
                  <a:srgbClr val="FFFFFF"/>
                </a:solidFill>
                <a:round/>
                <a:headEnd/>
                <a:tailEnd/>
              </a:ln>
            </p:spPr>
            <p:txBody>
              <a:bodyPr/>
              <a:lstStyle/>
              <a:p>
                <a:endParaRPr lang="zh-CN" altLang="en-US"/>
              </a:p>
            </p:txBody>
          </p:sp>
          <p:sp>
            <p:nvSpPr>
              <p:cNvPr id="43575" name="Line 567"/>
              <p:cNvSpPr>
                <a:spLocks noChangeShapeType="1"/>
              </p:cNvSpPr>
              <p:nvPr/>
            </p:nvSpPr>
            <p:spPr bwMode="auto">
              <a:xfrm flipH="1">
                <a:off x="4637" y="2030"/>
                <a:ext cx="12" cy="1"/>
              </a:xfrm>
              <a:prstGeom prst="line">
                <a:avLst/>
              </a:prstGeom>
              <a:noFill/>
              <a:ln w="6350">
                <a:solidFill>
                  <a:srgbClr val="FFFFFF"/>
                </a:solidFill>
                <a:round/>
                <a:headEnd/>
                <a:tailEnd/>
              </a:ln>
            </p:spPr>
            <p:txBody>
              <a:bodyPr/>
              <a:lstStyle/>
              <a:p>
                <a:endParaRPr lang="zh-CN" altLang="en-US"/>
              </a:p>
            </p:txBody>
          </p:sp>
          <p:sp>
            <p:nvSpPr>
              <p:cNvPr id="43576" name="Line 568"/>
              <p:cNvSpPr>
                <a:spLocks noChangeShapeType="1"/>
              </p:cNvSpPr>
              <p:nvPr/>
            </p:nvSpPr>
            <p:spPr bwMode="auto">
              <a:xfrm flipH="1">
                <a:off x="4613" y="2030"/>
                <a:ext cx="12" cy="1"/>
              </a:xfrm>
              <a:prstGeom prst="line">
                <a:avLst/>
              </a:prstGeom>
              <a:noFill/>
              <a:ln w="6350">
                <a:solidFill>
                  <a:srgbClr val="FFFFFF"/>
                </a:solidFill>
                <a:round/>
                <a:headEnd/>
                <a:tailEnd/>
              </a:ln>
            </p:spPr>
            <p:txBody>
              <a:bodyPr/>
              <a:lstStyle/>
              <a:p>
                <a:endParaRPr lang="zh-CN" altLang="en-US"/>
              </a:p>
            </p:txBody>
          </p:sp>
          <p:sp>
            <p:nvSpPr>
              <p:cNvPr id="43577" name="Line 569"/>
              <p:cNvSpPr>
                <a:spLocks noChangeShapeType="1"/>
              </p:cNvSpPr>
              <p:nvPr/>
            </p:nvSpPr>
            <p:spPr bwMode="auto">
              <a:xfrm flipH="1">
                <a:off x="4589" y="2030"/>
                <a:ext cx="12" cy="1"/>
              </a:xfrm>
              <a:prstGeom prst="line">
                <a:avLst/>
              </a:prstGeom>
              <a:noFill/>
              <a:ln w="6350">
                <a:solidFill>
                  <a:srgbClr val="FFFFFF"/>
                </a:solidFill>
                <a:round/>
                <a:headEnd/>
                <a:tailEnd/>
              </a:ln>
            </p:spPr>
            <p:txBody>
              <a:bodyPr/>
              <a:lstStyle/>
              <a:p>
                <a:endParaRPr lang="zh-CN" altLang="en-US"/>
              </a:p>
            </p:txBody>
          </p:sp>
          <p:sp>
            <p:nvSpPr>
              <p:cNvPr id="43578" name="Line 570"/>
              <p:cNvSpPr>
                <a:spLocks noChangeShapeType="1"/>
              </p:cNvSpPr>
              <p:nvPr/>
            </p:nvSpPr>
            <p:spPr bwMode="auto">
              <a:xfrm flipH="1">
                <a:off x="4565" y="2030"/>
                <a:ext cx="12" cy="1"/>
              </a:xfrm>
              <a:prstGeom prst="line">
                <a:avLst/>
              </a:prstGeom>
              <a:noFill/>
              <a:ln w="6350">
                <a:solidFill>
                  <a:srgbClr val="FFFFFF"/>
                </a:solidFill>
                <a:round/>
                <a:headEnd/>
                <a:tailEnd/>
              </a:ln>
            </p:spPr>
            <p:txBody>
              <a:bodyPr/>
              <a:lstStyle/>
              <a:p>
                <a:endParaRPr lang="zh-CN" altLang="en-US"/>
              </a:p>
            </p:txBody>
          </p:sp>
          <p:sp>
            <p:nvSpPr>
              <p:cNvPr id="43579" name="Line 571"/>
              <p:cNvSpPr>
                <a:spLocks noChangeShapeType="1"/>
              </p:cNvSpPr>
              <p:nvPr/>
            </p:nvSpPr>
            <p:spPr bwMode="auto">
              <a:xfrm flipH="1">
                <a:off x="4541" y="2030"/>
                <a:ext cx="12" cy="1"/>
              </a:xfrm>
              <a:prstGeom prst="line">
                <a:avLst/>
              </a:prstGeom>
              <a:noFill/>
              <a:ln w="6350">
                <a:solidFill>
                  <a:srgbClr val="FFFFFF"/>
                </a:solidFill>
                <a:round/>
                <a:headEnd/>
                <a:tailEnd/>
              </a:ln>
            </p:spPr>
            <p:txBody>
              <a:bodyPr/>
              <a:lstStyle/>
              <a:p>
                <a:endParaRPr lang="zh-CN" altLang="en-US"/>
              </a:p>
            </p:txBody>
          </p:sp>
          <p:sp>
            <p:nvSpPr>
              <p:cNvPr id="43580" name="Line 572"/>
              <p:cNvSpPr>
                <a:spLocks noChangeShapeType="1"/>
              </p:cNvSpPr>
              <p:nvPr/>
            </p:nvSpPr>
            <p:spPr bwMode="auto">
              <a:xfrm flipH="1">
                <a:off x="4517" y="2030"/>
                <a:ext cx="12" cy="1"/>
              </a:xfrm>
              <a:prstGeom prst="line">
                <a:avLst/>
              </a:prstGeom>
              <a:noFill/>
              <a:ln w="6350">
                <a:solidFill>
                  <a:srgbClr val="FFFFFF"/>
                </a:solidFill>
                <a:round/>
                <a:headEnd/>
                <a:tailEnd/>
              </a:ln>
            </p:spPr>
            <p:txBody>
              <a:bodyPr/>
              <a:lstStyle/>
              <a:p>
                <a:endParaRPr lang="zh-CN" altLang="en-US"/>
              </a:p>
            </p:txBody>
          </p:sp>
          <p:sp>
            <p:nvSpPr>
              <p:cNvPr id="43581" name="Line 573"/>
              <p:cNvSpPr>
                <a:spLocks noChangeShapeType="1"/>
              </p:cNvSpPr>
              <p:nvPr/>
            </p:nvSpPr>
            <p:spPr bwMode="auto">
              <a:xfrm flipH="1">
                <a:off x="4493" y="2030"/>
                <a:ext cx="12" cy="1"/>
              </a:xfrm>
              <a:prstGeom prst="line">
                <a:avLst/>
              </a:prstGeom>
              <a:noFill/>
              <a:ln w="6350">
                <a:solidFill>
                  <a:srgbClr val="FFFFFF"/>
                </a:solidFill>
                <a:round/>
                <a:headEnd/>
                <a:tailEnd/>
              </a:ln>
            </p:spPr>
            <p:txBody>
              <a:bodyPr/>
              <a:lstStyle/>
              <a:p>
                <a:endParaRPr lang="zh-CN" altLang="en-US"/>
              </a:p>
            </p:txBody>
          </p:sp>
          <p:sp>
            <p:nvSpPr>
              <p:cNvPr id="43582" name="Line 574"/>
              <p:cNvSpPr>
                <a:spLocks noChangeShapeType="1"/>
              </p:cNvSpPr>
              <p:nvPr/>
            </p:nvSpPr>
            <p:spPr bwMode="auto">
              <a:xfrm flipH="1">
                <a:off x="4469" y="2030"/>
                <a:ext cx="12" cy="1"/>
              </a:xfrm>
              <a:prstGeom prst="line">
                <a:avLst/>
              </a:prstGeom>
              <a:noFill/>
              <a:ln w="6350">
                <a:solidFill>
                  <a:srgbClr val="FFFFFF"/>
                </a:solidFill>
                <a:round/>
                <a:headEnd/>
                <a:tailEnd/>
              </a:ln>
            </p:spPr>
            <p:txBody>
              <a:bodyPr/>
              <a:lstStyle/>
              <a:p>
                <a:endParaRPr lang="zh-CN" altLang="en-US"/>
              </a:p>
            </p:txBody>
          </p:sp>
          <p:sp>
            <p:nvSpPr>
              <p:cNvPr id="43583" name="Line 575"/>
              <p:cNvSpPr>
                <a:spLocks noChangeShapeType="1"/>
              </p:cNvSpPr>
              <p:nvPr/>
            </p:nvSpPr>
            <p:spPr bwMode="auto">
              <a:xfrm flipH="1">
                <a:off x="4445" y="2030"/>
                <a:ext cx="12" cy="1"/>
              </a:xfrm>
              <a:prstGeom prst="line">
                <a:avLst/>
              </a:prstGeom>
              <a:noFill/>
              <a:ln w="6350">
                <a:solidFill>
                  <a:srgbClr val="FFFFFF"/>
                </a:solidFill>
                <a:round/>
                <a:headEnd/>
                <a:tailEnd/>
              </a:ln>
            </p:spPr>
            <p:txBody>
              <a:bodyPr/>
              <a:lstStyle/>
              <a:p>
                <a:endParaRPr lang="zh-CN" altLang="en-US"/>
              </a:p>
            </p:txBody>
          </p:sp>
          <p:sp>
            <p:nvSpPr>
              <p:cNvPr id="43584" name="Line 576"/>
              <p:cNvSpPr>
                <a:spLocks noChangeShapeType="1"/>
              </p:cNvSpPr>
              <p:nvPr/>
            </p:nvSpPr>
            <p:spPr bwMode="auto">
              <a:xfrm flipH="1">
                <a:off x="4421" y="2030"/>
                <a:ext cx="12" cy="1"/>
              </a:xfrm>
              <a:prstGeom prst="line">
                <a:avLst/>
              </a:prstGeom>
              <a:noFill/>
              <a:ln w="6350">
                <a:solidFill>
                  <a:srgbClr val="FFFFFF"/>
                </a:solidFill>
                <a:round/>
                <a:headEnd/>
                <a:tailEnd/>
              </a:ln>
            </p:spPr>
            <p:txBody>
              <a:bodyPr/>
              <a:lstStyle/>
              <a:p>
                <a:endParaRPr lang="zh-CN" altLang="en-US"/>
              </a:p>
            </p:txBody>
          </p:sp>
          <p:sp>
            <p:nvSpPr>
              <p:cNvPr id="43585" name="Line 577"/>
              <p:cNvSpPr>
                <a:spLocks noChangeShapeType="1"/>
              </p:cNvSpPr>
              <p:nvPr/>
            </p:nvSpPr>
            <p:spPr bwMode="auto">
              <a:xfrm flipH="1">
                <a:off x="4397" y="2030"/>
                <a:ext cx="12" cy="1"/>
              </a:xfrm>
              <a:prstGeom prst="line">
                <a:avLst/>
              </a:prstGeom>
              <a:noFill/>
              <a:ln w="6350">
                <a:solidFill>
                  <a:srgbClr val="FFFFFF"/>
                </a:solidFill>
                <a:round/>
                <a:headEnd/>
                <a:tailEnd/>
              </a:ln>
            </p:spPr>
            <p:txBody>
              <a:bodyPr/>
              <a:lstStyle/>
              <a:p>
                <a:endParaRPr lang="zh-CN" altLang="en-US"/>
              </a:p>
            </p:txBody>
          </p:sp>
          <p:sp>
            <p:nvSpPr>
              <p:cNvPr id="43586" name="Line 578"/>
              <p:cNvSpPr>
                <a:spLocks noChangeShapeType="1"/>
              </p:cNvSpPr>
              <p:nvPr/>
            </p:nvSpPr>
            <p:spPr bwMode="auto">
              <a:xfrm flipH="1">
                <a:off x="4373" y="2030"/>
                <a:ext cx="12" cy="1"/>
              </a:xfrm>
              <a:prstGeom prst="line">
                <a:avLst/>
              </a:prstGeom>
              <a:noFill/>
              <a:ln w="6350">
                <a:solidFill>
                  <a:srgbClr val="FFFFFF"/>
                </a:solidFill>
                <a:round/>
                <a:headEnd/>
                <a:tailEnd/>
              </a:ln>
            </p:spPr>
            <p:txBody>
              <a:bodyPr/>
              <a:lstStyle/>
              <a:p>
                <a:endParaRPr lang="zh-CN" altLang="en-US"/>
              </a:p>
            </p:txBody>
          </p:sp>
          <p:sp>
            <p:nvSpPr>
              <p:cNvPr id="43587" name="Line 579"/>
              <p:cNvSpPr>
                <a:spLocks noChangeShapeType="1"/>
              </p:cNvSpPr>
              <p:nvPr/>
            </p:nvSpPr>
            <p:spPr bwMode="auto">
              <a:xfrm flipH="1">
                <a:off x="4349" y="2030"/>
                <a:ext cx="12" cy="1"/>
              </a:xfrm>
              <a:prstGeom prst="line">
                <a:avLst/>
              </a:prstGeom>
              <a:noFill/>
              <a:ln w="6350">
                <a:solidFill>
                  <a:srgbClr val="FFFFFF"/>
                </a:solidFill>
                <a:round/>
                <a:headEnd/>
                <a:tailEnd/>
              </a:ln>
            </p:spPr>
            <p:txBody>
              <a:bodyPr/>
              <a:lstStyle/>
              <a:p>
                <a:endParaRPr lang="zh-CN" altLang="en-US"/>
              </a:p>
            </p:txBody>
          </p:sp>
          <p:sp>
            <p:nvSpPr>
              <p:cNvPr id="43588" name="Line 580"/>
              <p:cNvSpPr>
                <a:spLocks noChangeShapeType="1"/>
              </p:cNvSpPr>
              <p:nvPr/>
            </p:nvSpPr>
            <p:spPr bwMode="auto">
              <a:xfrm flipH="1">
                <a:off x="4325" y="2030"/>
                <a:ext cx="12" cy="1"/>
              </a:xfrm>
              <a:prstGeom prst="line">
                <a:avLst/>
              </a:prstGeom>
              <a:noFill/>
              <a:ln w="6350">
                <a:solidFill>
                  <a:srgbClr val="FFFFFF"/>
                </a:solidFill>
                <a:round/>
                <a:headEnd/>
                <a:tailEnd/>
              </a:ln>
            </p:spPr>
            <p:txBody>
              <a:bodyPr/>
              <a:lstStyle/>
              <a:p>
                <a:endParaRPr lang="zh-CN" altLang="en-US"/>
              </a:p>
            </p:txBody>
          </p:sp>
          <p:sp>
            <p:nvSpPr>
              <p:cNvPr id="43589" name="Line 581"/>
              <p:cNvSpPr>
                <a:spLocks noChangeShapeType="1"/>
              </p:cNvSpPr>
              <p:nvPr/>
            </p:nvSpPr>
            <p:spPr bwMode="auto">
              <a:xfrm>
                <a:off x="4316" y="2033"/>
                <a:ext cx="1" cy="12"/>
              </a:xfrm>
              <a:prstGeom prst="line">
                <a:avLst/>
              </a:prstGeom>
              <a:noFill/>
              <a:ln w="6350">
                <a:solidFill>
                  <a:srgbClr val="FFFFFF"/>
                </a:solidFill>
                <a:round/>
                <a:headEnd/>
                <a:tailEnd/>
              </a:ln>
            </p:spPr>
            <p:txBody>
              <a:bodyPr/>
              <a:lstStyle/>
              <a:p>
                <a:endParaRPr lang="zh-CN" altLang="en-US"/>
              </a:p>
            </p:txBody>
          </p:sp>
          <p:sp>
            <p:nvSpPr>
              <p:cNvPr id="43590" name="Line 582"/>
              <p:cNvSpPr>
                <a:spLocks noChangeShapeType="1"/>
              </p:cNvSpPr>
              <p:nvPr/>
            </p:nvSpPr>
            <p:spPr bwMode="auto">
              <a:xfrm>
                <a:off x="4316" y="2057"/>
                <a:ext cx="1" cy="12"/>
              </a:xfrm>
              <a:prstGeom prst="line">
                <a:avLst/>
              </a:prstGeom>
              <a:noFill/>
              <a:ln w="6350">
                <a:solidFill>
                  <a:srgbClr val="FFFFFF"/>
                </a:solidFill>
                <a:round/>
                <a:headEnd/>
                <a:tailEnd/>
              </a:ln>
            </p:spPr>
            <p:txBody>
              <a:bodyPr/>
              <a:lstStyle/>
              <a:p>
                <a:endParaRPr lang="zh-CN" altLang="en-US"/>
              </a:p>
            </p:txBody>
          </p:sp>
          <p:sp>
            <p:nvSpPr>
              <p:cNvPr id="43591" name="Line 583"/>
              <p:cNvSpPr>
                <a:spLocks noChangeShapeType="1"/>
              </p:cNvSpPr>
              <p:nvPr/>
            </p:nvSpPr>
            <p:spPr bwMode="auto">
              <a:xfrm>
                <a:off x="4316" y="2081"/>
                <a:ext cx="1" cy="12"/>
              </a:xfrm>
              <a:prstGeom prst="line">
                <a:avLst/>
              </a:prstGeom>
              <a:noFill/>
              <a:ln w="6350">
                <a:solidFill>
                  <a:srgbClr val="FFFFFF"/>
                </a:solidFill>
                <a:round/>
                <a:headEnd/>
                <a:tailEnd/>
              </a:ln>
            </p:spPr>
            <p:txBody>
              <a:bodyPr/>
              <a:lstStyle/>
              <a:p>
                <a:endParaRPr lang="zh-CN" altLang="en-US"/>
              </a:p>
            </p:txBody>
          </p:sp>
          <p:sp>
            <p:nvSpPr>
              <p:cNvPr id="43592" name="Line 584"/>
              <p:cNvSpPr>
                <a:spLocks noChangeShapeType="1"/>
              </p:cNvSpPr>
              <p:nvPr/>
            </p:nvSpPr>
            <p:spPr bwMode="auto">
              <a:xfrm>
                <a:off x="4316" y="2105"/>
                <a:ext cx="1" cy="12"/>
              </a:xfrm>
              <a:prstGeom prst="line">
                <a:avLst/>
              </a:prstGeom>
              <a:noFill/>
              <a:ln w="6350">
                <a:solidFill>
                  <a:srgbClr val="FFFFFF"/>
                </a:solidFill>
                <a:round/>
                <a:headEnd/>
                <a:tailEnd/>
              </a:ln>
            </p:spPr>
            <p:txBody>
              <a:bodyPr/>
              <a:lstStyle/>
              <a:p>
                <a:endParaRPr lang="zh-CN" altLang="en-US"/>
              </a:p>
            </p:txBody>
          </p:sp>
          <p:sp>
            <p:nvSpPr>
              <p:cNvPr id="43593" name="Line 585"/>
              <p:cNvSpPr>
                <a:spLocks noChangeShapeType="1"/>
              </p:cNvSpPr>
              <p:nvPr/>
            </p:nvSpPr>
            <p:spPr bwMode="auto">
              <a:xfrm>
                <a:off x="4316" y="2129"/>
                <a:ext cx="1" cy="12"/>
              </a:xfrm>
              <a:prstGeom prst="line">
                <a:avLst/>
              </a:prstGeom>
              <a:noFill/>
              <a:ln w="6350">
                <a:solidFill>
                  <a:srgbClr val="FFFFFF"/>
                </a:solidFill>
                <a:round/>
                <a:headEnd/>
                <a:tailEnd/>
              </a:ln>
            </p:spPr>
            <p:txBody>
              <a:bodyPr/>
              <a:lstStyle/>
              <a:p>
                <a:endParaRPr lang="zh-CN" altLang="en-US"/>
              </a:p>
            </p:txBody>
          </p:sp>
          <p:sp>
            <p:nvSpPr>
              <p:cNvPr id="43594" name="Line 586"/>
              <p:cNvSpPr>
                <a:spLocks noChangeShapeType="1"/>
              </p:cNvSpPr>
              <p:nvPr/>
            </p:nvSpPr>
            <p:spPr bwMode="auto">
              <a:xfrm>
                <a:off x="4316" y="2153"/>
                <a:ext cx="1" cy="12"/>
              </a:xfrm>
              <a:prstGeom prst="line">
                <a:avLst/>
              </a:prstGeom>
              <a:noFill/>
              <a:ln w="6350">
                <a:solidFill>
                  <a:srgbClr val="FFFFFF"/>
                </a:solidFill>
                <a:round/>
                <a:headEnd/>
                <a:tailEnd/>
              </a:ln>
            </p:spPr>
            <p:txBody>
              <a:bodyPr/>
              <a:lstStyle/>
              <a:p>
                <a:endParaRPr lang="zh-CN" altLang="en-US"/>
              </a:p>
            </p:txBody>
          </p:sp>
          <p:sp>
            <p:nvSpPr>
              <p:cNvPr id="43595" name="Line 587"/>
              <p:cNvSpPr>
                <a:spLocks noChangeShapeType="1"/>
              </p:cNvSpPr>
              <p:nvPr/>
            </p:nvSpPr>
            <p:spPr bwMode="auto">
              <a:xfrm>
                <a:off x="4316" y="2177"/>
                <a:ext cx="1" cy="12"/>
              </a:xfrm>
              <a:prstGeom prst="line">
                <a:avLst/>
              </a:prstGeom>
              <a:noFill/>
              <a:ln w="6350">
                <a:solidFill>
                  <a:srgbClr val="FFFFFF"/>
                </a:solidFill>
                <a:round/>
                <a:headEnd/>
                <a:tailEnd/>
              </a:ln>
            </p:spPr>
            <p:txBody>
              <a:bodyPr/>
              <a:lstStyle/>
              <a:p>
                <a:endParaRPr lang="zh-CN" altLang="en-US"/>
              </a:p>
            </p:txBody>
          </p:sp>
          <p:sp>
            <p:nvSpPr>
              <p:cNvPr id="43596" name="Line 588"/>
              <p:cNvSpPr>
                <a:spLocks noChangeShapeType="1"/>
              </p:cNvSpPr>
              <p:nvPr/>
            </p:nvSpPr>
            <p:spPr bwMode="auto">
              <a:xfrm>
                <a:off x="4316" y="2201"/>
                <a:ext cx="1" cy="12"/>
              </a:xfrm>
              <a:prstGeom prst="line">
                <a:avLst/>
              </a:prstGeom>
              <a:noFill/>
              <a:ln w="6350">
                <a:solidFill>
                  <a:srgbClr val="FFFFFF"/>
                </a:solidFill>
                <a:round/>
                <a:headEnd/>
                <a:tailEnd/>
              </a:ln>
            </p:spPr>
            <p:txBody>
              <a:bodyPr/>
              <a:lstStyle/>
              <a:p>
                <a:endParaRPr lang="zh-CN" altLang="en-US"/>
              </a:p>
            </p:txBody>
          </p:sp>
          <p:sp>
            <p:nvSpPr>
              <p:cNvPr id="43597" name="Line 589"/>
              <p:cNvSpPr>
                <a:spLocks noChangeShapeType="1"/>
              </p:cNvSpPr>
              <p:nvPr/>
            </p:nvSpPr>
            <p:spPr bwMode="auto">
              <a:xfrm>
                <a:off x="4316" y="2225"/>
                <a:ext cx="1" cy="12"/>
              </a:xfrm>
              <a:prstGeom prst="line">
                <a:avLst/>
              </a:prstGeom>
              <a:noFill/>
              <a:ln w="6350">
                <a:solidFill>
                  <a:srgbClr val="FFFFFF"/>
                </a:solidFill>
                <a:round/>
                <a:headEnd/>
                <a:tailEnd/>
              </a:ln>
            </p:spPr>
            <p:txBody>
              <a:bodyPr/>
              <a:lstStyle/>
              <a:p>
                <a:endParaRPr lang="zh-CN" altLang="en-US"/>
              </a:p>
            </p:txBody>
          </p:sp>
          <p:sp>
            <p:nvSpPr>
              <p:cNvPr id="43598" name="Line 590"/>
              <p:cNvSpPr>
                <a:spLocks noChangeShapeType="1"/>
              </p:cNvSpPr>
              <p:nvPr/>
            </p:nvSpPr>
            <p:spPr bwMode="auto">
              <a:xfrm>
                <a:off x="4316" y="2249"/>
                <a:ext cx="1" cy="6"/>
              </a:xfrm>
              <a:prstGeom prst="line">
                <a:avLst/>
              </a:prstGeom>
              <a:noFill/>
              <a:ln w="6350">
                <a:solidFill>
                  <a:srgbClr val="FFFFFF"/>
                </a:solidFill>
                <a:round/>
                <a:headEnd/>
                <a:tailEnd/>
              </a:ln>
            </p:spPr>
            <p:txBody>
              <a:bodyPr/>
              <a:lstStyle/>
              <a:p>
                <a:endParaRPr lang="zh-CN" altLang="en-US"/>
              </a:p>
            </p:txBody>
          </p:sp>
          <p:sp>
            <p:nvSpPr>
              <p:cNvPr id="43599" name="Freeform 591"/>
              <p:cNvSpPr>
                <a:spLocks/>
              </p:cNvSpPr>
              <p:nvPr/>
            </p:nvSpPr>
            <p:spPr bwMode="auto">
              <a:xfrm>
                <a:off x="4316" y="1974"/>
                <a:ext cx="450" cy="113"/>
              </a:xfrm>
              <a:custGeom>
                <a:avLst/>
                <a:gdLst/>
                <a:ahLst/>
                <a:cxnLst>
                  <a:cxn ang="0">
                    <a:pos x="0" y="56"/>
                  </a:cxn>
                  <a:cxn ang="0">
                    <a:pos x="3" y="47"/>
                  </a:cxn>
                  <a:cxn ang="0">
                    <a:pos x="12" y="38"/>
                  </a:cxn>
                  <a:cxn ang="0">
                    <a:pos x="25" y="30"/>
                  </a:cxn>
                  <a:cxn ang="0">
                    <a:pos x="43" y="23"/>
                  </a:cxn>
                  <a:cxn ang="0">
                    <a:pos x="66" y="17"/>
                  </a:cxn>
                  <a:cxn ang="0">
                    <a:pos x="93" y="11"/>
                  </a:cxn>
                  <a:cxn ang="0">
                    <a:pos x="123" y="6"/>
                  </a:cxn>
                  <a:cxn ang="0">
                    <a:pos x="156" y="2"/>
                  </a:cxn>
                  <a:cxn ang="0">
                    <a:pos x="190" y="0"/>
                  </a:cxn>
                  <a:cxn ang="0">
                    <a:pos x="225" y="0"/>
                  </a:cxn>
                  <a:cxn ang="0">
                    <a:pos x="261" y="0"/>
                  </a:cxn>
                  <a:cxn ang="0">
                    <a:pos x="295" y="2"/>
                  </a:cxn>
                  <a:cxn ang="0">
                    <a:pos x="327" y="6"/>
                  </a:cxn>
                  <a:cxn ang="0">
                    <a:pos x="358" y="11"/>
                  </a:cxn>
                  <a:cxn ang="0">
                    <a:pos x="384" y="17"/>
                  </a:cxn>
                  <a:cxn ang="0">
                    <a:pos x="408" y="23"/>
                  </a:cxn>
                  <a:cxn ang="0">
                    <a:pos x="426" y="30"/>
                  </a:cxn>
                  <a:cxn ang="0">
                    <a:pos x="439" y="38"/>
                  </a:cxn>
                  <a:cxn ang="0">
                    <a:pos x="448" y="47"/>
                  </a:cxn>
                  <a:cxn ang="0">
                    <a:pos x="450" y="56"/>
                  </a:cxn>
                  <a:cxn ang="0">
                    <a:pos x="448" y="65"/>
                  </a:cxn>
                  <a:cxn ang="0">
                    <a:pos x="439" y="74"/>
                  </a:cxn>
                  <a:cxn ang="0">
                    <a:pos x="426" y="81"/>
                  </a:cxn>
                  <a:cxn ang="0">
                    <a:pos x="408" y="89"/>
                  </a:cxn>
                  <a:cxn ang="0">
                    <a:pos x="384" y="96"/>
                  </a:cxn>
                  <a:cxn ang="0">
                    <a:pos x="358" y="101"/>
                  </a:cxn>
                  <a:cxn ang="0">
                    <a:pos x="327" y="105"/>
                  </a:cxn>
                  <a:cxn ang="0">
                    <a:pos x="295" y="110"/>
                  </a:cxn>
                  <a:cxn ang="0">
                    <a:pos x="261" y="111"/>
                  </a:cxn>
                  <a:cxn ang="0">
                    <a:pos x="225" y="113"/>
                  </a:cxn>
                  <a:cxn ang="0">
                    <a:pos x="190" y="111"/>
                  </a:cxn>
                  <a:cxn ang="0">
                    <a:pos x="156" y="110"/>
                  </a:cxn>
                  <a:cxn ang="0">
                    <a:pos x="123" y="105"/>
                  </a:cxn>
                  <a:cxn ang="0">
                    <a:pos x="93" y="101"/>
                  </a:cxn>
                  <a:cxn ang="0">
                    <a:pos x="66" y="96"/>
                  </a:cxn>
                  <a:cxn ang="0">
                    <a:pos x="43" y="89"/>
                  </a:cxn>
                  <a:cxn ang="0">
                    <a:pos x="25" y="81"/>
                  </a:cxn>
                  <a:cxn ang="0">
                    <a:pos x="12" y="74"/>
                  </a:cxn>
                  <a:cxn ang="0">
                    <a:pos x="3" y="65"/>
                  </a:cxn>
                  <a:cxn ang="0">
                    <a:pos x="0" y="56"/>
                  </a:cxn>
                </a:cxnLst>
                <a:rect l="0" t="0" r="r" b="b"/>
                <a:pathLst>
                  <a:path w="450" h="113">
                    <a:moveTo>
                      <a:pt x="0" y="56"/>
                    </a:moveTo>
                    <a:lnTo>
                      <a:pt x="3" y="47"/>
                    </a:lnTo>
                    <a:lnTo>
                      <a:pt x="12" y="38"/>
                    </a:lnTo>
                    <a:lnTo>
                      <a:pt x="25" y="30"/>
                    </a:lnTo>
                    <a:lnTo>
                      <a:pt x="43" y="23"/>
                    </a:lnTo>
                    <a:lnTo>
                      <a:pt x="66" y="17"/>
                    </a:lnTo>
                    <a:lnTo>
                      <a:pt x="93" y="11"/>
                    </a:lnTo>
                    <a:lnTo>
                      <a:pt x="123" y="6"/>
                    </a:lnTo>
                    <a:lnTo>
                      <a:pt x="156" y="2"/>
                    </a:lnTo>
                    <a:lnTo>
                      <a:pt x="190" y="0"/>
                    </a:lnTo>
                    <a:lnTo>
                      <a:pt x="225" y="0"/>
                    </a:lnTo>
                    <a:lnTo>
                      <a:pt x="261" y="0"/>
                    </a:lnTo>
                    <a:lnTo>
                      <a:pt x="295" y="2"/>
                    </a:lnTo>
                    <a:lnTo>
                      <a:pt x="327" y="6"/>
                    </a:lnTo>
                    <a:lnTo>
                      <a:pt x="358" y="11"/>
                    </a:lnTo>
                    <a:lnTo>
                      <a:pt x="384" y="17"/>
                    </a:lnTo>
                    <a:lnTo>
                      <a:pt x="408" y="23"/>
                    </a:lnTo>
                    <a:lnTo>
                      <a:pt x="426" y="30"/>
                    </a:lnTo>
                    <a:lnTo>
                      <a:pt x="439" y="38"/>
                    </a:lnTo>
                    <a:lnTo>
                      <a:pt x="448" y="47"/>
                    </a:lnTo>
                    <a:lnTo>
                      <a:pt x="450" y="56"/>
                    </a:lnTo>
                    <a:lnTo>
                      <a:pt x="448" y="65"/>
                    </a:lnTo>
                    <a:lnTo>
                      <a:pt x="439" y="74"/>
                    </a:lnTo>
                    <a:lnTo>
                      <a:pt x="426" y="81"/>
                    </a:lnTo>
                    <a:lnTo>
                      <a:pt x="408" y="89"/>
                    </a:lnTo>
                    <a:lnTo>
                      <a:pt x="384" y="96"/>
                    </a:lnTo>
                    <a:lnTo>
                      <a:pt x="358" y="101"/>
                    </a:lnTo>
                    <a:lnTo>
                      <a:pt x="327" y="105"/>
                    </a:lnTo>
                    <a:lnTo>
                      <a:pt x="295" y="110"/>
                    </a:lnTo>
                    <a:lnTo>
                      <a:pt x="261" y="111"/>
                    </a:lnTo>
                    <a:lnTo>
                      <a:pt x="225" y="113"/>
                    </a:lnTo>
                    <a:lnTo>
                      <a:pt x="190" y="111"/>
                    </a:lnTo>
                    <a:lnTo>
                      <a:pt x="156" y="110"/>
                    </a:lnTo>
                    <a:lnTo>
                      <a:pt x="123" y="105"/>
                    </a:lnTo>
                    <a:lnTo>
                      <a:pt x="93" y="101"/>
                    </a:lnTo>
                    <a:lnTo>
                      <a:pt x="66" y="96"/>
                    </a:lnTo>
                    <a:lnTo>
                      <a:pt x="43" y="89"/>
                    </a:lnTo>
                    <a:lnTo>
                      <a:pt x="25" y="81"/>
                    </a:lnTo>
                    <a:lnTo>
                      <a:pt x="12" y="74"/>
                    </a:lnTo>
                    <a:lnTo>
                      <a:pt x="3" y="65"/>
                    </a:lnTo>
                    <a:lnTo>
                      <a:pt x="0" y="56"/>
                    </a:lnTo>
                    <a:close/>
                  </a:path>
                </a:pathLst>
              </a:custGeom>
              <a:solidFill>
                <a:srgbClr val="FFFFFF"/>
              </a:solidFill>
              <a:ln w="9525">
                <a:noFill/>
                <a:round/>
                <a:headEnd/>
                <a:tailEnd/>
              </a:ln>
            </p:spPr>
            <p:txBody>
              <a:bodyPr/>
              <a:lstStyle/>
              <a:p>
                <a:endParaRPr lang="zh-CN" altLang="en-US"/>
              </a:p>
            </p:txBody>
          </p:sp>
          <p:sp>
            <p:nvSpPr>
              <p:cNvPr id="43600" name="Freeform 592"/>
              <p:cNvSpPr>
                <a:spLocks/>
              </p:cNvSpPr>
              <p:nvPr/>
            </p:nvSpPr>
            <p:spPr bwMode="auto">
              <a:xfrm>
                <a:off x="4316" y="2019"/>
                <a:ext cx="4" cy="11"/>
              </a:xfrm>
              <a:custGeom>
                <a:avLst/>
                <a:gdLst/>
                <a:ahLst/>
                <a:cxnLst>
                  <a:cxn ang="0">
                    <a:pos x="0" y="7"/>
                  </a:cxn>
                  <a:cxn ang="0">
                    <a:pos x="2" y="1"/>
                  </a:cxn>
                  <a:cxn ang="0">
                    <a:pos x="3" y="0"/>
                  </a:cxn>
                </a:cxnLst>
                <a:rect l="0" t="0" r="r" b="b"/>
                <a:pathLst>
                  <a:path w="3" h="7">
                    <a:moveTo>
                      <a:pt x="0" y="7"/>
                    </a:moveTo>
                    <a:lnTo>
                      <a:pt x="2" y="1"/>
                    </a:lnTo>
                    <a:lnTo>
                      <a:pt x="3" y="0"/>
                    </a:lnTo>
                  </a:path>
                </a:pathLst>
              </a:custGeom>
              <a:noFill/>
              <a:ln w="6350">
                <a:solidFill>
                  <a:srgbClr val="000000"/>
                </a:solidFill>
                <a:prstDash val="solid"/>
                <a:round/>
                <a:headEnd/>
                <a:tailEnd/>
              </a:ln>
            </p:spPr>
            <p:txBody>
              <a:bodyPr/>
              <a:lstStyle/>
              <a:p>
                <a:endParaRPr lang="zh-CN" altLang="en-US"/>
              </a:p>
            </p:txBody>
          </p:sp>
          <p:sp>
            <p:nvSpPr>
              <p:cNvPr id="43601" name="Line 593"/>
              <p:cNvSpPr>
                <a:spLocks noChangeShapeType="1"/>
              </p:cNvSpPr>
              <p:nvPr/>
            </p:nvSpPr>
            <p:spPr bwMode="auto">
              <a:xfrm flipV="1">
                <a:off x="4329" y="2006"/>
                <a:ext cx="11" cy="6"/>
              </a:xfrm>
              <a:prstGeom prst="line">
                <a:avLst/>
              </a:prstGeom>
              <a:noFill/>
              <a:ln w="6350">
                <a:solidFill>
                  <a:srgbClr val="000000"/>
                </a:solidFill>
                <a:round/>
                <a:headEnd/>
                <a:tailEnd/>
              </a:ln>
            </p:spPr>
            <p:txBody>
              <a:bodyPr/>
              <a:lstStyle/>
              <a:p>
                <a:endParaRPr lang="zh-CN" altLang="en-US"/>
              </a:p>
            </p:txBody>
          </p:sp>
          <p:sp>
            <p:nvSpPr>
              <p:cNvPr id="43602" name="Freeform 594"/>
              <p:cNvSpPr>
                <a:spLocks/>
              </p:cNvSpPr>
              <p:nvPr/>
            </p:nvSpPr>
            <p:spPr bwMode="auto">
              <a:xfrm>
                <a:off x="4350" y="1997"/>
                <a:ext cx="12" cy="3"/>
              </a:xfrm>
              <a:custGeom>
                <a:avLst/>
                <a:gdLst/>
                <a:ahLst/>
                <a:cxnLst>
                  <a:cxn ang="0">
                    <a:pos x="0" y="2"/>
                  </a:cxn>
                  <a:cxn ang="0">
                    <a:pos x="6" y="0"/>
                  </a:cxn>
                  <a:cxn ang="0">
                    <a:pos x="8" y="0"/>
                  </a:cxn>
                </a:cxnLst>
                <a:rect l="0" t="0" r="r" b="b"/>
                <a:pathLst>
                  <a:path w="8" h="2">
                    <a:moveTo>
                      <a:pt x="0" y="2"/>
                    </a:moveTo>
                    <a:lnTo>
                      <a:pt x="6" y="0"/>
                    </a:lnTo>
                    <a:lnTo>
                      <a:pt x="8" y="0"/>
                    </a:lnTo>
                  </a:path>
                </a:pathLst>
              </a:custGeom>
              <a:noFill/>
              <a:ln w="6350">
                <a:solidFill>
                  <a:srgbClr val="000000"/>
                </a:solidFill>
                <a:prstDash val="solid"/>
                <a:round/>
                <a:headEnd/>
                <a:tailEnd/>
              </a:ln>
            </p:spPr>
            <p:txBody>
              <a:bodyPr/>
              <a:lstStyle/>
              <a:p>
                <a:endParaRPr lang="zh-CN" altLang="en-US"/>
              </a:p>
            </p:txBody>
          </p:sp>
          <p:sp>
            <p:nvSpPr>
              <p:cNvPr id="43603" name="Freeform 595"/>
              <p:cNvSpPr>
                <a:spLocks/>
              </p:cNvSpPr>
              <p:nvPr/>
            </p:nvSpPr>
            <p:spPr bwMode="auto">
              <a:xfrm>
                <a:off x="4374" y="1989"/>
                <a:ext cx="12" cy="3"/>
              </a:xfrm>
              <a:custGeom>
                <a:avLst/>
                <a:gdLst/>
                <a:ahLst/>
                <a:cxnLst>
                  <a:cxn ang="0">
                    <a:pos x="0" y="2"/>
                  </a:cxn>
                  <a:cxn ang="0">
                    <a:pos x="5" y="1"/>
                  </a:cxn>
                  <a:cxn ang="0">
                    <a:pos x="8" y="0"/>
                  </a:cxn>
                </a:cxnLst>
                <a:rect l="0" t="0" r="r" b="b"/>
                <a:pathLst>
                  <a:path w="8" h="2">
                    <a:moveTo>
                      <a:pt x="0" y="2"/>
                    </a:moveTo>
                    <a:lnTo>
                      <a:pt x="5" y="1"/>
                    </a:lnTo>
                    <a:lnTo>
                      <a:pt x="8" y="0"/>
                    </a:lnTo>
                  </a:path>
                </a:pathLst>
              </a:custGeom>
              <a:noFill/>
              <a:ln w="6350">
                <a:solidFill>
                  <a:srgbClr val="000000"/>
                </a:solidFill>
                <a:prstDash val="solid"/>
                <a:round/>
                <a:headEnd/>
                <a:tailEnd/>
              </a:ln>
            </p:spPr>
            <p:txBody>
              <a:bodyPr/>
              <a:lstStyle/>
              <a:p>
                <a:endParaRPr lang="zh-CN" altLang="en-US"/>
              </a:p>
            </p:txBody>
          </p:sp>
          <p:sp>
            <p:nvSpPr>
              <p:cNvPr id="43604" name="Freeform 596"/>
              <p:cNvSpPr>
                <a:spLocks/>
              </p:cNvSpPr>
              <p:nvPr/>
            </p:nvSpPr>
            <p:spPr bwMode="auto">
              <a:xfrm>
                <a:off x="4398" y="1985"/>
                <a:ext cx="12" cy="3"/>
              </a:xfrm>
              <a:custGeom>
                <a:avLst/>
                <a:gdLst/>
                <a:ahLst/>
                <a:cxnLst>
                  <a:cxn ang="0">
                    <a:pos x="0" y="2"/>
                  </a:cxn>
                  <a:cxn ang="0">
                    <a:pos x="7" y="0"/>
                  </a:cxn>
                  <a:cxn ang="0">
                    <a:pos x="8" y="0"/>
                  </a:cxn>
                </a:cxnLst>
                <a:rect l="0" t="0" r="r" b="b"/>
                <a:pathLst>
                  <a:path w="8" h="2">
                    <a:moveTo>
                      <a:pt x="0" y="2"/>
                    </a:moveTo>
                    <a:lnTo>
                      <a:pt x="7" y="0"/>
                    </a:lnTo>
                    <a:lnTo>
                      <a:pt x="8" y="0"/>
                    </a:lnTo>
                  </a:path>
                </a:pathLst>
              </a:custGeom>
              <a:noFill/>
              <a:ln w="6350">
                <a:solidFill>
                  <a:srgbClr val="000000"/>
                </a:solidFill>
                <a:prstDash val="solid"/>
                <a:round/>
                <a:headEnd/>
                <a:tailEnd/>
              </a:ln>
            </p:spPr>
            <p:txBody>
              <a:bodyPr/>
              <a:lstStyle/>
              <a:p>
                <a:endParaRPr lang="zh-CN" altLang="en-US"/>
              </a:p>
            </p:txBody>
          </p:sp>
          <p:sp>
            <p:nvSpPr>
              <p:cNvPr id="43605" name="Line 597"/>
              <p:cNvSpPr>
                <a:spLocks noChangeShapeType="1"/>
              </p:cNvSpPr>
              <p:nvPr/>
            </p:nvSpPr>
            <p:spPr bwMode="auto">
              <a:xfrm flipV="1">
                <a:off x="4422" y="1980"/>
                <a:ext cx="12" cy="3"/>
              </a:xfrm>
              <a:prstGeom prst="line">
                <a:avLst/>
              </a:prstGeom>
              <a:noFill/>
              <a:ln w="6350">
                <a:solidFill>
                  <a:srgbClr val="000000"/>
                </a:solidFill>
                <a:round/>
                <a:headEnd/>
                <a:tailEnd/>
              </a:ln>
            </p:spPr>
            <p:txBody>
              <a:bodyPr/>
              <a:lstStyle/>
              <a:p>
                <a:endParaRPr lang="zh-CN" altLang="en-US"/>
              </a:p>
            </p:txBody>
          </p:sp>
          <p:sp>
            <p:nvSpPr>
              <p:cNvPr id="43606" name="Line 598"/>
              <p:cNvSpPr>
                <a:spLocks noChangeShapeType="1"/>
              </p:cNvSpPr>
              <p:nvPr/>
            </p:nvSpPr>
            <p:spPr bwMode="auto">
              <a:xfrm flipV="1">
                <a:off x="4446" y="1977"/>
                <a:ext cx="12" cy="2"/>
              </a:xfrm>
              <a:prstGeom prst="line">
                <a:avLst/>
              </a:prstGeom>
              <a:noFill/>
              <a:ln w="6350">
                <a:solidFill>
                  <a:srgbClr val="000000"/>
                </a:solidFill>
                <a:round/>
                <a:headEnd/>
                <a:tailEnd/>
              </a:ln>
            </p:spPr>
            <p:txBody>
              <a:bodyPr/>
              <a:lstStyle/>
              <a:p>
                <a:endParaRPr lang="zh-CN" altLang="en-US"/>
              </a:p>
            </p:txBody>
          </p:sp>
          <p:sp>
            <p:nvSpPr>
              <p:cNvPr id="43607" name="Freeform 599"/>
              <p:cNvSpPr>
                <a:spLocks/>
              </p:cNvSpPr>
              <p:nvPr/>
            </p:nvSpPr>
            <p:spPr bwMode="auto">
              <a:xfrm>
                <a:off x="4470" y="1976"/>
                <a:ext cx="12" cy="1"/>
              </a:xfrm>
              <a:custGeom>
                <a:avLst/>
                <a:gdLst/>
                <a:ahLst/>
                <a:cxnLst>
                  <a:cxn ang="0">
                    <a:pos x="0" y="0"/>
                  </a:cxn>
                  <a:cxn ang="0">
                    <a:pos x="1" y="0"/>
                  </a:cxn>
                  <a:cxn ang="0">
                    <a:pos x="8" y="0"/>
                  </a:cxn>
                </a:cxnLst>
                <a:rect l="0" t="0" r="r" b="b"/>
                <a:pathLst>
                  <a:path w="8">
                    <a:moveTo>
                      <a:pt x="0" y="0"/>
                    </a:moveTo>
                    <a:lnTo>
                      <a:pt x="1" y="0"/>
                    </a:lnTo>
                    <a:lnTo>
                      <a:pt x="8" y="0"/>
                    </a:lnTo>
                  </a:path>
                </a:pathLst>
              </a:custGeom>
              <a:noFill/>
              <a:ln w="6350">
                <a:solidFill>
                  <a:srgbClr val="000000"/>
                </a:solidFill>
                <a:prstDash val="solid"/>
                <a:round/>
                <a:headEnd/>
                <a:tailEnd/>
              </a:ln>
            </p:spPr>
            <p:txBody>
              <a:bodyPr/>
              <a:lstStyle/>
              <a:p>
                <a:endParaRPr lang="zh-CN" altLang="en-US"/>
              </a:p>
            </p:txBody>
          </p:sp>
          <p:sp>
            <p:nvSpPr>
              <p:cNvPr id="43608" name="Line 600"/>
              <p:cNvSpPr>
                <a:spLocks noChangeShapeType="1"/>
              </p:cNvSpPr>
              <p:nvPr/>
            </p:nvSpPr>
            <p:spPr bwMode="auto">
              <a:xfrm>
                <a:off x="4494" y="1974"/>
                <a:ext cx="12" cy="1"/>
              </a:xfrm>
              <a:prstGeom prst="line">
                <a:avLst/>
              </a:prstGeom>
              <a:noFill/>
              <a:ln w="6350">
                <a:solidFill>
                  <a:srgbClr val="000000"/>
                </a:solidFill>
                <a:round/>
                <a:headEnd/>
                <a:tailEnd/>
              </a:ln>
            </p:spPr>
            <p:txBody>
              <a:bodyPr/>
              <a:lstStyle/>
              <a:p>
                <a:endParaRPr lang="zh-CN" altLang="en-US"/>
              </a:p>
            </p:txBody>
          </p:sp>
          <p:sp>
            <p:nvSpPr>
              <p:cNvPr id="43609" name="Line 601"/>
              <p:cNvSpPr>
                <a:spLocks noChangeShapeType="1"/>
              </p:cNvSpPr>
              <p:nvPr/>
            </p:nvSpPr>
            <p:spPr bwMode="auto">
              <a:xfrm>
                <a:off x="4518" y="1974"/>
                <a:ext cx="12" cy="1"/>
              </a:xfrm>
              <a:prstGeom prst="line">
                <a:avLst/>
              </a:prstGeom>
              <a:noFill/>
              <a:ln w="6350">
                <a:solidFill>
                  <a:srgbClr val="000000"/>
                </a:solidFill>
                <a:round/>
                <a:headEnd/>
                <a:tailEnd/>
              </a:ln>
            </p:spPr>
            <p:txBody>
              <a:bodyPr/>
              <a:lstStyle/>
              <a:p>
                <a:endParaRPr lang="zh-CN" altLang="en-US"/>
              </a:p>
            </p:txBody>
          </p:sp>
          <p:sp>
            <p:nvSpPr>
              <p:cNvPr id="43610" name="Line 602"/>
              <p:cNvSpPr>
                <a:spLocks noChangeShapeType="1"/>
              </p:cNvSpPr>
              <p:nvPr/>
            </p:nvSpPr>
            <p:spPr bwMode="auto">
              <a:xfrm>
                <a:off x="4542" y="1974"/>
                <a:ext cx="12" cy="1"/>
              </a:xfrm>
              <a:prstGeom prst="line">
                <a:avLst/>
              </a:prstGeom>
              <a:noFill/>
              <a:ln w="6350">
                <a:solidFill>
                  <a:srgbClr val="000000"/>
                </a:solidFill>
                <a:round/>
                <a:headEnd/>
                <a:tailEnd/>
              </a:ln>
            </p:spPr>
            <p:txBody>
              <a:bodyPr/>
              <a:lstStyle/>
              <a:p>
                <a:endParaRPr lang="zh-CN" altLang="en-US"/>
              </a:p>
            </p:txBody>
          </p:sp>
          <p:sp>
            <p:nvSpPr>
              <p:cNvPr id="43611" name="Freeform 603"/>
              <p:cNvSpPr>
                <a:spLocks/>
              </p:cNvSpPr>
              <p:nvPr/>
            </p:nvSpPr>
            <p:spPr bwMode="auto">
              <a:xfrm>
                <a:off x="4566" y="1974"/>
                <a:ext cx="12" cy="1"/>
              </a:xfrm>
              <a:custGeom>
                <a:avLst/>
                <a:gdLst/>
                <a:ahLst/>
                <a:cxnLst>
                  <a:cxn ang="0">
                    <a:pos x="0" y="0"/>
                  </a:cxn>
                  <a:cxn ang="0">
                    <a:pos x="7" y="0"/>
                  </a:cxn>
                  <a:cxn ang="0">
                    <a:pos x="8" y="0"/>
                  </a:cxn>
                </a:cxnLst>
                <a:rect l="0" t="0" r="r" b="b"/>
                <a:pathLst>
                  <a:path w="8">
                    <a:moveTo>
                      <a:pt x="0" y="0"/>
                    </a:moveTo>
                    <a:lnTo>
                      <a:pt x="7" y="0"/>
                    </a:lnTo>
                    <a:lnTo>
                      <a:pt x="8" y="0"/>
                    </a:lnTo>
                  </a:path>
                </a:pathLst>
              </a:custGeom>
              <a:noFill/>
              <a:ln w="6350">
                <a:solidFill>
                  <a:srgbClr val="000000"/>
                </a:solidFill>
                <a:prstDash val="solid"/>
                <a:round/>
                <a:headEnd/>
                <a:tailEnd/>
              </a:ln>
            </p:spPr>
            <p:txBody>
              <a:bodyPr/>
              <a:lstStyle/>
              <a:p>
                <a:endParaRPr lang="zh-CN" altLang="en-US"/>
              </a:p>
            </p:txBody>
          </p:sp>
          <p:sp>
            <p:nvSpPr>
              <p:cNvPr id="43612" name="Line 604"/>
              <p:cNvSpPr>
                <a:spLocks noChangeShapeType="1"/>
              </p:cNvSpPr>
              <p:nvPr/>
            </p:nvSpPr>
            <p:spPr bwMode="auto">
              <a:xfrm>
                <a:off x="4590" y="1974"/>
                <a:ext cx="12" cy="2"/>
              </a:xfrm>
              <a:prstGeom prst="line">
                <a:avLst/>
              </a:prstGeom>
              <a:noFill/>
              <a:ln w="6350">
                <a:solidFill>
                  <a:srgbClr val="000000"/>
                </a:solidFill>
                <a:round/>
                <a:headEnd/>
                <a:tailEnd/>
              </a:ln>
            </p:spPr>
            <p:txBody>
              <a:bodyPr/>
              <a:lstStyle/>
              <a:p>
                <a:endParaRPr lang="zh-CN" altLang="en-US"/>
              </a:p>
            </p:txBody>
          </p:sp>
          <p:sp>
            <p:nvSpPr>
              <p:cNvPr id="43613" name="Line 605"/>
              <p:cNvSpPr>
                <a:spLocks noChangeShapeType="1"/>
              </p:cNvSpPr>
              <p:nvPr/>
            </p:nvSpPr>
            <p:spPr bwMode="auto">
              <a:xfrm>
                <a:off x="4614" y="1976"/>
                <a:ext cx="12" cy="1"/>
              </a:xfrm>
              <a:prstGeom prst="line">
                <a:avLst/>
              </a:prstGeom>
              <a:noFill/>
              <a:ln w="6350">
                <a:solidFill>
                  <a:srgbClr val="000000"/>
                </a:solidFill>
                <a:round/>
                <a:headEnd/>
                <a:tailEnd/>
              </a:ln>
            </p:spPr>
            <p:txBody>
              <a:bodyPr/>
              <a:lstStyle/>
              <a:p>
                <a:endParaRPr lang="zh-CN" altLang="en-US"/>
              </a:p>
            </p:txBody>
          </p:sp>
          <p:sp>
            <p:nvSpPr>
              <p:cNvPr id="43614" name="Freeform 606"/>
              <p:cNvSpPr>
                <a:spLocks/>
              </p:cNvSpPr>
              <p:nvPr/>
            </p:nvSpPr>
            <p:spPr bwMode="auto">
              <a:xfrm>
                <a:off x="4638" y="1980"/>
                <a:ext cx="12" cy="2"/>
              </a:xfrm>
              <a:custGeom>
                <a:avLst/>
                <a:gdLst/>
                <a:ahLst/>
                <a:cxnLst>
                  <a:cxn ang="0">
                    <a:pos x="0" y="0"/>
                  </a:cxn>
                  <a:cxn ang="0">
                    <a:pos x="3" y="0"/>
                  </a:cxn>
                  <a:cxn ang="0">
                    <a:pos x="8" y="1"/>
                  </a:cxn>
                </a:cxnLst>
                <a:rect l="0" t="0" r="r" b="b"/>
                <a:pathLst>
                  <a:path w="8" h="1">
                    <a:moveTo>
                      <a:pt x="0" y="0"/>
                    </a:moveTo>
                    <a:lnTo>
                      <a:pt x="3" y="0"/>
                    </a:lnTo>
                    <a:lnTo>
                      <a:pt x="8" y="1"/>
                    </a:lnTo>
                  </a:path>
                </a:pathLst>
              </a:custGeom>
              <a:noFill/>
              <a:ln w="6350">
                <a:solidFill>
                  <a:srgbClr val="000000"/>
                </a:solidFill>
                <a:prstDash val="solid"/>
                <a:round/>
                <a:headEnd/>
                <a:tailEnd/>
              </a:ln>
            </p:spPr>
            <p:txBody>
              <a:bodyPr/>
              <a:lstStyle/>
              <a:p>
                <a:endParaRPr lang="zh-CN" altLang="en-US"/>
              </a:p>
            </p:txBody>
          </p:sp>
          <p:sp>
            <p:nvSpPr>
              <p:cNvPr id="43615" name="Line 607"/>
              <p:cNvSpPr>
                <a:spLocks noChangeShapeType="1"/>
              </p:cNvSpPr>
              <p:nvPr/>
            </p:nvSpPr>
            <p:spPr bwMode="auto">
              <a:xfrm>
                <a:off x="4662" y="1983"/>
                <a:ext cx="12" cy="2"/>
              </a:xfrm>
              <a:prstGeom prst="line">
                <a:avLst/>
              </a:prstGeom>
              <a:noFill/>
              <a:ln w="6350">
                <a:solidFill>
                  <a:srgbClr val="000000"/>
                </a:solidFill>
                <a:round/>
                <a:headEnd/>
                <a:tailEnd/>
              </a:ln>
            </p:spPr>
            <p:txBody>
              <a:bodyPr/>
              <a:lstStyle/>
              <a:p>
                <a:endParaRPr lang="zh-CN" altLang="en-US"/>
              </a:p>
            </p:txBody>
          </p:sp>
          <p:sp>
            <p:nvSpPr>
              <p:cNvPr id="43616" name="Line 608"/>
              <p:cNvSpPr>
                <a:spLocks noChangeShapeType="1"/>
              </p:cNvSpPr>
              <p:nvPr/>
            </p:nvSpPr>
            <p:spPr bwMode="auto">
              <a:xfrm>
                <a:off x="4662" y="1983"/>
                <a:ext cx="12" cy="2"/>
              </a:xfrm>
              <a:prstGeom prst="line">
                <a:avLst/>
              </a:prstGeom>
              <a:noFill/>
              <a:ln w="6350">
                <a:solidFill>
                  <a:srgbClr val="000000"/>
                </a:solidFill>
                <a:round/>
                <a:headEnd/>
                <a:tailEnd/>
              </a:ln>
            </p:spPr>
            <p:txBody>
              <a:bodyPr/>
              <a:lstStyle/>
              <a:p>
                <a:endParaRPr lang="zh-CN" altLang="en-US"/>
              </a:p>
            </p:txBody>
          </p:sp>
          <p:sp>
            <p:nvSpPr>
              <p:cNvPr id="43617" name="Line 609"/>
              <p:cNvSpPr>
                <a:spLocks noChangeShapeType="1"/>
              </p:cNvSpPr>
              <p:nvPr/>
            </p:nvSpPr>
            <p:spPr bwMode="auto">
              <a:xfrm>
                <a:off x="4686" y="1988"/>
                <a:ext cx="12" cy="3"/>
              </a:xfrm>
              <a:prstGeom prst="line">
                <a:avLst/>
              </a:prstGeom>
              <a:noFill/>
              <a:ln w="6350">
                <a:solidFill>
                  <a:srgbClr val="000000"/>
                </a:solidFill>
                <a:round/>
                <a:headEnd/>
                <a:tailEnd/>
              </a:ln>
            </p:spPr>
            <p:txBody>
              <a:bodyPr/>
              <a:lstStyle/>
              <a:p>
                <a:endParaRPr lang="zh-CN" altLang="en-US"/>
              </a:p>
            </p:txBody>
          </p:sp>
          <p:sp>
            <p:nvSpPr>
              <p:cNvPr id="43618" name="Line 610"/>
              <p:cNvSpPr>
                <a:spLocks noChangeShapeType="1"/>
              </p:cNvSpPr>
              <p:nvPr/>
            </p:nvSpPr>
            <p:spPr bwMode="auto">
              <a:xfrm>
                <a:off x="4710" y="1994"/>
                <a:ext cx="12" cy="3"/>
              </a:xfrm>
              <a:prstGeom prst="line">
                <a:avLst/>
              </a:prstGeom>
              <a:noFill/>
              <a:ln w="6350">
                <a:solidFill>
                  <a:srgbClr val="000000"/>
                </a:solidFill>
                <a:round/>
                <a:headEnd/>
                <a:tailEnd/>
              </a:ln>
            </p:spPr>
            <p:txBody>
              <a:bodyPr/>
              <a:lstStyle/>
              <a:p>
                <a:endParaRPr lang="zh-CN" altLang="en-US"/>
              </a:p>
            </p:txBody>
          </p:sp>
          <p:sp>
            <p:nvSpPr>
              <p:cNvPr id="43619" name="Freeform 611"/>
              <p:cNvSpPr>
                <a:spLocks/>
              </p:cNvSpPr>
              <p:nvPr/>
            </p:nvSpPr>
            <p:spPr bwMode="auto">
              <a:xfrm>
                <a:off x="4733" y="2001"/>
                <a:ext cx="10" cy="5"/>
              </a:xfrm>
              <a:custGeom>
                <a:avLst/>
                <a:gdLst/>
                <a:ahLst/>
                <a:cxnLst>
                  <a:cxn ang="0">
                    <a:pos x="0" y="0"/>
                  </a:cxn>
                  <a:cxn ang="0">
                    <a:pos x="6" y="2"/>
                  </a:cxn>
                  <a:cxn ang="0">
                    <a:pos x="7" y="3"/>
                  </a:cxn>
                </a:cxnLst>
                <a:rect l="0" t="0" r="r" b="b"/>
                <a:pathLst>
                  <a:path w="7" h="3">
                    <a:moveTo>
                      <a:pt x="0" y="0"/>
                    </a:moveTo>
                    <a:lnTo>
                      <a:pt x="6" y="2"/>
                    </a:lnTo>
                    <a:lnTo>
                      <a:pt x="7" y="3"/>
                    </a:lnTo>
                  </a:path>
                </a:pathLst>
              </a:custGeom>
              <a:noFill/>
              <a:ln w="6350">
                <a:solidFill>
                  <a:srgbClr val="000000"/>
                </a:solidFill>
                <a:prstDash val="solid"/>
                <a:round/>
                <a:headEnd/>
                <a:tailEnd/>
              </a:ln>
            </p:spPr>
            <p:txBody>
              <a:bodyPr/>
              <a:lstStyle/>
              <a:p>
                <a:endParaRPr lang="zh-CN" altLang="en-US"/>
              </a:p>
            </p:txBody>
          </p:sp>
          <p:sp>
            <p:nvSpPr>
              <p:cNvPr id="43620" name="Freeform 612"/>
              <p:cNvSpPr>
                <a:spLocks/>
              </p:cNvSpPr>
              <p:nvPr/>
            </p:nvSpPr>
            <p:spPr bwMode="auto">
              <a:xfrm>
                <a:off x="4754" y="2012"/>
                <a:ext cx="9" cy="7"/>
              </a:xfrm>
              <a:custGeom>
                <a:avLst/>
                <a:gdLst/>
                <a:ahLst/>
                <a:cxnLst>
                  <a:cxn ang="0">
                    <a:pos x="0" y="0"/>
                  </a:cxn>
                  <a:cxn ang="0">
                    <a:pos x="1" y="0"/>
                  </a:cxn>
                  <a:cxn ang="0">
                    <a:pos x="6" y="5"/>
                  </a:cxn>
                </a:cxnLst>
                <a:rect l="0" t="0" r="r" b="b"/>
                <a:pathLst>
                  <a:path w="6" h="5">
                    <a:moveTo>
                      <a:pt x="0" y="0"/>
                    </a:moveTo>
                    <a:lnTo>
                      <a:pt x="1" y="0"/>
                    </a:lnTo>
                    <a:lnTo>
                      <a:pt x="6" y="5"/>
                    </a:lnTo>
                  </a:path>
                </a:pathLst>
              </a:custGeom>
              <a:noFill/>
              <a:ln w="6350">
                <a:solidFill>
                  <a:srgbClr val="000000"/>
                </a:solidFill>
                <a:prstDash val="solid"/>
                <a:round/>
                <a:headEnd/>
                <a:tailEnd/>
              </a:ln>
            </p:spPr>
            <p:txBody>
              <a:bodyPr/>
              <a:lstStyle/>
              <a:p>
                <a:endParaRPr lang="zh-CN" altLang="en-US"/>
              </a:p>
            </p:txBody>
          </p:sp>
          <p:sp>
            <p:nvSpPr>
              <p:cNvPr id="43621" name="Freeform 613"/>
              <p:cNvSpPr>
                <a:spLocks/>
              </p:cNvSpPr>
              <p:nvPr/>
            </p:nvSpPr>
            <p:spPr bwMode="auto">
              <a:xfrm>
                <a:off x="4763" y="2030"/>
                <a:ext cx="3" cy="10"/>
              </a:xfrm>
              <a:custGeom>
                <a:avLst/>
                <a:gdLst/>
                <a:ahLst/>
                <a:cxnLst>
                  <a:cxn ang="0">
                    <a:pos x="2" y="0"/>
                  </a:cxn>
                  <a:cxn ang="0">
                    <a:pos x="1" y="6"/>
                  </a:cxn>
                  <a:cxn ang="0">
                    <a:pos x="0" y="7"/>
                  </a:cxn>
                </a:cxnLst>
                <a:rect l="0" t="0" r="r" b="b"/>
                <a:pathLst>
                  <a:path w="2" h="7">
                    <a:moveTo>
                      <a:pt x="2" y="0"/>
                    </a:moveTo>
                    <a:lnTo>
                      <a:pt x="1" y="6"/>
                    </a:lnTo>
                    <a:lnTo>
                      <a:pt x="0" y="7"/>
                    </a:lnTo>
                  </a:path>
                </a:pathLst>
              </a:custGeom>
              <a:noFill/>
              <a:ln w="6350">
                <a:solidFill>
                  <a:srgbClr val="000000"/>
                </a:solidFill>
                <a:prstDash val="solid"/>
                <a:round/>
                <a:headEnd/>
                <a:tailEnd/>
              </a:ln>
            </p:spPr>
            <p:txBody>
              <a:bodyPr/>
              <a:lstStyle/>
              <a:p>
                <a:endParaRPr lang="zh-CN" altLang="en-US"/>
              </a:p>
            </p:txBody>
          </p:sp>
          <p:sp>
            <p:nvSpPr>
              <p:cNvPr id="43622" name="Line 614"/>
              <p:cNvSpPr>
                <a:spLocks noChangeShapeType="1"/>
              </p:cNvSpPr>
              <p:nvPr/>
            </p:nvSpPr>
            <p:spPr bwMode="auto">
              <a:xfrm flipH="1">
                <a:off x="4743" y="2048"/>
                <a:ext cx="11" cy="6"/>
              </a:xfrm>
              <a:prstGeom prst="line">
                <a:avLst/>
              </a:prstGeom>
              <a:noFill/>
              <a:ln w="6350">
                <a:solidFill>
                  <a:srgbClr val="000000"/>
                </a:solidFill>
                <a:round/>
                <a:headEnd/>
                <a:tailEnd/>
              </a:ln>
            </p:spPr>
            <p:txBody>
              <a:bodyPr/>
              <a:lstStyle/>
              <a:p>
                <a:endParaRPr lang="zh-CN" altLang="en-US"/>
              </a:p>
            </p:txBody>
          </p:sp>
          <p:sp>
            <p:nvSpPr>
              <p:cNvPr id="43623" name="Freeform 615"/>
              <p:cNvSpPr>
                <a:spLocks/>
              </p:cNvSpPr>
              <p:nvPr/>
            </p:nvSpPr>
            <p:spPr bwMode="auto">
              <a:xfrm>
                <a:off x="4721" y="2060"/>
                <a:ext cx="12" cy="3"/>
              </a:xfrm>
              <a:custGeom>
                <a:avLst/>
                <a:gdLst/>
                <a:ahLst/>
                <a:cxnLst>
                  <a:cxn ang="0">
                    <a:pos x="8" y="0"/>
                  </a:cxn>
                  <a:cxn ang="0">
                    <a:pos x="2" y="2"/>
                  </a:cxn>
                  <a:cxn ang="0">
                    <a:pos x="0" y="2"/>
                  </a:cxn>
                </a:cxnLst>
                <a:rect l="0" t="0" r="r" b="b"/>
                <a:pathLst>
                  <a:path w="8" h="2">
                    <a:moveTo>
                      <a:pt x="8" y="0"/>
                    </a:moveTo>
                    <a:lnTo>
                      <a:pt x="2" y="2"/>
                    </a:lnTo>
                    <a:lnTo>
                      <a:pt x="0" y="2"/>
                    </a:lnTo>
                  </a:path>
                </a:pathLst>
              </a:custGeom>
              <a:noFill/>
              <a:ln w="6350">
                <a:solidFill>
                  <a:srgbClr val="000000"/>
                </a:solidFill>
                <a:prstDash val="solid"/>
                <a:round/>
                <a:headEnd/>
                <a:tailEnd/>
              </a:ln>
            </p:spPr>
            <p:txBody>
              <a:bodyPr/>
              <a:lstStyle/>
              <a:p>
                <a:endParaRPr lang="zh-CN" altLang="en-US"/>
              </a:p>
            </p:txBody>
          </p:sp>
          <p:sp>
            <p:nvSpPr>
              <p:cNvPr id="43624" name="Freeform 616"/>
              <p:cNvSpPr>
                <a:spLocks/>
              </p:cNvSpPr>
              <p:nvPr/>
            </p:nvSpPr>
            <p:spPr bwMode="auto">
              <a:xfrm>
                <a:off x="4698" y="2067"/>
                <a:ext cx="12" cy="3"/>
              </a:xfrm>
              <a:custGeom>
                <a:avLst/>
                <a:gdLst/>
                <a:ahLst/>
                <a:cxnLst>
                  <a:cxn ang="0">
                    <a:pos x="8" y="0"/>
                  </a:cxn>
                  <a:cxn ang="0">
                    <a:pos x="1" y="2"/>
                  </a:cxn>
                  <a:cxn ang="0">
                    <a:pos x="0" y="2"/>
                  </a:cxn>
                </a:cxnLst>
                <a:rect l="0" t="0" r="r" b="b"/>
                <a:pathLst>
                  <a:path w="8" h="2">
                    <a:moveTo>
                      <a:pt x="8" y="0"/>
                    </a:moveTo>
                    <a:lnTo>
                      <a:pt x="1" y="2"/>
                    </a:lnTo>
                    <a:lnTo>
                      <a:pt x="0" y="2"/>
                    </a:lnTo>
                  </a:path>
                </a:pathLst>
              </a:custGeom>
              <a:noFill/>
              <a:ln w="6350">
                <a:solidFill>
                  <a:srgbClr val="000000"/>
                </a:solidFill>
                <a:prstDash val="solid"/>
                <a:round/>
                <a:headEnd/>
                <a:tailEnd/>
              </a:ln>
            </p:spPr>
            <p:txBody>
              <a:bodyPr/>
              <a:lstStyle/>
              <a:p>
                <a:endParaRPr lang="zh-CN" altLang="en-US"/>
              </a:p>
            </p:txBody>
          </p:sp>
          <p:sp>
            <p:nvSpPr>
              <p:cNvPr id="43625" name="Line 617"/>
              <p:cNvSpPr>
                <a:spLocks noChangeShapeType="1"/>
              </p:cNvSpPr>
              <p:nvPr/>
            </p:nvSpPr>
            <p:spPr bwMode="auto">
              <a:xfrm flipH="1">
                <a:off x="4674" y="2073"/>
                <a:ext cx="12" cy="2"/>
              </a:xfrm>
              <a:prstGeom prst="line">
                <a:avLst/>
              </a:prstGeom>
              <a:noFill/>
              <a:ln w="6350">
                <a:solidFill>
                  <a:srgbClr val="000000"/>
                </a:solidFill>
                <a:round/>
                <a:headEnd/>
                <a:tailEnd/>
              </a:ln>
            </p:spPr>
            <p:txBody>
              <a:bodyPr/>
              <a:lstStyle/>
              <a:p>
                <a:endParaRPr lang="zh-CN" altLang="en-US"/>
              </a:p>
            </p:txBody>
          </p:sp>
          <p:sp>
            <p:nvSpPr>
              <p:cNvPr id="43626" name="Line 618"/>
              <p:cNvSpPr>
                <a:spLocks noChangeShapeType="1"/>
              </p:cNvSpPr>
              <p:nvPr/>
            </p:nvSpPr>
            <p:spPr bwMode="auto">
              <a:xfrm flipH="1">
                <a:off x="4674" y="2073"/>
                <a:ext cx="12" cy="2"/>
              </a:xfrm>
              <a:prstGeom prst="line">
                <a:avLst/>
              </a:prstGeom>
              <a:noFill/>
              <a:ln w="6350">
                <a:solidFill>
                  <a:srgbClr val="000000"/>
                </a:solidFill>
                <a:round/>
                <a:headEnd/>
                <a:tailEnd/>
              </a:ln>
            </p:spPr>
            <p:txBody>
              <a:bodyPr/>
              <a:lstStyle/>
              <a:p>
                <a:endParaRPr lang="zh-CN" altLang="en-US"/>
              </a:p>
            </p:txBody>
          </p:sp>
          <p:sp>
            <p:nvSpPr>
              <p:cNvPr id="43627" name="Line 619"/>
              <p:cNvSpPr>
                <a:spLocks noChangeShapeType="1"/>
              </p:cNvSpPr>
              <p:nvPr/>
            </p:nvSpPr>
            <p:spPr bwMode="auto">
              <a:xfrm flipH="1">
                <a:off x="4650" y="2076"/>
                <a:ext cx="12" cy="2"/>
              </a:xfrm>
              <a:prstGeom prst="line">
                <a:avLst/>
              </a:prstGeom>
              <a:noFill/>
              <a:ln w="6350">
                <a:solidFill>
                  <a:srgbClr val="000000"/>
                </a:solidFill>
                <a:round/>
                <a:headEnd/>
                <a:tailEnd/>
              </a:ln>
            </p:spPr>
            <p:txBody>
              <a:bodyPr/>
              <a:lstStyle/>
              <a:p>
                <a:endParaRPr lang="zh-CN" altLang="en-US"/>
              </a:p>
            </p:txBody>
          </p:sp>
          <p:sp>
            <p:nvSpPr>
              <p:cNvPr id="43628" name="Line 620"/>
              <p:cNvSpPr>
                <a:spLocks noChangeShapeType="1"/>
              </p:cNvSpPr>
              <p:nvPr/>
            </p:nvSpPr>
            <p:spPr bwMode="auto">
              <a:xfrm flipH="1">
                <a:off x="4626" y="2079"/>
                <a:ext cx="12" cy="3"/>
              </a:xfrm>
              <a:prstGeom prst="line">
                <a:avLst/>
              </a:prstGeom>
              <a:noFill/>
              <a:ln w="6350">
                <a:solidFill>
                  <a:srgbClr val="000000"/>
                </a:solidFill>
                <a:round/>
                <a:headEnd/>
                <a:tailEnd/>
              </a:ln>
            </p:spPr>
            <p:txBody>
              <a:bodyPr/>
              <a:lstStyle/>
              <a:p>
                <a:endParaRPr lang="zh-CN" altLang="en-US"/>
              </a:p>
            </p:txBody>
          </p:sp>
          <p:sp>
            <p:nvSpPr>
              <p:cNvPr id="43629" name="Freeform 621"/>
              <p:cNvSpPr>
                <a:spLocks/>
              </p:cNvSpPr>
              <p:nvPr/>
            </p:nvSpPr>
            <p:spPr bwMode="auto">
              <a:xfrm>
                <a:off x="4602" y="2084"/>
                <a:ext cx="12" cy="1"/>
              </a:xfrm>
              <a:custGeom>
                <a:avLst/>
                <a:gdLst/>
                <a:ahLst/>
                <a:cxnLst>
                  <a:cxn ang="0">
                    <a:pos x="8" y="0"/>
                  </a:cxn>
                  <a:cxn ang="0">
                    <a:pos x="6" y="0"/>
                  </a:cxn>
                  <a:cxn ang="0">
                    <a:pos x="0" y="0"/>
                  </a:cxn>
                </a:cxnLst>
                <a:rect l="0" t="0" r="r" b="b"/>
                <a:pathLst>
                  <a:path w="8">
                    <a:moveTo>
                      <a:pt x="8" y="0"/>
                    </a:moveTo>
                    <a:lnTo>
                      <a:pt x="6" y="0"/>
                    </a:lnTo>
                    <a:lnTo>
                      <a:pt x="0" y="0"/>
                    </a:lnTo>
                  </a:path>
                </a:pathLst>
              </a:custGeom>
              <a:noFill/>
              <a:ln w="6350">
                <a:solidFill>
                  <a:srgbClr val="000000"/>
                </a:solidFill>
                <a:prstDash val="solid"/>
                <a:round/>
                <a:headEnd/>
                <a:tailEnd/>
              </a:ln>
            </p:spPr>
            <p:txBody>
              <a:bodyPr/>
              <a:lstStyle/>
              <a:p>
                <a:endParaRPr lang="zh-CN" altLang="en-US"/>
              </a:p>
            </p:txBody>
          </p:sp>
          <p:sp>
            <p:nvSpPr>
              <p:cNvPr id="43630" name="Line 622"/>
              <p:cNvSpPr>
                <a:spLocks noChangeShapeType="1"/>
              </p:cNvSpPr>
              <p:nvPr/>
            </p:nvSpPr>
            <p:spPr bwMode="auto">
              <a:xfrm flipH="1">
                <a:off x="4578" y="2085"/>
                <a:ext cx="12" cy="1"/>
              </a:xfrm>
              <a:prstGeom prst="line">
                <a:avLst/>
              </a:prstGeom>
              <a:noFill/>
              <a:ln w="6350">
                <a:solidFill>
                  <a:srgbClr val="000000"/>
                </a:solidFill>
                <a:round/>
                <a:headEnd/>
                <a:tailEnd/>
              </a:ln>
            </p:spPr>
            <p:txBody>
              <a:bodyPr/>
              <a:lstStyle/>
              <a:p>
                <a:endParaRPr lang="zh-CN" altLang="en-US"/>
              </a:p>
            </p:txBody>
          </p:sp>
          <p:sp>
            <p:nvSpPr>
              <p:cNvPr id="43631" name="Line 623"/>
              <p:cNvSpPr>
                <a:spLocks noChangeShapeType="1"/>
              </p:cNvSpPr>
              <p:nvPr/>
            </p:nvSpPr>
            <p:spPr bwMode="auto">
              <a:xfrm flipH="1">
                <a:off x="4554" y="2085"/>
                <a:ext cx="12" cy="2"/>
              </a:xfrm>
              <a:prstGeom prst="line">
                <a:avLst/>
              </a:prstGeom>
              <a:noFill/>
              <a:ln w="6350">
                <a:solidFill>
                  <a:srgbClr val="000000"/>
                </a:solidFill>
                <a:round/>
                <a:headEnd/>
                <a:tailEnd/>
              </a:ln>
            </p:spPr>
            <p:txBody>
              <a:bodyPr/>
              <a:lstStyle/>
              <a:p>
                <a:endParaRPr lang="zh-CN" altLang="en-US"/>
              </a:p>
            </p:txBody>
          </p:sp>
          <p:sp>
            <p:nvSpPr>
              <p:cNvPr id="43632" name="Freeform 624"/>
              <p:cNvSpPr>
                <a:spLocks/>
              </p:cNvSpPr>
              <p:nvPr/>
            </p:nvSpPr>
            <p:spPr bwMode="auto">
              <a:xfrm>
                <a:off x="4530" y="2087"/>
                <a:ext cx="12" cy="1"/>
              </a:xfrm>
              <a:custGeom>
                <a:avLst/>
                <a:gdLst/>
                <a:ahLst/>
                <a:cxnLst>
                  <a:cxn ang="0">
                    <a:pos x="8" y="0"/>
                  </a:cxn>
                  <a:cxn ang="0">
                    <a:pos x="7" y="0"/>
                  </a:cxn>
                  <a:cxn ang="0">
                    <a:pos x="0" y="0"/>
                  </a:cxn>
                </a:cxnLst>
                <a:rect l="0" t="0" r="r" b="b"/>
                <a:pathLst>
                  <a:path w="8">
                    <a:moveTo>
                      <a:pt x="8" y="0"/>
                    </a:moveTo>
                    <a:lnTo>
                      <a:pt x="7" y="0"/>
                    </a:lnTo>
                    <a:lnTo>
                      <a:pt x="0" y="0"/>
                    </a:lnTo>
                  </a:path>
                </a:pathLst>
              </a:custGeom>
              <a:noFill/>
              <a:ln w="6350">
                <a:solidFill>
                  <a:srgbClr val="000000"/>
                </a:solidFill>
                <a:prstDash val="solid"/>
                <a:round/>
                <a:headEnd/>
                <a:tailEnd/>
              </a:ln>
            </p:spPr>
            <p:txBody>
              <a:bodyPr/>
              <a:lstStyle/>
              <a:p>
                <a:endParaRPr lang="zh-CN" altLang="en-US"/>
              </a:p>
            </p:txBody>
          </p:sp>
          <p:sp>
            <p:nvSpPr>
              <p:cNvPr id="43633" name="Line 625"/>
              <p:cNvSpPr>
                <a:spLocks noChangeShapeType="1"/>
              </p:cNvSpPr>
              <p:nvPr/>
            </p:nvSpPr>
            <p:spPr bwMode="auto">
              <a:xfrm flipH="1">
                <a:off x="4506" y="2085"/>
                <a:ext cx="12" cy="1"/>
              </a:xfrm>
              <a:prstGeom prst="line">
                <a:avLst/>
              </a:prstGeom>
              <a:noFill/>
              <a:ln w="6350">
                <a:solidFill>
                  <a:srgbClr val="000000"/>
                </a:solidFill>
                <a:round/>
                <a:headEnd/>
                <a:tailEnd/>
              </a:ln>
            </p:spPr>
            <p:txBody>
              <a:bodyPr/>
              <a:lstStyle/>
              <a:p>
                <a:endParaRPr lang="zh-CN" altLang="en-US"/>
              </a:p>
            </p:txBody>
          </p:sp>
          <p:sp>
            <p:nvSpPr>
              <p:cNvPr id="43634" name="Line 626"/>
              <p:cNvSpPr>
                <a:spLocks noChangeShapeType="1"/>
              </p:cNvSpPr>
              <p:nvPr/>
            </p:nvSpPr>
            <p:spPr bwMode="auto">
              <a:xfrm flipH="1" flipV="1">
                <a:off x="4482" y="2084"/>
                <a:ext cx="12" cy="1"/>
              </a:xfrm>
              <a:prstGeom prst="line">
                <a:avLst/>
              </a:prstGeom>
              <a:noFill/>
              <a:ln w="6350">
                <a:solidFill>
                  <a:srgbClr val="000000"/>
                </a:solidFill>
                <a:round/>
                <a:headEnd/>
                <a:tailEnd/>
              </a:ln>
            </p:spPr>
            <p:txBody>
              <a:bodyPr/>
              <a:lstStyle/>
              <a:p>
                <a:endParaRPr lang="zh-CN" altLang="en-US"/>
              </a:p>
            </p:txBody>
          </p:sp>
          <p:sp>
            <p:nvSpPr>
              <p:cNvPr id="43635" name="Line 627"/>
              <p:cNvSpPr>
                <a:spLocks noChangeShapeType="1"/>
              </p:cNvSpPr>
              <p:nvPr/>
            </p:nvSpPr>
            <p:spPr bwMode="auto">
              <a:xfrm flipH="1" flipV="1">
                <a:off x="4458" y="2082"/>
                <a:ext cx="12" cy="2"/>
              </a:xfrm>
              <a:prstGeom prst="line">
                <a:avLst/>
              </a:prstGeom>
              <a:noFill/>
              <a:ln w="6350">
                <a:solidFill>
                  <a:srgbClr val="000000"/>
                </a:solidFill>
                <a:round/>
                <a:headEnd/>
                <a:tailEnd/>
              </a:ln>
            </p:spPr>
            <p:txBody>
              <a:bodyPr/>
              <a:lstStyle/>
              <a:p>
                <a:endParaRPr lang="zh-CN" altLang="en-US"/>
              </a:p>
            </p:txBody>
          </p:sp>
          <p:sp>
            <p:nvSpPr>
              <p:cNvPr id="43636" name="Freeform 628"/>
              <p:cNvSpPr>
                <a:spLocks/>
              </p:cNvSpPr>
              <p:nvPr/>
            </p:nvSpPr>
            <p:spPr bwMode="auto">
              <a:xfrm>
                <a:off x="4434" y="2079"/>
                <a:ext cx="12" cy="2"/>
              </a:xfrm>
              <a:custGeom>
                <a:avLst/>
                <a:gdLst/>
                <a:ahLst/>
                <a:cxnLst>
                  <a:cxn ang="0">
                    <a:pos x="8" y="1"/>
                  </a:cxn>
                  <a:cxn ang="0">
                    <a:pos x="3" y="0"/>
                  </a:cxn>
                  <a:cxn ang="0">
                    <a:pos x="0" y="0"/>
                  </a:cxn>
                </a:cxnLst>
                <a:rect l="0" t="0" r="r" b="b"/>
                <a:pathLst>
                  <a:path w="8" h="1">
                    <a:moveTo>
                      <a:pt x="8" y="1"/>
                    </a:moveTo>
                    <a:lnTo>
                      <a:pt x="3" y="0"/>
                    </a:lnTo>
                    <a:lnTo>
                      <a:pt x="0" y="0"/>
                    </a:lnTo>
                  </a:path>
                </a:pathLst>
              </a:custGeom>
              <a:noFill/>
              <a:ln w="6350">
                <a:solidFill>
                  <a:srgbClr val="000000"/>
                </a:solidFill>
                <a:prstDash val="solid"/>
                <a:round/>
                <a:headEnd/>
                <a:tailEnd/>
              </a:ln>
            </p:spPr>
            <p:txBody>
              <a:bodyPr/>
              <a:lstStyle/>
              <a:p>
                <a:endParaRPr lang="zh-CN" altLang="en-US"/>
              </a:p>
            </p:txBody>
          </p:sp>
          <p:sp>
            <p:nvSpPr>
              <p:cNvPr id="43637" name="Line 629"/>
              <p:cNvSpPr>
                <a:spLocks noChangeShapeType="1"/>
              </p:cNvSpPr>
              <p:nvPr/>
            </p:nvSpPr>
            <p:spPr bwMode="auto">
              <a:xfrm flipH="1" flipV="1">
                <a:off x="4410" y="2075"/>
                <a:ext cx="12" cy="1"/>
              </a:xfrm>
              <a:prstGeom prst="line">
                <a:avLst/>
              </a:prstGeom>
              <a:noFill/>
              <a:ln w="6350">
                <a:solidFill>
                  <a:srgbClr val="000000"/>
                </a:solidFill>
                <a:round/>
                <a:headEnd/>
                <a:tailEnd/>
              </a:ln>
            </p:spPr>
            <p:txBody>
              <a:bodyPr/>
              <a:lstStyle/>
              <a:p>
                <a:endParaRPr lang="zh-CN" altLang="en-US"/>
              </a:p>
            </p:txBody>
          </p:sp>
          <p:sp>
            <p:nvSpPr>
              <p:cNvPr id="43638" name="Line 630"/>
              <p:cNvSpPr>
                <a:spLocks noChangeShapeType="1"/>
              </p:cNvSpPr>
              <p:nvPr/>
            </p:nvSpPr>
            <p:spPr bwMode="auto">
              <a:xfrm flipH="1" flipV="1">
                <a:off x="4386" y="2072"/>
                <a:ext cx="12" cy="1"/>
              </a:xfrm>
              <a:prstGeom prst="line">
                <a:avLst/>
              </a:prstGeom>
              <a:noFill/>
              <a:ln w="6350">
                <a:solidFill>
                  <a:srgbClr val="000000"/>
                </a:solidFill>
                <a:round/>
                <a:headEnd/>
                <a:tailEnd/>
              </a:ln>
            </p:spPr>
            <p:txBody>
              <a:bodyPr/>
              <a:lstStyle/>
              <a:p>
                <a:endParaRPr lang="zh-CN" altLang="en-US"/>
              </a:p>
            </p:txBody>
          </p:sp>
          <p:sp>
            <p:nvSpPr>
              <p:cNvPr id="43639" name="Line 631"/>
              <p:cNvSpPr>
                <a:spLocks noChangeShapeType="1"/>
              </p:cNvSpPr>
              <p:nvPr/>
            </p:nvSpPr>
            <p:spPr bwMode="auto">
              <a:xfrm flipH="1" flipV="1">
                <a:off x="4362" y="2064"/>
                <a:ext cx="12" cy="3"/>
              </a:xfrm>
              <a:prstGeom prst="line">
                <a:avLst/>
              </a:prstGeom>
              <a:noFill/>
              <a:ln w="6350">
                <a:solidFill>
                  <a:srgbClr val="000000"/>
                </a:solidFill>
                <a:round/>
                <a:headEnd/>
                <a:tailEnd/>
              </a:ln>
            </p:spPr>
            <p:txBody>
              <a:bodyPr/>
              <a:lstStyle/>
              <a:p>
                <a:endParaRPr lang="zh-CN" altLang="en-US"/>
              </a:p>
            </p:txBody>
          </p:sp>
          <p:sp>
            <p:nvSpPr>
              <p:cNvPr id="43640" name="Line 632"/>
              <p:cNvSpPr>
                <a:spLocks noChangeShapeType="1"/>
              </p:cNvSpPr>
              <p:nvPr/>
            </p:nvSpPr>
            <p:spPr bwMode="auto">
              <a:xfrm flipH="1" flipV="1">
                <a:off x="4341" y="2055"/>
                <a:ext cx="11" cy="5"/>
              </a:xfrm>
              <a:prstGeom prst="line">
                <a:avLst/>
              </a:prstGeom>
              <a:noFill/>
              <a:ln w="6350">
                <a:solidFill>
                  <a:srgbClr val="000000"/>
                </a:solidFill>
                <a:round/>
                <a:headEnd/>
                <a:tailEnd/>
              </a:ln>
            </p:spPr>
            <p:txBody>
              <a:bodyPr/>
              <a:lstStyle/>
              <a:p>
                <a:endParaRPr lang="zh-CN" altLang="en-US"/>
              </a:p>
            </p:txBody>
          </p:sp>
          <p:sp>
            <p:nvSpPr>
              <p:cNvPr id="43641" name="Freeform 633"/>
              <p:cNvSpPr>
                <a:spLocks/>
              </p:cNvSpPr>
              <p:nvPr/>
            </p:nvSpPr>
            <p:spPr bwMode="auto">
              <a:xfrm>
                <a:off x="4322" y="2042"/>
                <a:ext cx="9" cy="7"/>
              </a:xfrm>
              <a:custGeom>
                <a:avLst/>
                <a:gdLst/>
                <a:ahLst/>
                <a:cxnLst>
                  <a:cxn ang="0">
                    <a:pos x="6" y="5"/>
                  </a:cxn>
                  <a:cxn ang="0">
                    <a:pos x="4" y="4"/>
                  </a:cxn>
                  <a:cxn ang="0">
                    <a:pos x="0" y="0"/>
                  </a:cxn>
                </a:cxnLst>
                <a:rect l="0" t="0" r="r" b="b"/>
                <a:pathLst>
                  <a:path w="6" h="5">
                    <a:moveTo>
                      <a:pt x="6" y="5"/>
                    </a:moveTo>
                    <a:lnTo>
                      <a:pt x="4" y="4"/>
                    </a:lnTo>
                    <a:lnTo>
                      <a:pt x="0" y="0"/>
                    </a:lnTo>
                  </a:path>
                </a:pathLst>
              </a:custGeom>
              <a:noFill/>
              <a:ln w="6350">
                <a:solidFill>
                  <a:srgbClr val="000000"/>
                </a:solidFill>
                <a:prstDash val="solid"/>
                <a:round/>
                <a:headEnd/>
                <a:tailEnd/>
              </a:ln>
            </p:spPr>
            <p:txBody>
              <a:bodyPr/>
              <a:lstStyle/>
              <a:p>
                <a:endParaRPr lang="zh-CN" altLang="en-US"/>
              </a:p>
            </p:txBody>
          </p:sp>
          <p:sp>
            <p:nvSpPr>
              <p:cNvPr id="43642" name="Line 634"/>
              <p:cNvSpPr>
                <a:spLocks noChangeShapeType="1"/>
              </p:cNvSpPr>
              <p:nvPr/>
            </p:nvSpPr>
            <p:spPr bwMode="auto">
              <a:xfrm flipV="1">
                <a:off x="4316" y="2030"/>
                <a:ext cx="1" cy="1"/>
              </a:xfrm>
              <a:prstGeom prst="line">
                <a:avLst/>
              </a:prstGeom>
              <a:noFill/>
              <a:ln w="6350">
                <a:solidFill>
                  <a:srgbClr val="000000"/>
                </a:solidFill>
                <a:round/>
                <a:headEnd/>
                <a:tailEnd/>
              </a:ln>
            </p:spPr>
            <p:txBody>
              <a:bodyPr/>
              <a:lstStyle/>
              <a:p>
                <a:endParaRPr lang="zh-CN" altLang="en-US"/>
              </a:p>
            </p:txBody>
          </p:sp>
          <p:sp>
            <p:nvSpPr>
              <p:cNvPr id="43643" name="Line 635"/>
              <p:cNvSpPr>
                <a:spLocks noChangeShapeType="1"/>
              </p:cNvSpPr>
              <p:nvPr/>
            </p:nvSpPr>
            <p:spPr bwMode="auto">
              <a:xfrm>
                <a:off x="4316" y="2030"/>
                <a:ext cx="1" cy="12"/>
              </a:xfrm>
              <a:prstGeom prst="line">
                <a:avLst/>
              </a:prstGeom>
              <a:noFill/>
              <a:ln w="6350">
                <a:solidFill>
                  <a:srgbClr val="000000"/>
                </a:solidFill>
                <a:round/>
                <a:headEnd/>
                <a:tailEnd/>
              </a:ln>
            </p:spPr>
            <p:txBody>
              <a:bodyPr/>
              <a:lstStyle/>
              <a:p>
                <a:endParaRPr lang="zh-CN" altLang="en-US"/>
              </a:p>
            </p:txBody>
          </p:sp>
          <p:sp>
            <p:nvSpPr>
              <p:cNvPr id="43644" name="Line 636"/>
              <p:cNvSpPr>
                <a:spLocks noChangeShapeType="1"/>
              </p:cNvSpPr>
              <p:nvPr/>
            </p:nvSpPr>
            <p:spPr bwMode="auto">
              <a:xfrm>
                <a:off x="4316" y="2054"/>
                <a:ext cx="1" cy="12"/>
              </a:xfrm>
              <a:prstGeom prst="line">
                <a:avLst/>
              </a:prstGeom>
              <a:noFill/>
              <a:ln w="6350">
                <a:solidFill>
                  <a:srgbClr val="000000"/>
                </a:solidFill>
                <a:round/>
                <a:headEnd/>
                <a:tailEnd/>
              </a:ln>
            </p:spPr>
            <p:txBody>
              <a:bodyPr/>
              <a:lstStyle/>
              <a:p>
                <a:endParaRPr lang="zh-CN" altLang="en-US"/>
              </a:p>
            </p:txBody>
          </p:sp>
          <p:sp>
            <p:nvSpPr>
              <p:cNvPr id="43645" name="Line 637"/>
              <p:cNvSpPr>
                <a:spLocks noChangeShapeType="1"/>
              </p:cNvSpPr>
              <p:nvPr/>
            </p:nvSpPr>
            <p:spPr bwMode="auto">
              <a:xfrm>
                <a:off x="4316" y="2078"/>
                <a:ext cx="1" cy="12"/>
              </a:xfrm>
              <a:prstGeom prst="line">
                <a:avLst/>
              </a:prstGeom>
              <a:noFill/>
              <a:ln w="6350">
                <a:solidFill>
                  <a:srgbClr val="000000"/>
                </a:solidFill>
                <a:round/>
                <a:headEnd/>
                <a:tailEnd/>
              </a:ln>
            </p:spPr>
            <p:txBody>
              <a:bodyPr/>
              <a:lstStyle/>
              <a:p>
                <a:endParaRPr lang="zh-CN" altLang="en-US"/>
              </a:p>
            </p:txBody>
          </p:sp>
          <p:sp>
            <p:nvSpPr>
              <p:cNvPr id="43646" name="Line 638"/>
              <p:cNvSpPr>
                <a:spLocks noChangeShapeType="1"/>
              </p:cNvSpPr>
              <p:nvPr/>
            </p:nvSpPr>
            <p:spPr bwMode="auto">
              <a:xfrm>
                <a:off x="4316" y="2102"/>
                <a:ext cx="1" cy="12"/>
              </a:xfrm>
              <a:prstGeom prst="line">
                <a:avLst/>
              </a:prstGeom>
              <a:noFill/>
              <a:ln w="6350">
                <a:solidFill>
                  <a:srgbClr val="000000"/>
                </a:solidFill>
                <a:round/>
                <a:headEnd/>
                <a:tailEnd/>
              </a:ln>
            </p:spPr>
            <p:txBody>
              <a:bodyPr/>
              <a:lstStyle/>
              <a:p>
                <a:endParaRPr lang="zh-CN" altLang="en-US"/>
              </a:p>
            </p:txBody>
          </p:sp>
          <p:sp>
            <p:nvSpPr>
              <p:cNvPr id="43647" name="Line 639"/>
              <p:cNvSpPr>
                <a:spLocks noChangeShapeType="1"/>
              </p:cNvSpPr>
              <p:nvPr/>
            </p:nvSpPr>
            <p:spPr bwMode="auto">
              <a:xfrm>
                <a:off x="4316" y="2126"/>
                <a:ext cx="1" cy="12"/>
              </a:xfrm>
              <a:prstGeom prst="line">
                <a:avLst/>
              </a:prstGeom>
              <a:noFill/>
              <a:ln w="6350">
                <a:solidFill>
                  <a:srgbClr val="000000"/>
                </a:solidFill>
                <a:round/>
                <a:headEnd/>
                <a:tailEnd/>
              </a:ln>
            </p:spPr>
            <p:txBody>
              <a:bodyPr/>
              <a:lstStyle/>
              <a:p>
                <a:endParaRPr lang="zh-CN" altLang="en-US"/>
              </a:p>
            </p:txBody>
          </p:sp>
          <p:sp>
            <p:nvSpPr>
              <p:cNvPr id="43648" name="Line 640"/>
              <p:cNvSpPr>
                <a:spLocks noChangeShapeType="1"/>
              </p:cNvSpPr>
              <p:nvPr/>
            </p:nvSpPr>
            <p:spPr bwMode="auto">
              <a:xfrm>
                <a:off x="4316" y="2150"/>
                <a:ext cx="1" cy="12"/>
              </a:xfrm>
              <a:prstGeom prst="line">
                <a:avLst/>
              </a:prstGeom>
              <a:noFill/>
              <a:ln w="6350">
                <a:solidFill>
                  <a:srgbClr val="000000"/>
                </a:solidFill>
                <a:round/>
                <a:headEnd/>
                <a:tailEnd/>
              </a:ln>
            </p:spPr>
            <p:txBody>
              <a:bodyPr/>
              <a:lstStyle/>
              <a:p>
                <a:endParaRPr lang="zh-CN" altLang="en-US"/>
              </a:p>
            </p:txBody>
          </p:sp>
          <p:sp>
            <p:nvSpPr>
              <p:cNvPr id="43649" name="Line 641"/>
              <p:cNvSpPr>
                <a:spLocks noChangeShapeType="1"/>
              </p:cNvSpPr>
              <p:nvPr/>
            </p:nvSpPr>
            <p:spPr bwMode="auto">
              <a:xfrm>
                <a:off x="4316" y="2174"/>
                <a:ext cx="1" cy="12"/>
              </a:xfrm>
              <a:prstGeom prst="line">
                <a:avLst/>
              </a:prstGeom>
              <a:noFill/>
              <a:ln w="6350">
                <a:solidFill>
                  <a:srgbClr val="000000"/>
                </a:solidFill>
                <a:round/>
                <a:headEnd/>
                <a:tailEnd/>
              </a:ln>
            </p:spPr>
            <p:txBody>
              <a:bodyPr/>
              <a:lstStyle/>
              <a:p>
                <a:endParaRPr lang="zh-CN" altLang="en-US"/>
              </a:p>
            </p:txBody>
          </p:sp>
          <p:sp>
            <p:nvSpPr>
              <p:cNvPr id="43650" name="Line 642"/>
              <p:cNvSpPr>
                <a:spLocks noChangeShapeType="1"/>
              </p:cNvSpPr>
              <p:nvPr/>
            </p:nvSpPr>
            <p:spPr bwMode="auto">
              <a:xfrm>
                <a:off x="4316" y="2198"/>
                <a:ext cx="1" cy="12"/>
              </a:xfrm>
              <a:prstGeom prst="line">
                <a:avLst/>
              </a:prstGeom>
              <a:noFill/>
              <a:ln w="6350">
                <a:solidFill>
                  <a:srgbClr val="000000"/>
                </a:solidFill>
                <a:round/>
                <a:headEnd/>
                <a:tailEnd/>
              </a:ln>
            </p:spPr>
            <p:txBody>
              <a:bodyPr/>
              <a:lstStyle/>
              <a:p>
                <a:endParaRPr lang="zh-CN" altLang="en-US"/>
              </a:p>
            </p:txBody>
          </p:sp>
          <p:sp>
            <p:nvSpPr>
              <p:cNvPr id="43651" name="Line 643"/>
              <p:cNvSpPr>
                <a:spLocks noChangeShapeType="1"/>
              </p:cNvSpPr>
              <p:nvPr/>
            </p:nvSpPr>
            <p:spPr bwMode="auto">
              <a:xfrm>
                <a:off x="4316" y="2222"/>
                <a:ext cx="1" cy="12"/>
              </a:xfrm>
              <a:prstGeom prst="line">
                <a:avLst/>
              </a:prstGeom>
              <a:noFill/>
              <a:ln w="6350">
                <a:solidFill>
                  <a:srgbClr val="000000"/>
                </a:solidFill>
                <a:round/>
                <a:headEnd/>
                <a:tailEnd/>
              </a:ln>
            </p:spPr>
            <p:txBody>
              <a:bodyPr/>
              <a:lstStyle/>
              <a:p>
                <a:endParaRPr lang="zh-CN" altLang="en-US"/>
              </a:p>
            </p:txBody>
          </p:sp>
          <p:sp>
            <p:nvSpPr>
              <p:cNvPr id="43652" name="Line 644"/>
              <p:cNvSpPr>
                <a:spLocks noChangeShapeType="1"/>
              </p:cNvSpPr>
              <p:nvPr/>
            </p:nvSpPr>
            <p:spPr bwMode="auto">
              <a:xfrm>
                <a:off x="4316" y="2246"/>
                <a:ext cx="1" cy="9"/>
              </a:xfrm>
              <a:prstGeom prst="line">
                <a:avLst/>
              </a:prstGeom>
              <a:noFill/>
              <a:ln w="6350">
                <a:solidFill>
                  <a:srgbClr val="000000"/>
                </a:solidFill>
                <a:round/>
                <a:headEnd/>
                <a:tailEnd/>
              </a:ln>
            </p:spPr>
            <p:txBody>
              <a:bodyPr/>
              <a:lstStyle/>
              <a:p>
                <a:endParaRPr lang="zh-CN" altLang="en-US"/>
              </a:p>
            </p:txBody>
          </p:sp>
          <p:sp>
            <p:nvSpPr>
              <p:cNvPr id="43653" name="Line 645"/>
              <p:cNvSpPr>
                <a:spLocks noChangeShapeType="1"/>
              </p:cNvSpPr>
              <p:nvPr/>
            </p:nvSpPr>
            <p:spPr bwMode="auto">
              <a:xfrm>
                <a:off x="4766" y="2030"/>
                <a:ext cx="1" cy="12"/>
              </a:xfrm>
              <a:prstGeom prst="line">
                <a:avLst/>
              </a:prstGeom>
              <a:noFill/>
              <a:ln w="6350">
                <a:solidFill>
                  <a:srgbClr val="000000"/>
                </a:solidFill>
                <a:round/>
                <a:headEnd/>
                <a:tailEnd/>
              </a:ln>
            </p:spPr>
            <p:txBody>
              <a:bodyPr/>
              <a:lstStyle/>
              <a:p>
                <a:endParaRPr lang="zh-CN" altLang="en-US"/>
              </a:p>
            </p:txBody>
          </p:sp>
          <p:sp>
            <p:nvSpPr>
              <p:cNvPr id="43654" name="Line 646"/>
              <p:cNvSpPr>
                <a:spLocks noChangeShapeType="1"/>
              </p:cNvSpPr>
              <p:nvPr/>
            </p:nvSpPr>
            <p:spPr bwMode="auto">
              <a:xfrm>
                <a:off x="4766" y="2054"/>
                <a:ext cx="1" cy="12"/>
              </a:xfrm>
              <a:prstGeom prst="line">
                <a:avLst/>
              </a:prstGeom>
              <a:noFill/>
              <a:ln w="6350">
                <a:solidFill>
                  <a:srgbClr val="000000"/>
                </a:solidFill>
                <a:round/>
                <a:headEnd/>
                <a:tailEnd/>
              </a:ln>
            </p:spPr>
            <p:txBody>
              <a:bodyPr/>
              <a:lstStyle/>
              <a:p>
                <a:endParaRPr lang="zh-CN" altLang="en-US"/>
              </a:p>
            </p:txBody>
          </p:sp>
          <p:sp>
            <p:nvSpPr>
              <p:cNvPr id="43655" name="Line 647"/>
              <p:cNvSpPr>
                <a:spLocks noChangeShapeType="1"/>
              </p:cNvSpPr>
              <p:nvPr/>
            </p:nvSpPr>
            <p:spPr bwMode="auto">
              <a:xfrm>
                <a:off x="4766" y="2078"/>
                <a:ext cx="1" cy="12"/>
              </a:xfrm>
              <a:prstGeom prst="line">
                <a:avLst/>
              </a:prstGeom>
              <a:noFill/>
              <a:ln w="6350">
                <a:solidFill>
                  <a:srgbClr val="000000"/>
                </a:solidFill>
                <a:round/>
                <a:headEnd/>
                <a:tailEnd/>
              </a:ln>
            </p:spPr>
            <p:txBody>
              <a:bodyPr/>
              <a:lstStyle/>
              <a:p>
                <a:endParaRPr lang="zh-CN" altLang="en-US"/>
              </a:p>
            </p:txBody>
          </p:sp>
          <p:sp>
            <p:nvSpPr>
              <p:cNvPr id="43656" name="Line 648"/>
              <p:cNvSpPr>
                <a:spLocks noChangeShapeType="1"/>
              </p:cNvSpPr>
              <p:nvPr/>
            </p:nvSpPr>
            <p:spPr bwMode="auto">
              <a:xfrm>
                <a:off x="4766" y="2102"/>
                <a:ext cx="1" cy="12"/>
              </a:xfrm>
              <a:prstGeom prst="line">
                <a:avLst/>
              </a:prstGeom>
              <a:noFill/>
              <a:ln w="6350">
                <a:solidFill>
                  <a:srgbClr val="000000"/>
                </a:solidFill>
                <a:round/>
                <a:headEnd/>
                <a:tailEnd/>
              </a:ln>
            </p:spPr>
            <p:txBody>
              <a:bodyPr/>
              <a:lstStyle/>
              <a:p>
                <a:endParaRPr lang="zh-CN" altLang="en-US"/>
              </a:p>
            </p:txBody>
          </p:sp>
          <p:sp>
            <p:nvSpPr>
              <p:cNvPr id="43657" name="Line 649"/>
              <p:cNvSpPr>
                <a:spLocks noChangeShapeType="1"/>
              </p:cNvSpPr>
              <p:nvPr/>
            </p:nvSpPr>
            <p:spPr bwMode="auto">
              <a:xfrm>
                <a:off x="4766" y="2126"/>
                <a:ext cx="1" cy="12"/>
              </a:xfrm>
              <a:prstGeom prst="line">
                <a:avLst/>
              </a:prstGeom>
              <a:noFill/>
              <a:ln w="6350">
                <a:solidFill>
                  <a:srgbClr val="000000"/>
                </a:solidFill>
                <a:round/>
                <a:headEnd/>
                <a:tailEnd/>
              </a:ln>
            </p:spPr>
            <p:txBody>
              <a:bodyPr/>
              <a:lstStyle/>
              <a:p>
                <a:endParaRPr lang="zh-CN" altLang="en-US"/>
              </a:p>
            </p:txBody>
          </p:sp>
          <p:sp>
            <p:nvSpPr>
              <p:cNvPr id="43658" name="Line 650"/>
              <p:cNvSpPr>
                <a:spLocks noChangeShapeType="1"/>
              </p:cNvSpPr>
              <p:nvPr/>
            </p:nvSpPr>
            <p:spPr bwMode="auto">
              <a:xfrm>
                <a:off x="4766" y="2150"/>
                <a:ext cx="1" cy="12"/>
              </a:xfrm>
              <a:prstGeom prst="line">
                <a:avLst/>
              </a:prstGeom>
              <a:noFill/>
              <a:ln w="6350">
                <a:solidFill>
                  <a:srgbClr val="000000"/>
                </a:solidFill>
                <a:round/>
                <a:headEnd/>
                <a:tailEnd/>
              </a:ln>
            </p:spPr>
            <p:txBody>
              <a:bodyPr/>
              <a:lstStyle/>
              <a:p>
                <a:endParaRPr lang="zh-CN" altLang="en-US"/>
              </a:p>
            </p:txBody>
          </p:sp>
          <p:sp>
            <p:nvSpPr>
              <p:cNvPr id="43659" name="Line 651"/>
              <p:cNvSpPr>
                <a:spLocks noChangeShapeType="1"/>
              </p:cNvSpPr>
              <p:nvPr/>
            </p:nvSpPr>
            <p:spPr bwMode="auto">
              <a:xfrm>
                <a:off x="4766" y="2174"/>
                <a:ext cx="1" cy="12"/>
              </a:xfrm>
              <a:prstGeom prst="line">
                <a:avLst/>
              </a:prstGeom>
              <a:noFill/>
              <a:ln w="6350">
                <a:solidFill>
                  <a:srgbClr val="000000"/>
                </a:solidFill>
                <a:round/>
                <a:headEnd/>
                <a:tailEnd/>
              </a:ln>
            </p:spPr>
            <p:txBody>
              <a:bodyPr/>
              <a:lstStyle/>
              <a:p>
                <a:endParaRPr lang="zh-CN" altLang="en-US"/>
              </a:p>
            </p:txBody>
          </p:sp>
          <p:sp>
            <p:nvSpPr>
              <p:cNvPr id="43660" name="Line 652"/>
              <p:cNvSpPr>
                <a:spLocks noChangeShapeType="1"/>
              </p:cNvSpPr>
              <p:nvPr/>
            </p:nvSpPr>
            <p:spPr bwMode="auto">
              <a:xfrm>
                <a:off x="4766" y="2198"/>
                <a:ext cx="1" cy="12"/>
              </a:xfrm>
              <a:prstGeom prst="line">
                <a:avLst/>
              </a:prstGeom>
              <a:noFill/>
              <a:ln w="6350">
                <a:solidFill>
                  <a:srgbClr val="000000"/>
                </a:solidFill>
                <a:round/>
                <a:headEnd/>
                <a:tailEnd/>
              </a:ln>
            </p:spPr>
            <p:txBody>
              <a:bodyPr/>
              <a:lstStyle/>
              <a:p>
                <a:endParaRPr lang="zh-CN" altLang="en-US"/>
              </a:p>
            </p:txBody>
          </p:sp>
          <p:sp>
            <p:nvSpPr>
              <p:cNvPr id="43661" name="Line 653"/>
              <p:cNvSpPr>
                <a:spLocks noChangeShapeType="1"/>
              </p:cNvSpPr>
              <p:nvPr/>
            </p:nvSpPr>
            <p:spPr bwMode="auto">
              <a:xfrm>
                <a:off x="4766" y="2222"/>
                <a:ext cx="1" cy="12"/>
              </a:xfrm>
              <a:prstGeom prst="line">
                <a:avLst/>
              </a:prstGeom>
              <a:noFill/>
              <a:ln w="6350">
                <a:solidFill>
                  <a:srgbClr val="000000"/>
                </a:solidFill>
                <a:round/>
                <a:headEnd/>
                <a:tailEnd/>
              </a:ln>
            </p:spPr>
            <p:txBody>
              <a:bodyPr/>
              <a:lstStyle/>
              <a:p>
                <a:endParaRPr lang="zh-CN" altLang="en-US"/>
              </a:p>
            </p:txBody>
          </p:sp>
          <p:sp>
            <p:nvSpPr>
              <p:cNvPr id="43662" name="Line 654"/>
              <p:cNvSpPr>
                <a:spLocks noChangeShapeType="1"/>
              </p:cNvSpPr>
              <p:nvPr/>
            </p:nvSpPr>
            <p:spPr bwMode="auto">
              <a:xfrm>
                <a:off x="4766" y="2246"/>
                <a:ext cx="1" cy="9"/>
              </a:xfrm>
              <a:prstGeom prst="line">
                <a:avLst/>
              </a:prstGeom>
              <a:noFill/>
              <a:ln w="6350">
                <a:solidFill>
                  <a:srgbClr val="000000"/>
                </a:solidFill>
                <a:round/>
                <a:headEnd/>
                <a:tailEnd/>
              </a:ln>
            </p:spPr>
            <p:txBody>
              <a:bodyPr/>
              <a:lstStyle/>
              <a:p>
                <a:endParaRPr lang="zh-CN" altLang="en-US"/>
              </a:p>
            </p:txBody>
          </p:sp>
          <p:sp>
            <p:nvSpPr>
              <p:cNvPr id="43663" name="Freeform 655"/>
              <p:cNvSpPr>
                <a:spLocks/>
              </p:cNvSpPr>
              <p:nvPr/>
            </p:nvSpPr>
            <p:spPr bwMode="auto">
              <a:xfrm>
                <a:off x="4990" y="2199"/>
                <a:ext cx="450" cy="113"/>
              </a:xfrm>
              <a:custGeom>
                <a:avLst/>
                <a:gdLst/>
                <a:ahLst/>
                <a:cxnLst>
                  <a:cxn ang="0">
                    <a:pos x="0" y="56"/>
                  </a:cxn>
                  <a:cxn ang="0">
                    <a:pos x="3" y="47"/>
                  </a:cxn>
                  <a:cxn ang="0">
                    <a:pos x="12" y="38"/>
                  </a:cxn>
                  <a:cxn ang="0">
                    <a:pos x="26" y="30"/>
                  </a:cxn>
                  <a:cxn ang="0">
                    <a:pos x="44" y="23"/>
                  </a:cxn>
                  <a:cxn ang="0">
                    <a:pos x="66" y="17"/>
                  </a:cxn>
                  <a:cxn ang="0">
                    <a:pos x="93" y="11"/>
                  </a:cxn>
                  <a:cxn ang="0">
                    <a:pos x="123" y="6"/>
                  </a:cxn>
                  <a:cxn ang="0">
                    <a:pos x="156" y="2"/>
                  </a:cxn>
                  <a:cxn ang="0">
                    <a:pos x="191" y="0"/>
                  </a:cxn>
                  <a:cxn ang="0">
                    <a:pos x="225" y="0"/>
                  </a:cxn>
                  <a:cxn ang="0">
                    <a:pos x="261" y="0"/>
                  </a:cxn>
                  <a:cxn ang="0">
                    <a:pos x="296" y="2"/>
                  </a:cxn>
                  <a:cxn ang="0">
                    <a:pos x="327" y="6"/>
                  </a:cxn>
                  <a:cxn ang="0">
                    <a:pos x="359" y="11"/>
                  </a:cxn>
                  <a:cxn ang="0">
                    <a:pos x="384" y="17"/>
                  </a:cxn>
                  <a:cxn ang="0">
                    <a:pos x="408" y="23"/>
                  </a:cxn>
                  <a:cxn ang="0">
                    <a:pos x="426" y="30"/>
                  </a:cxn>
                  <a:cxn ang="0">
                    <a:pos x="440" y="38"/>
                  </a:cxn>
                  <a:cxn ang="0">
                    <a:pos x="449" y="47"/>
                  </a:cxn>
                  <a:cxn ang="0">
                    <a:pos x="450" y="56"/>
                  </a:cxn>
                  <a:cxn ang="0">
                    <a:pos x="449" y="65"/>
                  </a:cxn>
                  <a:cxn ang="0">
                    <a:pos x="440" y="74"/>
                  </a:cxn>
                  <a:cxn ang="0">
                    <a:pos x="426" y="81"/>
                  </a:cxn>
                  <a:cxn ang="0">
                    <a:pos x="408" y="89"/>
                  </a:cxn>
                  <a:cxn ang="0">
                    <a:pos x="384" y="96"/>
                  </a:cxn>
                  <a:cxn ang="0">
                    <a:pos x="359" y="101"/>
                  </a:cxn>
                  <a:cxn ang="0">
                    <a:pos x="327" y="105"/>
                  </a:cxn>
                  <a:cxn ang="0">
                    <a:pos x="296" y="110"/>
                  </a:cxn>
                  <a:cxn ang="0">
                    <a:pos x="261" y="111"/>
                  </a:cxn>
                  <a:cxn ang="0">
                    <a:pos x="225" y="113"/>
                  </a:cxn>
                  <a:cxn ang="0">
                    <a:pos x="191" y="111"/>
                  </a:cxn>
                  <a:cxn ang="0">
                    <a:pos x="156" y="110"/>
                  </a:cxn>
                  <a:cxn ang="0">
                    <a:pos x="123" y="105"/>
                  </a:cxn>
                  <a:cxn ang="0">
                    <a:pos x="93" y="101"/>
                  </a:cxn>
                  <a:cxn ang="0">
                    <a:pos x="66" y="96"/>
                  </a:cxn>
                  <a:cxn ang="0">
                    <a:pos x="44" y="89"/>
                  </a:cxn>
                  <a:cxn ang="0">
                    <a:pos x="26" y="81"/>
                  </a:cxn>
                  <a:cxn ang="0">
                    <a:pos x="12" y="74"/>
                  </a:cxn>
                  <a:cxn ang="0">
                    <a:pos x="3" y="65"/>
                  </a:cxn>
                  <a:cxn ang="0">
                    <a:pos x="0" y="56"/>
                  </a:cxn>
                </a:cxnLst>
                <a:rect l="0" t="0" r="r" b="b"/>
                <a:pathLst>
                  <a:path w="450" h="113">
                    <a:moveTo>
                      <a:pt x="0" y="56"/>
                    </a:moveTo>
                    <a:lnTo>
                      <a:pt x="3" y="47"/>
                    </a:lnTo>
                    <a:lnTo>
                      <a:pt x="12" y="38"/>
                    </a:lnTo>
                    <a:lnTo>
                      <a:pt x="26" y="30"/>
                    </a:lnTo>
                    <a:lnTo>
                      <a:pt x="44" y="23"/>
                    </a:lnTo>
                    <a:lnTo>
                      <a:pt x="66" y="17"/>
                    </a:lnTo>
                    <a:lnTo>
                      <a:pt x="93" y="11"/>
                    </a:lnTo>
                    <a:lnTo>
                      <a:pt x="123" y="6"/>
                    </a:lnTo>
                    <a:lnTo>
                      <a:pt x="156" y="2"/>
                    </a:lnTo>
                    <a:lnTo>
                      <a:pt x="191" y="0"/>
                    </a:lnTo>
                    <a:lnTo>
                      <a:pt x="225" y="0"/>
                    </a:lnTo>
                    <a:lnTo>
                      <a:pt x="261" y="0"/>
                    </a:lnTo>
                    <a:lnTo>
                      <a:pt x="296" y="2"/>
                    </a:lnTo>
                    <a:lnTo>
                      <a:pt x="327" y="6"/>
                    </a:lnTo>
                    <a:lnTo>
                      <a:pt x="359" y="11"/>
                    </a:lnTo>
                    <a:lnTo>
                      <a:pt x="384" y="17"/>
                    </a:lnTo>
                    <a:lnTo>
                      <a:pt x="408" y="23"/>
                    </a:lnTo>
                    <a:lnTo>
                      <a:pt x="426" y="30"/>
                    </a:lnTo>
                    <a:lnTo>
                      <a:pt x="440" y="38"/>
                    </a:lnTo>
                    <a:lnTo>
                      <a:pt x="449" y="47"/>
                    </a:lnTo>
                    <a:lnTo>
                      <a:pt x="450" y="56"/>
                    </a:lnTo>
                    <a:lnTo>
                      <a:pt x="449" y="65"/>
                    </a:lnTo>
                    <a:lnTo>
                      <a:pt x="440" y="74"/>
                    </a:lnTo>
                    <a:lnTo>
                      <a:pt x="426" y="81"/>
                    </a:lnTo>
                    <a:lnTo>
                      <a:pt x="408" y="89"/>
                    </a:lnTo>
                    <a:lnTo>
                      <a:pt x="384" y="96"/>
                    </a:lnTo>
                    <a:lnTo>
                      <a:pt x="359" y="101"/>
                    </a:lnTo>
                    <a:lnTo>
                      <a:pt x="327" y="105"/>
                    </a:lnTo>
                    <a:lnTo>
                      <a:pt x="296" y="110"/>
                    </a:lnTo>
                    <a:lnTo>
                      <a:pt x="261" y="111"/>
                    </a:lnTo>
                    <a:lnTo>
                      <a:pt x="225" y="113"/>
                    </a:lnTo>
                    <a:lnTo>
                      <a:pt x="191" y="111"/>
                    </a:lnTo>
                    <a:lnTo>
                      <a:pt x="156" y="110"/>
                    </a:lnTo>
                    <a:lnTo>
                      <a:pt x="123" y="105"/>
                    </a:lnTo>
                    <a:lnTo>
                      <a:pt x="93" y="101"/>
                    </a:lnTo>
                    <a:lnTo>
                      <a:pt x="66" y="96"/>
                    </a:lnTo>
                    <a:lnTo>
                      <a:pt x="44" y="89"/>
                    </a:lnTo>
                    <a:lnTo>
                      <a:pt x="26" y="81"/>
                    </a:lnTo>
                    <a:lnTo>
                      <a:pt x="12" y="74"/>
                    </a:lnTo>
                    <a:lnTo>
                      <a:pt x="3" y="65"/>
                    </a:lnTo>
                    <a:lnTo>
                      <a:pt x="0" y="56"/>
                    </a:lnTo>
                    <a:close/>
                  </a:path>
                </a:pathLst>
              </a:custGeom>
              <a:solidFill>
                <a:srgbClr val="FFFFFF"/>
              </a:solidFill>
              <a:ln w="9525">
                <a:noFill/>
                <a:round/>
                <a:headEnd/>
                <a:tailEnd/>
              </a:ln>
            </p:spPr>
            <p:txBody>
              <a:bodyPr/>
              <a:lstStyle/>
              <a:p>
                <a:endParaRPr lang="zh-CN" altLang="en-US"/>
              </a:p>
            </p:txBody>
          </p:sp>
          <p:sp>
            <p:nvSpPr>
              <p:cNvPr id="43664" name="Freeform 656"/>
              <p:cNvSpPr>
                <a:spLocks/>
              </p:cNvSpPr>
              <p:nvPr/>
            </p:nvSpPr>
            <p:spPr bwMode="auto">
              <a:xfrm>
                <a:off x="4990" y="2244"/>
                <a:ext cx="5" cy="11"/>
              </a:xfrm>
              <a:custGeom>
                <a:avLst/>
                <a:gdLst/>
                <a:ahLst/>
                <a:cxnLst>
                  <a:cxn ang="0">
                    <a:pos x="0" y="7"/>
                  </a:cxn>
                  <a:cxn ang="0">
                    <a:pos x="2" y="1"/>
                  </a:cxn>
                  <a:cxn ang="0">
                    <a:pos x="3" y="0"/>
                  </a:cxn>
                </a:cxnLst>
                <a:rect l="0" t="0" r="r" b="b"/>
                <a:pathLst>
                  <a:path w="3" h="7">
                    <a:moveTo>
                      <a:pt x="0" y="7"/>
                    </a:moveTo>
                    <a:lnTo>
                      <a:pt x="2" y="1"/>
                    </a:lnTo>
                    <a:lnTo>
                      <a:pt x="3" y="0"/>
                    </a:lnTo>
                  </a:path>
                </a:pathLst>
              </a:custGeom>
              <a:noFill/>
              <a:ln w="6350">
                <a:solidFill>
                  <a:srgbClr val="000000"/>
                </a:solidFill>
                <a:prstDash val="solid"/>
                <a:round/>
                <a:headEnd/>
                <a:tailEnd/>
              </a:ln>
            </p:spPr>
            <p:txBody>
              <a:bodyPr/>
              <a:lstStyle/>
              <a:p>
                <a:endParaRPr lang="zh-CN" altLang="en-US"/>
              </a:p>
            </p:txBody>
          </p:sp>
          <p:sp>
            <p:nvSpPr>
              <p:cNvPr id="43665" name="Line 657"/>
              <p:cNvSpPr>
                <a:spLocks noChangeShapeType="1"/>
              </p:cNvSpPr>
              <p:nvPr/>
            </p:nvSpPr>
            <p:spPr bwMode="auto">
              <a:xfrm flipV="1">
                <a:off x="5004" y="2231"/>
                <a:ext cx="10" cy="6"/>
              </a:xfrm>
              <a:prstGeom prst="line">
                <a:avLst/>
              </a:prstGeom>
              <a:noFill/>
              <a:ln w="6350">
                <a:solidFill>
                  <a:srgbClr val="000000"/>
                </a:solidFill>
                <a:round/>
                <a:headEnd/>
                <a:tailEnd/>
              </a:ln>
            </p:spPr>
            <p:txBody>
              <a:bodyPr/>
              <a:lstStyle/>
              <a:p>
                <a:endParaRPr lang="zh-CN" altLang="en-US"/>
              </a:p>
            </p:txBody>
          </p:sp>
          <p:sp>
            <p:nvSpPr>
              <p:cNvPr id="43666" name="Freeform 658"/>
              <p:cNvSpPr>
                <a:spLocks/>
              </p:cNvSpPr>
              <p:nvPr/>
            </p:nvSpPr>
            <p:spPr bwMode="auto">
              <a:xfrm>
                <a:off x="5025" y="2222"/>
                <a:ext cx="12" cy="3"/>
              </a:xfrm>
              <a:custGeom>
                <a:avLst/>
                <a:gdLst/>
                <a:ahLst/>
                <a:cxnLst>
                  <a:cxn ang="0">
                    <a:pos x="0" y="2"/>
                  </a:cxn>
                  <a:cxn ang="0">
                    <a:pos x="6" y="0"/>
                  </a:cxn>
                  <a:cxn ang="0">
                    <a:pos x="8" y="0"/>
                  </a:cxn>
                </a:cxnLst>
                <a:rect l="0" t="0" r="r" b="b"/>
                <a:pathLst>
                  <a:path w="8" h="2">
                    <a:moveTo>
                      <a:pt x="0" y="2"/>
                    </a:moveTo>
                    <a:lnTo>
                      <a:pt x="6" y="0"/>
                    </a:lnTo>
                    <a:lnTo>
                      <a:pt x="8" y="0"/>
                    </a:lnTo>
                  </a:path>
                </a:pathLst>
              </a:custGeom>
              <a:noFill/>
              <a:ln w="6350">
                <a:solidFill>
                  <a:srgbClr val="000000"/>
                </a:solidFill>
                <a:prstDash val="solid"/>
                <a:round/>
                <a:headEnd/>
                <a:tailEnd/>
              </a:ln>
            </p:spPr>
            <p:txBody>
              <a:bodyPr/>
              <a:lstStyle/>
              <a:p>
                <a:endParaRPr lang="zh-CN" altLang="en-US"/>
              </a:p>
            </p:txBody>
          </p:sp>
          <p:sp>
            <p:nvSpPr>
              <p:cNvPr id="43667" name="Freeform 659"/>
              <p:cNvSpPr>
                <a:spLocks/>
              </p:cNvSpPr>
              <p:nvPr/>
            </p:nvSpPr>
            <p:spPr bwMode="auto">
              <a:xfrm>
                <a:off x="5049" y="2214"/>
                <a:ext cx="12" cy="3"/>
              </a:xfrm>
              <a:custGeom>
                <a:avLst/>
                <a:gdLst/>
                <a:ahLst/>
                <a:cxnLst>
                  <a:cxn ang="0">
                    <a:pos x="0" y="2"/>
                  </a:cxn>
                  <a:cxn ang="0">
                    <a:pos x="5" y="1"/>
                  </a:cxn>
                  <a:cxn ang="0">
                    <a:pos x="8" y="0"/>
                  </a:cxn>
                </a:cxnLst>
                <a:rect l="0" t="0" r="r" b="b"/>
                <a:pathLst>
                  <a:path w="8" h="2">
                    <a:moveTo>
                      <a:pt x="0" y="2"/>
                    </a:moveTo>
                    <a:lnTo>
                      <a:pt x="5" y="1"/>
                    </a:lnTo>
                    <a:lnTo>
                      <a:pt x="8" y="0"/>
                    </a:lnTo>
                  </a:path>
                </a:pathLst>
              </a:custGeom>
              <a:noFill/>
              <a:ln w="6350">
                <a:solidFill>
                  <a:srgbClr val="000000"/>
                </a:solidFill>
                <a:prstDash val="solid"/>
                <a:round/>
                <a:headEnd/>
                <a:tailEnd/>
              </a:ln>
            </p:spPr>
            <p:txBody>
              <a:bodyPr/>
              <a:lstStyle/>
              <a:p>
                <a:endParaRPr lang="zh-CN" altLang="en-US"/>
              </a:p>
            </p:txBody>
          </p:sp>
          <p:sp>
            <p:nvSpPr>
              <p:cNvPr id="43668" name="Freeform 660"/>
              <p:cNvSpPr>
                <a:spLocks/>
              </p:cNvSpPr>
              <p:nvPr/>
            </p:nvSpPr>
            <p:spPr bwMode="auto">
              <a:xfrm>
                <a:off x="5073" y="2210"/>
                <a:ext cx="12" cy="3"/>
              </a:xfrm>
              <a:custGeom>
                <a:avLst/>
                <a:gdLst/>
                <a:ahLst/>
                <a:cxnLst>
                  <a:cxn ang="0">
                    <a:pos x="0" y="2"/>
                  </a:cxn>
                  <a:cxn ang="0">
                    <a:pos x="7" y="0"/>
                  </a:cxn>
                  <a:cxn ang="0">
                    <a:pos x="8" y="0"/>
                  </a:cxn>
                </a:cxnLst>
                <a:rect l="0" t="0" r="r" b="b"/>
                <a:pathLst>
                  <a:path w="8" h="2">
                    <a:moveTo>
                      <a:pt x="0" y="2"/>
                    </a:moveTo>
                    <a:lnTo>
                      <a:pt x="7" y="0"/>
                    </a:lnTo>
                    <a:lnTo>
                      <a:pt x="8" y="0"/>
                    </a:lnTo>
                  </a:path>
                </a:pathLst>
              </a:custGeom>
              <a:noFill/>
              <a:ln w="6350">
                <a:solidFill>
                  <a:srgbClr val="000000"/>
                </a:solidFill>
                <a:prstDash val="solid"/>
                <a:round/>
                <a:headEnd/>
                <a:tailEnd/>
              </a:ln>
            </p:spPr>
            <p:txBody>
              <a:bodyPr/>
              <a:lstStyle/>
              <a:p>
                <a:endParaRPr lang="zh-CN" altLang="en-US"/>
              </a:p>
            </p:txBody>
          </p:sp>
          <p:sp>
            <p:nvSpPr>
              <p:cNvPr id="43669" name="Line 661"/>
              <p:cNvSpPr>
                <a:spLocks noChangeShapeType="1"/>
              </p:cNvSpPr>
              <p:nvPr/>
            </p:nvSpPr>
            <p:spPr bwMode="auto">
              <a:xfrm flipV="1">
                <a:off x="5097" y="2205"/>
                <a:ext cx="12" cy="3"/>
              </a:xfrm>
              <a:prstGeom prst="line">
                <a:avLst/>
              </a:prstGeom>
              <a:noFill/>
              <a:ln w="6350">
                <a:solidFill>
                  <a:srgbClr val="000000"/>
                </a:solidFill>
                <a:round/>
                <a:headEnd/>
                <a:tailEnd/>
              </a:ln>
            </p:spPr>
            <p:txBody>
              <a:bodyPr/>
              <a:lstStyle/>
              <a:p>
                <a:endParaRPr lang="zh-CN" altLang="en-US"/>
              </a:p>
            </p:txBody>
          </p:sp>
          <p:sp>
            <p:nvSpPr>
              <p:cNvPr id="43670" name="Line 662"/>
              <p:cNvSpPr>
                <a:spLocks noChangeShapeType="1"/>
              </p:cNvSpPr>
              <p:nvPr/>
            </p:nvSpPr>
            <p:spPr bwMode="auto">
              <a:xfrm flipV="1">
                <a:off x="5121" y="2202"/>
                <a:ext cx="12" cy="2"/>
              </a:xfrm>
              <a:prstGeom prst="line">
                <a:avLst/>
              </a:prstGeom>
              <a:noFill/>
              <a:ln w="6350">
                <a:solidFill>
                  <a:srgbClr val="000000"/>
                </a:solidFill>
                <a:round/>
                <a:headEnd/>
                <a:tailEnd/>
              </a:ln>
            </p:spPr>
            <p:txBody>
              <a:bodyPr/>
              <a:lstStyle/>
              <a:p>
                <a:endParaRPr lang="zh-CN" altLang="en-US"/>
              </a:p>
            </p:txBody>
          </p:sp>
          <p:sp>
            <p:nvSpPr>
              <p:cNvPr id="43671" name="Freeform 663"/>
              <p:cNvSpPr>
                <a:spLocks/>
              </p:cNvSpPr>
              <p:nvPr/>
            </p:nvSpPr>
            <p:spPr bwMode="auto">
              <a:xfrm>
                <a:off x="5145" y="2201"/>
                <a:ext cx="12" cy="1"/>
              </a:xfrm>
              <a:custGeom>
                <a:avLst/>
                <a:gdLst/>
                <a:ahLst/>
                <a:cxnLst>
                  <a:cxn ang="0">
                    <a:pos x="0" y="0"/>
                  </a:cxn>
                  <a:cxn ang="0">
                    <a:pos x="1" y="0"/>
                  </a:cxn>
                  <a:cxn ang="0">
                    <a:pos x="8" y="0"/>
                  </a:cxn>
                </a:cxnLst>
                <a:rect l="0" t="0" r="r" b="b"/>
                <a:pathLst>
                  <a:path w="8">
                    <a:moveTo>
                      <a:pt x="0" y="0"/>
                    </a:moveTo>
                    <a:lnTo>
                      <a:pt x="1" y="0"/>
                    </a:lnTo>
                    <a:lnTo>
                      <a:pt x="8" y="0"/>
                    </a:lnTo>
                  </a:path>
                </a:pathLst>
              </a:custGeom>
              <a:noFill/>
              <a:ln w="6350">
                <a:solidFill>
                  <a:srgbClr val="000000"/>
                </a:solidFill>
                <a:prstDash val="solid"/>
                <a:round/>
                <a:headEnd/>
                <a:tailEnd/>
              </a:ln>
            </p:spPr>
            <p:txBody>
              <a:bodyPr/>
              <a:lstStyle/>
              <a:p>
                <a:endParaRPr lang="zh-CN" altLang="en-US"/>
              </a:p>
            </p:txBody>
          </p:sp>
          <p:sp>
            <p:nvSpPr>
              <p:cNvPr id="43672" name="Line 664"/>
              <p:cNvSpPr>
                <a:spLocks noChangeShapeType="1"/>
              </p:cNvSpPr>
              <p:nvPr/>
            </p:nvSpPr>
            <p:spPr bwMode="auto">
              <a:xfrm>
                <a:off x="5169" y="2199"/>
                <a:ext cx="12" cy="1"/>
              </a:xfrm>
              <a:prstGeom prst="line">
                <a:avLst/>
              </a:prstGeom>
              <a:noFill/>
              <a:ln w="6350">
                <a:solidFill>
                  <a:srgbClr val="000000"/>
                </a:solidFill>
                <a:round/>
                <a:headEnd/>
                <a:tailEnd/>
              </a:ln>
            </p:spPr>
            <p:txBody>
              <a:bodyPr/>
              <a:lstStyle/>
              <a:p>
                <a:endParaRPr lang="zh-CN" altLang="en-US"/>
              </a:p>
            </p:txBody>
          </p:sp>
          <p:sp>
            <p:nvSpPr>
              <p:cNvPr id="43673" name="Line 665"/>
              <p:cNvSpPr>
                <a:spLocks noChangeShapeType="1"/>
              </p:cNvSpPr>
              <p:nvPr/>
            </p:nvSpPr>
            <p:spPr bwMode="auto">
              <a:xfrm>
                <a:off x="5193" y="2199"/>
                <a:ext cx="12" cy="1"/>
              </a:xfrm>
              <a:prstGeom prst="line">
                <a:avLst/>
              </a:prstGeom>
              <a:noFill/>
              <a:ln w="6350">
                <a:solidFill>
                  <a:srgbClr val="000000"/>
                </a:solidFill>
                <a:round/>
                <a:headEnd/>
                <a:tailEnd/>
              </a:ln>
            </p:spPr>
            <p:txBody>
              <a:bodyPr/>
              <a:lstStyle/>
              <a:p>
                <a:endParaRPr lang="zh-CN" altLang="en-US"/>
              </a:p>
            </p:txBody>
          </p:sp>
          <p:sp>
            <p:nvSpPr>
              <p:cNvPr id="43674" name="Line 666"/>
              <p:cNvSpPr>
                <a:spLocks noChangeShapeType="1"/>
              </p:cNvSpPr>
              <p:nvPr/>
            </p:nvSpPr>
            <p:spPr bwMode="auto">
              <a:xfrm>
                <a:off x="5217" y="2199"/>
                <a:ext cx="12" cy="1"/>
              </a:xfrm>
              <a:prstGeom prst="line">
                <a:avLst/>
              </a:prstGeom>
              <a:noFill/>
              <a:ln w="6350">
                <a:solidFill>
                  <a:srgbClr val="000000"/>
                </a:solidFill>
                <a:round/>
                <a:headEnd/>
                <a:tailEnd/>
              </a:ln>
            </p:spPr>
            <p:txBody>
              <a:bodyPr/>
              <a:lstStyle/>
              <a:p>
                <a:endParaRPr lang="zh-CN" altLang="en-US"/>
              </a:p>
            </p:txBody>
          </p:sp>
          <p:sp>
            <p:nvSpPr>
              <p:cNvPr id="43675" name="Freeform 667"/>
              <p:cNvSpPr>
                <a:spLocks/>
              </p:cNvSpPr>
              <p:nvPr/>
            </p:nvSpPr>
            <p:spPr bwMode="auto">
              <a:xfrm>
                <a:off x="5241" y="2199"/>
                <a:ext cx="12" cy="1"/>
              </a:xfrm>
              <a:custGeom>
                <a:avLst/>
                <a:gdLst/>
                <a:ahLst/>
                <a:cxnLst>
                  <a:cxn ang="0">
                    <a:pos x="0" y="0"/>
                  </a:cxn>
                  <a:cxn ang="0">
                    <a:pos x="7" y="0"/>
                  </a:cxn>
                  <a:cxn ang="0">
                    <a:pos x="8" y="0"/>
                  </a:cxn>
                </a:cxnLst>
                <a:rect l="0" t="0" r="r" b="b"/>
                <a:pathLst>
                  <a:path w="8">
                    <a:moveTo>
                      <a:pt x="0" y="0"/>
                    </a:moveTo>
                    <a:lnTo>
                      <a:pt x="7" y="0"/>
                    </a:lnTo>
                    <a:lnTo>
                      <a:pt x="8" y="0"/>
                    </a:lnTo>
                  </a:path>
                </a:pathLst>
              </a:custGeom>
              <a:noFill/>
              <a:ln w="6350">
                <a:solidFill>
                  <a:srgbClr val="000000"/>
                </a:solidFill>
                <a:prstDash val="solid"/>
                <a:round/>
                <a:headEnd/>
                <a:tailEnd/>
              </a:ln>
            </p:spPr>
            <p:txBody>
              <a:bodyPr/>
              <a:lstStyle/>
              <a:p>
                <a:endParaRPr lang="zh-CN" altLang="en-US"/>
              </a:p>
            </p:txBody>
          </p:sp>
          <p:sp>
            <p:nvSpPr>
              <p:cNvPr id="43676" name="Line 668"/>
              <p:cNvSpPr>
                <a:spLocks noChangeShapeType="1"/>
              </p:cNvSpPr>
              <p:nvPr/>
            </p:nvSpPr>
            <p:spPr bwMode="auto">
              <a:xfrm>
                <a:off x="5265" y="2199"/>
                <a:ext cx="12" cy="2"/>
              </a:xfrm>
              <a:prstGeom prst="line">
                <a:avLst/>
              </a:prstGeom>
              <a:noFill/>
              <a:ln w="6350">
                <a:solidFill>
                  <a:srgbClr val="000000"/>
                </a:solidFill>
                <a:round/>
                <a:headEnd/>
                <a:tailEnd/>
              </a:ln>
            </p:spPr>
            <p:txBody>
              <a:bodyPr/>
              <a:lstStyle/>
              <a:p>
                <a:endParaRPr lang="zh-CN" altLang="en-US"/>
              </a:p>
            </p:txBody>
          </p:sp>
          <p:sp>
            <p:nvSpPr>
              <p:cNvPr id="43677" name="Line 669"/>
              <p:cNvSpPr>
                <a:spLocks noChangeShapeType="1"/>
              </p:cNvSpPr>
              <p:nvPr/>
            </p:nvSpPr>
            <p:spPr bwMode="auto">
              <a:xfrm>
                <a:off x="5289" y="2201"/>
                <a:ext cx="12" cy="1"/>
              </a:xfrm>
              <a:prstGeom prst="line">
                <a:avLst/>
              </a:prstGeom>
              <a:noFill/>
              <a:ln w="6350">
                <a:solidFill>
                  <a:srgbClr val="000000"/>
                </a:solidFill>
                <a:round/>
                <a:headEnd/>
                <a:tailEnd/>
              </a:ln>
            </p:spPr>
            <p:txBody>
              <a:bodyPr/>
              <a:lstStyle/>
              <a:p>
                <a:endParaRPr lang="zh-CN" altLang="en-US"/>
              </a:p>
            </p:txBody>
          </p:sp>
          <p:sp>
            <p:nvSpPr>
              <p:cNvPr id="43678" name="Freeform 670"/>
              <p:cNvSpPr>
                <a:spLocks/>
              </p:cNvSpPr>
              <p:nvPr/>
            </p:nvSpPr>
            <p:spPr bwMode="auto">
              <a:xfrm>
                <a:off x="5313" y="2205"/>
                <a:ext cx="12" cy="2"/>
              </a:xfrm>
              <a:custGeom>
                <a:avLst/>
                <a:gdLst/>
                <a:ahLst/>
                <a:cxnLst>
                  <a:cxn ang="0">
                    <a:pos x="0" y="0"/>
                  </a:cxn>
                  <a:cxn ang="0">
                    <a:pos x="3" y="0"/>
                  </a:cxn>
                  <a:cxn ang="0">
                    <a:pos x="8" y="1"/>
                  </a:cxn>
                </a:cxnLst>
                <a:rect l="0" t="0" r="r" b="b"/>
                <a:pathLst>
                  <a:path w="8" h="1">
                    <a:moveTo>
                      <a:pt x="0" y="0"/>
                    </a:moveTo>
                    <a:lnTo>
                      <a:pt x="3" y="0"/>
                    </a:lnTo>
                    <a:lnTo>
                      <a:pt x="8" y="1"/>
                    </a:lnTo>
                  </a:path>
                </a:pathLst>
              </a:custGeom>
              <a:noFill/>
              <a:ln w="6350">
                <a:solidFill>
                  <a:srgbClr val="000000"/>
                </a:solidFill>
                <a:prstDash val="solid"/>
                <a:round/>
                <a:headEnd/>
                <a:tailEnd/>
              </a:ln>
            </p:spPr>
            <p:txBody>
              <a:bodyPr/>
              <a:lstStyle/>
              <a:p>
                <a:endParaRPr lang="zh-CN" altLang="en-US"/>
              </a:p>
            </p:txBody>
          </p:sp>
          <p:sp>
            <p:nvSpPr>
              <p:cNvPr id="43679" name="Line 671"/>
              <p:cNvSpPr>
                <a:spLocks noChangeShapeType="1"/>
              </p:cNvSpPr>
              <p:nvPr/>
            </p:nvSpPr>
            <p:spPr bwMode="auto">
              <a:xfrm>
                <a:off x="5337" y="2208"/>
                <a:ext cx="12" cy="2"/>
              </a:xfrm>
              <a:prstGeom prst="line">
                <a:avLst/>
              </a:prstGeom>
              <a:noFill/>
              <a:ln w="6350">
                <a:solidFill>
                  <a:srgbClr val="000000"/>
                </a:solidFill>
                <a:round/>
                <a:headEnd/>
                <a:tailEnd/>
              </a:ln>
            </p:spPr>
            <p:txBody>
              <a:bodyPr/>
              <a:lstStyle/>
              <a:p>
                <a:endParaRPr lang="zh-CN" altLang="en-US"/>
              </a:p>
            </p:txBody>
          </p:sp>
          <p:sp>
            <p:nvSpPr>
              <p:cNvPr id="43680" name="Line 672"/>
              <p:cNvSpPr>
                <a:spLocks noChangeShapeType="1"/>
              </p:cNvSpPr>
              <p:nvPr/>
            </p:nvSpPr>
            <p:spPr bwMode="auto">
              <a:xfrm>
                <a:off x="5337" y="2208"/>
                <a:ext cx="12" cy="2"/>
              </a:xfrm>
              <a:prstGeom prst="line">
                <a:avLst/>
              </a:prstGeom>
              <a:noFill/>
              <a:ln w="6350">
                <a:solidFill>
                  <a:srgbClr val="000000"/>
                </a:solidFill>
                <a:round/>
                <a:headEnd/>
                <a:tailEnd/>
              </a:ln>
            </p:spPr>
            <p:txBody>
              <a:bodyPr/>
              <a:lstStyle/>
              <a:p>
                <a:endParaRPr lang="zh-CN" altLang="en-US"/>
              </a:p>
            </p:txBody>
          </p:sp>
          <p:sp>
            <p:nvSpPr>
              <p:cNvPr id="43681" name="Line 673"/>
              <p:cNvSpPr>
                <a:spLocks noChangeShapeType="1"/>
              </p:cNvSpPr>
              <p:nvPr/>
            </p:nvSpPr>
            <p:spPr bwMode="auto">
              <a:xfrm>
                <a:off x="5361" y="2213"/>
                <a:ext cx="12" cy="3"/>
              </a:xfrm>
              <a:prstGeom prst="line">
                <a:avLst/>
              </a:prstGeom>
              <a:noFill/>
              <a:ln w="6350">
                <a:solidFill>
                  <a:srgbClr val="000000"/>
                </a:solidFill>
                <a:round/>
                <a:headEnd/>
                <a:tailEnd/>
              </a:ln>
            </p:spPr>
            <p:txBody>
              <a:bodyPr/>
              <a:lstStyle/>
              <a:p>
                <a:endParaRPr lang="zh-CN" altLang="en-US"/>
              </a:p>
            </p:txBody>
          </p:sp>
          <p:sp>
            <p:nvSpPr>
              <p:cNvPr id="43682" name="Line 674"/>
              <p:cNvSpPr>
                <a:spLocks noChangeShapeType="1"/>
              </p:cNvSpPr>
              <p:nvPr/>
            </p:nvSpPr>
            <p:spPr bwMode="auto">
              <a:xfrm>
                <a:off x="5385" y="2219"/>
                <a:ext cx="12" cy="3"/>
              </a:xfrm>
              <a:prstGeom prst="line">
                <a:avLst/>
              </a:prstGeom>
              <a:noFill/>
              <a:ln w="6350">
                <a:solidFill>
                  <a:srgbClr val="000000"/>
                </a:solidFill>
                <a:round/>
                <a:headEnd/>
                <a:tailEnd/>
              </a:ln>
            </p:spPr>
            <p:txBody>
              <a:bodyPr/>
              <a:lstStyle/>
              <a:p>
                <a:endParaRPr lang="zh-CN" altLang="en-US"/>
              </a:p>
            </p:txBody>
          </p:sp>
          <p:sp>
            <p:nvSpPr>
              <p:cNvPr id="43683" name="Freeform 675"/>
              <p:cNvSpPr>
                <a:spLocks/>
              </p:cNvSpPr>
              <p:nvPr/>
            </p:nvSpPr>
            <p:spPr bwMode="auto">
              <a:xfrm>
                <a:off x="5407" y="2226"/>
                <a:ext cx="11" cy="5"/>
              </a:xfrm>
              <a:custGeom>
                <a:avLst/>
                <a:gdLst/>
                <a:ahLst/>
                <a:cxnLst>
                  <a:cxn ang="0">
                    <a:pos x="0" y="0"/>
                  </a:cxn>
                  <a:cxn ang="0">
                    <a:pos x="6" y="2"/>
                  </a:cxn>
                  <a:cxn ang="0">
                    <a:pos x="7" y="3"/>
                  </a:cxn>
                </a:cxnLst>
                <a:rect l="0" t="0" r="r" b="b"/>
                <a:pathLst>
                  <a:path w="7" h="3">
                    <a:moveTo>
                      <a:pt x="0" y="0"/>
                    </a:moveTo>
                    <a:lnTo>
                      <a:pt x="6" y="2"/>
                    </a:lnTo>
                    <a:lnTo>
                      <a:pt x="7" y="3"/>
                    </a:lnTo>
                  </a:path>
                </a:pathLst>
              </a:custGeom>
              <a:noFill/>
              <a:ln w="6350">
                <a:solidFill>
                  <a:srgbClr val="000000"/>
                </a:solidFill>
                <a:prstDash val="solid"/>
                <a:round/>
                <a:headEnd/>
                <a:tailEnd/>
              </a:ln>
            </p:spPr>
            <p:txBody>
              <a:bodyPr/>
              <a:lstStyle/>
              <a:p>
                <a:endParaRPr lang="zh-CN" altLang="en-US"/>
              </a:p>
            </p:txBody>
          </p:sp>
          <p:sp>
            <p:nvSpPr>
              <p:cNvPr id="43684" name="Freeform 676"/>
              <p:cNvSpPr>
                <a:spLocks/>
              </p:cNvSpPr>
              <p:nvPr/>
            </p:nvSpPr>
            <p:spPr bwMode="auto">
              <a:xfrm>
                <a:off x="5428" y="2237"/>
                <a:ext cx="9" cy="7"/>
              </a:xfrm>
              <a:custGeom>
                <a:avLst/>
                <a:gdLst/>
                <a:ahLst/>
                <a:cxnLst>
                  <a:cxn ang="0">
                    <a:pos x="0" y="0"/>
                  </a:cxn>
                  <a:cxn ang="0">
                    <a:pos x="1" y="0"/>
                  </a:cxn>
                  <a:cxn ang="0">
                    <a:pos x="6" y="5"/>
                  </a:cxn>
                </a:cxnLst>
                <a:rect l="0" t="0" r="r" b="b"/>
                <a:pathLst>
                  <a:path w="6" h="5">
                    <a:moveTo>
                      <a:pt x="0" y="0"/>
                    </a:moveTo>
                    <a:lnTo>
                      <a:pt x="1" y="0"/>
                    </a:lnTo>
                    <a:lnTo>
                      <a:pt x="6" y="5"/>
                    </a:lnTo>
                  </a:path>
                </a:pathLst>
              </a:custGeom>
              <a:noFill/>
              <a:ln w="6350">
                <a:solidFill>
                  <a:srgbClr val="000000"/>
                </a:solidFill>
                <a:prstDash val="solid"/>
                <a:round/>
                <a:headEnd/>
                <a:tailEnd/>
              </a:ln>
            </p:spPr>
            <p:txBody>
              <a:bodyPr/>
              <a:lstStyle/>
              <a:p>
                <a:endParaRPr lang="zh-CN" altLang="en-US"/>
              </a:p>
            </p:txBody>
          </p:sp>
          <p:sp>
            <p:nvSpPr>
              <p:cNvPr id="43685" name="Freeform 677"/>
              <p:cNvSpPr>
                <a:spLocks/>
              </p:cNvSpPr>
              <p:nvPr/>
            </p:nvSpPr>
            <p:spPr bwMode="auto">
              <a:xfrm>
                <a:off x="5437" y="2255"/>
                <a:ext cx="3" cy="10"/>
              </a:xfrm>
              <a:custGeom>
                <a:avLst/>
                <a:gdLst/>
                <a:ahLst/>
                <a:cxnLst>
                  <a:cxn ang="0">
                    <a:pos x="2" y="0"/>
                  </a:cxn>
                  <a:cxn ang="0">
                    <a:pos x="1" y="6"/>
                  </a:cxn>
                  <a:cxn ang="0">
                    <a:pos x="0" y="7"/>
                  </a:cxn>
                </a:cxnLst>
                <a:rect l="0" t="0" r="r" b="b"/>
                <a:pathLst>
                  <a:path w="2" h="7">
                    <a:moveTo>
                      <a:pt x="2" y="0"/>
                    </a:moveTo>
                    <a:lnTo>
                      <a:pt x="1" y="6"/>
                    </a:lnTo>
                    <a:lnTo>
                      <a:pt x="0" y="7"/>
                    </a:lnTo>
                  </a:path>
                </a:pathLst>
              </a:custGeom>
              <a:noFill/>
              <a:ln w="6350">
                <a:solidFill>
                  <a:srgbClr val="000000"/>
                </a:solidFill>
                <a:prstDash val="solid"/>
                <a:round/>
                <a:headEnd/>
                <a:tailEnd/>
              </a:ln>
            </p:spPr>
            <p:txBody>
              <a:bodyPr/>
              <a:lstStyle/>
              <a:p>
                <a:endParaRPr lang="zh-CN" altLang="en-US"/>
              </a:p>
            </p:txBody>
          </p:sp>
          <p:sp>
            <p:nvSpPr>
              <p:cNvPr id="43686" name="Line 678"/>
              <p:cNvSpPr>
                <a:spLocks noChangeShapeType="1"/>
              </p:cNvSpPr>
              <p:nvPr/>
            </p:nvSpPr>
            <p:spPr bwMode="auto">
              <a:xfrm flipH="1">
                <a:off x="5418" y="2273"/>
                <a:ext cx="10" cy="6"/>
              </a:xfrm>
              <a:prstGeom prst="line">
                <a:avLst/>
              </a:prstGeom>
              <a:noFill/>
              <a:ln w="6350">
                <a:solidFill>
                  <a:srgbClr val="000000"/>
                </a:solidFill>
                <a:round/>
                <a:headEnd/>
                <a:tailEnd/>
              </a:ln>
            </p:spPr>
            <p:txBody>
              <a:bodyPr/>
              <a:lstStyle/>
              <a:p>
                <a:endParaRPr lang="zh-CN" altLang="en-US"/>
              </a:p>
            </p:txBody>
          </p:sp>
          <p:sp>
            <p:nvSpPr>
              <p:cNvPr id="43687" name="Freeform 679"/>
              <p:cNvSpPr>
                <a:spLocks/>
              </p:cNvSpPr>
              <p:nvPr/>
            </p:nvSpPr>
            <p:spPr bwMode="auto">
              <a:xfrm>
                <a:off x="5395" y="2285"/>
                <a:ext cx="12" cy="3"/>
              </a:xfrm>
              <a:custGeom>
                <a:avLst/>
                <a:gdLst/>
                <a:ahLst/>
                <a:cxnLst>
                  <a:cxn ang="0">
                    <a:pos x="8" y="0"/>
                  </a:cxn>
                  <a:cxn ang="0">
                    <a:pos x="2" y="2"/>
                  </a:cxn>
                  <a:cxn ang="0">
                    <a:pos x="0" y="2"/>
                  </a:cxn>
                </a:cxnLst>
                <a:rect l="0" t="0" r="r" b="b"/>
                <a:pathLst>
                  <a:path w="8" h="2">
                    <a:moveTo>
                      <a:pt x="8" y="0"/>
                    </a:moveTo>
                    <a:lnTo>
                      <a:pt x="2" y="2"/>
                    </a:lnTo>
                    <a:lnTo>
                      <a:pt x="0" y="2"/>
                    </a:lnTo>
                  </a:path>
                </a:pathLst>
              </a:custGeom>
              <a:noFill/>
              <a:ln w="6350">
                <a:solidFill>
                  <a:srgbClr val="000000"/>
                </a:solidFill>
                <a:prstDash val="solid"/>
                <a:round/>
                <a:headEnd/>
                <a:tailEnd/>
              </a:ln>
            </p:spPr>
            <p:txBody>
              <a:bodyPr/>
              <a:lstStyle/>
              <a:p>
                <a:endParaRPr lang="zh-CN" altLang="en-US"/>
              </a:p>
            </p:txBody>
          </p:sp>
          <p:sp>
            <p:nvSpPr>
              <p:cNvPr id="43688" name="Freeform 680"/>
              <p:cNvSpPr>
                <a:spLocks/>
              </p:cNvSpPr>
              <p:nvPr/>
            </p:nvSpPr>
            <p:spPr bwMode="auto">
              <a:xfrm>
                <a:off x="5373" y="2292"/>
                <a:ext cx="12" cy="3"/>
              </a:xfrm>
              <a:custGeom>
                <a:avLst/>
                <a:gdLst/>
                <a:ahLst/>
                <a:cxnLst>
                  <a:cxn ang="0">
                    <a:pos x="8" y="0"/>
                  </a:cxn>
                  <a:cxn ang="0">
                    <a:pos x="1" y="2"/>
                  </a:cxn>
                  <a:cxn ang="0">
                    <a:pos x="0" y="2"/>
                  </a:cxn>
                </a:cxnLst>
                <a:rect l="0" t="0" r="r" b="b"/>
                <a:pathLst>
                  <a:path w="8" h="2">
                    <a:moveTo>
                      <a:pt x="8" y="0"/>
                    </a:moveTo>
                    <a:lnTo>
                      <a:pt x="1" y="2"/>
                    </a:lnTo>
                    <a:lnTo>
                      <a:pt x="0" y="2"/>
                    </a:lnTo>
                  </a:path>
                </a:pathLst>
              </a:custGeom>
              <a:noFill/>
              <a:ln w="6350">
                <a:solidFill>
                  <a:srgbClr val="000000"/>
                </a:solidFill>
                <a:prstDash val="solid"/>
                <a:round/>
                <a:headEnd/>
                <a:tailEnd/>
              </a:ln>
            </p:spPr>
            <p:txBody>
              <a:bodyPr/>
              <a:lstStyle/>
              <a:p>
                <a:endParaRPr lang="zh-CN" altLang="en-US"/>
              </a:p>
            </p:txBody>
          </p:sp>
          <p:sp>
            <p:nvSpPr>
              <p:cNvPr id="43689" name="Line 681"/>
              <p:cNvSpPr>
                <a:spLocks noChangeShapeType="1"/>
              </p:cNvSpPr>
              <p:nvPr/>
            </p:nvSpPr>
            <p:spPr bwMode="auto">
              <a:xfrm flipH="1">
                <a:off x="5349" y="2298"/>
                <a:ext cx="12" cy="2"/>
              </a:xfrm>
              <a:prstGeom prst="line">
                <a:avLst/>
              </a:prstGeom>
              <a:noFill/>
              <a:ln w="6350">
                <a:solidFill>
                  <a:srgbClr val="000000"/>
                </a:solidFill>
                <a:round/>
                <a:headEnd/>
                <a:tailEnd/>
              </a:ln>
            </p:spPr>
            <p:txBody>
              <a:bodyPr/>
              <a:lstStyle/>
              <a:p>
                <a:endParaRPr lang="zh-CN" altLang="en-US"/>
              </a:p>
            </p:txBody>
          </p:sp>
          <p:sp>
            <p:nvSpPr>
              <p:cNvPr id="43690" name="Line 682"/>
              <p:cNvSpPr>
                <a:spLocks noChangeShapeType="1"/>
              </p:cNvSpPr>
              <p:nvPr/>
            </p:nvSpPr>
            <p:spPr bwMode="auto">
              <a:xfrm flipH="1">
                <a:off x="5349" y="2298"/>
                <a:ext cx="12" cy="2"/>
              </a:xfrm>
              <a:prstGeom prst="line">
                <a:avLst/>
              </a:prstGeom>
              <a:noFill/>
              <a:ln w="6350">
                <a:solidFill>
                  <a:srgbClr val="000000"/>
                </a:solidFill>
                <a:round/>
                <a:headEnd/>
                <a:tailEnd/>
              </a:ln>
            </p:spPr>
            <p:txBody>
              <a:bodyPr/>
              <a:lstStyle/>
              <a:p>
                <a:endParaRPr lang="zh-CN" altLang="en-US"/>
              </a:p>
            </p:txBody>
          </p:sp>
          <p:sp>
            <p:nvSpPr>
              <p:cNvPr id="43691" name="Line 683"/>
              <p:cNvSpPr>
                <a:spLocks noChangeShapeType="1"/>
              </p:cNvSpPr>
              <p:nvPr/>
            </p:nvSpPr>
            <p:spPr bwMode="auto">
              <a:xfrm flipH="1">
                <a:off x="5325" y="2301"/>
                <a:ext cx="12" cy="2"/>
              </a:xfrm>
              <a:prstGeom prst="line">
                <a:avLst/>
              </a:prstGeom>
              <a:noFill/>
              <a:ln w="6350">
                <a:solidFill>
                  <a:srgbClr val="000000"/>
                </a:solidFill>
                <a:round/>
                <a:headEnd/>
                <a:tailEnd/>
              </a:ln>
            </p:spPr>
            <p:txBody>
              <a:bodyPr/>
              <a:lstStyle/>
              <a:p>
                <a:endParaRPr lang="zh-CN" altLang="en-US"/>
              </a:p>
            </p:txBody>
          </p:sp>
          <p:sp>
            <p:nvSpPr>
              <p:cNvPr id="43692" name="Line 684"/>
              <p:cNvSpPr>
                <a:spLocks noChangeShapeType="1"/>
              </p:cNvSpPr>
              <p:nvPr/>
            </p:nvSpPr>
            <p:spPr bwMode="auto">
              <a:xfrm flipH="1">
                <a:off x="5301" y="2304"/>
                <a:ext cx="12" cy="3"/>
              </a:xfrm>
              <a:prstGeom prst="line">
                <a:avLst/>
              </a:prstGeom>
              <a:noFill/>
              <a:ln w="6350">
                <a:solidFill>
                  <a:srgbClr val="000000"/>
                </a:solidFill>
                <a:round/>
                <a:headEnd/>
                <a:tailEnd/>
              </a:ln>
            </p:spPr>
            <p:txBody>
              <a:bodyPr/>
              <a:lstStyle/>
              <a:p>
                <a:endParaRPr lang="zh-CN" altLang="en-US"/>
              </a:p>
            </p:txBody>
          </p:sp>
          <p:sp>
            <p:nvSpPr>
              <p:cNvPr id="43693" name="Freeform 685"/>
              <p:cNvSpPr>
                <a:spLocks/>
              </p:cNvSpPr>
              <p:nvPr/>
            </p:nvSpPr>
            <p:spPr bwMode="auto">
              <a:xfrm>
                <a:off x="5277" y="2309"/>
                <a:ext cx="12" cy="1"/>
              </a:xfrm>
              <a:custGeom>
                <a:avLst/>
                <a:gdLst/>
                <a:ahLst/>
                <a:cxnLst>
                  <a:cxn ang="0">
                    <a:pos x="8" y="0"/>
                  </a:cxn>
                  <a:cxn ang="0">
                    <a:pos x="6" y="0"/>
                  </a:cxn>
                  <a:cxn ang="0">
                    <a:pos x="0" y="0"/>
                  </a:cxn>
                </a:cxnLst>
                <a:rect l="0" t="0" r="r" b="b"/>
                <a:pathLst>
                  <a:path w="8">
                    <a:moveTo>
                      <a:pt x="8" y="0"/>
                    </a:moveTo>
                    <a:lnTo>
                      <a:pt x="6" y="0"/>
                    </a:lnTo>
                    <a:lnTo>
                      <a:pt x="0" y="0"/>
                    </a:lnTo>
                  </a:path>
                </a:pathLst>
              </a:custGeom>
              <a:noFill/>
              <a:ln w="6350">
                <a:solidFill>
                  <a:srgbClr val="000000"/>
                </a:solidFill>
                <a:prstDash val="solid"/>
                <a:round/>
                <a:headEnd/>
                <a:tailEnd/>
              </a:ln>
            </p:spPr>
            <p:txBody>
              <a:bodyPr/>
              <a:lstStyle/>
              <a:p>
                <a:endParaRPr lang="zh-CN" altLang="en-US"/>
              </a:p>
            </p:txBody>
          </p:sp>
          <p:sp>
            <p:nvSpPr>
              <p:cNvPr id="43694" name="Line 686"/>
              <p:cNvSpPr>
                <a:spLocks noChangeShapeType="1"/>
              </p:cNvSpPr>
              <p:nvPr/>
            </p:nvSpPr>
            <p:spPr bwMode="auto">
              <a:xfrm flipH="1">
                <a:off x="5253" y="2310"/>
                <a:ext cx="12" cy="1"/>
              </a:xfrm>
              <a:prstGeom prst="line">
                <a:avLst/>
              </a:prstGeom>
              <a:noFill/>
              <a:ln w="6350">
                <a:solidFill>
                  <a:srgbClr val="000000"/>
                </a:solidFill>
                <a:round/>
                <a:headEnd/>
                <a:tailEnd/>
              </a:ln>
            </p:spPr>
            <p:txBody>
              <a:bodyPr/>
              <a:lstStyle/>
              <a:p>
                <a:endParaRPr lang="zh-CN" altLang="en-US"/>
              </a:p>
            </p:txBody>
          </p:sp>
          <p:sp>
            <p:nvSpPr>
              <p:cNvPr id="43695" name="Line 687"/>
              <p:cNvSpPr>
                <a:spLocks noChangeShapeType="1"/>
              </p:cNvSpPr>
              <p:nvPr/>
            </p:nvSpPr>
            <p:spPr bwMode="auto">
              <a:xfrm flipH="1">
                <a:off x="5229" y="2310"/>
                <a:ext cx="12" cy="2"/>
              </a:xfrm>
              <a:prstGeom prst="line">
                <a:avLst/>
              </a:prstGeom>
              <a:noFill/>
              <a:ln w="6350">
                <a:solidFill>
                  <a:srgbClr val="000000"/>
                </a:solidFill>
                <a:round/>
                <a:headEnd/>
                <a:tailEnd/>
              </a:ln>
            </p:spPr>
            <p:txBody>
              <a:bodyPr/>
              <a:lstStyle/>
              <a:p>
                <a:endParaRPr lang="zh-CN" altLang="en-US"/>
              </a:p>
            </p:txBody>
          </p:sp>
          <p:sp>
            <p:nvSpPr>
              <p:cNvPr id="43696" name="Freeform 688"/>
              <p:cNvSpPr>
                <a:spLocks/>
              </p:cNvSpPr>
              <p:nvPr/>
            </p:nvSpPr>
            <p:spPr bwMode="auto">
              <a:xfrm>
                <a:off x="5205" y="2312"/>
                <a:ext cx="12" cy="1"/>
              </a:xfrm>
              <a:custGeom>
                <a:avLst/>
                <a:gdLst/>
                <a:ahLst/>
                <a:cxnLst>
                  <a:cxn ang="0">
                    <a:pos x="8" y="0"/>
                  </a:cxn>
                  <a:cxn ang="0">
                    <a:pos x="7" y="0"/>
                  </a:cxn>
                  <a:cxn ang="0">
                    <a:pos x="0" y="0"/>
                  </a:cxn>
                </a:cxnLst>
                <a:rect l="0" t="0" r="r" b="b"/>
                <a:pathLst>
                  <a:path w="8">
                    <a:moveTo>
                      <a:pt x="8" y="0"/>
                    </a:moveTo>
                    <a:lnTo>
                      <a:pt x="7" y="0"/>
                    </a:lnTo>
                    <a:lnTo>
                      <a:pt x="0" y="0"/>
                    </a:lnTo>
                  </a:path>
                </a:pathLst>
              </a:custGeom>
              <a:noFill/>
              <a:ln w="6350">
                <a:solidFill>
                  <a:srgbClr val="000000"/>
                </a:solidFill>
                <a:prstDash val="solid"/>
                <a:round/>
                <a:headEnd/>
                <a:tailEnd/>
              </a:ln>
            </p:spPr>
            <p:txBody>
              <a:bodyPr/>
              <a:lstStyle/>
              <a:p>
                <a:endParaRPr lang="zh-CN" altLang="en-US"/>
              </a:p>
            </p:txBody>
          </p:sp>
          <p:sp>
            <p:nvSpPr>
              <p:cNvPr id="43697" name="Line 689"/>
              <p:cNvSpPr>
                <a:spLocks noChangeShapeType="1"/>
              </p:cNvSpPr>
              <p:nvPr/>
            </p:nvSpPr>
            <p:spPr bwMode="auto">
              <a:xfrm flipH="1">
                <a:off x="5181" y="2310"/>
                <a:ext cx="12" cy="1"/>
              </a:xfrm>
              <a:prstGeom prst="line">
                <a:avLst/>
              </a:prstGeom>
              <a:noFill/>
              <a:ln w="6350">
                <a:solidFill>
                  <a:srgbClr val="000000"/>
                </a:solidFill>
                <a:round/>
                <a:headEnd/>
                <a:tailEnd/>
              </a:ln>
            </p:spPr>
            <p:txBody>
              <a:bodyPr/>
              <a:lstStyle/>
              <a:p>
                <a:endParaRPr lang="zh-CN" altLang="en-US"/>
              </a:p>
            </p:txBody>
          </p:sp>
          <p:sp>
            <p:nvSpPr>
              <p:cNvPr id="43698" name="Line 690"/>
              <p:cNvSpPr>
                <a:spLocks noChangeShapeType="1"/>
              </p:cNvSpPr>
              <p:nvPr/>
            </p:nvSpPr>
            <p:spPr bwMode="auto">
              <a:xfrm flipH="1" flipV="1">
                <a:off x="5157" y="2309"/>
                <a:ext cx="12" cy="1"/>
              </a:xfrm>
              <a:prstGeom prst="line">
                <a:avLst/>
              </a:prstGeom>
              <a:noFill/>
              <a:ln w="6350">
                <a:solidFill>
                  <a:srgbClr val="000000"/>
                </a:solidFill>
                <a:round/>
                <a:headEnd/>
                <a:tailEnd/>
              </a:ln>
            </p:spPr>
            <p:txBody>
              <a:bodyPr/>
              <a:lstStyle/>
              <a:p>
                <a:endParaRPr lang="zh-CN" altLang="en-US"/>
              </a:p>
            </p:txBody>
          </p:sp>
          <p:sp>
            <p:nvSpPr>
              <p:cNvPr id="43699" name="Line 691"/>
              <p:cNvSpPr>
                <a:spLocks noChangeShapeType="1"/>
              </p:cNvSpPr>
              <p:nvPr/>
            </p:nvSpPr>
            <p:spPr bwMode="auto">
              <a:xfrm flipH="1" flipV="1">
                <a:off x="5133" y="2307"/>
                <a:ext cx="12" cy="2"/>
              </a:xfrm>
              <a:prstGeom prst="line">
                <a:avLst/>
              </a:prstGeom>
              <a:noFill/>
              <a:ln w="6350">
                <a:solidFill>
                  <a:srgbClr val="000000"/>
                </a:solidFill>
                <a:round/>
                <a:headEnd/>
                <a:tailEnd/>
              </a:ln>
            </p:spPr>
            <p:txBody>
              <a:bodyPr/>
              <a:lstStyle/>
              <a:p>
                <a:endParaRPr lang="zh-CN" altLang="en-US"/>
              </a:p>
            </p:txBody>
          </p:sp>
          <p:sp>
            <p:nvSpPr>
              <p:cNvPr id="43700" name="Freeform 692"/>
              <p:cNvSpPr>
                <a:spLocks/>
              </p:cNvSpPr>
              <p:nvPr/>
            </p:nvSpPr>
            <p:spPr bwMode="auto">
              <a:xfrm>
                <a:off x="5109" y="2304"/>
                <a:ext cx="12" cy="2"/>
              </a:xfrm>
              <a:custGeom>
                <a:avLst/>
                <a:gdLst/>
                <a:ahLst/>
                <a:cxnLst>
                  <a:cxn ang="0">
                    <a:pos x="8" y="1"/>
                  </a:cxn>
                  <a:cxn ang="0">
                    <a:pos x="3" y="0"/>
                  </a:cxn>
                  <a:cxn ang="0">
                    <a:pos x="0" y="0"/>
                  </a:cxn>
                </a:cxnLst>
                <a:rect l="0" t="0" r="r" b="b"/>
                <a:pathLst>
                  <a:path w="8" h="1">
                    <a:moveTo>
                      <a:pt x="8" y="1"/>
                    </a:moveTo>
                    <a:lnTo>
                      <a:pt x="3" y="0"/>
                    </a:lnTo>
                    <a:lnTo>
                      <a:pt x="0" y="0"/>
                    </a:lnTo>
                  </a:path>
                </a:pathLst>
              </a:custGeom>
              <a:noFill/>
              <a:ln w="6350">
                <a:solidFill>
                  <a:srgbClr val="000000"/>
                </a:solidFill>
                <a:prstDash val="solid"/>
                <a:round/>
                <a:headEnd/>
                <a:tailEnd/>
              </a:ln>
            </p:spPr>
            <p:txBody>
              <a:bodyPr/>
              <a:lstStyle/>
              <a:p>
                <a:endParaRPr lang="zh-CN" altLang="en-US"/>
              </a:p>
            </p:txBody>
          </p:sp>
          <p:sp>
            <p:nvSpPr>
              <p:cNvPr id="43701" name="Line 693"/>
              <p:cNvSpPr>
                <a:spLocks noChangeShapeType="1"/>
              </p:cNvSpPr>
              <p:nvPr/>
            </p:nvSpPr>
            <p:spPr bwMode="auto">
              <a:xfrm flipH="1" flipV="1">
                <a:off x="5085" y="2300"/>
                <a:ext cx="12" cy="1"/>
              </a:xfrm>
              <a:prstGeom prst="line">
                <a:avLst/>
              </a:prstGeom>
              <a:noFill/>
              <a:ln w="6350">
                <a:solidFill>
                  <a:srgbClr val="000000"/>
                </a:solidFill>
                <a:round/>
                <a:headEnd/>
                <a:tailEnd/>
              </a:ln>
            </p:spPr>
            <p:txBody>
              <a:bodyPr/>
              <a:lstStyle/>
              <a:p>
                <a:endParaRPr lang="zh-CN" altLang="en-US"/>
              </a:p>
            </p:txBody>
          </p:sp>
          <p:sp>
            <p:nvSpPr>
              <p:cNvPr id="43702" name="Line 694"/>
              <p:cNvSpPr>
                <a:spLocks noChangeShapeType="1"/>
              </p:cNvSpPr>
              <p:nvPr/>
            </p:nvSpPr>
            <p:spPr bwMode="auto">
              <a:xfrm flipH="1" flipV="1">
                <a:off x="5061" y="2297"/>
                <a:ext cx="12" cy="1"/>
              </a:xfrm>
              <a:prstGeom prst="line">
                <a:avLst/>
              </a:prstGeom>
              <a:noFill/>
              <a:ln w="6350">
                <a:solidFill>
                  <a:srgbClr val="000000"/>
                </a:solidFill>
                <a:round/>
                <a:headEnd/>
                <a:tailEnd/>
              </a:ln>
            </p:spPr>
            <p:txBody>
              <a:bodyPr/>
              <a:lstStyle/>
              <a:p>
                <a:endParaRPr lang="zh-CN" altLang="en-US"/>
              </a:p>
            </p:txBody>
          </p:sp>
          <p:sp>
            <p:nvSpPr>
              <p:cNvPr id="43703" name="Line 695"/>
              <p:cNvSpPr>
                <a:spLocks noChangeShapeType="1"/>
              </p:cNvSpPr>
              <p:nvPr/>
            </p:nvSpPr>
            <p:spPr bwMode="auto">
              <a:xfrm flipH="1" flipV="1">
                <a:off x="5037" y="2289"/>
                <a:ext cx="12" cy="3"/>
              </a:xfrm>
              <a:prstGeom prst="line">
                <a:avLst/>
              </a:prstGeom>
              <a:noFill/>
              <a:ln w="6350">
                <a:solidFill>
                  <a:srgbClr val="000000"/>
                </a:solidFill>
                <a:round/>
                <a:headEnd/>
                <a:tailEnd/>
              </a:ln>
            </p:spPr>
            <p:txBody>
              <a:bodyPr/>
              <a:lstStyle/>
              <a:p>
                <a:endParaRPr lang="zh-CN" altLang="en-US"/>
              </a:p>
            </p:txBody>
          </p:sp>
          <p:sp>
            <p:nvSpPr>
              <p:cNvPr id="43704" name="Line 696"/>
              <p:cNvSpPr>
                <a:spLocks noChangeShapeType="1"/>
              </p:cNvSpPr>
              <p:nvPr/>
            </p:nvSpPr>
            <p:spPr bwMode="auto">
              <a:xfrm flipH="1" flipV="1">
                <a:off x="5016" y="2280"/>
                <a:ext cx="10" cy="5"/>
              </a:xfrm>
              <a:prstGeom prst="line">
                <a:avLst/>
              </a:prstGeom>
              <a:noFill/>
              <a:ln w="6350">
                <a:solidFill>
                  <a:srgbClr val="000000"/>
                </a:solidFill>
                <a:round/>
                <a:headEnd/>
                <a:tailEnd/>
              </a:ln>
            </p:spPr>
            <p:txBody>
              <a:bodyPr/>
              <a:lstStyle/>
              <a:p>
                <a:endParaRPr lang="zh-CN" altLang="en-US"/>
              </a:p>
            </p:txBody>
          </p:sp>
          <p:sp>
            <p:nvSpPr>
              <p:cNvPr id="43705" name="Freeform 697"/>
              <p:cNvSpPr>
                <a:spLocks/>
              </p:cNvSpPr>
              <p:nvPr/>
            </p:nvSpPr>
            <p:spPr bwMode="auto">
              <a:xfrm>
                <a:off x="4996" y="2267"/>
                <a:ext cx="9" cy="7"/>
              </a:xfrm>
              <a:custGeom>
                <a:avLst/>
                <a:gdLst/>
                <a:ahLst/>
                <a:cxnLst>
                  <a:cxn ang="0">
                    <a:pos x="6" y="5"/>
                  </a:cxn>
                  <a:cxn ang="0">
                    <a:pos x="4" y="4"/>
                  </a:cxn>
                  <a:cxn ang="0">
                    <a:pos x="0" y="0"/>
                  </a:cxn>
                </a:cxnLst>
                <a:rect l="0" t="0" r="r" b="b"/>
                <a:pathLst>
                  <a:path w="6" h="5">
                    <a:moveTo>
                      <a:pt x="6" y="5"/>
                    </a:moveTo>
                    <a:lnTo>
                      <a:pt x="4" y="4"/>
                    </a:lnTo>
                    <a:lnTo>
                      <a:pt x="0" y="0"/>
                    </a:lnTo>
                  </a:path>
                </a:pathLst>
              </a:custGeom>
              <a:noFill/>
              <a:ln w="6350">
                <a:solidFill>
                  <a:srgbClr val="000000"/>
                </a:solidFill>
                <a:prstDash val="solid"/>
                <a:round/>
                <a:headEnd/>
                <a:tailEnd/>
              </a:ln>
            </p:spPr>
            <p:txBody>
              <a:bodyPr/>
              <a:lstStyle/>
              <a:p>
                <a:endParaRPr lang="zh-CN" altLang="en-US"/>
              </a:p>
            </p:txBody>
          </p:sp>
          <p:sp>
            <p:nvSpPr>
              <p:cNvPr id="43706" name="Line 698"/>
              <p:cNvSpPr>
                <a:spLocks noChangeShapeType="1"/>
              </p:cNvSpPr>
              <p:nvPr/>
            </p:nvSpPr>
            <p:spPr bwMode="auto">
              <a:xfrm flipV="1">
                <a:off x="4990" y="2255"/>
                <a:ext cx="1" cy="1"/>
              </a:xfrm>
              <a:prstGeom prst="line">
                <a:avLst/>
              </a:prstGeom>
              <a:noFill/>
              <a:ln w="6350">
                <a:solidFill>
                  <a:srgbClr val="000000"/>
                </a:solidFill>
                <a:round/>
                <a:headEnd/>
                <a:tailEnd/>
              </a:ln>
            </p:spPr>
            <p:txBody>
              <a:bodyPr/>
              <a:lstStyle/>
              <a:p>
                <a:endParaRPr lang="zh-CN" altLang="en-US"/>
              </a:p>
            </p:txBody>
          </p:sp>
          <p:sp>
            <p:nvSpPr>
              <p:cNvPr id="43707" name="Rectangle 699"/>
              <p:cNvSpPr>
                <a:spLocks noChangeArrowheads="1"/>
              </p:cNvSpPr>
              <p:nvPr/>
            </p:nvSpPr>
            <p:spPr bwMode="auto">
              <a:xfrm>
                <a:off x="4990" y="2030"/>
                <a:ext cx="450" cy="225"/>
              </a:xfrm>
              <a:prstGeom prst="rect">
                <a:avLst/>
              </a:prstGeom>
              <a:solidFill>
                <a:srgbClr val="FFFFFF"/>
              </a:solidFill>
              <a:ln w="9525">
                <a:noFill/>
                <a:miter lim="800000"/>
                <a:headEnd/>
                <a:tailEnd/>
              </a:ln>
            </p:spPr>
            <p:txBody>
              <a:bodyPr/>
              <a:lstStyle/>
              <a:p>
                <a:endParaRPr lang="zh-CN" altLang="en-US"/>
              </a:p>
            </p:txBody>
          </p:sp>
          <p:sp>
            <p:nvSpPr>
              <p:cNvPr id="43708" name="Line 700"/>
              <p:cNvSpPr>
                <a:spLocks noChangeShapeType="1"/>
              </p:cNvSpPr>
              <p:nvPr/>
            </p:nvSpPr>
            <p:spPr bwMode="auto">
              <a:xfrm>
                <a:off x="4990" y="2255"/>
                <a:ext cx="12" cy="1"/>
              </a:xfrm>
              <a:prstGeom prst="line">
                <a:avLst/>
              </a:prstGeom>
              <a:noFill/>
              <a:ln w="6350">
                <a:solidFill>
                  <a:srgbClr val="FFFFFF"/>
                </a:solidFill>
                <a:round/>
                <a:headEnd/>
                <a:tailEnd/>
              </a:ln>
            </p:spPr>
            <p:txBody>
              <a:bodyPr/>
              <a:lstStyle/>
              <a:p>
                <a:endParaRPr lang="zh-CN" altLang="en-US"/>
              </a:p>
            </p:txBody>
          </p:sp>
          <p:sp>
            <p:nvSpPr>
              <p:cNvPr id="43709" name="Line 701"/>
              <p:cNvSpPr>
                <a:spLocks noChangeShapeType="1"/>
              </p:cNvSpPr>
              <p:nvPr/>
            </p:nvSpPr>
            <p:spPr bwMode="auto">
              <a:xfrm>
                <a:off x="5014" y="2255"/>
                <a:ext cx="12" cy="1"/>
              </a:xfrm>
              <a:prstGeom prst="line">
                <a:avLst/>
              </a:prstGeom>
              <a:noFill/>
              <a:ln w="6350">
                <a:solidFill>
                  <a:srgbClr val="FFFFFF"/>
                </a:solidFill>
                <a:round/>
                <a:headEnd/>
                <a:tailEnd/>
              </a:ln>
            </p:spPr>
            <p:txBody>
              <a:bodyPr/>
              <a:lstStyle/>
              <a:p>
                <a:endParaRPr lang="zh-CN" altLang="en-US"/>
              </a:p>
            </p:txBody>
          </p:sp>
          <p:sp>
            <p:nvSpPr>
              <p:cNvPr id="43710" name="Line 702"/>
              <p:cNvSpPr>
                <a:spLocks noChangeShapeType="1"/>
              </p:cNvSpPr>
              <p:nvPr/>
            </p:nvSpPr>
            <p:spPr bwMode="auto">
              <a:xfrm>
                <a:off x="5038" y="2255"/>
                <a:ext cx="12" cy="1"/>
              </a:xfrm>
              <a:prstGeom prst="line">
                <a:avLst/>
              </a:prstGeom>
              <a:noFill/>
              <a:ln w="6350">
                <a:solidFill>
                  <a:srgbClr val="FFFFFF"/>
                </a:solidFill>
                <a:round/>
                <a:headEnd/>
                <a:tailEnd/>
              </a:ln>
            </p:spPr>
            <p:txBody>
              <a:bodyPr/>
              <a:lstStyle/>
              <a:p>
                <a:endParaRPr lang="zh-CN" altLang="en-US"/>
              </a:p>
            </p:txBody>
          </p:sp>
          <p:sp>
            <p:nvSpPr>
              <p:cNvPr id="43711" name="Line 703"/>
              <p:cNvSpPr>
                <a:spLocks noChangeShapeType="1"/>
              </p:cNvSpPr>
              <p:nvPr/>
            </p:nvSpPr>
            <p:spPr bwMode="auto">
              <a:xfrm>
                <a:off x="5062" y="2255"/>
                <a:ext cx="12" cy="1"/>
              </a:xfrm>
              <a:prstGeom prst="line">
                <a:avLst/>
              </a:prstGeom>
              <a:noFill/>
              <a:ln w="6350">
                <a:solidFill>
                  <a:srgbClr val="FFFFFF"/>
                </a:solidFill>
                <a:round/>
                <a:headEnd/>
                <a:tailEnd/>
              </a:ln>
            </p:spPr>
            <p:txBody>
              <a:bodyPr/>
              <a:lstStyle/>
              <a:p>
                <a:endParaRPr lang="zh-CN" altLang="en-US"/>
              </a:p>
            </p:txBody>
          </p:sp>
          <p:sp>
            <p:nvSpPr>
              <p:cNvPr id="43712" name="Line 704"/>
              <p:cNvSpPr>
                <a:spLocks noChangeShapeType="1"/>
              </p:cNvSpPr>
              <p:nvPr/>
            </p:nvSpPr>
            <p:spPr bwMode="auto">
              <a:xfrm>
                <a:off x="5086" y="2255"/>
                <a:ext cx="12" cy="1"/>
              </a:xfrm>
              <a:prstGeom prst="line">
                <a:avLst/>
              </a:prstGeom>
              <a:noFill/>
              <a:ln w="6350">
                <a:solidFill>
                  <a:srgbClr val="FFFFFF"/>
                </a:solidFill>
                <a:round/>
                <a:headEnd/>
                <a:tailEnd/>
              </a:ln>
            </p:spPr>
            <p:txBody>
              <a:bodyPr/>
              <a:lstStyle/>
              <a:p>
                <a:endParaRPr lang="zh-CN" altLang="en-US"/>
              </a:p>
            </p:txBody>
          </p:sp>
          <p:sp>
            <p:nvSpPr>
              <p:cNvPr id="43713" name="Line 705"/>
              <p:cNvSpPr>
                <a:spLocks noChangeShapeType="1"/>
              </p:cNvSpPr>
              <p:nvPr/>
            </p:nvSpPr>
            <p:spPr bwMode="auto">
              <a:xfrm>
                <a:off x="5110" y="2255"/>
                <a:ext cx="12" cy="1"/>
              </a:xfrm>
              <a:prstGeom prst="line">
                <a:avLst/>
              </a:prstGeom>
              <a:noFill/>
              <a:ln w="6350">
                <a:solidFill>
                  <a:srgbClr val="FFFFFF"/>
                </a:solidFill>
                <a:round/>
                <a:headEnd/>
                <a:tailEnd/>
              </a:ln>
            </p:spPr>
            <p:txBody>
              <a:bodyPr/>
              <a:lstStyle/>
              <a:p>
                <a:endParaRPr lang="zh-CN" altLang="en-US"/>
              </a:p>
            </p:txBody>
          </p:sp>
          <p:sp>
            <p:nvSpPr>
              <p:cNvPr id="43714" name="Line 706"/>
              <p:cNvSpPr>
                <a:spLocks noChangeShapeType="1"/>
              </p:cNvSpPr>
              <p:nvPr/>
            </p:nvSpPr>
            <p:spPr bwMode="auto">
              <a:xfrm>
                <a:off x="5134" y="2255"/>
                <a:ext cx="12" cy="1"/>
              </a:xfrm>
              <a:prstGeom prst="line">
                <a:avLst/>
              </a:prstGeom>
              <a:noFill/>
              <a:ln w="6350">
                <a:solidFill>
                  <a:srgbClr val="FFFFFF"/>
                </a:solidFill>
                <a:round/>
                <a:headEnd/>
                <a:tailEnd/>
              </a:ln>
            </p:spPr>
            <p:txBody>
              <a:bodyPr/>
              <a:lstStyle/>
              <a:p>
                <a:endParaRPr lang="zh-CN" altLang="en-US"/>
              </a:p>
            </p:txBody>
          </p:sp>
          <p:sp>
            <p:nvSpPr>
              <p:cNvPr id="43715" name="Line 707"/>
              <p:cNvSpPr>
                <a:spLocks noChangeShapeType="1"/>
              </p:cNvSpPr>
              <p:nvPr/>
            </p:nvSpPr>
            <p:spPr bwMode="auto">
              <a:xfrm>
                <a:off x="5158" y="2255"/>
                <a:ext cx="12" cy="1"/>
              </a:xfrm>
              <a:prstGeom prst="line">
                <a:avLst/>
              </a:prstGeom>
              <a:noFill/>
              <a:ln w="6350">
                <a:solidFill>
                  <a:srgbClr val="FFFFFF"/>
                </a:solidFill>
                <a:round/>
                <a:headEnd/>
                <a:tailEnd/>
              </a:ln>
            </p:spPr>
            <p:txBody>
              <a:bodyPr/>
              <a:lstStyle/>
              <a:p>
                <a:endParaRPr lang="zh-CN" altLang="en-US"/>
              </a:p>
            </p:txBody>
          </p:sp>
          <p:sp>
            <p:nvSpPr>
              <p:cNvPr id="43716" name="Line 708"/>
              <p:cNvSpPr>
                <a:spLocks noChangeShapeType="1"/>
              </p:cNvSpPr>
              <p:nvPr/>
            </p:nvSpPr>
            <p:spPr bwMode="auto">
              <a:xfrm>
                <a:off x="5182" y="2255"/>
                <a:ext cx="12" cy="1"/>
              </a:xfrm>
              <a:prstGeom prst="line">
                <a:avLst/>
              </a:prstGeom>
              <a:noFill/>
              <a:ln w="6350">
                <a:solidFill>
                  <a:srgbClr val="FFFFFF"/>
                </a:solidFill>
                <a:round/>
                <a:headEnd/>
                <a:tailEnd/>
              </a:ln>
            </p:spPr>
            <p:txBody>
              <a:bodyPr/>
              <a:lstStyle/>
              <a:p>
                <a:endParaRPr lang="zh-CN" altLang="en-US"/>
              </a:p>
            </p:txBody>
          </p:sp>
          <p:sp>
            <p:nvSpPr>
              <p:cNvPr id="43717" name="Line 709"/>
              <p:cNvSpPr>
                <a:spLocks noChangeShapeType="1"/>
              </p:cNvSpPr>
              <p:nvPr/>
            </p:nvSpPr>
            <p:spPr bwMode="auto">
              <a:xfrm>
                <a:off x="5206" y="2255"/>
                <a:ext cx="12" cy="1"/>
              </a:xfrm>
              <a:prstGeom prst="line">
                <a:avLst/>
              </a:prstGeom>
              <a:noFill/>
              <a:ln w="6350">
                <a:solidFill>
                  <a:srgbClr val="FFFFFF"/>
                </a:solidFill>
                <a:round/>
                <a:headEnd/>
                <a:tailEnd/>
              </a:ln>
            </p:spPr>
            <p:txBody>
              <a:bodyPr/>
              <a:lstStyle/>
              <a:p>
                <a:endParaRPr lang="zh-CN" altLang="en-US"/>
              </a:p>
            </p:txBody>
          </p:sp>
          <p:sp>
            <p:nvSpPr>
              <p:cNvPr id="43718" name="Line 710"/>
              <p:cNvSpPr>
                <a:spLocks noChangeShapeType="1"/>
              </p:cNvSpPr>
              <p:nvPr/>
            </p:nvSpPr>
            <p:spPr bwMode="auto">
              <a:xfrm>
                <a:off x="5230" y="2255"/>
                <a:ext cx="12" cy="1"/>
              </a:xfrm>
              <a:prstGeom prst="line">
                <a:avLst/>
              </a:prstGeom>
              <a:noFill/>
              <a:ln w="6350">
                <a:solidFill>
                  <a:srgbClr val="FFFFFF"/>
                </a:solidFill>
                <a:round/>
                <a:headEnd/>
                <a:tailEnd/>
              </a:ln>
            </p:spPr>
            <p:txBody>
              <a:bodyPr/>
              <a:lstStyle/>
              <a:p>
                <a:endParaRPr lang="zh-CN" altLang="en-US"/>
              </a:p>
            </p:txBody>
          </p:sp>
          <p:sp>
            <p:nvSpPr>
              <p:cNvPr id="43719" name="Line 711"/>
              <p:cNvSpPr>
                <a:spLocks noChangeShapeType="1"/>
              </p:cNvSpPr>
              <p:nvPr/>
            </p:nvSpPr>
            <p:spPr bwMode="auto">
              <a:xfrm>
                <a:off x="5254" y="2255"/>
                <a:ext cx="12" cy="1"/>
              </a:xfrm>
              <a:prstGeom prst="line">
                <a:avLst/>
              </a:prstGeom>
              <a:noFill/>
              <a:ln w="6350">
                <a:solidFill>
                  <a:srgbClr val="FFFFFF"/>
                </a:solidFill>
                <a:round/>
                <a:headEnd/>
                <a:tailEnd/>
              </a:ln>
            </p:spPr>
            <p:txBody>
              <a:bodyPr/>
              <a:lstStyle/>
              <a:p>
                <a:endParaRPr lang="zh-CN" altLang="en-US"/>
              </a:p>
            </p:txBody>
          </p:sp>
        </p:grpSp>
        <p:grpSp>
          <p:nvGrpSpPr>
            <p:cNvPr id="6" name="Group 913"/>
            <p:cNvGrpSpPr>
              <a:grpSpLocks/>
            </p:cNvGrpSpPr>
            <p:nvPr/>
          </p:nvGrpSpPr>
          <p:grpSpPr bwMode="auto">
            <a:xfrm>
              <a:off x="2967" y="1974"/>
              <a:ext cx="2474" cy="339"/>
              <a:chOff x="2967" y="1974"/>
              <a:chExt cx="2474" cy="339"/>
            </a:xfrm>
          </p:grpSpPr>
          <p:sp>
            <p:nvSpPr>
              <p:cNvPr id="43721" name="Line 713"/>
              <p:cNvSpPr>
                <a:spLocks noChangeShapeType="1"/>
              </p:cNvSpPr>
              <p:nvPr/>
            </p:nvSpPr>
            <p:spPr bwMode="auto">
              <a:xfrm>
                <a:off x="5278" y="2255"/>
                <a:ext cx="12" cy="1"/>
              </a:xfrm>
              <a:prstGeom prst="line">
                <a:avLst/>
              </a:prstGeom>
              <a:noFill/>
              <a:ln w="6350">
                <a:solidFill>
                  <a:srgbClr val="FFFFFF"/>
                </a:solidFill>
                <a:round/>
                <a:headEnd/>
                <a:tailEnd/>
              </a:ln>
            </p:spPr>
            <p:txBody>
              <a:bodyPr/>
              <a:lstStyle/>
              <a:p>
                <a:endParaRPr lang="zh-CN" altLang="en-US"/>
              </a:p>
            </p:txBody>
          </p:sp>
          <p:sp>
            <p:nvSpPr>
              <p:cNvPr id="43722" name="Line 714"/>
              <p:cNvSpPr>
                <a:spLocks noChangeShapeType="1"/>
              </p:cNvSpPr>
              <p:nvPr/>
            </p:nvSpPr>
            <p:spPr bwMode="auto">
              <a:xfrm>
                <a:off x="5302" y="2255"/>
                <a:ext cx="12" cy="1"/>
              </a:xfrm>
              <a:prstGeom prst="line">
                <a:avLst/>
              </a:prstGeom>
              <a:noFill/>
              <a:ln w="6350">
                <a:solidFill>
                  <a:srgbClr val="FFFFFF"/>
                </a:solidFill>
                <a:round/>
                <a:headEnd/>
                <a:tailEnd/>
              </a:ln>
            </p:spPr>
            <p:txBody>
              <a:bodyPr/>
              <a:lstStyle/>
              <a:p>
                <a:endParaRPr lang="zh-CN" altLang="en-US"/>
              </a:p>
            </p:txBody>
          </p:sp>
          <p:sp>
            <p:nvSpPr>
              <p:cNvPr id="43723" name="Line 715"/>
              <p:cNvSpPr>
                <a:spLocks noChangeShapeType="1"/>
              </p:cNvSpPr>
              <p:nvPr/>
            </p:nvSpPr>
            <p:spPr bwMode="auto">
              <a:xfrm>
                <a:off x="5326" y="2255"/>
                <a:ext cx="12" cy="1"/>
              </a:xfrm>
              <a:prstGeom prst="line">
                <a:avLst/>
              </a:prstGeom>
              <a:noFill/>
              <a:ln w="6350">
                <a:solidFill>
                  <a:srgbClr val="FFFFFF"/>
                </a:solidFill>
                <a:round/>
                <a:headEnd/>
                <a:tailEnd/>
              </a:ln>
            </p:spPr>
            <p:txBody>
              <a:bodyPr/>
              <a:lstStyle/>
              <a:p>
                <a:endParaRPr lang="zh-CN" altLang="en-US"/>
              </a:p>
            </p:txBody>
          </p:sp>
          <p:sp>
            <p:nvSpPr>
              <p:cNvPr id="43724" name="Line 716"/>
              <p:cNvSpPr>
                <a:spLocks noChangeShapeType="1"/>
              </p:cNvSpPr>
              <p:nvPr/>
            </p:nvSpPr>
            <p:spPr bwMode="auto">
              <a:xfrm>
                <a:off x="5350" y="2255"/>
                <a:ext cx="12" cy="1"/>
              </a:xfrm>
              <a:prstGeom prst="line">
                <a:avLst/>
              </a:prstGeom>
              <a:noFill/>
              <a:ln w="6350">
                <a:solidFill>
                  <a:srgbClr val="FFFFFF"/>
                </a:solidFill>
                <a:round/>
                <a:headEnd/>
                <a:tailEnd/>
              </a:ln>
            </p:spPr>
            <p:txBody>
              <a:bodyPr/>
              <a:lstStyle/>
              <a:p>
                <a:endParaRPr lang="zh-CN" altLang="en-US"/>
              </a:p>
            </p:txBody>
          </p:sp>
          <p:sp>
            <p:nvSpPr>
              <p:cNvPr id="43725" name="Line 717"/>
              <p:cNvSpPr>
                <a:spLocks noChangeShapeType="1"/>
              </p:cNvSpPr>
              <p:nvPr/>
            </p:nvSpPr>
            <p:spPr bwMode="auto">
              <a:xfrm>
                <a:off x="5374" y="2255"/>
                <a:ext cx="12" cy="1"/>
              </a:xfrm>
              <a:prstGeom prst="line">
                <a:avLst/>
              </a:prstGeom>
              <a:noFill/>
              <a:ln w="6350">
                <a:solidFill>
                  <a:srgbClr val="FFFFFF"/>
                </a:solidFill>
                <a:round/>
                <a:headEnd/>
                <a:tailEnd/>
              </a:ln>
            </p:spPr>
            <p:txBody>
              <a:bodyPr/>
              <a:lstStyle/>
              <a:p>
                <a:endParaRPr lang="zh-CN" altLang="en-US"/>
              </a:p>
            </p:txBody>
          </p:sp>
          <p:sp>
            <p:nvSpPr>
              <p:cNvPr id="43726" name="Line 718"/>
              <p:cNvSpPr>
                <a:spLocks noChangeShapeType="1"/>
              </p:cNvSpPr>
              <p:nvPr/>
            </p:nvSpPr>
            <p:spPr bwMode="auto">
              <a:xfrm>
                <a:off x="5398" y="2255"/>
                <a:ext cx="12" cy="1"/>
              </a:xfrm>
              <a:prstGeom prst="line">
                <a:avLst/>
              </a:prstGeom>
              <a:noFill/>
              <a:ln w="6350">
                <a:solidFill>
                  <a:srgbClr val="FFFFFF"/>
                </a:solidFill>
                <a:round/>
                <a:headEnd/>
                <a:tailEnd/>
              </a:ln>
            </p:spPr>
            <p:txBody>
              <a:bodyPr/>
              <a:lstStyle/>
              <a:p>
                <a:endParaRPr lang="zh-CN" altLang="en-US"/>
              </a:p>
            </p:txBody>
          </p:sp>
          <p:sp>
            <p:nvSpPr>
              <p:cNvPr id="43727" name="Line 719"/>
              <p:cNvSpPr>
                <a:spLocks noChangeShapeType="1"/>
              </p:cNvSpPr>
              <p:nvPr/>
            </p:nvSpPr>
            <p:spPr bwMode="auto">
              <a:xfrm>
                <a:off x="5422" y="2255"/>
                <a:ext cx="12" cy="1"/>
              </a:xfrm>
              <a:prstGeom prst="line">
                <a:avLst/>
              </a:prstGeom>
              <a:noFill/>
              <a:ln w="6350">
                <a:solidFill>
                  <a:srgbClr val="FFFFFF"/>
                </a:solidFill>
                <a:round/>
                <a:headEnd/>
                <a:tailEnd/>
              </a:ln>
            </p:spPr>
            <p:txBody>
              <a:bodyPr/>
              <a:lstStyle/>
              <a:p>
                <a:endParaRPr lang="zh-CN" altLang="en-US"/>
              </a:p>
            </p:txBody>
          </p:sp>
          <p:sp>
            <p:nvSpPr>
              <p:cNvPr id="43728" name="Line 720"/>
              <p:cNvSpPr>
                <a:spLocks noChangeShapeType="1"/>
              </p:cNvSpPr>
              <p:nvPr/>
            </p:nvSpPr>
            <p:spPr bwMode="auto">
              <a:xfrm flipV="1">
                <a:off x="5440" y="2237"/>
                <a:ext cx="1" cy="12"/>
              </a:xfrm>
              <a:prstGeom prst="line">
                <a:avLst/>
              </a:prstGeom>
              <a:noFill/>
              <a:ln w="6350">
                <a:solidFill>
                  <a:srgbClr val="FFFFFF"/>
                </a:solidFill>
                <a:round/>
                <a:headEnd/>
                <a:tailEnd/>
              </a:ln>
            </p:spPr>
            <p:txBody>
              <a:bodyPr/>
              <a:lstStyle/>
              <a:p>
                <a:endParaRPr lang="zh-CN" altLang="en-US"/>
              </a:p>
            </p:txBody>
          </p:sp>
          <p:sp>
            <p:nvSpPr>
              <p:cNvPr id="43729" name="Line 721"/>
              <p:cNvSpPr>
                <a:spLocks noChangeShapeType="1"/>
              </p:cNvSpPr>
              <p:nvPr/>
            </p:nvSpPr>
            <p:spPr bwMode="auto">
              <a:xfrm flipV="1">
                <a:off x="5440" y="2213"/>
                <a:ext cx="1" cy="12"/>
              </a:xfrm>
              <a:prstGeom prst="line">
                <a:avLst/>
              </a:prstGeom>
              <a:noFill/>
              <a:ln w="6350">
                <a:solidFill>
                  <a:srgbClr val="FFFFFF"/>
                </a:solidFill>
                <a:round/>
                <a:headEnd/>
                <a:tailEnd/>
              </a:ln>
            </p:spPr>
            <p:txBody>
              <a:bodyPr/>
              <a:lstStyle/>
              <a:p>
                <a:endParaRPr lang="zh-CN" altLang="en-US"/>
              </a:p>
            </p:txBody>
          </p:sp>
          <p:sp>
            <p:nvSpPr>
              <p:cNvPr id="43730" name="Line 722"/>
              <p:cNvSpPr>
                <a:spLocks noChangeShapeType="1"/>
              </p:cNvSpPr>
              <p:nvPr/>
            </p:nvSpPr>
            <p:spPr bwMode="auto">
              <a:xfrm flipV="1">
                <a:off x="5440" y="2189"/>
                <a:ext cx="1" cy="12"/>
              </a:xfrm>
              <a:prstGeom prst="line">
                <a:avLst/>
              </a:prstGeom>
              <a:noFill/>
              <a:ln w="6350">
                <a:solidFill>
                  <a:srgbClr val="FFFFFF"/>
                </a:solidFill>
                <a:round/>
                <a:headEnd/>
                <a:tailEnd/>
              </a:ln>
            </p:spPr>
            <p:txBody>
              <a:bodyPr/>
              <a:lstStyle/>
              <a:p>
                <a:endParaRPr lang="zh-CN" altLang="en-US"/>
              </a:p>
            </p:txBody>
          </p:sp>
          <p:sp>
            <p:nvSpPr>
              <p:cNvPr id="43731" name="Line 723"/>
              <p:cNvSpPr>
                <a:spLocks noChangeShapeType="1"/>
              </p:cNvSpPr>
              <p:nvPr/>
            </p:nvSpPr>
            <p:spPr bwMode="auto">
              <a:xfrm flipV="1">
                <a:off x="5440" y="2165"/>
                <a:ext cx="1" cy="12"/>
              </a:xfrm>
              <a:prstGeom prst="line">
                <a:avLst/>
              </a:prstGeom>
              <a:noFill/>
              <a:ln w="6350">
                <a:solidFill>
                  <a:srgbClr val="FFFFFF"/>
                </a:solidFill>
                <a:round/>
                <a:headEnd/>
                <a:tailEnd/>
              </a:ln>
            </p:spPr>
            <p:txBody>
              <a:bodyPr/>
              <a:lstStyle/>
              <a:p>
                <a:endParaRPr lang="zh-CN" altLang="en-US"/>
              </a:p>
            </p:txBody>
          </p:sp>
          <p:sp>
            <p:nvSpPr>
              <p:cNvPr id="43732" name="Line 724"/>
              <p:cNvSpPr>
                <a:spLocks noChangeShapeType="1"/>
              </p:cNvSpPr>
              <p:nvPr/>
            </p:nvSpPr>
            <p:spPr bwMode="auto">
              <a:xfrm flipV="1">
                <a:off x="5440" y="2141"/>
                <a:ext cx="1" cy="12"/>
              </a:xfrm>
              <a:prstGeom prst="line">
                <a:avLst/>
              </a:prstGeom>
              <a:noFill/>
              <a:ln w="6350">
                <a:solidFill>
                  <a:srgbClr val="FFFFFF"/>
                </a:solidFill>
                <a:round/>
                <a:headEnd/>
                <a:tailEnd/>
              </a:ln>
            </p:spPr>
            <p:txBody>
              <a:bodyPr/>
              <a:lstStyle/>
              <a:p>
                <a:endParaRPr lang="zh-CN" altLang="en-US"/>
              </a:p>
            </p:txBody>
          </p:sp>
          <p:sp>
            <p:nvSpPr>
              <p:cNvPr id="43733" name="Line 725"/>
              <p:cNvSpPr>
                <a:spLocks noChangeShapeType="1"/>
              </p:cNvSpPr>
              <p:nvPr/>
            </p:nvSpPr>
            <p:spPr bwMode="auto">
              <a:xfrm flipV="1">
                <a:off x="5440" y="2117"/>
                <a:ext cx="1" cy="12"/>
              </a:xfrm>
              <a:prstGeom prst="line">
                <a:avLst/>
              </a:prstGeom>
              <a:noFill/>
              <a:ln w="6350">
                <a:solidFill>
                  <a:srgbClr val="FFFFFF"/>
                </a:solidFill>
                <a:round/>
                <a:headEnd/>
                <a:tailEnd/>
              </a:ln>
            </p:spPr>
            <p:txBody>
              <a:bodyPr/>
              <a:lstStyle/>
              <a:p>
                <a:endParaRPr lang="zh-CN" altLang="en-US"/>
              </a:p>
            </p:txBody>
          </p:sp>
          <p:sp>
            <p:nvSpPr>
              <p:cNvPr id="43734" name="Line 726"/>
              <p:cNvSpPr>
                <a:spLocks noChangeShapeType="1"/>
              </p:cNvSpPr>
              <p:nvPr/>
            </p:nvSpPr>
            <p:spPr bwMode="auto">
              <a:xfrm flipV="1">
                <a:off x="5440" y="2093"/>
                <a:ext cx="1" cy="12"/>
              </a:xfrm>
              <a:prstGeom prst="line">
                <a:avLst/>
              </a:prstGeom>
              <a:noFill/>
              <a:ln w="6350">
                <a:solidFill>
                  <a:srgbClr val="FFFFFF"/>
                </a:solidFill>
                <a:round/>
                <a:headEnd/>
                <a:tailEnd/>
              </a:ln>
            </p:spPr>
            <p:txBody>
              <a:bodyPr/>
              <a:lstStyle/>
              <a:p>
                <a:endParaRPr lang="zh-CN" altLang="en-US"/>
              </a:p>
            </p:txBody>
          </p:sp>
          <p:sp>
            <p:nvSpPr>
              <p:cNvPr id="43735" name="Line 727"/>
              <p:cNvSpPr>
                <a:spLocks noChangeShapeType="1"/>
              </p:cNvSpPr>
              <p:nvPr/>
            </p:nvSpPr>
            <p:spPr bwMode="auto">
              <a:xfrm flipV="1">
                <a:off x="5440" y="2069"/>
                <a:ext cx="1" cy="12"/>
              </a:xfrm>
              <a:prstGeom prst="line">
                <a:avLst/>
              </a:prstGeom>
              <a:noFill/>
              <a:ln w="6350">
                <a:solidFill>
                  <a:srgbClr val="FFFFFF"/>
                </a:solidFill>
                <a:round/>
                <a:headEnd/>
                <a:tailEnd/>
              </a:ln>
            </p:spPr>
            <p:txBody>
              <a:bodyPr/>
              <a:lstStyle/>
              <a:p>
                <a:endParaRPr lang="zh-CN" altLang="en-US"/>
              </a:p>
            </p:txBody>
          </p:sp>
          <p:sp>
            <p:nvSpPr>
              <p:cNvPr id="43736" name="Line 728"/>
              <p:cNvSpPr>
                <a:spLocks noChangeShapeType="1"/>
              </p:cNvSpPr>
              <p:nvPr/>
            </p:nvSpPr>
            <p:spPr bwMode="auto">
              <a:xfrm flipV="1">
                <a:off x="5440" y="2045"/>
                <a:ext cx="1" cy="12"/>
              </a:xfrm>
              <a:prstGeom prst="line">
                <a:avLst/>
              </a:prstGeom>
              <a:noFill/>
              <a:ln w="6350">
                <a:solidFill>
                  <a:srgbClr val="FFFFFF"/>
                </a:solidFill>
                <a:round/>
                <a:headEnd/>
                <a:tailEnd/>
              </a:ln>
            </p:spPr>
            <p:txBody>
              <a:bodyPr/>
              <a:lstStyle/>
              <a:p>
                <a:endParaRPr lang="zh-CN" altLang="en-US"/>
              </a:p>
            </p:txBody>
          </p:sp>
          <p:sp>
            <p:nvSpPr>
              <p:cNvPr id="43737" name="Freeform 729"/>
              <p:cNvSpPr>
                <a:spLocks/>
              </p:cNvSpPr>
              <p:nvPr/>
            </p:nvSpPr>
            <p:spPr bwMode="auto">
              <a:xfrm>
                <a:off x="5431" y="2030"/>
                <a:ext cx="9" cy="3"/>
              </a:xfrm>
              <a:custGeom>
                <a:avLst/>
                <a:gdLst/>
                <a:ahLst/>
                <a:cxnLst>
                  <a:cxn ang="0">
                    <a:pos x="6" y="2"/>
                  </a:cxn>
                  <a:cxn ang="0">
                    <a:pos x="6" y="0"/>
                  </a:cxn>
                  <a:cxn ang="0">
                    <a:pos x="0" y="0"/>
                  </a:cxn>
                </a:cxnLst>
                <a:rect l="0" t="0" r="r" b="b"/>
                <a:pathLst>
                  <a:path w="6" h="2">
                    <a:moveTo>
                      <a:pt x="6" y="2"/>
                    </a:moveTo>
                    <a:lnTo>
                      <a:pt x="6" y="0"/>
                    </a:lnTo>
                    <a:lnTo>
                      <a:pt x="0" y="0"/>
                    </a:lnTo>
                  </a:path>
                </a:pathLst>
              </a:custGeom>
              <a:noFill/>
              <a:ln w="6350">
                <a:solidFill>
                  <a:srgbClr val="FFFFFF"/>
                </a:solidFill>
                <a:prstDash val="solid"/>
                <a:round/>
                <a:headEnd/>
                <a:tailEnd/>
              </a:ln>
            </p:spPr>
            <p:txBody>
              <a:bodyPr/>
              <a:lstStyle/>
              <a:p>
                <a:endParaRPr lang="zh-CN" altLang="en-US"/>
              </a:p>
            </p:txBody>
          </p:sp>
          <p:sp>
            <p:nvSpPr>
              <p:cNvPr id="43738" name="Line 730"/>
              <p:cNvSpPr>
                <a:spLocks noChangeShapeType="1"/>
              </p:cNvSpPr>
              <p:nvPr/>
            </p:nvSpPr>
            <p:spPr bwMode="auto">
              <a:xfrm flipH="1">
                <a:off x="5407" y="2030"/>
                <a:ext cx="12" cy="1"/>
              </a:xfrm>
              <a:prstGeom prst="line">
                <a:avLst/>
              </a:prstGeom>
              <a:noFill/>
              <a:ln w="6350">
                <a:solidFill>
                  <a:srgbClr val="FFFFFF"/>
                </a:solidFill>
                <a:round/>
                <a:headEnd/>
                <a:tailEnd/>
              </a:ln>
            </p:spPr>
            <p:txBody>
              <a:bodyPr/>
              <a:lstStyle/>
              <a:p>
                <a:endParaRPr lang="zh-CN" altLang="en-US"/>
              </a:p>
            </p:txBody>
          </p:sp>
          <p:sp>
            <p:nvSpPr>
              <p:cNvPr id="43739" name="Line 731"/>
              <p:cNvSpPr>
                <a:spLocks noChangeShapeType="1"/>
              </p:cNvSpPr>
              <p:nvPr/>
            </p:nvSpPr>
            <p:spPr bwMode="auto">
              <a:xfrm flipH="1">
                <a:off x="5383" y="2030"/>
                <a:ext cx="12" cy="1"/>
              </a:xfrm>
              <a:prstGeom prst="line">
                <a:avLst/>
              </a:prstGeom>
              <a:noFill/>
              <a:ln w="6350">
                <a:solidFill>
                  <a:srgbClr val="FFFFFF"/>
                </a:solidFill>
                <a:round/>
                <a:headEnd/>
                <a:tailEnd/>
              </a:ln>
            </p:spPr>
            <p:txBody>
              <a:bodyPr/>
              <a:lstStyle/>
              <a:p>
                <a:endParaRPr lang="zh-CN" altLang="en-US"/>
              </a:p>
            </p:txBody>
          </p:sp>
          <p:sp>
            <p:nvSpPr>
              <p:cNvPr id="43740" name="Line 732"/>
              <p:cNvSpPr>
                <a:spLocks noChangeShapeType="1"/>
              </p:cNvSpPr>
              <p:nvPr/>
            </p:nvSpPr>
            <p:spPr bwMode="auto">
              <a:xfrm flipH="1">
                <a:off x="5359" y="2030"/>
                <a:ext cx="12" cy="1"/>
              </a:xfrm>
              <a:prstGeom prst="line">
                <a:avLst/>
              </a:prstGeom>
              <a:noFill/>
              <a:ln w="6350">
                <a:solidFill>
                  <a:srgbClr val="FFFFFF"/>
                </a:solidFill>
                <a:round/>
                <a:headEnd/>
                <a:tailEnd/>
              </a:ln>
            </p:spPr>
            <p:txBody>
              <a:bodyPr/>
              <a:lstStyle/>
              <a:p>
                <a:endParaRPr lang="zh-CN" altLang="en-US"/>
              </a:p>
            </p:txBody>
          </p:sp>
          <p:sp>
            <p:nvSpPr>
              <p:cNvPr id="43741" name="Line 733"/>
              <p:cNvSpPr>
                <a:spLocks noChangeShapeType="1"/>
              </p:cNvSpPr>
              <p:nvPr/>
            </p:nvSpPr>
            <p:spPr bwMode="auto">
              <a:xfrm flipH="1">
                <a:off x="5335" y="2030"/>
                <a:ext cx="12" cy="1"/>
              </a:xfrm>
              <a:prstGeom prst="line">
                <a:avLst/>
              </a:prstGeom>
              <a:noFill/>
              <a:ln w="6350">
                <a:solidFill>
                  <a:srgbClr val="FFFFFF"/>
                </a:solidFill>
                <a:round/>
                <a:headEnd/>
                <a:tailEnd/>
              </a:ln>
            </p:spPr>
            <p:txBody>
              <a:bodyPr/>
              <a:lstStyle/>
              <a:p>
                <a:endParaRPr lang="zh-CN" altLang="en-US"/>
              </a:p>
            </p:txBody>
          </p:sp>
          <p:sp>
            <p:nvSpPr>
              <p:cNvPr id="43742" name="Line 734"/>
              <p:cNvSpPr>
                <a:spLocks noChangeShapeType="1"/>
              </p:cNvSpPr>
              <p:nvPr/>
            </p:nvSpPr>
            <p:spPr bwMode="auto">
              <a:xfrm flipH="1">
                <a:off x="5311" y="2030"/>
                <a:ext cx="12" cy="1"/>
              </a:xfrm>
              <a:prstGeom prst="line">
                <a:avLst/>
              </a:prstGeom>
              <a:noFill/>
              <a:ln w="6350">
                <a:solidFill>
                  <a:srgbClr val="FFFFFF"/>
                </a:solidFill>
                <a:round/>
                <a:headEnd/>
                <a:tailEnd/>
              </a:ln>
            </p:spPr>
            <p:txBody>
              <a:bodyPr/>
              <a:lstStyle/>
              <a:p>
                <a:endParaRPr lang="zh-CN" altLang="en-US"/>
              </a:p>
            </p:txBody>
          </p:sp>
          <p:sp>
            <p:nvSpPr>
              <p:cNvPr id="43743" name="Line 735"/>
              <p:cNvSpPr>
                <a:spLocks noChangeShapeType="1"/>
              </p:cNvSpPr>
              <p:nvPr/>
            </p:nvSpPr>
            <p:spPr bwMode="auto">
              <a:xfrm flipH="1">
                <a:off x="5287" y="2030"/>
                <a:ext cx="12" cy="1"/>
              </a:xfrm>
              <a:prstGeom prst="line">
                <a:avLst/>
              </a:prstGeom>
              <a:noFill/>
              <a:ln w="6350">
                <a:solidFill>
                  <a:srgbClr val="FFFFFF"/>
                </a:solidFill>
                <a:round/>
                <a:headEnd/>
                <a:tailEnd/>
              </a:ln>
            </p:spPr>
            <p:txBody>
              <a:bodyPr/>
              <a:lstStyle/>
              <a:p>
                <a:endParaRPr lang="zh-CN" altLang="en-US"/>
              </a:p>
            </p:txBody>
          </p:sp>
          <p:sp>
            <p:nvSpPr>
              <p:cNvPr id="43744" name="Line 736"/>
              <p:cNvSpPr>
                <a:spLocks noChangeShapeType="1"/>
              </p:cNvSpPr>
              <p:nvPr/>
            </p:nvSpPr>
            <p:spPr bwMode="auto">
              <a:xfrm flipH="1">
                <a:off x="5263" y="2030"/>
                <a:ext cx="12" cy="1"/>
              </a:xfrm>
              <a:prstGeom prst="line">
                <a:avLst/>
              </a:prstGeom>
              <a:noFill/>
              <a:ln w="6350">
                <a:solidFill>
                  <a:srgbClr val="FFFFFF"/>
                </a:solidFill>
                <a:round/>
                <a:headEnd/>
                <a:tailEnd/>
              </a:ln>
            </p:spPr>
            <p:txBody>
              <a:bodyPr/>
              <a:lstStyle/>
              <a:p>
                <a:endParaRPr lang="zh-CN" altLang="en-US"/>
              </a:p>
            </p:txBody>
          </p:sp>
          <p:sp>
            <p:nvSpPr>
              <p:cNvPr id="43745" name="Line 737"/>
              <p:cNvSpPr>
                <a:spLocks noChangeShapeType="1"/>
              </p:cNvSpPr>
              <p:nvPr/>
            </p:nvSpPr>
            <p:spPr bwMode="auto">
              <a:xfrm flipH="1">
                <a:off x="5239" y="2030"/>
                <a:ext cx="12" cy="1"/>
              </a:xfrm>
              <a:prstGeom prst="line">
                <a:avLst/>
              </a:prstGeom>
              <a:noFill/>
              <a:ln w="6350">
                <a:solidFill>
                  <a:srgbClr val="FFFFFF"/>
                </a:solidFill>
                <a:round/>
                <a:headEnd/>
                <a:tailEnd/>
              </a:ln>
            </p:spPr>
            <p:txBody>
              <a:bodyPr/>
              <a:lstStyle/>
              <a:p>
                <a:endParaRPr lang="zh-CN" altLang="en-US"/>
              </a:p>
            </p:txBody>
          </p:sp>
          <p:sp>
            <p:nvSpPr>
              <p:cNvPr id="43746" name="Line 738"/>
              <p:cNvSpPr>
                <a:spLocks noChangeShapeType="1"/>
              </p:cNvSpPr>
              <p:nvPr/>
            </p:nvSpPr>
            <p:spPr bwMode="auto">
              <a:xfrm flipH="1">
                <a:off x="5215" y="2030"/>
                <a:ext cx="12" cy="1"/>
              </a:xfrm>
              <a:prstGeom prst="line">
                <a:avLst/>
              </a:prstGeom>
              <a:noFill/>
              <a:ln w="6350">
                <a:solidFill>
                  <a:srgbClr val="FFFFFF"/>
                </a:solidFill>
                <a:round/>
                <a:headEnd/>
                <a:tailEnd/>
              </a:ln>
            </p:spPr>
            <p:txBody>
              <a:bodyPr/>
              <a:lstStyle/>
              <a:p>
                <a:endParaRPr lang="zh-CN" altLang="en-US"/>
              </a:p>
            </p:txBody>
          </p:sp>
          <p:sp>
            <p:nvSpPr>
              <p:cNvPr id="43747" name="Line 739"/>
              <p:cNvSpPr>
                <a:spLocks noChangeShapeType="1"/>
              </p:cNvSpPr>
              <p:nvPr/>
            </p:nvSpPr>
            <p:spPr bwMode="auto">
              <a:xfrm flipH="1">
                <a:off x="5191" y="2030"/>
                <a:ext cx="12" cy="1"/>
              </a:xfrm>
              <a:prstGeom prst="line">
                <a:avLst/>
              </a:prstGeom>
              <a:noFill/>
              <a:ln w="6350">
                <a:solidFill>
                  <a:srgbClr val="FFFFFF"/>
                </a:solidFill>
                <a:round/>
                <a:headEnd/>
                <a:tailEnd/>
              </a:ln>
            </p:spPr>
            <p:txBody>
              <a:bodyPr/>
              <a:lstStyle/>
              <a:p>
                <a:endParaRPr lang="zh-CN" altLang="en-US"/>
              </a:p>
            </p:txBody>
          </p:sp>
          <p:sp>
            <p:nvSpPr>
              <p:cNvPr id="43748" name="Line 740"/>
              <p:cNvSpPr>
                <a:spLocks noChangeShapeType="1"/>
              </p:cNvSpPr>
              <p:nvPr/>
            </p:nvSpPr>
            <p:spPr bwMode="auto">
              <a:xfrm flipH="1">
                <a:off x="5167" y="2030"/>
                <a:ext cx="12" cy="1"/>
              </a:xfrm>
              <a:prstGeom prst="line">
                <a:avLst/>
              </a:prstGeom>
              <a:noFill/>
              <a:ln w="6350">
                <a:solidFill>
                  <a:srgbClr val="FFFFFF"/>
                </a:solidFill>
                <a:round/>
                <a:headEnd/>
                <a:tailEnd/>
              </a:ln>
            </p:spPr>
            <p:txBody>
              <a:bodyPr/>
              <a:lstStyle/>
              <a:p>
                <a:endParaRPr lang="zh-CN" altLang="en-US"/>
              </a:p>
            </p:txBody>
          </p:sp>
          <p:sp>
            <p:nvSpPr>
              <p:cNvPr id="43749" name="Line 741"/>
              <p:cNvSpPr>
                <a:spLocks noChangeShapeType="1"/>
              </p:cNvSpPr>
              <p:nvPr/>
            </p:nvSpPr>
            <p:spPr bwMode="auto">
              <a:xfrm flipH="1">
                <a:off x="5143" y="2030"/>
                <a:ext cx="12" cy="1"/>
              </a:xfrm>
              <a:prstGeom prst="line">
                <a:avLst/>
              </a:prstGeom>
              <a:noFill/>
              <a:ln w="6350">
                <a:solidFill>
                  <a:srgbClr val="FFFFFF"/>
                </a:solidFill>
                <a:round/>
                <a:headEnd/>
                <a:tailEnd/>
              </a:ln>
            </p:spPr>
            <p:txBody>
              <a:bodyPr/>
              <a:lstStyle/>
              <a:p>
                <a:endParaRPr lang="zh-CN" altLang="en-US"/>
              </a:p>
            </p:txBody>
          </p:sp>
          <p:sp>
            <p:nvSpPr>
              <p:cNvPr id="43750" name="Line 742"/>
              <p:cNvSpPr>
                <a:spLocks noChangeShapeType="1"/>
              </p:cNvSpPr>
              <p:nvPr/>
            </p:nvSpPr>
            <p:spPr bwMode="auto">
              <a:xfrm flipH="1">
                <a:off x="5119" y="2030"/>
                <a:ext cx="12" cy="1"/>
              </a:xfrm>
              <a:prstGeom prst="line">
                <a:avLst/>
              </a:prstGeom>
              <a:noFill/>
              <a:ln w="6350">
                <a:solidFill>
                  <a:srgbClr val="FFFFFF"/>
                </a:solidFill>
                <a:round/>
                <a:headEnd/>
                <a:tailEnd/>
              </a:ln>
            </p:spPr>
            <p:txBody>
              <a:bodyPr/>
              <a:lstStyle/>
              <a:p>
                <a:endParaRPr lang="zh-CN" altLang="en-US"/>
              </a:p>
            </p:txBody>
          </p:sp>
          <p:sp>
            <p:nvSpPr>
              <p:cNvPr id="43751" name="Line 743"/>
              <p:cNvSpPr>
                <a:spLocks noChangeShapeType="1"/>
              </p:cNvSpPr>
              <p:nvPr/>
            </p:nvSpPr>
            <p:spPr bwMode="auto">
              <a:xfrm flipH="1">
                <a:off x="5095" y="2030"/>
                <a:ext cx="12" cy="1"/>
              </a:xfrm>
              <a:prstGeom prst="line">
                <a:avLst/>
              </a:prstGeom>
              <a:noFill/>
              <a:ln w="6350">
                <a:solidFill>
                  <a:srgbClr val="FFFFFF"/>
                </a:solidFill>
                <a:round/>
                <a:headEnd/>
                <a:tailEnd/>
              </a:ln>
            </p:spPr>
            <p:txBody>
              <a:bodyPr/>
              <a:lstStyle/>
              <a:p>
                <a:endParaRPr lang="zh-CN" altLang="en-US"/>
              </a:p>
            </p:txBody>
          </p:sp>
          <p:sp>
            <p:nvSpPr>
              <p:cNvPr id="43752" name="Line 744"/>
              <p:cNvSpPr>
                <a:spLocks noChangeShapeType="1"/>
              </p:cNvSpPr>
              <p:nvPr/>
            </p:nvSpPr>
            <p:spPr bwMode="auto">
              <a:xfrm flipH="1">
                <a:off x="5071" y="2030"/>
                <a:ext cx="12" cy="1"/>
              </a:xfrm>
              <a:prstGeom prst="line">
                <a:avLst/>
              </a:prstGeom>
              <a:noFill/>
              <a:ln w="6350">
                <a:solidFill>
                  <a:srgbClr val="FFFFFF"/>
                </a:solidFill>
                <a:round/>
                <a:headEnd/>
                <a:tailEnd/>
              </a:ln>
            </p:spPr>
            <p:txBody>
              <a:bodyPr/>
              <a:lstStyle/>
              <a:p>
                <a:endParaRPr lang="zh-CN" altLang="en-US"/>
              </a:p>
            </p:txBody>
          </p:sp>
          <p:sp>
            <p:nvSpPr>
              <p:cNvPr id="43753" name="Line 745"/>
              <p:cNvSpPr>
                <a:spLocks noChangeShapeType="1"/>
              </p:cNvSpPr>
              <p:nvPr/>
            </p:nvSpPr>
            <p:spPr bwMode="auto">
              <a:xfrm flipH="1">
                <a:off x="5047" y="2030"/>
                <a:ext cx="12" cy="1"/>
              </a:xfrm>
              <a:prstGeom prst="line">
                <a:avLst/>
              </a:prstGeom>
              <a:noFill/>
              <a:ln w="6350">
                <a:solidFill>
                  <a:srgbClr val="FFFFFF"/>
                </a:solidFill>
                <a:round/>
                <a:headEnd/>
                <a:tailEnd/>
              </a:ln>
            </p:spPr>
            <p:txBody>
              <a:bodyPr/>
              <a:lstStyle/>
              <a:p>
                <a:endParaRPr lang="zh-CN" altLang="en-US"/>
              </a:p>
            </p:txBody>
          </p:sp>
          <p:sp>
            <p:nvSpPr>
              <p:cNvPr id="43754" name="Line 746"/>
              <p:cNvSpPr>
                <a:spLocks noChangeShapeType="1"/>
              </p:cNvSpPr>
              <p:nvPr/>
            </p:nvSpPr>
            <p:spPr bwMode="auto">
              <a:xfrm flipH="1">
                <a:off x="5023" y="2030"/>
                <a:ext cx="12" cy="1"/>
              </a:xfrm>
              <a:prstGeom prst="line">
                <a:avLst/>
              </a:prstGeom>
              <a:noFill/>
              <a:ln w="6350">
                <a:solidFill>
                  <a:srgbClr val="FFFFFF"/>
                </a:solidFill>
                <a:round/>
                <a:headEnd/>
                <a:tailEnd/>
              </a:ln>
            </p:spPr>
            <p:txBody>
              <a:bodyPr/>
              <a:lstStyle/>
              <a:p>
                <a:endParaRPr lang="zh-CN" altLang="en-US"/>
              </a:p>
            </p:txBody>
          </p:sp>
          <p:sp>
            <p:nvSpPr>
              <p:cNvPr id="43755" name="Line 747"/>
              <p:cNvSpPr>
                <a:spLocks noChangeShapeType="1"/>
              </p:cNvSpPr>
              <p:nvPr/>
            </p:nvSpPr>
            <p:spPr bwMode="auto">
              <a:xfrm flipH="1">
                <a:off x="4999" y="2030"/>
                <a:ext cx="12" cy="1"/>
              </a:xfrm>
              <a:prstGeom prst="line">
                <a:avLst/>
              </a:prstGeom>
              <a:noFill/>
              <a:ln w="6350">
                <a:solidFill>
                  <a:srgbClr val="FFFFFF"/>
                </a:solidFill>
                <a:round/>
                <a:headEnd/>
                <a:tailEnd/>
              </a:ln>
            </p:spPr>
            <p:txBody>
              <a:bodyPr/>
              <a:lstStyle/>
              <a:p>
                <a:endParaRPr lang="zh-CN" altLang="en-US"/>
              </a:p>
            </p:txBody>
          </p:sp>
          <p:sp>
            <p:nvSpPr>
              <p:cNvPr id="43756" name="Line 748"/>
              <p:cNvSpPr>
                <a:spLocks noChangeShapeType="1"/>
              </p:cNvSpPr>
              <p:nvPr/>
            </p:nvSpPr>
            <p:spPr bwMode="auto">
              <a:xfrm>
                <a:off x="4990" y="2033"/>
                <a:ext cx="1" cy="12"/>
              </a:xfrm>
              <a:prstGeom prst="line">
                <a:avLst/>
              </a:prstGeom>
              <a:noFill/>
              <a:ln w="6350">
                <a:solidFill>
                  <a:srgbClr val="FFFFFF"/>
                </a:solidFill>
                <a:round/>
                <a:headEnd/>
                <a:tailEnd/>
              </a:ln>
            </p:spPr>
            <p:txBody>
              <a:bodyPr/>
              <a:lstStyle/>
              <a:p>
                <a:endParaRPr lang="zh-CN" altLang="en-US"/>
              </a:p>
            </p:txBody>
          </p:sp>
          <p:sp>
            <p:nvSpPr>
              <p:cNvPr id="43757" name="Line 749"/>
              <p:cNvSpPr>
                <a:spLocks noChangeShapeType="1"/>
              </p:cNvSpPr>
              <p:nvPr/>
            </p:nvSpPr>
            <p:spPr bwMode="auto">
              <a:xfrm>
                <a:off x="4990" y="2057"/>
                <a:ext cx="1" cy="12"/>
              </a:xfrm>
              <a:prstGeom prst="line">
                <a:avLst/>
              </a:prstGeom>
              <a:noFill/>
              <a:ln w="6350">
                <a:solidFill>
                  <a:srgbClr val="FFFFFF"/>
                </a:solidFill>
                <a:round/>
                <a:headEnd/>
                <a:tailEnd/>
              </a:ln>
            </p:spPr>
            <p:txBody>
              <a:bodyPr/>
              <a:lstStyle/>
              <a:p>
                <a:endParaRPr lang="zh-CN" altLang="en-US"/>
              </a:p>
            </p:txBody>
          </p:sp>
          <p:sp>
            <p:nvSpPr>
              <p:cNvPr id="43758" name="Line 750"/>
              <p:cNvSpPr>
                <a:spLocks noChangeShapeType="1"/>
              </p:cNvSpPr>
              <p:nvPr/>
            </p:nvSpPr>
            <p:spPr bwMode="auto">
              <a:xfrm>
                <a:off x="4990" y="2081"/>
                <a:ext cx="1" cy="12"/>
              </a:xfrm>
              <a:prstGeom prst="line">
                <a:avLst/>
              </a:prstGeom>
              <a:noFill/>
              <a:ln w="6350">
                <a:solidFill>
                  <a:srgbClr val="FFFFFF"/>
                </a:solidFill>
                <a:round/>
                <a:headEnd/>
                <a:tailEnd/>
              </a:ln>
            </p:spPr>
            <p:txBody>
              <a:bodyPr/>
              <a:lstStyle/>
              <a:p>
                <a:endParaRPr lang="zh-CN" altLang="en-US"/>
              </a:p>
            </p:txBody>
          </p:sp>
          <p:sp>
            <p:nvSpPr>
              <p:cNvPr id="43759" name="Line 751"/>
              <p:cNvSpPr>
                <a:spLocks noChangeShapeType="1"/>
              </p:cNvSpPr>
              <p:nvPr/>
            </p:nvSpPr>
            <p:spPr bwMode="auto">
              <a:xfrm>
                <a:off x="4990" y="2105"/>
                <a:ext cx="1" cy="12"/>
              </a:xfrm>
              <a:prstGeom prst="line">
                <a:avLst/>
              </a:prstGeom>
              <a:noFill/>
              <a:ln w="6350">
                <a:solidFill>
                  <a:srgbClr val="FFFFFF"/>
                </a:solidFill>
                <a:round/>
                <a:headEnd/>
                <a:tailEnd/>
              </a:ln>
            </p:spPr>
            <p:txBody>
              <a:bodyPr/>
              <a:lstStyle/>
              <a:p>
                <a:endParaRPr lang="zh-CN" altLang="en-US"/>
              </a:p>
            </p:txBody>
          </p:sp>
          <p:sp>
            <p:nvSpPr>
              <p:cNvPr id="43760" name="Line 752"/>
              <p:cNvSpPr>
                <a:spLocks noChangeShapeType="1"/>
              </p:cNvSpPr>
              <p:nvPr/>
            </p:nvSpPr>
            <p:spPr bwMode="auto">
              <a:xfrm>
                <a:off x="4990" y="2129"/>
                <a:ext cx="1" cy="12"/>
              </a:xfrm>
              <a:prstGeom prst="line">
                <a:avLst/>
              </a:prstGeom>
              <a:noFill/>
              <a:ln w="6350">
                <a:solidFill>
                  <a:srgbClr val="FFFFFF"/>
                </a:solidFill>
                <a:round/>
                <a:headEnd/>
                <a:tailEnd/>
              </a:ln>
            </p:spPr>
            <p:txBody>
              <a:bodyPr/>
              <a:lstStyle/>
              <a:p>
                <a:endParaRPr lang="zh-CN" altLang="en-US"/>
              </a:p>
            </p:txBody>
          </p:sp>
          <p:sp>
            <p:nvSpPr>
              <p:cNvPr id="43761" name="Line 753"/>
              <p:cNvSpPr>
                <a:spLocks noChangeShapeType="1"/>
              </p:cNvSpPr>
              <p:nvPr/>
            </p:nvSpPr>
            <p:spPr bwMode="auto">
              <a:xfrm>
                <a:off x="4990" y="2153"/>
                <a:ext cx="1" cy="12"/>
              </a:xfrm>
              <a:prstGeom prst="line">
                <a:avLst/>
              </a:prstGeom>
              <a:noFill/>
              <a:ln w="6350">
                <a:solidFill>
                  <a:srgbClr val="FFFFFF"/>
                </a:solidFill>
                <a:round/>
                <a:headEnd/>
                <a:tailEnd/>
              </a:ln>
            </p:spPr>
            <p:txBody>
              <a:bodyPr/>
              <a:lstStyle/>
              <a:p>
                <a:endParaRPr lang="zh-CN" altLang="en-US"/>
              </a:p>
            </p:txBody>
          </p:sp>
          <p:sp>
            <p:nvSpPr>
              <p:cNvPr id="43762" name="Line 754"/>
              <p:cNvSpPr>
                <a:spLocks noChangeShapeType="1"/>
              </p:cNvSpPr>
              <p:nvPr/>
            </p:nvSpPr>
            <p:spPr bwMode="auto">
              <a:xfrm>
                <a:off x="4990" y="2177"/>
                <a:ext cx="1" cy="12"/>
              </a:xfrm>
              <a:prstGeom prst="line">
                <a:avLst/>
              </a:prstGeom>
              <a:noFill/>
              <a:ln w="6350">
                <a:solidFill>
                  <a:srgbClr val="FFFFFF"/>
                </a:solidFill>
                <a:round/>
                <a:headEnd/>
                <a:tailEnd/>
              </a:ln>
            </p:spPr>
            <p:txBody>
              <a:bodyPr/>
              <a:lstStyle/>
              <a:p>
                <a:endParaRPr lang="zh-CN" altLang="en-US"/>
              </a:p>
            </p:txBody>
          </p:sp>
          <p:sp>
            <p:nvSpPr>
              <p:cNvPr id="43763" name="Line 755"/>
              <p:cNvSpPr>
                <a:spLocks noChangeShapeType="1"/>
              </p:cNvSpPr>
              <p:nvPr/>
            </p:nvSpPr>
            <p:spPr bwMode="auto">
              <a:xfrm>
                <a:off x="4990" y="2201"/>
                <a:ext cx="1" cy="12"/>
              </a:xfrm>
              <a:prstGeom prst="line">
                <a:avLst/>
              </a:prstGeom>
              <a:noFill/>
              <a:ln w="6350">
                <a:solidFill>
                  <a:srgbClr val="FFFFFF"/>
                </a:solidFill>
                <a:round/>
                <a:headEnd/>
                <a:tailEnd/>
              </a:ln>
            </p:spPr>
            <p:txBody>
              <a:bodyPr/>
              <a:lstStyle/>
              <a:p>
                <a:endParaRPr lang="zh-CN" altLang="en-US"/>
              </a:p>
            </p:txBody>
          </p:sp>
          <p:sp>
            <p:nvSpPr>
              <p:cNvPr id="43764" name="Line 756"/>
              <p:cNvSpPr>
                <a:spLocks noChangeShapeType="1"/>
              </p:cNvSpPr>
              <p:nvPr/>
            </p:nvSpPr>
            <p:spPr bwMode="auto">
              <a:xfrm>
                <a:off x="4990" y="2225"/>
                <a:ext cx="1" cy="12"/>
              </a:xfrm>
              <a:prstGeom prst="line">
                <a:avLst/>
              </a:prstGeom>
              <a:noFill/>
              <a:ln w="6350">
                <a:solidFill>
                  <a:srgbClr val="FFFFFF"/>
                </a:solidFill>
                <a:round/>
                <a:headEnd/>
                <a:tailEnd/>
              </a:ln>
            </p:spPr>
            <p:txBody>
              <a:bodyPr/>
              <a:lstStyle/>
              <a:p>
                <a:endParaRPr lang="zh-CN" altLang="en-US"/>
              </a:p>
            </p:txBody>
          </p:sp>
          <p:sp>
            <p:nvSpPr>
              <p:cNvPr id="43765" name="Line 757"/>
              <p:cNvSpPr>
                <a:spLocks noChangeShapeType="1"/>
              </p:cNvSpPr>
              <p:nvPr/>
            </p:nvSpPr>
            <p:spPr bwMode="auto">
              <a:xfrm>
                <a:off x="4990" y="2249"/>
                <a:ext cx="1" cy="6"/>
              </a:xfrm>
              <a:prstGeom prst="line">
                <a:avLst/>
              </a:prstGeom>
              <a:noFill/>
              <a:ln w="6350">
                <a:solidFill>
                  <a:srgbClr val="FFFFFF"/>
                </a:solidFill>
                <a:round/>
                <a:headEnd/>
                <a:tailEnd/>
              </a:ln>
            </p:spPr>
            <p:txBody>
              <a:bodyPr/>
              <a:lstStyle/>
              <a:p>
                <a:endParaRPr lang="zh-CN" altLang="en-US"/>
              </a:p>
            </p:txBody>
          </p:sp>
          <p:sp>
            <p:nvSpPr>
              <p:cNvPr id="43766" name="Freeform 758"/>
              <p:cNvSpPr>
                <a:spLocks/>
              </p:cNvSpPr>
              <p:nvPr/>
            </p:nvSpPr>
            <p:spPr bwMode="auto">
              <a:xfrm>
                <a:off x="4990" y="1974"/>
                <a:ext cx="450" cy="113"/>
              </a:xfrm>
              <a:custGeom>
                <a:avLst/>
                <a:gdLst/>
                <a:ahLst/>
                <a:cxnLst>
                  <a:cxn ang="0">
                    <a:pos x="0" y="56"/>
                  </a:cxn>
                  <a:cxn ang="0">
                    <a:pos x="3" y="47"/>
                  </a:cxn>
                  <a:cxn ang="0">
                    <a:pos x="12" y="38"/>
                  </a:cxn>
                  <a:cxn ang="0">
                    <a:pos x="26" y="30"/>
                  </a:cxn>
                  <a:cxn ang="0">
                    <a:pos x="44" y="23"/>
                  </a:cxn>
                  <a:cxn ang="0">
                    <a:pos x="66" y="17"/>
                  </a:cxn>
                  <a:cxn ang="0">
                    <a:pos x="93" y="11"/>
                  </a:cxn>
                  <a:cxn ang="0">
                    <a:pos x="123" y="6"/>
                  </a:cxn>
                  <a:cxn ang="0">
                    <a:pos x="156" y="2"/>
                  </a:cxn>
                  <a:cxn ang="0">
                    <a:pos x="191" y="0"/>
                  </a:cxn>
                  <a:cxn ang="0">
                    <a:pos x="225" y="0"/>
                  </a:cxn>
                  <a:cxn ang="0">
                    <a:pos x="261" y="0"/>
                  </a:cxn>
                  <a:cxn ang="0">
                    <a:pos x="296" y="2"/>
                  </a:cxn>
                  <a:cxn ang="0">
                    <a:pos x="327" y="6"/>
                  </a:cxn>
                  <a:cxn ang="0">
                    <a:pos x="359" y="11"/>
                  </a:cxn>
                  <a:cxn ang="0">
                    <a:pos x="384" y="17"/>
                  </a:cxn>
                  <a:cxn ang="0">
                    <a:pos x="408" y="23"/>
                  </a:cxn>
                  <a:cxn ang="0">
                    <a:pos x="426" y="30"/>
                  </a:cxn>
                  <a:cxn ang="0">
                    <a:pos x="440" y="38"/>
                  </a:cxn>
                  <a:cxn ang="0">
                    <a:pos x="449" y="47"/>
                  </a:cxn>
                  <a:cxn ang="0">
                    <a:pos x="450" y="56"/>
                  </a:cxn>
                  <a:cxn ang="0">
                    <a:pos x="449" y="65"/>
                  </a:cxn>
                  <a:cxn ang="0">
                    <a:pos x="440" y="74"/>
                  </a:cxn>
                  <a:cxn ang="0">
                    <a:pos x="426" y="81"/>
                  </a:cxn>
                  <a:cxn ang="0">
                    <a:pos x="408" y="89"/>
                  </a:cxn>
                  <a:cxn ang="0">
                    <a:pos x="384" y="96"/>
                  </a:cxn>
                  <a:cxn ang="0">
                    <a:pos x="359" y="101"/>
                  </a:cxn>
                  <a:cxn ang="0">
                    <a:pos x="327" y="105"/>
                  </a:cxn>
                  <a:cxn ang="0">
                    <a:pos x="296" y="110"/>
                  </a:cxn>
                  <a:cxn ang="0">
                    <a:pos x="261" y="111"/>
                  </a:cxn>
                  <a:cxn ang="0">
                    <a:pos x="225" y="113"/>
                  </a:cxn>
                  <a:cxn ang="0">
                    <a:pos x="191" y="111"/>
                  </a:cxn>
                  <a:cxn ang="0">
                    <a:pos x="156" y="110"/>
                  </a:cxn>
                  <a:cxn ang="0">
                    <a:pos x="123" y="105"/>
                  </a:cxn>
                  <a:cxn ang="0">
                    <a:pos x="93" y="101"/>
                  </a:cxn>
                  <a:cxn ang="0">
                    <a:pos x="66" y="96"/>
                  </a:cxn>
                  <a:cxn ang="0">
                    <a:pos x="44" y="89"/>
                  </a:cxn>
                  <a:cxn ang="0">
                    <a:pos x="26" y="81"/>
                  </a:cxn>
                  <a:cxn ang="0">
                    <a:pos x="12" y="74"/>
                  </a:cxn>
                  <a:cxn ang="0">
                    <a:pos x="3" y="65"/>
                  </a:cxn>
                  <a:cxn ang="0">
                    <a:pos x="0" y="56"/>
                  </a:cxn>
                </a:cxnLst>
                <a:rect l="0" t="0" r="r" b="b"/>
                <a:pathLst>
                  <a:path w="450" h="113">
                    <a:moveTo>
                      <a:pt x="0" y="56"/>
                    </a:moveTo>
                    <a:lnTo>
                      <a:pt x="3" y="47"/>
                    </a:lnTo>
                    <a:lnTo>
                      <a:pt x="12" y="38"/>
                    </a:lnTo>
                    <a:lnTo>
                      <a:pt x="26" y="30"/>
                    </a:lnTo>
                    <a:lnTo>
                      <a:pt x="44" y="23"/>
                    </a:lnTo>
                    <a:lnTo>
                      <a:pt x="66" y="17"/>
                    </a:lnTo>
                    <a:lnTo>
                      <a:pt x="93" y="11"/>
                    </a:lnTo>
                    <a:lnTo>
                      <a:pt x="123" y="6"/>
                    </a:lnTo>
                    <a:lnTo>
                      <a:pt x="156" y="2"/>
                    </a:lnTo>
                    <a:lnTo>
                      <a:pt x="191" y="0"/>
                    </a:lnTo>
                    <a:lnTo>
                      <a:pt x="225" y="0"/>
                    </a:lnTo>
                    <a:lnTo>
                      <a:pt x="261" y="0"/>
                    </a:lnTo>
                    <a:lnTo>
                      <a:pt x="296" y="2"/>
                    </a:lnTo>
                    <a:lnTo>
                      <a:pt x="327" y="6"/>
                    </a:lnTo>
                    <a:lnTo>
                      <a:pt x="359" y="11"/>
                    </a:lnTo>
                    <a:lnTo>
                      <a:pt x="384" y="17"/>
                    </a:lnTo>
                    <a:lnTo>
                      <a:pt x="408" y="23"/>
                    </a:lnTo>
                    <a:lnTo>
                      <a:pt x="426" y="30"/>
                    </a:lnTo>
                    <a:lnTo>
                      <a:pt x="440" y="38"/>
                    </a:lnTo>
                    <a:lnTo>
                      <a:pt x="449" y="47"/>
                    </a:lnTo>
                    <a:lnTo>
                      <a:pt x="450" y="56"/>
                    </a:lnTo>
                    <a:lnTo>
                      <a:pt x="449" y="65"/>
                    </a:lnTo>
                    <a:lnTo>
                      <a:pt x="440" y="74"/>
                    </a:lnTo>
                    <a:lnTo>
                      <a:pt x="426" y="81"/>
                    </a:lnTo>
                    <a:lnTo>
                      <a:pt x="408" y="89"/>
                    </a:lnTo>
                    <a:lnTo>
                      <a:pt x="384" y="96"/>
                    </a:lnTo>
                    <a:lnTo>
                      <a:pt x="359" y="101"/>
                    </a:lnTo>
                    <a:lnTo>
                      <a:pt x="327" y="105"/>
                    </a:lnTo>
                    <a:lnTo>
                      <a:pt x="296" y="110"/>
                    </a:lnTo>
                    <a:lnTo>
                      <a:pt x="261" y="111"/>
                    </a:lnTo>
                    <a:lnTo>
                      <a:pt x="225" y="113"/>
                    </a:lnTo>
                    <a:lnTo>
                      <a:pt x="191" y="111"/>
                    </a:lnTo>
                    <a:lnTo>
                      <a:pt x="156" y="110"/>
                    </a:lnTo>
                    <a:lnTo>
                      <a:pt x="123" y="105"/>
                    </a:lnTo>
                    <a:lnTo>
                      <a:pt x="93" y="101"/>
                    </a:lnTo>
                    <a:lnTo>
                      <a:pt x="66" y="96"/>
                    </a:lnTo>
                    <a:lnTo>
                      <a:pt x="44" y="89"/>
                    </a:lnTo>
                    <a:lnTo>
                      <a:pt x="26" y="81"/>
                    </a:lnTo>
                    <a:lnTo>
                      <a:pt x="12" y="74"/>
                    </a:lnTo>
                    <a:lnTo>
                      <a:pt x="3" y="65"/>
                    </a:lnTo>
                    <a:lnTo>
                      <a:pt x="0" y="56"/>
                    </a:lnTo>
                    <a:close/>
                  </a:path>
                </a:pathLst>
              </a:custGeom>
              <a:solidFill>
                <a:srgbClr val="FFFFFF"/>
              </a:solidFill>
              <a:ln w="9525">
                <a:noFill/>
                <a:round/>
                <a:headEnd/>
                <a:tailEnd/>
              </a:ln>
            </p:spPr>
            <p:txBody>
              <a:bodyPr/>
              <a:lstStyle/>
              <a:p>
                <a:endParaRPr lang="zh-CN" altLang="en-US"/>
              </a:p>
            </p:txBody>
          </p:sp>
          <p:sp>
            <p:nvSpPr>
              <p:cNvPr id="43767" name="Freeform 759"/>
              <p:cNvSpPr>
                <a:spLocks/>
              </p:cNvSpPr>
              <p:nvPr/>
            </p:nvSpPr>
            <p:spPr bwMode="auto">
              <a:xfrm>
                <a:off x="4990" y="2019"/>
                <a:ext cx="5" cy="11"/>
              </a:xfrm>
              <a:custGeom>
                <a:avLst/>
                <a:gdLst/>
                <a:ahLst/>
                <a:cxnLst>
                  <a:cxn ang="0">
                    <a:pos x="0" y="7"/>
                  </a:cxn>
                  <a:cxn ang="0">
                    <a:pos x="2" y="1"/>
                  </a:cxn>
                  <a:cxn ang="0">
                    <a:pos x="3" y="0"/>
                  </a:cxn>
                </a:cxnLst>
                <a:rect l="0" t="0" r="r" b="b"/>
                <a:pathLst>
                  <a:path w="3" h="7">
                    <a:moveTo>
                      <a:pt x="0" y="7"/>
                    </a:moveTo>
                    <a:lnTo>
                      <a:pt x="2" y="1"/>
                    </a:lnTo>
                    <a:lnTo>
                      <a:pt x="3" y="0"/>
                    </a:lnTo>
                  </a:path>
                </a:pathLst>
              </a:custGeom>
              <a:noFill/>
              <a:ln w="6350">
                <a:solidFill>
                  <a:srgbClr val="000000"/>
                </a:solidFill>
                <a:prstDash val="solid"/>
                <a:round/>
                <a:headEnd/>
                <a:tailEnd/>
              </a:ln>
            </p:spPr>
            <p:txBody>
              <a:bodyPr/>
              <a:lstStyle/>
              <a:p>
                <a:endParaRPr lang="zh-CN" altLang="en-US"/>
              </a:p>
            </p:txBody>
          </p:sp>
          <p:sp>
            <p:nvSpPr>
              <p:cNvPr id="43768" name="Line 760"/>
              <p:cNvSpPr>
                <a:spLocks noChangeShapeType="1"/>
              </p:cNvSpPr>
              <p:nvPr/>
            </p:nvSpPr>
            <p:spPr bwMode="auto">
              <a:xfrm flipV="1">
                <a:off x="5004" y="2006"/>
                <a:ext cx="10" cy="6"/>
              </a:xfrm>
              <a:prstGeom prst="line">
                <a:avLst/>
              </a:prstGeom>
              <a:noFill/>
              <a:ln w="6350">
                <a:solidFill>
                  <a:srgbClr val="000000"/>
                </a:solidFill>
                <a:round/>
                <a:headEnd/>
                <a:tailEnd/>
              </a:ln>
            </p:spPr>
            <p:txBody>
              <a:bodyPr/>
              <a:lstStyle/>
              <a:p>
                <a:endParaRPr lang="zh-CN" altLang="en-US"/>
              </a:p>
            </p:txBody>
          </p:sp>
          <p:sp>
            <p:nvSpPr>
              <p:cNvPr id="43769" name="Freeform 761"/>
              <p:cNvSpPr>
                <a:spLocks/>
              </p:cNvSpPr>
              <p:nvPr/>
            </p:nvSpPr>
            <p:spPr bwMode="auto">
              <a:xfrm>
                <a:off x="5025" y="1997"/>
                <a:ext cx="12" cy="3"/>
              </a:xfrm>
              <a:custGeom>
                <a:avLst/>
                <a:gdLst/>
                <a:ahLst/>
                <a:cxnLst>
                  <a:cxn ang="0">
                    <a:pos x="0" y="2"/>
                  </a:cxn>
                  <a:cxn ang="0">
                    <a:pos x="6" y="0"/>
                  </a:cxn>
                  <a:cxn ang="0">
                    <a:pos x="8" y="0"/>
                  </a:cxn>
                </a:cxnLst>
                <a:rect l="0" t="0" r="r" b="b"/>
                <a:pathLst>
                  <a:path w="8" h="2">
                    <a:moveTo>
                      <a:pt x="0" y="2"/>
                    </a:moveTo>
                    <a:lnTo>
                      <a:pt x="6" y="0"/>
                    </a:lnTo>
                    <a:lnTo>
                      <a:pt x="8" y="0"/>
                    </a:lnTo>
                  </a:path>
                </a:pathLst>
              </a:custGeom>
              <a:noFill/>
              <a:ln w="6350">
                <a:solidFill>
                  <a:srgbClr val="000000"/>
                </a:solidFill>
                <a:prstDash val="solid"/>
                <a:round/>
                <a:headEnd/>
                <a:tailEnd/>
              </a:ln>
            </p:spPr>
            <p:txBody>
              <a:bodyPr/>
              <a:lstStyle/>
              <a:p>
                <a:endParaRPr lang="zh-CN" altLang="en-US"/>
              </a:p>
            </p:txBody>
          </p:sp>
          <p:sp>
            <p:nvSpPr>
              <p:cNvPr id="43770" name="Freeform 762"/>
              <p:cNvSpPr>
                <a:spLocks/>
              </p:cNvSpPr>
              <p:nvPr/>
            </p:nvSpPr>
            <p:spPr bwMode="auto">
              <a:xfrm>
                <a:off x="5049" y="1989"/>
                <a:ext cx="12" cy="3"/>
              </a:xfrm>
              <a:custGeom>
                <a:avLst/>
                <a:gdLst/>
                <a:ahLst/>
                <a:cxnLst>
                  <a:cxn ang="0">
                    <a:pos x="0" y="2"/>
                  </a:cxn>
                  <a:cxn ang="0">
                    <a:pos x="5" y="1"/>
                  </a:cxn>
                  <a:cxn ang="0">
                    <a:pos x="8" y="0"/>
                  </a:cxn>
                </a:cxnLst>
                <a:rect l="0" t="0" r="r" b="b"/>
                <a:pathLst>
                  <a:path w="8" h="2">
                    <a:moveTo>
                      <a:pt x="0" y="2"/>
                    </a:moveTo>
                    <a:lnTo>
                      <a:pt x="5" y="1"/>
                    </a:lnTo>
                    <a:lnTo>
                      <a:pt x="8" y="0"/>
                    </a:lnTo>
                  </a:path>
                </a:pathLst>
              </a:custGeom>
              <a:noFill/>
              <a:ln w="6350">
                <a:solidFill>
                  <a:srgbClr val="000000"/>
                </a:solidFill>
                <a:prstDash val="solid"/>
                <a:round/>
                <a:headEnd/>
                <a:tailEnd/>
              </a:ln>
            </p:spPr>
            <p:txBody>
              <a:bodyPr/>
              <a:lstStyle/>
              <a:p>
                <a:endParaRPr lang="zh-CN" altLang="en-US"/>
              </a:p>
            </p:txBody>
          </p:sp>
          <p:sp>
            <p:nvSpPr>
              <p:cNvPr id="43771" name="Freeform 763"/>
              <p:cNvSpPr>
                <a:spLocks/>
              </p:cNvSpPr>
              <p:nvPr/>
            </p:nvSpPr>
            <p:spPr bwMode="auto">
              <a:xfrm>
                <a:off x="5073" y="1985"/>
                <a:ext cx="12" cy="3"/>
              </a:xfrm>
              <a:custGeom>
                <a:avLst/>
                <a:gdLst/>
                <a:ahLst/>
                <a:cxnLst>
                  <a:cxn ang="0">
                    <a:pos x="0" y="2"/>
                  </a:cxn>
                  <a:cxn ang="0">
                    <a:pos x="7" y="0"/>
                  </a:cxn>
                  <a:cxn ang="0">
                    <a:pos x="8" y="0"/>
                  </a:cxn>
                </a:cxnLst>
                <a:rect l="0" t="0" r="r" b="b"/>
                <a:pathLst>
                  <a:path w="8" h="2">
                    <a:moveTo>
                      <a:pt x="0" y="2"/>
                    </a:moveTo>
                    <a:lnTo>
                      <a:pt x="7" y="0"/>
                    </a:lnTo>
                    <a:lnTo>
                      <a:pt x="8" y="0"/>
                    </a:lnTo>
                  </a:path>
                </a:pathLst>
              </a:custGeom>
              <a:noFill/>
              <a:ln w="6350">
                <a:solidFill>
                  <a:srgbClr val="000000"/>
                </a:solidFill>
                <a:prstDash val="solid"/>
                <a:round/>
                <a:headEnd/>
                <a:tailEnd/>
              </a:ln>
            </p:spPr>
            <p:txBody>
              <a:bodyPr/>
              <a:lstStyle/>
              <a:p>
                <a:endParaRPr lang="zh-CN" altLang="en-US"/>
              </a:p>
            </p:txBody>
          </p:sp>
          <p:sp>
            <p:nvSpPr>
              <p:cNvPr id="43772" name="Line 764"/>
              <p:cNvSpPr>
                <a:spLocks noChangeShapeType="1"/>
              </p:cNvSpPr>
              <p:nvPr/>
            </p:nvSpPr>
            <p:spPr bwMode="auto">
              <a:xfrm flipV="1">
                <a:off x="5097" y="1980"/>
                <a:ext cx="12" cy="3"/>
              </a:xfrm>
              <a:prstGeom prst="line">
                <a:avLst/>
              </a:prstGeom>
              <a:noFill/>
              <a:ln w="6350">
                <a:solidFill>
                  <a:srgbClr val="000000"/>
                </a:solidFill>
                <a:round/>
                <a:headEnd/>
                <a:tailEnd/>
              </a:ln>
            </p:spPr>
            <p:txBody>
              <a:bodyPr/>
              <a:lstStyle/>
              <a:p>
                <a:endParaRPr lang="zh-CN" altLang="en-US"/>
              </a:p>
            </p:txBody>
          </p:sp>
          <p:sp>
            <p:nvSpPr>
              <p:cNvPr id="43773" name="Line 765"/>
              <p:cNvSpPr>
                <a:spLocks noChangeShapeType="1"/>
              </p:cNvSpPr>
              <p:nvPr/>
            </p:nvSpPr>
            <p:spPr bwMode="auto">
              <a:xfrm flipV="1">
                <a:off x="5121" y="1977"/>
                <a:ext cx="12" cy="2"/>
              </a:xfrm>
              <a:prstGeom prst="line">
                <a:avLst/>
              </a:prstGeom>
              <a:noFill/>
              <a:ln w="6350">
                <a:solidFill>
                  <a:srgbClr val="000000"/>
                </a:solidFill>
                <a:round/>
                <a:headEnd/>
                <a:tailEnd/>
              </a:ln>
            </p:spPr>
            <p:txBody>
              <a:bodyPr/>
              <a:lstStyle/>
              <a:p>
                <a:endParaRPr lang="zh-CN" altLang="en-US"/>
              </a:p>
            </p:txBody>
          </p:sp>
          <p:sp>
            <p:nvSpPr>
              <p:cNvPr id="43774" name="Freeform 766"/>
              <p:cNvSpPr>
                <a:spLocks/>
              </p:cNvSpPr>
              <p:nvPr/>
            </p:nvSpPr>
            <p:spPr bwMode="auto">
              <a:xfrm>
                <a:off x="5145" y="1976"/>
                <a:ext cx="12" cy="1"/>
              </a:xfrm>
              <a:custGeom>
                <a:avLst/>
                <a:gdLst/>
                <a:ahLst/>
                <a:cxnLst>
                  <a:cxn ang="0">
                    <a:pos x="0" y="0"/>
                  </a:cxn>
                  <a:cxn ang="0">
                    <a:pos x="1" y="0"/>
                  </a:cxn>
                  <a:cxn ang="0">
                    <a:pos x="8" y="0"/>
                  </a:cxn>
                </a:cxnLst>
                <a:rect l="0" t="0" r="r" b="b"/>
                <a:pathLst>
                  <a:path w="8">
                    <a:moveTo>
                      <a:pt x="0" y="0"/>
                    </a:moveTo>
                    <a:lnTo>
                      <a:pt x="1" y="0"/>
                    </a:lnTo>
                    <a:lnTo>
                      <a:pt x="8" y="0"/>
                    </a:lnTo>
                  </a:path>
                </a:pathLst>
              </a:custGeom>
              <a:noFill/>
              <a:ln w="6350">
                <a:solidFill>
                  <a:srgbClr val="000000"/>
                </a:solidFill>
                <a:prstDash val="solid"/>
                <a:round/>
                <a:headEnd/>
                <a:tailEnd/>
              </a:ln>
            </p:spPr>
            <p:txBody>
              <a:bodyPr/>
              <a:lstStyle/>
              <a:p>
                <a:endParaRPr lang="zh-CN" altLang="en-US"/>
              </a:p>
            </p:txBody>
          </p:sp>
          <p:sp>
            <p:nvSpPr>
              <p:cNvPr id="43775" name="Line 767"/>
              <p:cNvSpPr>
                <a:spLocks noChangeShapeType="1"/>
              </p:cNvSpPr>
              <p:nvPr/>
            </p:nvSpPr>
            <p:spPr bwMode="auto">
              <a:xfrm>
                <a:off x="5169" y="1974"/>
                <a:ext cx="12" cy="1"/>
              </a:xfrm>
              <a:prstGeom prst="line">
                <a:avLst/>
              </a:prstGeom>
              <a:noFill/>
              <a:ln w="6350">
                <a:solidFill>
                  <a:srgbClr val="000000"/>
                </a:solidFill>
                <a:round/>
                <a:headEnd/>
                <a:tailEnd/>
              </a:ln>
            </p:spPr>
            <p:txBody>
              <a:bodyPr/>
              <a:lstStyle/>
              <a:p>
                <a:endParaRPr lang="zh-CN" altLang="en-US"/>
              </a:p>
            </p:txBody>
          </p:sp>
          <p:sp>
            <p:nvSpPr>
              <p:cNvPr id="43776" name="Line 768"/>
              <p:cNvSpPr>
                <a:spLocks noChangeShapeType="1"/>
              </p:cNvSpPr>
              <p:nvPr/>
            </p:nvSpPr>
            <p:spPr bwMode="auto">
              <a:xfrm>
                <a:off x="5193" y="1974"/>
                <a:ext cx="12" cy="1"/>
              </a:xfrm>
              <a:prstGeom prst="line">
                <a:avLst/>
              </a:prstGeom>
              <a:noFill/>
              <a:ln w="6350">
                <a:solidFill>
                  <a:srgbClr val="000000"/>
                </a:solidFill>
                <a:round/>
                <a:headEnd/>
                <a:tailEnd/>
              </a:ln>
            </p:spPr>
            <p:txBody>
              <a:bodyPr/>
              <a:lstStyle/>
              <a:p>
                <a:endParaRPr lang="zh-CN" altLang="en-US"/>
              </a:p>
            </p:txBody>
          </p:sp>
          <p:sp>
            <p:nvSpPr>
              <p:cNvPr id="43777" name="Line 769"/>
              <p:cNvSpPr>
                <a:spLocks noChangeShapeType="1"/>
              </p:cNvSpPr>
              <p:nvPr/>
            </p:nvSpPr>
            <p:spPr bwMode="auto">
              <a:xfrm>
                <a:off x="5217" y="1974"/>
                <a:ext cx="12" cy="1"/>
              </a:xfrm>
              <a:prstGeom prst="line">
                <a:avLst/>
              </a:prstGeom>
              <a:noFill/>
              <a:ln w="6350">
                <a:solidFill>
                  <a:srgbClr val="000000"/>
                </a:solidFill>
                <a:round/>
                <a:headEnd/>
                <a:tailEnd/>
              </a:ln>
            </p:spPr>
            <p:txBody>
              <a:bodyPr/>
              <a:lstStyle/>
              <a:p>
                <a:endParaRPr lang="zh-CN" altLang="en-US"/>
              </a:p>
            </p:txBody>
          </p:sp>
          <p:sp>
            <p:nvSpPr>
              <p:cNvPr id="43778" name="Freeform 770"/>
              <p:cNvSpPr>
                <a:spLocks/>
              </p:cNvSpPr>
              <p:nvPr/>
            </p:nvSpPr>
            <p:spPr bwMode="auto">
              <a:xfrm>
                <a:off x="5241" y="1974"/>
                <a:ext cx="12" cy="1"/>
              </a:xfrm>
              <a:custGeom>
                <a:avLst/>
                <a:gdLst/>
                <a:ahLst/>
                <a:cxnLst>
                  <a:cxn ang="0">
                    <a:pos x="0" y="0"/>
                  </a:cxn>
                  <a:cxn ang="0">
                    <a:pos x="7" y="0"/>
                  </a:cxn>
                  <a:cxn ang="0">
                    <a:pos x="8" y="0"/>
                  </a:cxn>
                </a:cxnLst>
                <a:rect l="0" t="0" r="r" b="b"/>
                <a:pathLst>
                  <a:path w="8">
                    <a:moveTo>
                      <a:pt x="0" y="0"/>
                    </a:moveTo>
                    <a:lnTo>
                      <a:pt x="7" y="0"/>
                    </a:lnTo>
                    <a:lnTo>
                      <a:pt x="8" y="0"/>
                    </a:lnTo>
                  </a:path>
                </a:pathLst>
              </a:custGeom>
              <a:noFill/>
              <a:ln w="6350">
                <a:solidFill>
                  <a:srgbClr val="000000"/>
                </a:solidFill>
                <a:prstDash val="solid"/>
                <a:round/>
                <a:headEnd/>
                <a:tailEnd/>
              </a:ln>
            </p:spPr>
            <p:txBody>
              <a:bodyPr/>
              <a:lstStyle/>
              <a:p>
                <a:endParaRPr lang="zh-CN" altLang="en-US"/>
              </a:p>
            </p:txBody>
          </p:sp>
          <p:sp>
            <p:nvSpPr>
              <p:cNvPr id="43779" name="Line 771"/>
              <p:cNvSpPr>
                <a:spLocks noChangeShapeType="1"/>
              </p:cNvSpPr>
              <p:nvPr/>
            </p:nvSpPr>
            <p:spPr bwMode="auto">
              <a:xfrm>
                <a:off x="5265" y="1974"/>
                <a:ext cx="12" cy="2"/>
              </a:xfrm>
              <a:prstGeom prst="line">
                <a:avLst/>
              </a:prstGeom>
              <a:noFill/>
              <a:ln w="6350">
                <a:solidFill>
                  <a:srgbClr val="000000"/>
                </a:solidFill>
                <a:round/>
                <a:headEnd/>
                <a:tailEnd/>
              </a:ln>
            </p:spPr>
            <p:txBody>
              <a:bodyPr/>
              <a:lstStyle/>
              <a:p>
                <a:endParaRPr lang="zh-CN" altLang="en-US"/>
              </a:p>
            </p:txBody>
          </p:sp>
          <p:sp>
            <p:nvSpPr>
              <p:cNvPr id="43780" name="Line 772"/>
              <p:cNvSpPr>
                <a:spLocks noChangeShapeType="1"/>
              </p:cNvSpPr>
              <p:nvPr/>
            </p:nvSpPr>
            <p:spPr bwMode="auto">
              <a:xfrm>
                <a:off x="5289" y="1976"/>
                <a:ext cx="12" cy="1"/>
              </a:xfrm>
              <a:prstGeom prst="line">
                <a:avLst/>
              </a:prstGeom>
              <a:noFill/>
              <a:ln w="6350">
                <a:solidFill>
                  <a:srgbClr val="000000"/>
                </a:solidFill>
                <a:round/>
                <a:headEnd/>
                <a:tailEnd/>
              </a:ln>
            </p:spPr>
            <p:txBody>
              <a:bodyPr/>
              <a:lstStyle/>
              <a:p>
                <a:endParaRPr lang="zh-CN" altLang="en-US"/>
              </a:p>
            </p:txBody>
          </p:sp>
          <p:sp>
            <p:nvSpPr>
              <p:cNvPr id="43781" name="Freeform 773"/>
              <p:cNvSpPr>
                <a:spLocks/>
              </p:cNvSpPr>
              <p:nvPr/>
            </p:nvSpPr>
            <p:spPr bwMode="auto">
              <a:xfrm>
                <a:off x="5313" y="1980"/>
                <a:ext cx="12" cy="2"/>
              </a:xfrm>
              <a:custGeom>
                <a:avLst/>
                <a:gdLst/>
                <a:ahLst/>
                <a:cxnLst>
                  <a:cxn ang="0">
                    <a:pos x="0" y="0"/>
                  </a:cxn>
                  <a:cxn ang="0">
                    <a:pos x="3" y="0"/>
                  </a:cxn>
                  <a:cxn ang="0">
                    <a:pos x="8" y="1"/>
                  </a:cxn>
                </a:cxnLst>
                <a:rect l="0" t="0" r="r" b="b"/>
                <a:pathLst>
                  <a:path w="8" h="1">
                    <a:moveTo>
                      <a:pt x="0" y="0"/>
                    </a:moveTo>
                    <a:lnTo>
                      <a:pt x="3" y="0"/>
                    </a:lnTo>
                    <a:lnTo>
                      <a:pt x="8" y="1"/>
                    </a:lnTo>
                  </a:path>
                </a:pathLst>
              </a:custGeom>
              <a:noFill/>
              <a:ln w="6350">
                <a:solidFill>
                  <a:srgbClr val="000000"/>
                </a:solidFill>
                <a:prstDash val="solid"/>
                <a:round/>
                <a:headEnd/>
                <a:tailEnd/>
              </a:ln>
            </p:spPr>
            <p:txBody>
              <a:bodyPr/>
              <a:lstStyle/>
              <a:p>
                <a:endParaRPr lang="zh-CN" altLang="en-US"/>
              </a:p>
            </p:txBody>
          </p:sp>
          <p:sp>
            <p:nvSpPr>
              <p:cNvPr id="43782" name="Line 774"/>
              <p:cNvSpPr>
                <a:spLocks noChangeShapeType="1"/>
              </p:cNvSpPr>
              <p:nvPr/>
            </p:nvSpPr>
            <p:spPr bwMode="auto">
              <a:xfrm>
                <a:off x="5337" y="1983"/>
                <a:ext cx="12" cy="2"/>
              </a:xfrm>
              <a:prstGeom prst="line">
                <a:avLst/>
              </a:prstGeom>
              <a:noFill/>
              <a:ln w="6350">
                <a:solidFill>
                  <a:srgbClr val="000000"/>
                </a:solidFill>
                <a:round/>
                <a:headEnd/>
                <a:tailEnd/>
              </a:ln>
            </p:spPr>
            <p:txBody>
              <a:bodyPr/>
              <a:lstStyle/>
              <a:p>
                <a:endParaRPr lang="zh-CN" altLang="en-US"/>
              </a:p>
            </p:txBody>
          </p:sp>
          <p:sp>
            <p:nvSpPr>
              <p:cNvPr id="43783" name="Line 775"/>
              <p:cNvSpPr>
                <a:spLocks noChangeShapeType="1"/>
              </p:cNvSpPr>
              <p:nvPr/>
            </p:nvSpPr>
            <p:spPr bwMode="auto">
              <a:xfrm>
                <a:off x="5337" y="1983"/>
                <a:ext cx="12" cy="2"/>
              </a:xfrm>
              <a:prstGeom prst="line">
                <a:avLst/>
              </a:prstGeom>
              <a:noFill/>
              <a:ln w="6350">
                <a:solidFill>
                  <a:srgbClr val="000000"/>
                </a:solidFill>
                <a:round/>
                <a:headEnd/>
                <a:tailEnd/>
              </a:ln>
            </p:spPr>
            <p:txBody>
              <a:bodyPr/>
              <a:lstStyle/>
              <a:p>
                <a:endParaRPr lang="zh-CN" altLang="en-US"/>
              </a:p>
            </p:txBody>
          </p:sp>
          <p:sp>
            <p:nvSpPr>
              <p:cNvPr id="43784" name="Line 776"/>
              <p:cNvSpPr>
                <a:spLocks noChangeShapeType="1"/>
              </p:cNvSpPr>
              <p:nvPr/>
            </p:nvSpPr>
            <p:spPr bwMode="auto">
              <a:xfrm>
                <a:off x="5361" y="1988"/>
                <a:ext cx="12" cy="3"/>
              </a:xfrm>
              <a:prstGeom prst="line">
                <a:avLst/>
              </a:prstGeom>
              <a:noFill/>
              <a:ln w="6350">
                <a:solidFill>
                  <a:srgbClr val="000000"/>
                </a:solidFill>
                <a:round/>
                <a:headEnd/>
                <a:tailEnd/>
              </a:ln>
            </p:spPr>
            <p:txBody>
              <a:bodyPr/>
              <a:lstStyle/>
              <a:p>
                <a:endParaRPr lang="zh-CN" altLang="en-US"/>
              </a:p>
            </p:txBody>
          </p:sp>
          <p:sp>
            <p:nvSpPr>
              <p:cNvPr id="43785" name="Line 777"/>
              <p:cNvSpPr>
                <a:spLocks noChangeShapeType="1"/>
              </p:cNvSpPr>
              <p:nvPr/>
            </p:nvSpPr>
            <p:spPr bwMode="auto">
              <a:xfrm>
                <a:off x="5385" y="1994"/>
                <a:ext cx="12" cy="3"/>
              </a:xfrm>
              <a:prstGeom prst="line">
                <a:avLst/>
              </a:prstGeom>
              <a:noFill/>
              <a:ln w="6350">
                <a:solidFill>
                  <a:srgbClr val="000000"/>
                </a:solidFill>
                <a:round/>
                <a:headEnd/>
                <a:tailEnd/>
              </a:ln>
            </p:spPr>
            <p:txBody>
              <a:bodyPr/>
              <a:lstStyle/>
              <a:p>
                <a:endParaRPr lang="zh-CN" altLang="en-US"/>
              </a:p>
            </p:txBody>
          </p:sp>
          <p:sp>
            <p:nvSpPr>
              <p:cNvPr id="43786" name="Freeform 778"/>
              <p:cNvSpPr>
                <a:spLocks/>
              </p:cNvSpPr>
              <p:nvPr/>
            </p:nvSpPr>
            <p:spPr bwMode="auto">
              <a:xfrm>
                <a:off x="5407" y="2001"/>
                <a:ext cx="11" cy="5"/>
              </a:xfrm>
              <a:custGeom>
                <a:avLst/>
                <a:gdLst/>
                <a:ahLst/>
                <a:cxnLst>
                  <a:cxn ang="0">
                    <a:pos x="0" y="0"/>
                  </a:cxn>
                  <a:cxn ang="0">
                    <a:pos x="6" y="2"/>
                  </a:cxn>
                  <a:cxn ang="0">
                    <a:pos x="7" y="3"/>
                  </a:cxn>
                </a:cxnLst>
                <a:rect l="0" t="0" r="r" b="b"/>
                <a:pathLst>
                  <a:path w="7" h="3">
                    <a:moveTo>
                      <a:pt x="0" y="0"/>
                    </a:moveTo>
                    <a:lnTo>
                      <a:pt x="6" y="2"/>
                    </a:lnTo>
                    <a:lnTo>
                      <a:pt x="7" y="3"/>
                    </a:lnTo>
                  </a:path>
                </a:pathLst>
              </a:custGeom>
              <a:noFill/>
              <a:ln w="6350">
                <a:solidFill>
                  <a:srgbClr val="000000"/>
                </a:solidFill>
                <a:prstDash val="solid"/>
                <a:round/>
                <a:headEnd/>
                <a:tailEnd/>
              </a:ln>
            </p:spPr>
            <p:txBody>
              <a:bodyPr/>
              <a:lstStyle/>
              <a:p>
                <a:endParaRPr lang="zh-CN" altLang="en-US"/>
              </a:p>
            </p:txBody>
          </p:sp>
          <p:sp>
            <p:nvSpPr>
              <p:cNvPr id="43787" name="Freeform 779"/>
              <p:cNvSpPr>
                <a:spLocks/>
              </p:cNvSpPr>
              <p:nvPr/>
            </p:nvSpPr>
            <p:spPr bwMode="auto">
              <a:xfrm>
                <a:off x="5428" y="2012"/>
                <a:ext cx="9" cy="7"/>
              </a:xfrm>
              <a:custGeom>
                <a:avLst/>
                <a:gdLst/>
                <a:ahLst/>
                <a:cxnLst>
                  <a:cxn ang="0">
                    <a:pos x="0" y="0"/>
                  </a:cxn>
                  <a:cxn ang="0">
                    <a:pos x="1" y="0"/>
                  </a:cxn>
                  <a:cxn ang="0">
                    <a:pos x="6" y="5"/>
                  </a:cxn>
                </a:cxnLst>
                <a:rect l="0" t="0" r="r" b="b"/>
                <a:pathLst>
                  <a:path w="6" h="5">
                    <a:moveTo>
                      <a:pt x="0" y="0"/>
                    </a:moveTo>
                    <a:lnTo>
                      <a:pt x="1" y="0"/>
                    </a:lnTo>
                    <a:lnTo>
                      <a:pt x="6" y="5"/>
                    </a:lnTo>
                  </a:path>
                </a:pathLst>
              </a:custGeom>
              <a:noFill/>
              <a:ln w="6350">
                <a:solidFill>
                  <a:srgbClr val="000000"/>
                </a:solidFill>
                <a:prstDash val="solid"/>
                <a:round/>
                <a:headEnd/>
                <a:tailEnd/>
              </a:ln>
            </p:spPr>
            <p:txBody>
              <a:bodyPr/>
              <a:lstStyle/>
              <a:p>
                <a:endParaRPr lang="zh-CN" altLang="en-US"/>
              </a:p>
            </p:txBody>
          </p:sp>
          <p:sp>
            <p:nvSpPr>
              <p:cNvPr id="43788" name="Freeform 780"/>
              <p:cNvSpPr>
                <a:spLocks/>
              </p:cNvSpPr>
              <p:nvPr/>
            </p:nvSpPr>
            <p:spPr bwMode="auto">
              <a:xfrm>
                <a:off x="5437" y="2030"/>
                <a:ext cx="3" cy="10"/>
              </a:xfrm>
              <a:custGeom>
                <a:avLst/>
                <a:gdLst/>
                <a:ahLst/>
                <a:cxnLst>
                  <a:cxn ang="0">
                    <a:pos x="2" y="0"/>
                  </a:cxn>
                  <a:cxn ang="0">
                    <a:pos x="1" y="6"/>
                  </a:cxn>
                  <a:cxn ang="0">
                    <a:pos x="0" y="7"/>
                  </a:cxn>
                </a:cxnLst>
                <a:rect l="0" t="0" r="r" b="b"/>
                <a:pathLst>
                  <a:path w="2" h="7">
                    <a:moveTo>
                      <a:pt x="2" y="0"/>
                    </a:moveTo>
                    <a:lnTo>
                      <a:pt x="1" y="6"/>
                    </a:lnTo>
                    <a:lnTo>
                      <a:pt x="0" y="7"/>
                    </a:lnTo>
                  </a:path>
                </a:pathLst>
              </a:custGeom>
              <a:noFill/>
              <a:ln w="6350">
                <a:solidFill>
                  <a:srgbClr val="000000"/>
                </a:solidFill>
                <a:prstDash val="solid"/>
                <a:round/>
                <a:headEnd/>
                <a:tailEnd/>
              </a:ln>
            </p:spPr>
            <p:txBody>
              <a:bodyPr/>
              <a:lstStyle/>
              <a:p>
                <a:endParaRPr lang="zh-CN" altLang="en-US"/>
              </a:p>
            </p:txBody>
          </p:sp>
          <p:sp>
            <p:nvSpPr>
              <p:cNvPr id="43789" name="Line 781"/>
              <p:cNvSpPr>
                <a:spLocks noChangeShapeType="1"/>
              </p:cNvSpPr>
              <p:nvPr/>
            </p:nvSpPr>
            <p:spPr bwMode="auto">
              <a:xfrm flipH="1">
                <a:off x="5418" y="2048"/>
                <a:ext cx="10" cy="6"/>
              </a:xfrm>
              <a:prstGeom prst="line">
                <a:avLst/>
              </a:prstGeom>
              <a:noFill/>
              <a:ln w="6350">
                <a:solidFill>
                  <a:srgbClr val="000000"/>
                </a:solidFill>
                <a:round/>
                <a:headEnd/>
                <a:tailEnd/>
              </a:ln>
            </p:spPr>
            <p:txBody>
              <a:bodyPr/>
              <a:lstStyle/>
              <a:p>
                <a:endParaRPr lang="zh-CN" altLang="en-US"/>
              </a:p>
            </p:txBody>
          </p:sp>
          <p:sp>
            <p:nvSpPr>
              <p:cNvPr id="43790" name="Freeform 782"/>
              <p:cNvSpPr>
                <a:spLocks/>
              </p:cNvSpPr>
              <p:nvPr/>
            </p:nvSpPr>
            <p:spPr bwMode="auto">
              <a:xfrm>
                <a:off x="5395" y="2060"/>
                <a:ext cx="12" cy="3"/>
              </a:xfrm>
              <a:custGeom>
                <a:avLst/>
                <a:gdLst/>
                <a:ahLst/>
                <a:cxnLst>
                  <a:cxn ang="0">
                    <a:pos x="8" y="0"/>
                  </a:cxn>
                  <a:cxn ang="0">
                    <a:pos x="2" y="2"/>
                  </a:cxn>
                  <a:cxn ang="0">
                    <a:pos x="0" y="2"/>
                  </a:cxn>
                </a:cxnLst>
                <a:rect l="0" t="0" r="r" b="b"/>
                <a:pathLst>
                  <a:path w="8" h="2">
                    <a:moveTo>
                      <a:pt x="8" y="0"/>
                    </a:moveTo>
                    <a:lnTo>
                      <a:pt x="2" y="2"/>
                    </a:lnTo>
                    <a:lnTo>
                      <a:pt x="0" y="2"/>
                    </a:lnTo>
                  </a:path>
                </a:pathLst>
              </a:custGeom>
              <a:noFill/>
              <a:ln w="6350">
                <a:solidFill>
                  <a:srgbClr val="000000"/>
                </a:solidFill>
                <a:prstDash val="solid"/>
                <a:round/>
                <a:headEnd/>
                <a:tailEnd/>
              </a:ln>
            </p:spPr>
            <p:txBody>
              <a:bodyPr/>
              <a:lstStyle/>
              <a:p>
                <a:endParaRPr lang="zh-CN" altLang="en-US"/>
              </a:p>
            </p:txBody>
          </p:sp>
          <p:sp>
            <p:nvSpPr>
              <p:cNvPr id="43791" name="Freeform 783"/>
              <p:cNvSpPr>
                <a:spLocks/>
              </p:cNvSpPr>
              <p:nvPr/>
            </p:nvSpPr>
            <p:spPr bwMode="auto">
              <a:xfrm>
                <a:off x="5373" y="2067"/>
                <a:ext cx="12" cy="3"/>
              </a:xfrm>
              <a:custGeom>
                <a:avLst/>
                <a:gdLst/>
                <a:ahLst/>
                <a:cxnLst>
                  <a:cxn ang="0">
                    <a:pos x="8" y="0"/>
                  </a:cxn>
                  <a:cxn ang="0">
                    <a:pos x="1" y="2"/>
                  </a:cxn>
                  <a:cxn ang="0">
                    <a:pos x="0" y="2"/>
                  </a:cxn>
                </a:cxnLst>
                <a:rect l="0" t="0" r="r" b="b"/>
                <a:pathLst>
                  <a:path w="8" h="2">
                    <a:moveTo>
                      <a:pt x="8" y="0"/>
                    </a:moveTo>
                    <a:lnTo>
                      <a:pt x="1" y="2"/>
                    </a:lnTo>
                    <a:lnTo>
                      <a:pt x="0" y="2"/>
                    </a:lnTo>
                  </a:path>
                </a:pathLst>
              </a:custGeom>
              <a:noFill/>
              <a:ln w="6350">
                <a:solidFill>
                  <a:srgbClr val="000000"/>
                </a:solidFill>
                <a:prstDash val="solid"/>
                <a:round/>
                <a:headEnd/>
                <a:tailEnd/>
              </a:ln>
            </p:spPr>
            <p:txBody>
              <a:bodyPr/>
              <a:lstStyle/>
              <a:p>
                <a:endParaRPr lang="zh-CN" altLang="en-US"/>
              </a:p>
            </p:txBody>
          </p:sp>
          <p:sp>
            <p:nvSpPr>
              <p:cNvPr id="43792" name="Line 784"/>
              <p:cNvSpPr>
                <a:spLocks noChangeShapeType="1"/>
              </p:cNvSpPr>
              <p:nvPr/>
            </p:nvSpPr>
            <p:spPr bwMode="auto">
              <a:xfrm flipH="1">
                <a:off x="5349" y="2073"/>
                <a:ext cx="12" cy="2"/>
              </a:xfrm>
              <a:prstGeom prst="line">
                <a:avLst/>
              </a:prstGeom>
              <a:noFill/>
              <a:ln w="6350">
                <a:solidFill>
                  <a:srgbClr val="000000"/>
                </a:solidFill>
                <a:round/>
                <a:headEnd/>
                <a:tailEnd/>
              </a:ln>
            </p:spPr>
            <p:txBody>
              <a:bodyPr/>
              <a:lstStyle/>
              <a:p>
                <a:endParaRPr lang="zh-CN" altLang="en-US"/>
              </a:p>
            </p:txBody>
          </p:sp>
          <p:sp>
            <p:nvSpPr>
              <p:cNvPr id="43793" name="Line 785"/>
              <p:cNvSpPr>
                <a:spLocks noChangeShapeType="1"/>
              </p:cNvSpPr>
              <p:nvPr/>
            </p:nvSpPr>
            <p:spPr bwMode="auto">
              <a:xfrm flipH="1">
                <a:off x="5349" y="2073"/>
                <a:ext cx="12" cy="2"/>
              </a:xfrm>
              <a:prstGeom prst="line">
                <a:avLst/>
              </a:prstGeom>
              <a:noFill/>
              <a:ln w="6350">
                <a:solidFill>
                  <a:srgbClr val="000000"/>
                </a:solidFill>
                <a:round/>
                <a:headEnd/>
                <a:tailEnd/>
              </a:ln>
            </p:spPr>
            <p:txBody>
              <a:bodyPr/>
              <a:lstStyle/>
              <a:p>
                <a:endParaRPr lang="zh-CN" altLang="en-US"/>
              </a:p>
            </p:txBody>
          </p:sp>
          <p:sp>
            <p:nvSpPr>
              <p:cNvPr id="43794" name="Line 786"/>
              <p:cNvSpPr>
                <a:spLocks noChangeShapeType="1"/>
              </p:cNvSpPr>
              <p:nvPr/>
            </p:nvSpPr>
            <p:spPr bwMode="auto">
              <a:xfrm flipH="1">
                <a:off x="5325" y="2076"/>
                <a:ext cx="12" cy="2"/>
              </a:xfrm>
              <a:prstGeom prst="line">
                <a:avLst/>
              </a:prstGeom>
              <a:noFill/>
              <a:ln w="6350">
                <a:solidFill>
                  <a:srgbClr val="000000"/>
                </a:solidFill>
                <a:round/>
                <a:headEnd/>
                <a:tailEnd/>
              </a:ln>
            </p:spPr>
            <p:txBody>
              <a:bodyPr/>
              <a:lstStyle/>
              <a:p>
                <a:endParaRPr lang="zh-CN" altLang="en-US"/>
              </a:p>
            </p:txBody>
          </p:sp>
          <p:sp>
            <p:nvSpPr>
              <p:cNvPr id="43795" name="Line 787"/>
              <p:cNvSpPr>
                <a:spLocks noChangeShapeType="1"/>
              </p:cNvSpPr>
              <p:nvPr/>
            </p:nvSpPr>
            <p:spPr bwMode="auto">
              <a:xfrm flipH="1">
                <a:off x="5301" y="2079"/>
                <a:ext cx="12" cy="3"/>
              </a:xfrm>
              <a:prstGeom prst="line">
                <a:avLst/>
              </a:prstGeom>
              <a:noFill/>
              <a:ln w="6350">
                <a:solidFill>
                  <a:srgbClr val="000000"/>
                </a:solidFill>
                <a:round/>
                <a:headEnd/>
                <a:tailEnd/>
              </a:ln>
            </p:spPr>
            <p:txBody>
              <a:bodyPr/>
              <a:lstStyle/>
              <a:p>
                <a:endParaRPr lang="zh-CN" altLang="en-US"/>
              </a:p>
            </p:txBody>
          </p:sp>
          <p:sp>
            <p:nvSpPr>
              <p:cNvPr id="43796" name="Freeform 788"/>
              <p:cNvSpPr>
                <a:spLocks/>
              </p:cNvSpPr>
              <p:nvPr/>
            </p:nvSpPr>
            <p:spPr bwMode="auto">
              <a:xfrm>
                <a:off x="5277" y="2084"/>
                <a:ext cx="12" cy="1"/>
              </a:xfrm>
              <a:custGeom>
                <a:avLst/>
                <a:gdLst/>
                <a:ahLst/>
                <a:cxnLst>
                  <a:cxn ang="0">
                    <a:pos x="8" y="0"/>
                  </a:cxn>
                  <a:cxn ang="0">
                    <a:pos x="6" y="0"/>
                  </a:cxn>
                  <a:cxn ang="0">
                    <a:pos x="0" y="0"/>
                  </a:cxn>
                </a:cxnLst>
                <a:rect l="0" t="0" r="r" b="b"/>
                <a:pathLst>
                  <a:path w="8">
                    <a:moveTo>
                      <a:pt x="8" y="0"/>
                    </a:moveTo>
                    <a:lnTo>
                      <a:pt x="6" y="0"/>
                    </a:lnTo>
                    <a:lnTo>
                      <a:pt x="0" y="0"/>
                    </a:lnTo>
                  </a:path>
                </a:pathLst>
              </a:custGeom>
              <a:noFill/>
              <a:ln w="6350">
                <a:solidFill>
                  <a:srgbClr val="000000"/>
                </a:solidFill>
                <a:prstDash val="solid"/>
                <a:round/>
                <a:headEnd/>
                <a:tailEnd/>
              </a:ln>
            </p:spPr>
            <p:txBody>
              <a:bodyPr/>
              <a:lstStyle/>
              <a:p>
                <a:endParaRPr lang="zh-CN" altLang="en-US"/>
              </a:p>
            </p:txBody>
          </p:sp>
          <p:sp>
            <p:nvSpPr>
              <p:cNvPr id="43797" name="Line 789"/>
              <p:cNvSpPr>
                <a:spLocks noChangeShapeType="1"/>
              </p:cNvSpPr>
              <p:nvPr/>
            </p:nvSpPr>
            <p:spPr bwMode="auto">
              <a:xfrm flipH="1">
                <a:off x="5253" y="2085"/>
                <a:ext cx="12" cy="1"/>
              </a:xfrm>
              <a:prstGeom prst="line">
                <a:avLst/>
              </a:prstGeom>
              <a:noFill/>
              <a:ln w="6350">
                <a:solidFill>
                  <a:srgbClr val="000000"/>
                </a:solidFill>
                <a:round/>
                <a:headEnd/>
                <a:tailEnd/>
              </a:ln>
            </p:spPr>
            <p:txBody>
              <a:bodyPr/>
              <a:lstStyle/>
              <a:p>
                <a:endParaRPr lang="zh-CN" altLang="en-US"/>
              </a:p>
            </p:txBody>
          </p:sp>
          <p:sp>
            <p:nvSpPr>
              <p:cNvPr id="43798" name="Line 790"/>
              <p:cNvSpPr>
                <a:spLocks noChangeShapeType="1"/>
              </p:cNvSpPr>
              <p:nvPr/>
            </p:nvSpPr>
            <p:spPr bwMode="auto">
              <a:xfrm flipH="1">
                <a:off x="5229" y="2085"/>
                <a:ext cx="12" cy="2"/>
              </a:xfrm>
              <a:prstGeom prst="line">
                <a:avLst/>
              </a:prstGeom>
              <a:noFill/>
              <a:ln w="6350">
                <a:solidFill>
                  <a:srgbClr val="000000"/>
                </a:solidFill>
                <a:round/>
                <a:headEnd/>
                <a:tailEnd/>
              </a:ln>
            </p:spPr>
            <p:txBody>
              <a:bodyPr/>
              <a:lstStyle/>
              <a:p>
                <a:endParaRPr lang="zh-CN" altLang="en-US"/>
              </a:p>
            </p:txBody>
          </p:sp>
          <p:sp>
            <p:nvSpPr>
              <p:cNvPr id="43799" name="Freeform 791"/>
              <p:cNvSpPr>
                <a:spLocks/>
              </p:cNvSpPr>
              <p:nvPr/>
            </p:nvSpPr>
            <p:spPr bwMode="auto">
              <a:xfrm>
                <a:off x="5205" y="2087"/>
                <a:ext cx="12" cy="1"/>
              </a:xfrm>
              <a:custGeom>
                <a:avLst/>
                <a:gdLst/>
                <a:ahLst/>
                <a:cxnLst>
                  <a:cxn ang="0">
                    <a:pos x="8" y="0"/>
                  </a:cxn>
                  <a:cxn ang="0">
                    <a:pos x="7" y="0"/>
                  </a:cxn>
                  <a:cxn ang="0">
                    <a:pos x="0" y="0"/>
                  </a:cxn>
                </a:cxnLst>
                <a:rect l="0" t="0" r="r" b="b"/>
                <a:pathLst>
                  <a:path w="8">
                    <a:moveTo>
                      <a:pt x="8" y="0"/>
                    </a:moveTo>
                    <a:lnTo>
                      <a:pt x="7" y="0"/>
                    </a:lnTo>
                    <a:lnTo>
                      <a:pt x="0" y="0"/>
                    </a:lnTo>
                  </a:path>
                </a:pathLst>
              </a:custGeom>
              <a:noFill/>
              <a:ln w="6350">
                <a:solidFill>
                  <a:srgbClr val="000000"/>
                </a:solidFill>
                <a:prstDash val="solid"/>
                <a:round/>
                <a:headEnd/>
                <a:tailEnd/>
              </a:ln>
            </p:spPr>
            <p:txBody>
              <a:bodyPr/>
              <a:lstStyle/>
              <a:p>
                <a:endParaRPr lang="zh-CN" altLang="en-US"/>
              </a:p>
            </p:txBody>
          </p:sp>
          <p:sp>
            <p:nvSpPr>
              <p:cNvPr id="43800" name="Line 792"/>
              <p:cNvSpPr>
                <a:spLocks noChangeShapeType="1"/>
              </p:cNvSpPr>
              <p:nvPr/>
            </p:nvSpPr>
            <p:spPr bwMode="auto">
              <a:xfrm flipH="1">
                <a:off x="5181" y="2085"/>
                <a:ext cx="12" cy="1"/>
              </a:xfrm>
              <a:prstGeom prst="line">
                <a:avLst/>
              </a:prstGeom>
              <a:noFill/>
              <a:ln w="6350">
                <a:solidFill>
                  <a:srgbClr val="000000"/>
                </a:solidFill>
                <a:round/>
                <a:headEnd/>
                <a:tailEnd/>
              </a:ln>
            </p:spPr>
            <p:txBody>
              <a:bodyPr/>
              <a:lstStyle/>
              <a:p>
                <a:endParaRPr lang="zh-CN" altLang="en-US"/>
              </a:p>
            </p:txBody>
          </p:sp>
          <p:sp>
            <p:nvSpPr>
              <p:cNvPr id="43801" name="Line 793"/>
              <p:cNvSpPr>
                <a:spLocks noChangeShapeType="1"/>
              </p:cNvSpPr>
              <p:nvPr/>
            </p:nvSpPr>
            <p:spPr bwMode="auto">
              <a:xfrm flipH="1" flipV="1">
                <a:off x="5157" y="2084"/>
                <a:ext cx="12" cy="1"/>
              </a:xfrm>
              <a:prstGeom prst="line">
                <a:avLst/>
              </a:prstGeom>
              <a:noFill/>
              <a:ln w="6350">
                <a:solidFill>
                  <a:srgbClr val="000000"/>
                </a:solidFill>
                <a:round/>
                <a:headEnd/>
                <a:tailEnd/>
              </a:ln>
            </p:spPr>
            <p:txBody>
              <a:bodyPr/>
              <a:lstStyle/>
              <a:p>
                <a:endParaRPr lang="zh-CN" altLang="en-US"/>
              </a:p>
            </p:txBody>
          </p:sp>
          <p:sp>
            <p:nvSpPr>
              <p:cNvPr id="43802" name="Line 794"/>
              <p:cNvSpPr>
                <a:spLocks noChangeShapeType="1"/>
              </p:cNvSpPr>
              <p:nvPr/>
            </p:nvSpPr>
            <p:spPr bwMode="auto">
              <a:xfrm flipH="1" flipV="1">
                <a:off x="5133" y="2082"/>
                <a:ext cx="12" cy="2"/>
              </a:xfrm>
              <a:prstGeom prst="line">
                <a:avLst/>
              </a:prstGeom>
              <a:noFill/>
              <a:ln w="6350">
                <a:solidFill>
                  <a:srgbClr val="000000"/>
                </a:solidFill>
                <a:round/>
                <a:headEnd/>
                <a:tailEnd/>
              </a:ln>
            </p:spPr>
            <p:txBody>
              <a:bodyPr/>
              <a:lstStyle/>
              <a:p>
                <a:endParaRPr lang="zh-CN" altLang="en-US"/>
              </a:p>
            </p:txBody>
          </p:sp>
          <p:sp>
            <p:nvSpPr>
              <p:cNvPr id="43803" name="Freeform 795"/>
              <p:cNvSpPr>
                <a:spLocks/>
              </p:cNvSpPr>
              <p:nvPr/>
            </p:nvSpPr>
            <p:spPr bwMode="auto">
              <a:xfrm>
                <a:off x="5109" y="2079"/>
                <a:ext cx="12" cy="2"/>
              </a:xfrm>
              <a:custGeom>
                <a:avLst/>
                <a:gdLst/>
                <a:ahLst/>
                <a:cxnLst>
                  <a:cxn ang="0">
                    <a:pos x="8" y="1"/>
                  </a:cxn>
                  <a:cxn ang="0">
                    <a:pos x="3" y="0"/>
                  </a:cxn>
                  <a:cxn ang="0">
                    <a:pos x="0" y="0"/>
                  </a:cxn>
                </a:cxnLst>
                <a:rect l="0" t="0" r="r" b="b"/>
                <a:pathLst>
                  <a:path w="8" h="1">
                    <a:moveTo>
                      <a:pt x="8" y="1"/>
                    </a:moveTo>
                    <a:lnTo>
                      <a:pt x="3" y="0"/>
                    </a:lnTo>
                    <a:lnTo>
                      <a:pt x="0" y="0"/>
                    </a:lnTo>
                  </a:path>
                </a:pathLst>
              </a:custGeom>
              <a:noFill/>
              <a:ln w="6350">
                <a:solidFill>
                  <a:srgbClr val="000000"/>
                </a:solidFill>
                <a:prstDash val="solid"/>
                <a:round/>
                <a:headEnd/>
                <a:tailEnd/>
              </a:ln>
            </p:spPr>
            <p:txBody>
              <a:bodyPr/>
              <a:lstStyle/>
              <a:p>
                <a:endParaRPr lang="zh-CN" altLang="en-US"/>
              </a:p>
            </p:txBody>
          </p:sp>
          <p:sp>
            <p:nvSpPr>
              <p:cNvPr id="43804" name="Line 796"/>
              <p:cNvSpPr>
                <a:spLocks noChangeShapeType="1"/>
              </p:cNvSpPr>
              <p:nvPr/>
            </p:nvSpPr>
            <p:spPr bwMode="auto">
              <a:xfrm flipH="1" flipV="1">
                <a:off x="5085" y="2075"/>
                <a:ext cx="12" cy="1"/>
              </a:xfrm>
              <a:prstGeom prst="line">
                <a:avLst/>
              </a:prstGeom>
              <a:noFill/>
              <a:ln w="6350">
                <a:solidFill>
                  <a:srgbClr val="000000"/>
                </a:solidFill>
                <a:round/>
                <a:headEnd/>
                <a:tailEnd/>
              </a:ln>
            </p:spPr>
            <p:txBody>
              <a:bodyPr/>
              <a:lstStyle/>
              <a:p>
                <a:endParaRPr lang="zh-CN" altLang="en-US"/>
              </a:p>
            </p:txBody>
          </p:sp>
          <p:sp>
            <p:nvSpPr>
              <p:cNvPr id="43805" name="Line 797"/>
              <p:cNvSpPr>
                <a:spLocks noChangeShapeType="1"/>
              </p:cNvSpPr>
              <p:nvPr/>
            </p:nvSpPr>
            <p:spPr bwMode="auto">
              <a:xfrm flipH="1" flipV="1">
                <a:off x="5061" y="2072"/>
                <a:ext cx="12" cy="1"/>
              </a:xfrm>
              <a:prstGeom prst="line">
                <a:avLst/>
              </a:prstGeom>
              <a:noFill/>
              <a:ln w="6350">
                <a:solidFill>
                  <a:srgbClr val="000000"/>
                </a:solidFill>
                <a:round/>
                <a:headEnd/>
                <a:tailEnd/>
              </a:ln>
            </p:spPr>
            <p:txBody>
              <a:bodyPr/>
              <a:lstStyle/>
              <a:p>
                <a:endParaRPr lang="zh-CN" altLang="en-US"/>
              </a:p>
            </p:txBody>
          </p:sp>
          <p:sp>
            <p:nvSpPr>
              <p:cNvPr id="43806" name="Line 798"/>
              <p:cNvSpPr>
                <a:spLocks noChangeShapeType="1"/>
              </p:cNvSpPr>
              <p:nvPr/>
            </p:nvSpPr>
            <p:spPr bwMode="auto">
              <a:xfrm flipH="1" flipV="1">
                <a:off x="5037" y="2064"/>
                <a:ext cx="12" cy="3"/>
              </a:xfrm>
              <a:prstGeom prst="line">
                <a:avLst/>
              </a:prstGeom>
              <a:noFill/>
              <a:ln w="6350">
                <a:solidFill>
                  <a:srgbClr val="000000"/>
                </a:solidFill>
                <a:round/>
                <a:headEnd/>
                <a:tailEnd/>
              </a:ln>
            </p:spPr>
            <p:txBody>
              <a:bodyPr/>
              <a:lstStyle/>
              <a:p>
                <a:endParaRPr lang="zh-CN" altLang="en-US"/>
              </a:p>
            </p:txBody>
          </p:sp>
          <p:sp>
            <p:nvSpPr>
              <p:cNvPr id="43807" name="Line 799"/>
              <p:cNvSpPr>
                <a:spLocks noChangeShapeType="1"/>
              </p:cNvSpPr>
              <p:nvPr/>
            </p:nvSpPr>
            <p:spPr bwMode="auto">
              <a:xfrm flipH="1" flipV="1">
                <a:off x="5016" y="2055"/>
                <a:ext cx="10" cy="5"/>
              </a:xfrm>
              <a:prstGeom prst="line">
                <a:avLst/>
              </a:prstGeom>
              <a:noFill/>
              <a:ln w="6350">
                <a:solidFill>
                  <a:srgbClr val="000000"/>
                </a:solidFill>
                <a:round/>
                <a:headEnd/>
                <a:tailEnd/>
              </a:ln>
            </p:spPr>
            <p:txBody>
              <a:bodyPr/>
              <a:lstStyle/>
              <a:p>
                <a:endParaRPr lang="zh-CN" altLang="en-US"/>
              </a:p>
            </p:txBody>
          </p:sp>
          <p:sp>
            <p:nvSpPr>
              <p:cNvPr id="43808" name="Freeform 800"/>
              <p:cNvSpPr>
                <a:spLocks/>
              </p:cNvSpPr>
              <p:nvPr/>
            </p:nvSpPr>
            <p:spPr bwMode="auto">
              <a:xfrm>
                <a:off x="4996" y="2042"/>
                <a:ext cx="9" cy="7"/>
              </a:xfrm>
              <a:custGeom>
                <a:avLst/>
                <a:gdLst/>
                <a:ahLst/>
                <a:cxnLst>
                  <a:cxn ang="0">
                    <a:pos x="6" y="5"/>
                  </a:cxn>
                  <a:cxn ang="0">
                    <a:pos x="4" y="4"/>
                  </a:cxn>
                  <a:cxn ang="0">
                    <a:pos x="0" y="0"/>
                  </a:cxn>
                </a:cxnLst>
                <a:rect l="0" t="0" r="r" b="b"/>
                <a:pathLst>
                  <a:path w="6" h="5">
                    <a:moveTo>
                      <a:pt x="6" y="5"/>
                    </a:moveTo>
                    <a:lnTo>
                      <a:pt x="4" y="4"/>
                    </a:lnTo>
                    <a:lnTo>
                      <a:pt x="0" y="0"/>
                    </a:lnTo>
                  </a:path>
                </a:pathLst>
              </a:custGeom>
              <a:noFill/>
              <a:ln w="6350">
                <a:solidFill>
                  <a:srgbClr val="000000"/>
                </a:solidFill>
                <a:prstDash val="solid"/>
                <a:round/>
                <a:headEnd/>
                <a:tailEnd/>
              </a:ln>
            </p:spPr>
            <p:txBody>
              <a:bodyPr/>
              <a:lstStyle/>
              <a:p>
                <a:endParaRPr lang="zh-CN" altLang="en-US"/>
              </a:p>
            </p:txBody>
          </p:sp>
          <p:sp>
            <p:nvSpPr>
              <p:cNvPr id="43809" name="Line 801"/>
              <p:cNvSpPr>
                <a:spLocks noChangeShapeType="1"/>
              </p:cNvSpPr>
              <p:nvPr/>
            </p:nvSpPr>
            <p:spPr bwMode="auto">
              <a:xfrm flipV="1">
                <a:off x="4990" y="2030"/>
                <a:ext cx="1" cy="1"/>
              </a:xfrm>
              <a:prstGeom prst="line">
                <a:avLst/>
              </a:prstGeom>
              <a:noFill/>
              <a:ln w="6350">
                <a:solidFill>
                  <a:srgbClr val="000000"/>
                </a:solidFill>
                <a:round/>
                <a:headEnd/>
                <a:tailEnd/>
              </a:ln>
            </p:spPr>
            <p:txBody>
              <a:bodyPr/>
              <a:lstStyle/>
              <a:p>
                <a:endParaRPr lang="zh-CN" altLang="en-US"/>
              </a:p>
            </p:txBody>
          </p:sp>
          <p:sp>
            <p:nvSpPr>
              <p:cNvPr id="43810" name="Line 802"/>
              <p:cNvSpPr>
                <a:spLocks noChangeShapeType="1"/>
              </p:cNvSpPr>
              <p:nvPr/>
            </p:nvSpPr>
            <p:spPr bwMode="auto">
              <a:xfrm>
                <a:off x="4990" y="2030"/>
                <a:ext cx="1" cy="12"/>
              </a:xfrm>
              <a:prstGeom prst="line">
                <a:avLst/>
              </a:prstGeom>
              <a:noFill/>
              <a:ln w="6350">
                <a:solidFill>
                  <a:srgbClr val="000000"/>
                </a:solidFill>
                <a:round/>
                <a:headEnd/>
                <a:tailEnd/>
              </a:ln>
            </p:spPr>
            <p:txBody>
              <a:bodyPr/>
              <a:lstStyle/>
              <a:p>
                <a:endParaRPr lang="zh-CN" altLang="en-US"/>
              </a:p>
            </p:txBody>
          </p:sp>
          <p:sp>
            <p:nvSpPr>
              <p:cNvPr id="43811" name="Line 803"/>
              <p:cNvSpPr>
                <a:spLocks noChangeShapeType="1"/>
              </p:cNvSpPr>
              <p:nvPr/>
            </p:nvSpPr>
            <p:spPr bwMode="auto">
              <a:xfrm>
                <a:off x="4990" y="2054"/>
                <a:ext cx="1" cy="12"/>
              </a:xfrm>
              <a:prstGeom prst="line">
                <a:avLst/>
              </a:prstGeom>
              <a:noFill/>
              <a:ln w="6350">
                <a:solidFill>
                  <a:srgbClr val="000000"/>
                </a:solidFill>
                <a:round/>
                <a:headEnd/>
                <a:tailEnd/>
              </a:ln>
            </p:spPr>
            <p:txBody>
              <a:bodyPr/>
              <a:lstStyle/>
              <a:p>
                <a:endParaRPr lang="zh-CN" altLang="en-US"/>
              </a:p>
            </p:txBody>
          </p:sp>
          <p:sp>
            <p:nvSpPr>
              <p:cNvPr id="43812" name="Line 804"/>
              <p:cNvSpPr>
                <a:spLocks noChangeShapeType="1"/>
              </p:cNvSpPr>
              <p:nvPr/>
            </p:nvSpPr>
            <p:spPr bwMode="auto">
              <a:xfrm>
                <a:off x="4990" y="2078"/>
                <a:ext cx="1" cy="12"/>
              </a:xfrm>
              <a:prstGeom prst="line">
                <a:avLst/>
              </a:prstGeom>
              <a:noFill/>
              <a:ln w="6350">
                <a:solidFill>
                  <a:srgbClr val="000000"/>
                </a:solidFill>
                <a:round/>
                <a:headEnd/>
                <a:tailEnd/>
              </a:ln>
            </p:spPr>
            <p:txBody>
              <a:bodyPr/>
              <a:lstStyle/>
              <a:p>
                <a:endParaRPr lang="zh-CN" altLang="en-US"/>
              </a:p>
            </p:txBody>
          </p:sp>
          <p:sp>
            <p:nvSpPr>
              <p:cNvPr id="43813" name="Line 805"/>
              <p:cNvSpPr>
                <a:spLocks noChangeShapeType="1"/>
              </p:cNvSpPr>
              <p:nvPr/>
            </p:nvSpPr>
            <p:spPr bwMode="auto">
              <a:xfrm>
                <a:off x="4990" y="2102"/>
                <a:ext cx="1" cy="12"/>
              </a:xfrm>
              <a:prstGeom prst="line">
                <a:avLst/>
              </a:prstGeom>
              <a:noFill/>
              <a:ln w="6350">
                <a:solidFill>
                  <a:srgbClr val="000000"/>
                </a:solidFill>
                <a:round/>
                <a:headEnd/>
                <a:tailEnd/>
              </a:ln>
            </p:spPr>
            <p:txBody>
              <a:bodyPr/>
              <a:lstStyle/>
              <a:p>
                <a:endParaRPr lang="zh-CN" altLang="en-US"/>
              </a:p>
            </p:txBody>
          </p:sp>
          <p:sp>
            <p:nvSpPr>
              <p:cNvPr id="43814" name="Line 806"/>
              <p:cNvSpPr>
                <a:spLocks noChangeShapeType="1"/>
              </p:cNvSpPr>
              <p:nvPr/>
            </p:nvSpPr>
            <p:spPr bwMode="auto">
              <a:xfrm>
                <a:off x="4990" y="2126"/>
                <a:ext cx="1" cy="12"/>
              </a:xfrm>
              <a:prstGeom prst="line">
                <a:avLst/>
              </a:prstGeom>
              <a:noFill/>
              <a:ln w="6350">
                <a:solidFill>
                  <a:srgbClr val="000000"/>
                </a:solidFill>
                <a:round/>
                <a:headEnd/>
                <a:tailEnd/>
              </a:ln>
            </p:spPr>
            <p:txBody>
              <a:bodyPr/>
              <a:lstStyle/>
              <a:p>
                <a:endParaRPr lang="zh-CN" altLang="en-US"/>
              </a:p>
            </p:txBody>
          </p:sp>
          <p:sp>
            <p:nvSpPr>
              <p:cNvPr id="43815" name="Line 807"/>
              <p:cNvSpPr>
                <a:spLocks noChangeShapeType="1"/>
              </p:cNvSpPr>
              <p:nvPr/>
            </p:nvSpPr>
            <p:spPr bwMode="auto">
              <a:xfrm>
                <a:off x="4990" y="2150"/>
                <a:ext cx="1" cy="12"/>
              </a:xfrm>
              <a:prstGeom prst="line">
                <a:avLst/>
              </a:prstGeom>
              <a:noFill/>
              <a:ln w="6350">
                <a:solidFill>
                  <a:srgbClr val="000000"/>
                </a:solidFill>
                <a:round/>
                <a:headEnd/>
                <a:tailEnd/>
              </a:ln>
            </p:spPr>
            <p:txBody>
              <a:bodyPr/>
              <a:lstStyle/>
              <a:p>
                <a:endParaRPr lang="zh-CN" altLang="en-US"/>
              </a:p>
            </p:txBody>
          </p:sp>
          <p:sp>
            <p:nvSpPr>
              <p:cNvPr id="43816" name="Line 808"/>
              <p:cNvSpPr>
                <a:spLocks noChangeShapeType="1"/>
              </p:cNvSpPr>
              <p:nvPr/>
            </p:nvSpPr>
            <p:spPr bwMode="auto">
              <a:xfrm>
                <a:off x="4990" y="2174"/>
                <a:ext cx="1" cy="12"/>
              </a:xfrm>
              <a:prstGeom prst="line">
                <a:avLst/>
              </a:prstGeom>
              <a:noFill/>
              <a:ln w="6350">
                <a:solidFill>
                  <a:srgbClr val="000000"/>
                </a:solidFill>
                <a:round/>
                <a:headEnd/>
                <a:tailEnd/>
              </a:ln>
            </p:spPr>
            <p:txBody>
              <a:bodyPr/>
              <a:lstStyle/>
              <a:p>
                <a:endParaRPr lang="zh-CN" altLang="en-US"/>
              </a:p>
            </p:txBody>
          </p:sp>
          <p:sp>
            <p:nvSpPr>
              <p:cNvPr id="43817" name="Line 809"/>
              <p:cNvSpPr>
                <a:spLocks noChangeShapeType="1"/>
              </p:cNvSpPr>
              <p:nvPr/>
            </p:nvSpPr>
            <p:spPr bwMode="auto">
              <a:xfrm>
                <a:off x="4990" y="2198"/>
                <a:ext cx="1" cy="12"/>
              </a:xfrm>
              <a:prstGeom prst="line">
                <a:avLst/>
              </a:prstGeom>
              <a:noFill/>
              <a:ln w="6350">
                <a:solidFill>
                  <a:srgbClr val="000000"/>
                </a:solidFill>
                <a:round/>
                <a:headEnd/>
                <a:tailEnd/>
              </a:ln>
            </p:spPr>
            <p:txBody>
              <a:bodyPr/>
              <a:lstStyle/>
              <a:p>
                <a:endParaRPr lang="zh-CN" altLang="en-US"/>
              </a:p>
            </p:txBody>
          </p:sp>
          <p:sp>
            <p:nvSpPr>
              <p:cNvPr id="43818" name="Line 810"/>
              <p:cNvSpPr>
                <a:spLocks noChangeShapeType="1"/>
              </p:cNvSpPr>
              <p:nvPr/>
            </p:nvSpPr>
            <p:spPr bwMode="auto">
              <a:xfrm>
                <a:off x="4990" y="2222"/>
                <a:ext cx="1" cy="12"/>
              </a:xfrm>
              <a:prstGeom prst="line">
                <a:avLst/>
              </a:prstGeom>
              <a:noFill/>
              <a:ln w="6350">
                <a:solidFill>
                  <a:srgbClr val="000000"/>
                </a:solidFill>
                <a:round/>
                <a:headEnd/>
                <a:tailEnd/>
              </a:ln>
            </p:spPr>
            <p:txBody>
              <a:bodyPr/>
              <a:lstStyle/>
              <a:p>
                <a:endParaRPr lang="zh-CN" altLang="en-US"/>
              </a:p>
            </p:txBody>
          </p:sp>
          <p:sp>
            <p:nvSpPr>
              <p:cNvPr id="43819" name="Line 811"/>
              <p:cNvSpPr>
                <a:spLocks noChangeShapeType="1"/>
              </p:cNvSpPr>
              <p:nvPr/>
            </p:nvSpPr>
            <p:spPr bwMode="auto">
              <a:xfrm>
                <a:off x="4990" y="2246"/>
                <a:ext cx="1" cy="9"/>
              </a:xfrm>
              <a:prstGeom prst="line">
                <a:avLst/>
              </a:prstGeom>
              <a:noFill/>
              <a:ln w="6350">
                <a:solidFill>
                  <a:srgbClr val="000000"/>
                </a:solidFill>
                <a:round/>
                <a:headEnd/>
                <a:tailEnd/>
              </a:ln>
            </p:spPr>
            <p:txBody>
              <a:bodyPr/>
              <a:lstStyle/>
              <a:p>
                <a:endParaRPr lang="zh-CN" altLang="en-US"/>
              </a:p>
            </p:txBody>
          </p:sp>
          <p:sp>
            <p:nvSpPr>
              <p:cNvPr id="43820" name="Line 812"/>
              <p:cNvSpPr>
                <a:spLocks noChangeShapeType="1"/>
              </p:cNvSpPr>
              <p:nvPr/>
            </p:nvSpPr>
            <p:spPr bwMode="auto">
              <a:xfrm>
                <a:off x="5440" y="2030"/>
                <a:ext cx="1" cy="12"/>
              </a:xfrm>
              <a:prstGeom prst="line">
                <a:avLst/>
              </a:prstGeom>
              <a:noFill/>
              <a:ln w="6350">
                <a:solidFill>
                  <a:srgbClr val="000000"/>
                </a:solidFill>
                <a:round/>
                <a:headEnd/>
                <a:tailEnd/>
              </a:ln>
            </p:spPr>
            <p:txBody>
              <a:bodyPr/>
              <a:lstStyle/>
              <a:p>
                <a:endParaRPr lang="zh-CN" altLang="en-US"/>
              </a:p>
            </p:txBody>
          </p:sp>
          <p:sp>
            <p:nvSpPr>
              <p:cNvPr id="43821" name="Line 813"/>
              <p:cNvSpPr>
                <a:spLocks noChangeShapeType="1"/>
              </p:cNvSpPr>
              <p:nvPr/>
            </p:nvSpPr>
            <p:spPr bwMode="auto">
              <a:xfrm>
                <a:off x="5440" y="2054"/>
                <a:ext cx="1" cy="12"/>
              </a:xfrm>
              <a:prstGeom prst="line">
                <a:avLst/>
              </a:prstGeom>
              <a:noFill/>
              <a:ln w="6350">
                <a:solidFill>
                  <a:srgbClr val="000000"/>
                </a:solidFill>
                <a:round/>
                <a:headEnd/>
                <a:tailEnd/>
              </a:ln>
            </p:spPr>
            <p:txBody>
              <a:bodyPr/>
              <a:lstStyle/>
              <a:p>
                <a:endParaRPr lang="zh-CN" altLang="en-US"/>
              </a:p>
            </p:txBody>
          </p:sp>
          <p:sp>
            <p:nvSpPr>
              <p:cNvPr id="43822" name="Line 814"/>
              <p:cNvSpPr>
                <a:spLocks noChangeShapeType="1"/>
              </p:cNvSpPr>
              <p:nvPr/>
            </p:nvSpPr>
            <p:spPr bwMode="auto">
              <a:xfrm>
                <a:off x="5440" y="2078"/>
                <a:ext cx="1" cy="12"/>
              </a:xfrm>
              <a:prstGeom prst="line">
                <a:avLst/>
              </a:prstGeom>
              <a:noFill/>
              <a:ln w="6350">
                <a:solidFill>
                  <a:srgbClr val="000000"/>
                </a:solidFill>
                <a:round/>
                <a:headEnd/>
                <a:tailEnd/>
              </a:ln>
            </p:spPr>
            <p:txBody>
              <a:bodyPr/>
              <a:lstStyle/>
              <a:p>
                <a:endParaRPr lang="zh-CN" altLang="en-US"/>
              </a:p>
            </p:txBody>
          </p:sp>
          <p:sp>
            <p:nvSpPr>
              <p:cNvPr id="43823" name="Line 815"/>
              <p:cNvSpPr>
                <a:spLocks noChangeShapeType="1"/>
              </p:cNvSpPr>
              <p:nvPr/>
            </p:nvSpPr>
            <p:spPr bwMode="auto">
              <a:xfrm>
                <a:off x="5440" y="2102"/>
                <a:ext cx="1" cy="12"/>
              </a:xfrm>
              <a:prstGeom prst="line">
                <a:avLst/>
              </a:prstGeom>
              <a:noFill/>
              <a:ln w="6350">
                <a:solidFill>
                  <a:srgbClr val="000000"/>
                </a:solidFill>
                <a:round/>
                <a:headEnd/>
                <a:tailEnd/>
              </a:ln>
            </p:spPr>
            <p:txBody>
              <a:bodyPr/>
              <a:lstStyle/>
              <a:p>
                <a:endParaRPr lang="zh-CN" altLang="en-US"/>
              </a:p>
            </p:txBody>
          </p:sp>
          <p:sp>
            <p:nvSpPr>
              <p:cNvPr id="43824" name="Line 816"/>
              <p:cNvSpPr>
                <a:spLocks noChangeShapeType="1"/>
              </p:cNvSpPr>
              <p:nvPr/>
            </p:nvSpPr>
            <p:spPr bwMode="auto">
              <a:xfrm>
                <a:off x="5440" y="2126"/>
                <a:ext cx="1" cy="12"/>
              </a:xfrm>
              <a:prstGeom prst="line">
                <a:avLst/>
              </a:prstGeom>
              <a:noFill/>
              <a:ln w="6350">
                <a:solidFill>
                  <a:srgbClr val="000000"/>
                </a:solidFill>
                <a:round/>
                <a:headEnd/>
                <a:tailEnd/>
              </a:ln>
            </p:spPr>
            <p:txBody>
              <a:bodyPr/>
              <a:lstStyle/>
              <a:p>
                <a:endParaRPr lang="zh-CN" altLang="en-US"/>
              </a:p>
            </p:txBody>
          </p:sp>
          <p:sp>
            <p:nvSpPr>
              <p:cNvPr id="43825" name="Line 817"/>
              <p:cNvSpPr>
                <a:spLocks noChangeShapeType="1"/>
              </p:cNvSpPr>
              <p:nvPr/>
            </p:nvSpPr>
            <p:spPr bwMode="auto">
              <a:xfrm>
                <a:off x="5440" y="2150"/>
                <a:ext cx="1" cy="12"/>
              </a:xfrm>
              <a:prstGeom prst="line">
                <a:avLst/>
              </a:prstGeom>
              <a:noFill/>
              <a:ln w="6350">
                <a:solidFill>
                  <a:srgbClr val="000000"/>
                </a:solidFill>
                <a:round/>
                <a:headEnd/>
                <a:tailEnd/>
              </a:ln>
            </p:spPr>
            <p:txBody>
              <a:bodyPr/>
              <a:lstStyle/>
              <a:p>
                <a:endParaRPr lang="zh-CN" altLang="en-US"/>
              </a:p>
            </p:txBody>
          </p:sp>
          <p:sp>
            <p:nvSpPr>
              <p:cNvPr id="43826" name="Line 818"/>
              <p:cNvSpPr>
                <a:spLocks noChangeShapeType="1"/>
              </p:cNvSpPr>
              <p:nvPr/>
            </p:nvSpPr>
            <p:spPr bwMode="auto">
              <a:xfrm>
                <a:off x="5440" y="2174"/>
                <a:ext cx="1" cy="12"/>
              </a:xfrm>
              <a:prstGeom prst="line">
                <a:avLst/>
              </a:prstGeom>
              <a:noFill/>
              <a:ln w="6350">
                <a:solidFill>
                  <a:srgbClr val="000000"/>
                </a:solidFill>
                <a:round/>
                <a:headEnd/>
                <a:tailEnd/>
              </a:ln>
            </p:spPr>
            <p:txBody>
              <a:bodyPr/>
              <a:lstStyle/>
              <a:p>
                <a:endParaRPr lang="zh-CN" altLang="en-US"/>
              </a:p>
            </p:txBody>
          </p:sp>
          <p:sp>
            <p:nvSpPr>
              <p:cNvPr id="43827" name="Line 819"/>
              <p:cNvSpPr>
                <a:spLocks noChangeShapeType="1"/>
              </p:cNvSpPr>
              <p:nvPr/>
            </p:nvSpPr>
            <p:spPr bwMode="auto">
              <a:xfrm>
                <a:off x="5440" y="2198"/>
                <a:ext cx="1" cy="12"/>
              </a:xfrm>
              <a:prstGeom prst="line">
                <a:avLst/>
              </a:prstGeom>
              <a:noFill/>
              <a:ln w="6350">
                <a:solidFill>
                  <a:srgbClr val="000000"/>
                </a:solidFill>
                <a:round/>
                <a:headEnd/>
                <a:tailEnd/>
              </a:ln>
            </p:spPr>
            <p:txBody>
              <a:bodyPr/>
              <a:lstStyle/>
              <a:p>
                <a:endParaRPr lang="zh-CN" altLang="en-US"/>
              </a:p>
            </p:txBody>
          </p:sp>
          <p:sp>
            <p:nvSpPr>
              <p:cNvPr id="43828" name="Line 820"/>
              <p:cNvSpPr>
                <a:spLocks noChangeShapeType="1"/>
              </p:cNvSpPr>
              <p:nvPr/>
            </p:nvSpPr>
            <p:spPr bwMode="auto">
              <a:xfrm>
                <a:off x="5440" y="2222"/>
                <a:ext cx="1" cy="12"/>
              </a:xfrm>
              <a:prstGeom prst="line">
                <a:avLst/>
              </a:prstGeom>
              <a:noFill/>
              <a:ln w="6350">
                <a:solidFill>
                  <a:srgbClr val="000000"/>
                </a:solidFill>
                <a:round/>
                <a:headEnd/>
                <a:tailEnd/>
              </a:ln>
            </p:spPr>
            <p:txBody>
              <a:bodyPr/>
              <a:lstStyle/>
              <a:p>
                <a:endParaRPr lang="zh-CN" altLang="en-US"/>
              </a:p>
            </p:txBody>
          </p:sp>
          <p:sp>
            <p:nvSpPr>
              <p:cNvPr id="43829" name="Line 821"/>
              <p:cNvSpPr>
                <a:spLocks noChangeShapeType="1"/>
              </p:cNvSpPr>
              <p:nvPr/>
            </p:nvSpPr>
            <p:spPr bwMode="auto">
              <a:xfrm>
                <a:off x="5440" y="2246"/>
                <a:ext cx="1" cy="9"/>
              </a:xfrm>
              <a:prstGeom prst="line">
                <a:avLst/>
              </a:prstGeom>
              <a:noFill/>
              <a:ln w="6350">
                <a:solidFill>
                  <a:srgbClr val="000000"/>
                </a:solidFill>
                <a:round/>
                <a:headEnd/>
                <a:tailEnd/>
              </a:ln>
            </p:spPr>
            <p:txBody>
              <a:bodyPr/>
              <a:lstStyle/>
              <a:p>
                <a:endParaRPr lang="zh-CN" altLang="en-US"/>
              </a:p>
            </p:txBody>
          </p:sp>
          <p:sp>
            <p:nvSpPr>
              <p:cNvPr id="43830" name="Freeform 822"/>
              <p:cNvSpPr>
                <a:spLocks/>
              </p:cNvSpPr>
              <p:nvPr/>
            </p:nvSpPr>
            <p:spPr bwMode="auto">
              <a:xfrm>
                <a:off x="2967" y="2199"/>
                <a:ext cx="450" cy="113"/>
              </a:xfrm>
              <a:custGeom>
                <a:avLst/>
                <a:gdLst/>
                <a:ahLst/>
                <a:cxnLst>
                  <a:cxn ang="0">
                    <a:pos x="0" y="56"/>
                  </a:cxn>
                  <a:cxn ang="0">
                    <a:pos x="3" y="47"/>
                  </a:cxn>
                  <a:cxn ang="0">
                    <a:pos x="12" y="38"/>
                  </a:cxn>
                  <a:cxn ang="0">
                    <a:pos x="25" y="30"/>
                  </a:cxn>
                  <a:cxn ang="0">
                    <a:pos x="43" y="23"/>
                  </a:cxn>
                  <a:cxn ang="0">
                    <a:pos x="66" y="17"/>
                  </a:cxn>
                  <a:cxn ang="0">
                    <a:pos x="93" y="11"/>
                  </a:cxn>
                  <a:cxn ang="0">
                    <a:pos x="123" y="6"/>
                  </a:cxn>
                  <a:cxn ang="0">
                    <a:pos x="156" y="2"/>
                  </a:cxn>
                  <a:cxn ang="0">
                    <a:pos x="190" y="0"/>
                  </a:cxn>
                  <a:cxn ang="0">
                    <a:pos x="225" y="0"/>
                  </a:cxn>
                  <a:cxn ang="0">
                    <a:pos x="261" y="0"/>
                  </a:cxn>
                  <a:cxn ang="0">
                    <a:pos x="295" y="2"/>
                  </a:cxn>
                  <a:cxn ang="0">
                    <a:pos x="327" y="6"/>
                  </a:cxn>
                  <a:cxn ang="0">
                    <a:pos x="358" y="11"/>
                  </a:cxn>
                  <a:cxn ang="0">
                    <a:pos x="384" y="17"/>
                  </a:cxn>
                  <a:cxn ang="0">
                    <a:pos x="408" y="23"/>
                  </a:cxn>
                  <a:cxn ang="0">
                    <a:pos x="426" y="30"/>
                  </a:cxn>
                  <a:cxn ang="0">
                    <a:pos x="439" y="38"/>
                  </a:cxn>
                  <a:cxn ang="0">
                    <a:pos x="448" y="47"/>
                  </a:cxn>
                  <a:cxn ang="0">
                    <a:pos x="450" y="56"/>
                  </a:cxn>
                  <a:cxn ang="0">
                    <a:pos x="448" y="65"/>
                  </a:cxn>
                  <a:cxn ang="0">
                    <a:pos x="439" y="74"/>
                  </a:cxn>
                  <a:cxn ang="0">
                    <a:pos x="426" y="81"/>
                  </a:cxn>
                  <a:cxn ang="0">
                    <a:pos x="408" y="89"/>
                  </a:cxn>
                  <a:cxn ang="0">
                    <a:pos x="384" y="96"/>
                  </a:cxn>
                  <a:cxn ang="0">
                    <a:pos x="358" y="101"/>
                  </a:cxn>
                  <a:cxn ang="0">
                    <a:pos x="327" y="105"/>
                  </a:cxn>
                  <a:cxn ang="0">
                    <a:pos x="295" y="110"/>
                  </a:cxn>
                  <a:cxn ang="0">
                    <a:pos x="261" y="111"/>
                  </a:cxn>
                  <a:cxn ang="0">
                    <a:pos x="225" y="113"/>
                  </a:cxn>
                  <a:cxn ang="0">
                    <a:pos x="190" y="111"/>
                  </a:cxn>
                  <a:cxn ang="0">
                    <a:pos x="156" y="110"/>
                  </a:cxn>
                  <a:cxn ang="0">
                    <a:pos x="123" y="105"/>
                  </a:cxn>
                  <a:cxn ang="0">
                    <a:pos x="93" y="101"/>
                  </a:cxn>
                  <a:cxn ang="0">
                    <a:pos x="66" y="96"/>
                  </a:cxn>
                  <a:cxn ang="0">
                    <a:pos x="43" y="89"/>
                  </a:cxn>
                  <a:cxn ang="0">
                    <a:pos x="25" y="81"/>
                  </a:cxn>
                  <a:cxn ang="0">
                    <a:pos x="12" y="74"/>
                  </a:cxn>
                  <a:cxn ang="0">
                    <a:pos x="3" y="65"/>
                  </a:cxn>
                  <a:cxn ang="0">
                    <a:pos x="0" y="56"/>
                  </a:cxn>
                </a:cxnLst>
                <a:rect l="0" t="0" r="r" b="b"/>
                <a:pathLst>
                  <a:path w="450" h="113">
                    <a:moveTo>
                      <a:pt x="0" y="56"/>
                    </a:moveTo>
                    <a:lnTo>
                      <a:pt x="3" y="47"/>
                    </a:lnTo>
                    <a:lnTo>
                      <a:pt x="12" y="38"/>
                    </a:lnTo>
                    <a:lnTo>
                      <a:pt x="25" y="30"/>
                    </a:lnTo>
                    <a:lnTo>
                      <a:pt x="43" y="23"/>
                    </a:lnTo>
                    <a:lnTo>
                      <a:pt x="66" y="17"/>
                    </a:lnTo>
                    <a:lnTo>
                      <a:pt x="93" y="11"/>
                    </a:lnTo>
                    <a:lnTo>
                      <a:pt x="123" y="6"/>
                    </a:lnTo>
                    <a:lnTo>
                      <a:pt x="156" y="2"/>
                    </a:lnTo>
                    <a:lnTo>
                      <a:pt x="190" y="0"/>
                    </a:lnTo>
                    <a:lnTo>
                      <a:pt x="225" y="0"/>
                    </a:lnTo>
                    <a:lnTo>
                      <a:pt x="261" y="0"/>
                    </a:lnTo>
                    <a:lnTo>
                      <a:pt x="295" y="2"/>
                    </a:lnTo>
                    <a:lnTo>
                      <a:pt x="327" y="6"/>
                    </a:lnTo>
                    <a:lnTo>
                      <a:pt x="358" y="11"/>
                    </a:lnTo>
                    <a:lnTo>
                      <a:pt x="384" y="17"/>
                    </a:lnTo>
                    <a:lnTo>
                      <a:pt x="408" y="23"/>
                    </a:lnTo>
                    <a:lnTo>
                      <a:pt x="426" y="30"/>
                    </a:lnTo>
                    <a:lnTo>
                      <a:pt x="439" y="38"/>
                    </a:lnTo>
                    <a:lnTo>
                      <a:pt x="448" y="47"/>
                    </a:lnTo>
                    <a:lnTo>
                      <a:pt x="450" y="56"/>
                    </a:lnTo>
                    <a:lnTo>
                      <a:pt x="448" y="65"/>
                    </a:lnTo>
                    <a:lnTo>
                      <a:pt x="439" y="74"/>
                    </a:lnTo>
                    <a:lnTo>
                      <a:pt x="426" y="81"/>
                    </a:lnTo>
                    <a:lnTo>
                      <a:pt x="408" y="89"/>
                    </a:lnTo>
                    <a:lnTo>
                      <a:pt x="384" y="96"/>
                    </a:lnTo>
                    <a:lnTo>
                      <a:pt x="358" y="101"/>
                    </a:lnTo>
                    <a:lnTo>
                      <a:pt x="327" y="105"/>
                    </a:lnTo>
                    <a:lnTo>
                      <a:pt x="295" y="110"/>
                    </a:lnTo>
                    <a:lnTo>
                      <a:pt x="261" y="111"/>
                    </a:lnTo>
                    <a:lnTo>
                      <a:pt x="225" y="113"/>
                    </a:lnTo>
                    <a:lnTo>
                      <a:pt x="190" y="111"/>
                    </a:lnTo>
                    <a:lnTo>
                      <a:pt x="156" y="110"/>
                    </a:lnTo>
                    <a:lnTo>
                      <a:pt x="123" y="105"/>
                    </a:lnTo>
                    <a:lnTo>
                      <a:pt x="93" y="101"/>
                    </a:lnTo>
                    <a:lnTo>
                      <a:pt x="66" y="96"/>
                    </a:lnTo>
                    <a:lnTo>
                      <a:pt x="43" y="89"/>
                    </a:lnTo>
                    <a:lnTo>
                      <a:pt x="25" y="81"/>
                    </a:lnTo>
                    <a:lnTo>
                      <a:pt x="12" y="74"/>
                    </a:lnTo>
                    <a:lnTo>
                      <a:pt x="3" y="65"/>
                    </a:lnTo>
                    <a:lnTo>
                      <a:pt x="0" y="56"/>
                    </a:lnTo>
                    <a:close/>
                  </a:path>
                </a:pathLst>
              </a:custGeom>
              <a:solidFill>
                <a:srgbClr val="FFFFFF"/>
              </a:solidFill>
              <a:ln w="9525">
                <a:noFill/>
                <a:round/>
                <a:headEnd/>
                <a:tailEnd/>
              </a:ln>
            </p:spPr>
            <p:txBody>
              <a:bodyPr/>
              <a:lstStyle/>
              <a:p>
                <a:endParaRPr lang="zh-CN" altLang="en-US"/>
              </a:p>
            </p:txBody>
          </p:sp>
          <p:sp>
            <p:nvSpPr>
              <p:cNvPr id="43831" name="Freeform 823"/>
              <p:cNvSpPr>
                <a:spLocks/>
              </p:cNvSpPr>
              <p:nvPr/>
            </p:nvSpPr>
            <p:spPr bwMode="auto">
              <a:xfrm>
                <a:off x="2967" y="2244"/>
                <a:ext cx="4" cy="11"/>
              </a:xfrm>
              <a:custGeom>
                <a:avLst/>
                <a:gdLst/>
                <a:ahLst/>
                <a:cxnLst>
                  <a:cxn ang="0">
                    <a:pos x="0" y="7"/>
                  </a:cxn>
                  <a:cxn ang="0">
                    <a:pos x="2" y="1"/>
                  </a:cxn>
                  <a:cxn ang="0">
                    <a:pos x="3" y="0"/>
                  </a:cxn>
                </a:cxnLst>
                <a:rect l="0" t="0" r="r" b="b"/>
                <a:pathLst>
                  <a:path w="3" h="7">
                    <a:moveTo>
                      <a:pt x="0" y="7"/>
                    </a:moveTo>
                    <a:lnTo>
                      <a:pt x="2" y="1"/>
                    </a:lnTo>
                    <a:lnTo>
                      <a:pt x="3" y="0"/>
                    </a:lnTo>
                  </a:path>
                </a:pathLst>
              </a:custGeom>
              <a:noFill/>
              <a:ln w="6350">
                <a:solidFill>
                  <a:srgbClr val="000000"/>
                </a:solidFill>
                <a:prstDash val="solid"/>
                <a:round/>
                <a:headEnd/>
                <a:tailEnd/>
              </a:ln>
            </p:spPr>
            <p:txBody>
              <a:bodyPr/>
              <a:lstStyle/>
              <a:p>
                <a:endParaRPr lang="zh-CN" altLang="en-US"/>
              </a:p>
            </p:txBody>
          </p:sp>
          <p:sp>
            <p:nvSpPr>
              <p:cNvPr id="43832" name="Line 824"/>
              <p:cNvSpPr>
                <a:spLocks noChangeShapeType="1"/>
              </p:cNvSpPr>
              <p:nvPr/>
            </p:nvSpPr>
            <p:spPr bwMode="auto">
              <a:xfrm flipV="1">
                <a:off x="2980" y="2231"/>
                <a:ext cx="11" cy="6"/>
              </a:xfrm>
              <a:prstGeom prst="line">
                <a:avLst/>
              </a:prstGeom>
              <a:noFill/>
              <a:ln w="6350">
                <a:solidFill>
                  <a:srgbClr val="000000"/>
                </a:solidFill>
                <a:round/>
                <a:headEnd/>
                <a:tailEnd/>
              </a:ln>
            </p:spPr>
            <p:txBody>
              <a:bodyPr/>
              <a:lstStyle/>
              <a:p>
                <a:endParaRPr lang="zh-CN" altLang="en-US"/>
              </a:p>
            </p:txBody>
          </p:sp>
          <p:sp>
            <p:nvSpPr>
              <p:cNvPr id="43833" name="Freeform 825"/>
              <p:cNvSpPr>
                <a:spLocks/>
              </p:cNvSpPr>
              <p:nvPr/>
            </p:nvSpPr>
            <p:spPr bwMode="auto">
              <a:xfrm>
                <a:off x="3001" y="2222"/>
                <a:ext cx="12" cy="3"/>
              </a:xfrm>
              <a:custGeom>
                <a:avLst/>
                <a:gdLst/>
                <a:ahLst/>
                <a:cxnLst>
                  <a:cxn ang="0">
                    <a:pos x="0" y="2"/>
                  </a:cxn>
                  <a:cxn ang="0">
                    <a:pos x="6" y="0"/>
                  </a:cxn>
                  <a:cxn ang="0">
                    <a:pos x="8" y="0"/>
                  </a:cxn>
                </a:cxnLst>
                <a:rect l="0" t="0" r="r" b="b"/>
                <a:pathLst>
                  <a:path w="8" h="2">
                    <a:moveTo>
                      <a:pt x="0" y="2"/>
                    </a:moveTo>
                    <a:lnTo>
                      <a:pt x="6" y="0"/>
                    </a:lnTo>
                    <a:lnTo>
                      <a:pt x="8" y="0"/>
                    </a:lnTo>
                  </a:path>
                </a:pathLst>
              </a:custGeom>
              <a:noFill/>
              <a:ln w="6350">
                <a:solidFill>
                  <a:srgbClr val="000000"/>
                </a:solidFill>
                <a:prstDash val="solid"/>
                <a:round/>
                <a:headEnd/>
                <a:tailEnd/>
              </a:ln>
            </p:spPr>
            <p:txBody>
              <a:bodyPr/>
              <a:lstStyle/>
              <a:p>
                <a:endParaRPr lang="zh-CN" altLang="en-US"/>
              </a:p>
            </p:txBody>
          </p:sp>
          <p:sp>
            <p:nvSpPr>
              <p:cNvPr id="43834" name="Freeform 826"/>
              <p:cNvSpPr>
                <a:spLocks/>
              </p:cNvSpPr>
              <p:nvPr/>
            </p:nvSpPr>
            <p:spPr bwMode="auto">
              <a:xfrm>
                <a:off x="3025" y="2214"/>
                <a:ext cx="12" cy="3"/>
              </a:xfrm>
              <a:custGeom>
                <a:avLst/>
                <a:gdLst/>
                <a:ahLst/>
                <a:cxnLst>
                  <a:cxn ang="0">
                    <a:pos x="0" y="2"/>
                  </a:cxn>
                  <a:cxn ang="0">
                    <a:pos x="5" y="1"/>
                  </a:cxn>
                  <a:cxn ang="0">
                    <a:pos x="8" y="0"/>
                  </a:cxn>
                </a:cxnLst>
                <a:rect l="0" t="0" r="r" b="b"/>
                <a:pathLst>
                  <a:path w="8" h="2">
                    <a:moveTo>
                      <a:pt x="0" y="2"/>
                    </a:moveTo>
                    <a:lnTo>
                      <a:pt x="5" y="1"/>
                    </a:lnTo>
                    <a:lnTo>
                      <a:pt x="8" y="0"/>
                    </a:lnTo>
                  </a:path>
                </a:pathLst>
              </a:custGeom>
              <a:noFill/>
              <a:ln w="6350">
                <a:solidFill>
                  <a:srgbClr val="000000"/>
                </a:solidFill>
                <a:prstDash val="solid"/>
                <a:round/>
                <a:headEnd/>
                <a:tailEnd/>
              </a:ln>
            </p:spPr>
            <p:txBody>
              <a:bodyPr/>
              <a:lstStyle/>
              <a:p>
                <a:endParaRPr lang="zh-CN" altLang="en-US"/>
              </a:p>
            </p:txBody>
          </p:sp>
          <p:sp>
            <p:nvSpPr>
              <p:cNvPr id="43835" name="Freeform 827"/>
              <p:cNvSpPr>
                <a:spLocks/>
              </p:cNvSpPr>
              <p:nvPr/>
            </p:nvSpPr>
            <p:spPr bwMode="auto">
              <a:xfrm>
                <a:off x="3049" y="2210"/>
                <a:ext cx="12" cy="3"/>
              </a:xfrm>
              <a:custGeom>
                <a:avLst/>
                <a:gdLst/>
                <a:ahLst/>
                <a:cxnLst>
                  <a:cxn ang="0">
                    <a:pos x="0" y="2"/>
                  </a:cxn>
                  <a:cxn ang="0">
                    <a:pos x="7" y="0"/>
                  </a:cxn>
                  <a:cxn ang="0">
                    <a:pos x="8" y="0"/>
                  </a:cxn>
                </a:cxnLst>
                <a:rect l="0" t="0" r="r" b="b"/>
                <a:pathLst>
                  <a:path w="8" h="2">
                    <a:moveTo>
                      <a:pt x="0" y="2"/>
                    </a:moveTo>
                    <a:lnTo>
                      <a:pt x="7" y="0"/>
                    </a:lnTo>
                    <a:lnTo>
                      <a:pt x="8" y="0"/>
                    </a:lnTo>
                  </a:path>
                </a:pathLst>
              </a:custGeom>
              <a:noFill/>
              <a:ln w="6350">
                <a:solidFill>
                  <a:srgbClr val="000000"/>
                </a:solidFill>
                <a:prstDash val="solid"/>
                <a:round/>
                <a:headEnd/>
                <a:tailEnd/>
              </a:ln>
            </p:spPr>
            <p:txBody>
              <a:bodyPr/>
              <a:lstStyle/>
              <a:p>
                <a:endParaRPr lang="zh-CN" altLang="en-US"/>
              </a:p>
            </p:txBody>
          </p:sp>
          <p:sp>
            <p:nvSpPr>
              <p:cNvPr id="43836" name="Line 828"/>
              <p:cNvSpPr>
                <a:spLocks noChangeShapeType="1"/>
              </p:cNvSpPr>
              <p:nvPr/>
            </p:nvSpPr>
            <p:spPr bwMode="auto">
              <a:xfrm flipV="1">
                <a:off x="3073" y="2205"/>
                <a:ext cx="12" cy="3"/>
              </a:xfrm>
              <a:prstGeom prst="line">
                <a:avLst/>
              </a:prstGeom>
              <a:noFill/>
              <a:ln w="6350">
                <a:solidFill>
                  <a:srgbClr val="000000"/>
                </a:solidFill>
                <a:round/>
                <a:headEnd/>
                <a:tailEnd/>
              </a:ln>
            </p:spPr>
            <p:txBody>
              <a:bodyPr/>
              <a:lstStyle/>
              <a:p>
                <a:endParaRPr lang="zh-CN" altLang="en-US"/>
              </a:p>
            </p:txBody>
          </p:sp>
          <p:sp>
            <p:nvSpPr>
              <p:cNvPr id="43837" name="Line 829"/>
              <p:cNvSpPr>
                <a:spLocks noChangeShapeType="1"/>
              </p:cNvSpPr>
              <p:nvPr/>
            </p:nvSpPr>
            <p:spPr bwMode="auto">
              <a:xfrm flipV="1">
                <a:off x="3097" y="2202"/>
                <a:ext cx="12" cy="2"/>
              </a:xfrm>
              <a:prstGeom prst="line">
                <a:avLst/>
              </a:prstGeom>
              <a:noFill/>
              <a:ln w="6350">
                <a:solidFill>
                  <a:srgbClr val="000000"/>
                </a:solidFill>
                <a:round/>
                <a:headEnd/>
                <a:tailEnd/>
              </a:ln>
            </p:spPr>
            <p:txBody>
              <a:bodyPr/>
              <a:lstStyle/>
              <a:p>
                <a:endParaRPr lang="zh-CN" altLang="en-US"/>
              </a:p>
            </p:txBody>
          </p:sp>
          <p:sp>
            <p:nvSpPr>
              <p:cNvPr id="43838" name="Freeform 830"/>
              <p:cNvSpPr>
                <a:spLocks/>
              </p:cNvSpPr>
              <p:nvPr/>
            </p:nvSpPr>
            <p:spPr bwMode="auto">
              <a:xfrm>
                <a:off x="3121" y="2201"/>
                <a:ext cx="12" cy="1"/>
              </a:xfrm>
              <a:custGeom>
                <a:avLst/>
                <a:gdLst/>
                <a:ahLst/>
                <a:cxnLst>
                  <a:cxn ang="0">
                    <a:pos x="0" y="0"/>
                  </a:cxn>
                  <a:cxn ang="0">
                    <a:pos x="1" y="0"/>
                  </a:cxn>
                  <a:cxn ang="0">
                    <a:pos x="8" y="0"/>
                  </a:cxn>
                </a:cxnLst>
                <a:rect l="0" t="0" r="r" b="b"/>
                <a:pathLst>
                  <a:path w="8">
                    <a:moveTo>
                      <a:pt x="0" y="0"/>
                    </a:moveTo>
                    <a:lnTo>
                      <a:pt x="1" y="0"/>
                    </a:lnTo>
                    <a:lnTo>
                      <a:pt x="8" y="0"/>
                    </a:lnTo>
                  </a:path>
                </a:pathLst>
              </a:custGeom>
              <a:noFill/>
              <a:ln w="6350">
                <a:solidFill>
                  <a:srgbClr val="000000"/>
                </a:solidFill>
                <a:prstDash val="solid"/>
                <a:round/>
                <a:headEnd/>
                <a:tailEnd/>
              </a:ln>
            </p:spPr>
            <p:txBody>
              <a:bodyPr/>
              <a:lstStyle/>
              <a:p>
                <a:endParaRPr lang="zh-CN" altLang="en-US"/>
              </a:p>
            </p:txBody>
          </p:sp>
          <p:sp>
            <p:nvSpPr>
              <p:cNvPr id="43839" name="Line 831"/>
              <p:cNvSpPr>
                <a:spLocks noChangeShapeType="1"/>
              </p:cNvSpPr>
              <p:nvPr/>
            </p:nvSpPr>
            <p:spPr bwMode="auto">
              <a:xfrm>
                <a:off x="3145" y="2199"/>
                <a:ext cx="12" cy="1"/>
              </a:xfrm>
              <a:prstGeom prst="line">
                <a:avLst/>
              </a:prstGeom>
              <a:noFill/>
              <a:ln w="6350">
                <a:solidFill>
                  <a:srgbClr val="000000"/>
                </a:solidFill>
                <a:round/>
                <a:headEnd/>
                <a:tailEnd/>
              </a:ln>
            </p:spPr>
            <p:txBody>
              <a:bodyPr/>
              <a:lstStyle/>
              <a:p>
                <a:endParaRPr lang="zh-CN" altLang="en-US"/>
              </a:p>
            </p:txBody>
          </p:sp>
          <p:sp>
            <p:nvSpPr>
              <p:cNvPr id="43840" name="Line 832"/>
              <p:cNvSpPr>
                <a:spLocks noChangeShapeType="1"/>
              </p:cNvSpPr>
              <p:nvPr/>
            </p:nvSpPr>
            <p:spPr bwMode="auto">
              <a:xfrm>
                <a:off x="3169" y="2199"/>
                <a:ext cx="12" cy="1"/>
              </a:xfrm>
              <a:prstGeom prst="line">
                <a:avLst/>
              </a:prstGeom>
              <a:noFill/>
              <a:ln w="6350">
                <a:solidFill>
                  <a:srgbClr val="000000"/>
                </a:solidFill>
                <a:round/>
                <a:headEnd/>
                <a:tailEnd/>
              </a:ln>
            </p:spPr>
            <p:txBody>
              <a:bodyPr/>
              <a:lstStyle/>
              <a:p>
                <a:endParaRPr lang="zh-CN" altLang="en-US"/>
              </a:p>
            </p:txBody>
          </p:sp>
          <p:sp>
            <p:nvSpPr>
              <p:cNvPr id="43841" name="Line 833"/>
              <p:cNvSpPr>
                <a:spLocks noChangeShapeType="1"/>
              </p:cNvSpPr>
              <p:nvPr/>
            </p:nvSpPr>
            <p:spPr bwMode="auto">
              <a:xfrm>
                <a:off x="3193" y="2199"/>
                <a:ext cx="12" cy="1"/>
              </a:xfrm>
              <a:prstGeom prst="line">
                <a:avLst/>
              </a:prstGeom>
              <a:noFill/>
              <a:ln w="6350">
                <a:solidFill>
                  <a:srgbClr val="000000"/>
                </a:solidFill>
                <a:round/>
                <a:headEnd/>
                <a:tailEnd/>
              </a:ln>
            </p:spPr>
            <p:txBody>
              <a:bodyPr/>
              <a:lstStyle/>
              <a:p>
                <a:endParaRPr lang="zh-CN" altLang="en-US"/>
              </a:p>
            </p:txBody>
          </p:sp>
          <p:sp>
            <p:nvSpPr>
              <p:cNvPr id="43842" name="Freeform 834"/>
              <p:cNvSpPr>
                <a:spLocks/>
              </p:cNvSpPr>
              <p:nvPr/>
            </p:nvSpPr>
            <p:spPr bwMode="auto">
              <a:xfrm>
                <a:off x="3217" y="2199"/>
                <a:ext cx="12" cy="1"/>
              </a:xfrm>
              <a:custGeom>
                <a:avLst/>
                <a:gdLst/>
                <a:ahLst/>
                <a:cxnLst>
                  <a:cxn ang="0">
                    <a:pos x="0" y="0"/>
                  </a:cxn>
                  <a:cxn ang="0">
                    <a:pos x="7" y="0"/>
                  </a:cxn>
                  <a:cxn ang="0">
                    <a:pos x="8" y="0"/>
                  </a:cxn>
                </a:cxnLst>
                <a:rect l="0" t="0" r="r" b="b"/>
                <a:pathLst>
                  <a:path w="8">
                    <a:moveTo>
                      <a:pt x="0" y="0"/>
                    </a:moveTo>
                    <a:lnTo>
                      <a:pt x="7" y="0"/>
                    </a:lnTo>
                    <a:lnTo>
                      <a:pt x="8" y="0"/>
                    </a:lnTo>
                  </a:path>
                </a:pathLst>
              </a:custGeom>
              <a:noFill/>
              <a:ln w="6350">
                <a:solidFill>
                  <a:srgbClr val="000000"/>
                </a:solidFill>
                <a:prstDash val="solid"/>
                <a:round/>
                <a:headEnd/>
                <a:tailEnd/>
              </a:ln>
            </p:spPr>
            <p:txBody>
              <a:bodyPr/>
              <a:lstStyle/>
              <a:p>
                <a:endParaRPr lang="zh-CN" altLang="en-US"/>
              </a:p>
            </p:txBody>
          </p:sp>
          <p:sp>
            <p:nvSpPr>
              <p:cNvPr id="43843" name="Line 835"/>
              <p:cNvSpPr>
                <a:spLocks noChangeShapeType="1"/>
              </p:cNvSpPr>
              <p:nvPr/>
            </p:nvSpPr>
            <p:spPr bwMode="auto">
              <a:xfrm>
                <a:off x="3241" y="2199"/>
                <a:ext cx="12" cy="2"/>
              </a:xfrm>
              <a:prstGeom prst="line">
                <a:avLst/>
              </a:prstGeom>
              <a:noFill/>
              <a:ln w="6350">
                <a:solidFill>
                  <a:srgbClr val="000000"/>
                </a:solidFill>
                <a:round/>
                <a:headEnd/>
                <a:tailEnd/>
              </a:ln>
            </p:spPr>
            <p:txBody>
              <a:bodyPr/>
              <a:lstStyle/>
              <a:p>
                <a:endParaRPr lang="zh-CN" altLang="en-US"/>
              </a:p>
            </p:txBody>
          </p:sp>
          <p:sp>
            <p:nvSpPr>
              <p:cNvPr id="43844" name="Line 836"/>
              <p:cNvSpPr>
                <a:spLocks noChangeShapeType="1"/>
              </p:cNvSpPr>
              <p:nvPr/>
            </p:nvSpPr>
            <p:spPr bwMode="auto">
              <a:xfrm>
                <a:off x="3265" y="2201"/>
                <a:ext cx="12" cy="1"/>
              </a:xfrm>
              <a:prstGeom prst="line">
                <a:avLst/>
              </a:prstGeom>
              <a:noFill/>
              <a:ln w="6350">
                <a:solidFill>
                  <a:srgbClr val="000000"/>
                </a:solidFill>
                <a:round/>
                <a:headEnd/>
                <a:tailEnd/>
              </a:ln>
            </p:spPr>
            <p:txBody>
              <a:bodyPr/>
              <a:lstStyle/>
              <a:p>
                <a:endParaRPr lang="zh-CN" altLang="en-US"/>
              </a:p>
            </p:txBody>
          </p:sp>
          <p:sp>
            <p:nvSpPr>
              <p:cNvPr id="43845" name="Freeform 837"/>
              <p:cNvSpPr>
                <a:spLocks/>
              </p:cNvSpPr>
              <p:nvPr/>
            </p:nvSpPr>
            <p:spPr bwMode="auto">
              <a:xfrm>
                <a:off x="3289" y="2205"/>
                <a:ext cx="12" cy="2"/>
              </a:xfrm>
              <a:custGeom>
                <a:avLst/>
                <a:gdLst/>
                <a:ahLst/>
                <a:cxnLst>
                  <a:cxn ang="0">
                    <a:pos x="0" y="0"/>
                  </a:cxn>
                  <a:cxn ang="0">
                    <a:pos x="3" y="0"/>
                  </a:cxn>
                  <a:cxn ang="0">
                    <a:pos x="8" y="1"/>
                  </a:cxn>
                </a:cxnLst>
                <a:rect l="0" t="0" r="r" b="b"/>
                <a:pathLst>
                  <a:path w="8" h="1">
                    <a:moveTo>
                      <a:pt x="0" y="0"/>
                    </a:moveTo>
                    <a:lnTo>
                      <a:pt x="3" y="0"/>
                    </a:lnTo>
                    <a:lnTo>
                      <a:pt x="8" y="1"/>
                    </a:lnTo>
                  </a:path>
                </a:pathLst>
              </a:custGeom>
              <a:noFill/>
              <a:ln w="6350">
                <a:solidFill>
                  <a:srgbClr val="000000"/>
                </a:solidFill>
                <a:prstDash val="solid"/>
                <a:round/>
                <a:headEnd/>
                <a:tailEnd/>
              </a:ln>
            </p:spPr>
            <p:txBody>
              <a:bodyPr/>
              <a:lstStyle/>
              <a:p>
                <a:endParaRPr lang="zh-CN" altLang="en-US"/>
              </a:p>
            </p:txBody>
          </p:sp>
          <p:sp>
            <p:nvSpPr>
              <p:cNvPr id="43846" name="Line 838"/>
              <p:cNvSpPr>
                <a:spLocks noChangeShapeType="1"/>
              </p:cNvSpPr>
              <p:nvPr/>
            </p:nvSpPr>
            <p:spPr bwMode="auto">
              <a:xfrm>
                <a:off x="3313" y="2208"/>
                <a:ext cx="12" cy="2"/>
              </a:xfrm>
              <a:prstGeom prst="line">
                <a:avLst/>
              </a:prstGeom>
              <a:noFill/>
              <a:ln w="6350">
                <a:solidFill>
                  <a:srgbClr val="000000"/>
                </a:solidFill>
                <a:round/>
                <a:headEnd/>
                <a:tailEnd/>
              </a:ln>
            </p:spPr>
            <p:txBody>
              <a:bodyPr/>
              <a:lstStyle/>
              <a:p>
                <a:endParaRPr lang="zh-CN" altLang="en-US"/>
              </a:p>
            </p:txBody>
          </p:sp>
          <p:sp>
            <p:nvSpPr>
              <p:cNvPr id="43847" name="Line 839"/>
              <p:cNvSpPr>
                <a:spLocks noChangeShapeType="1"/>
              </p:cNvSpPr>
              <p:nvPr/>
            </p:nvSpPr>
            <p:spPr bwMode="auto">
              <a:xfrm>
                <a:off x="3313" y="2208"/>
                <a:ext cx="12" cy="2"/>
              </a:xfrm>
              <a:prstGeom prst="line">
                <a:avLst/>
              </a:prstGeom>
              <a:noFill/>
              <a:ln w="6350">
                <a:solidFill>
                  <a:srgbClr val="000000"/>
                </a:solidFill>
                <a:round/>
                <a:headEnd/>
                <a:tailEnd/>
              </a:ln>
            </p:spPr>
            <p:txBody>
              <a:bodyPr/>
              <a:lstStyle/>
              <a:p>
                <a:endParaRPr lang="zh-CN" altLang="en-US"/>
              </a:p>
            </p:txBody>
          </p:sp>
          <p:sp>
            <p:nvSpPr>
              <p:cNvPr id="43848" name="Line 840"/>
              <p:cNvSpPr>
                <a:spLocks noChangeShapeType="1"/>
              </p:cNvSpPr>
              <p:nvPr/>
            </p:nvSpPr>
            <p:spPr bwMode="auto">
              <a:xfrm>
                <a:off x="3337" y="2213"/>
                <a:ext cx="12" cy="3"/>
              </a:xfrm>
              <a:prstGeom prst="line">
                <a:avLst/>
              </a:prstGeom>
              <a:noFill/>
              <a:ln w="6350">
                <a:solidFill>
                  <a:srgbClr val="000000"/>
                </a:solidFill>
                <a:round/>
                <a:headEnd/>
                <a:tailEnd/>
              </a:ln>
            </p:spPr>
            <p:txBody>
              <a:bodyPr/>
              <a:lstStyle/>
              <a:p>
                <a:endParaRPr lang="zh-CN" altLang="en-US"/>
              </a:p>
            </p:txBody>
          </p:sp>
          <p:sp>
            <p:nvSpPr>
              <p:cNvPr id="43849" name="Line 841"/>
              <p:cNvSpPr>
                <a:spLocks noChangeShapeType="1"/>
              </p:cNvSpPr>
              <p:nvPr/>
            </p:nvSpPr>
            <p:spPr bwMode="auto">
              <a:xfrm>
                <a:off x="3361" y="2219"/>
                <a:ext cx="12" cy="3"/>
              </a:xfrm>
              <a:prstGeom prst="line">
                <a:avLst/>
              </a:prstGeom>
              <a:noFill/>
              <a:ln w="6350">
                <a:solidFill>
                  <a:srgbClr val="000000"/>
                </a:solidFill>
                <a:round/>
                <a:headEnd/>
                <a:tailEnd/>
              </a:ln>
            </p:spPr>
            <p:txBody>
              <a:bodyPr/>
              <a:lstStyle/>
              <a:p>
                <a:endParaRPr lang="zh-CN" altLang="en-US"/>
              </a:p>
            </p:txBody>
          </p:sp>
          <p:sp>
            <p:nvSpPr>
              <p:cNvPr id="43850" name="Freeform 842"/>
              <p:cNvSpPr>
                <a:spLocks/>
              </p:cNvSpPr>
              <p:nvPr/>
            </p:nvSpPr>
            <p:spPr bwMode="auto">
              <a:xfrm>
                <a:off x="3384" y="2226"/>
                <a:ext cx="10" cy="5"/>
              </a:xfrm>
              <a:custGeom>
                <a:avLst/>
                <a:gdLst/>
                <a:ahLst/>
                <a:cxnLst>
                  <a:cxn ang="0">
                    <a:pos x="0" y="0"/>
                  </a:cxn>
                  <a:cxn ang="0">
                    <a:pos x="6" y="2"/>
                  </a:cxn>
                  <a:cxn ang="0">
                    <a:pos x="7" y="3"/>
                  </a:cxn>
                </a:cxnLst>
                <a:rect l="0" t="0" r="r" b="b"/>
                <a:pathLst>
                  <a:path w="7" h="3">
                    <a:moveTo>
                      <a:pt x="0" y="0"/>
                    </a:moveTo>
                    <a:lnTo>
                      <a:pt x="6" y="2"/>
                    </a:lnTo>
                    <a:lnTo>
                      <a:pt x="7" y="3"/>
                    </a:lnTo>
                  </a:path>
                </a:pathLst>
              </a:custGeom>
              <a:noFill/>
              <a:ln w="6350">
                <a:solidFill>
                  <a:srgbClr val="000000"/>
                </a:solidFill>
                <a:prstDash val="solid"/>
                <a:round/>
                <a:headEnd/>
                <a:tailEnd/>
              </a:ln>
            </p:spPr>
            <p:txBody>
              <a:bodyPr/>
              <a:lstStyle/>
              <a:p>
                <a:endParaRPr lang="zh-CN" altLang="en-US"/>
              </a:p>
            </p:txBody>
          </p:sp>
          <p:sp>
            <p:nvSpPr>
              <p:cNvPr id="43851" name="Freeform 843"/>
              <p:cNvSpPr>
                <a:spLocks/>
              </p:cNvSpPr>
              <p:nvPr/>
            </p:nvSpPr>
            <p:spPr bwMode="auto">
              <a:xfrm>
                <a:off x="3405" y="2237"/>
                <a:ext cx="9" cy="7"/>
              </a:xfrm>
              <a:custGeom>
                <a:avLst/>
                <a:gdLst/>
                <a:ahLst/>
                <a:cxnLst>
                  <a:cxn ang="0">
                    <a:pos x="0" y="0"/>
                  </a:cxn>
                  <a:cxn ang="0">
                    <a:pos x="1" y="0"/>
                  </a:cxn>
                  <a:cxn ang="0">
                    <a:pos x="6" y="5"/>
                  </a:cxn>
                </a:cxnLst>
                <a:rect l="0" t="0" r="r" b="b"/>
                <a:pathLst>
                  <a:path w="6" h="5">
                    <a:moveTo>
                      <a:pt x="0" y="0"/>
                    </a:moveTo>
                    <a:lnTo>
                      <a:pt x="1" y="0"/>
                    </a:lnTo>
                    <a:lnTo>
                      <a:pt x="6" y="5"/>
                    </a:lnTo>
                  </a:path>
                </a:pathLst>
              </a:custGeom>
              <a:noFill/>
              <a:ln w="6350">
                <a:solidFill>
                  <a:srgbClr val="000000"/>
                </a:solidFill>
                <a:prstDash val="solid"/>
                <a:round/>
                <a:headEnd/>
                <a:tailEnd/>
              </a:ln>
            </p:spPr>
            <p:txBody>
              <a:bodyPr/>
              <a:lstStyle/>
              <a:p>
                <a:endParaRPr lang="zh-CN" altLang="en-US"/>
              </a:p>
            </p:txBody>
          </p:sp>
          <p:sp>
            <p:nvSpPr>
              <p:cNvPr id="43852" name="Freeform 844"/>
              <p:cNvSpPr>
                <a:spLocks/>
              </p:cNvSpPr>
              <p:nvPr/>
            </p:nvSpPr>
            <p:spPr bwMode="auto">
              <a:xfrm>
                <a:off x="3414" y="2255"/>
                <a:ext cx="3" cy="10"/>
              </a:xfrm>
              <a:custGeom>
                <a:avLst/>
                <a:gdLst/>
                <a:ahLst/>
                <a:cxnLst>
                  <a:cxn ang="0">
                    <a:pos x="2" y="0"/>
                  </a:cxn>
                  <a:cxn ang="0">
                    <a:pos x="1" y="6"/>
                  </a:cxn>
                  <a:cxn ang="0">
                    <a:pos x="0" y="7"/>
                  </a:cxn>
                </a:cxnLst>
                <a:rect l="0" t="0" r="r" b="b"/>
                <a:pathLst>
                  <a:path w="2" h="7">
                    <a:moveTo>
                      <a:pt x="2" y="0"/>
                    </a:moveTo>
                    <a:lnTo>
                      <a:pt x="1" y="6"/>
                    </a:lnTo>
                    <a:lnTo>
                      <a:pt x="0" y="7"/>
                    </a:lnTo>
                  </a:path>
                </a:pathLst>
              </a:custGeom>
              <a:noFill/>
              <a:ln w="6350">
                <a:solidFill>
                  <a:srgbClr val="000000"/>
                </a:solidFill>
                <a:prstDash val="solid"/>
                <a:round/>
                <a:headEnd/>
                <a:tailEnd/>
              </a:ln>
            </p:spPr>
            <p:txBody>
              <a:bodyPr/>
              <a:lstStyle/>
              <a:p>
                <a:endParaRPr lang="zh-CN" altLang="en-US"/>
              </a:p>
            </p:txBody>
          </p:sp>
          <p:sp>
            <p:nvSpPr>
              <p:cNvPr id="43853" name="Line 845"/>
              <p:cNvSpPr>
                <a:spLocks noChangeShapeType="1"/>
              </p:cNvSpPr>
              <p:nvPr/>
            </p:nvSpPr>
            <p:spPr bwMode="auto">
              <a:xfrm flipH="1">
                <a:off x="3394" y="2273"/>
                <a:ext cx="11" cy="6"/>
              </a:xfrm>
              <a:prstGeom prst="line">
                <a:avLst/>
              </a:prstGeom>
              <a:noFill/>
              <a:ln w="6350">
                <a:solidFill>
                  <a:srgbClr val="000000"/>
                </a:solidFill>
                <a:round/>
                <a:headEnd/>
                <a:tailEnd/>
              </a:ln>
            </p:spPr>
            <p:txBody>
              <a:bodyPr/>
              <a:lstStyle/>
              <a:p>
                <a:endParaRPr lang="zh-CN" altLang="en-US"/>
              </a:p>
            </p:txBody>
          </p:sp>
          <p:sp>
            <p:nvSpPr>
              <p:cNvPr id="43854" name="Freeform 846"/>
              <p:cNvSpPr>
                <a:spLocks/>
              </p:cNvSpPr>
              <p:nvPr/>
            </p:nvSpPr>
            <p:spPr bwMode="auto">
              <a:xfrm>
                <a:off x="3372" y="2285"/>
                <a:ext cx="12" cy="3"/>
              </a:xfrm>
              <a:custGeom>
                <a:avLst/>
                <a:gdLst/>
                <a:ahLst/>
                <a:cxnLst>
                  <a:cxn ang="0">
                    <a:pos x="8" y="0"/>
                  </a:cxn>
                  <a:cxn ang="0">
                    <a:pos x="2" y="2"/>
                  </a:cxn>
                  <a:cxn ang="0">
                    <a:pos x="0" y="2"/>
                  </a:cxn>
                </a:cxnLst>
                <a:rect l="0" t="0" r="r" b="b"/>
                <a:pathLst>
                  <a:path w="8" h="2">
                    <a:moveTo>
                      <a:pt x="8" y="0"/>
                    </a:moveTo>
                    <a:lnTo>
                      <a:pt x="2" y="2"/>
                    </a:lnTo>
                    <a:lnTo>
                      <a:pt x="0" y="2"/>
                    </a:lnTo>
                  </a:path>
                </a:pathLst>
              </a:custGeom>
              <a:noFill/>
              <a:ln w="6350">
                <a:solidFill>
                  <a:srgbClr val="000000"/>
                </a:solidFill>
                <a:prstDash val="solid"/>
                <a:round/>
                <a:headEnd/>
                <a:tailEnd/>
              </a:ln>
            </p:spPr>
            <p:txBody>
              <a:bodyPr/>
              <a:lstStyle/>
              <a:p>
                <a:endParaRPr lang="zh-CN" altLang="en-US"/>
              </a:p>
            </p:txBody>
          </p:sp>
          <p:sp>
            <p:nvSpPr>
              <p:cNvPr id="43855" name="Freeform 847"/>
              <p:cNvSpPr>
                <a:spLocks/>
              </p:cNvSpPr>
              <p:nvPr/>
            </p:nvSpPr>
            <p:spPr bwMode="auto">
              <a:xfrm>
                <a:off x="3349" y="2292"/>
                <a:ext cx="12" cy="3"/>
              </a:xfrm>
              <a:custGeom>
                <a:avLst/>
                <a:gdLst/>
                <a:ahLst/>
                <a:cxnLst>
                  <a:cxn ang="0">
                    <a:pos x="8" y="0"/>
                  </a:cxn>
                  <a:cxn ang="0">
                    <a:pos x="1" y="2"/>
                  </a:cxn>
                  <a:cxn ang="0">
                    <a:pos x="0" y="2"/>
                  </a:cxn>
                </a:cxnLst>
                <a:rect l="0" t="0" r="r" b="b"/>
                <a:pathLst>
                  <a:path w="8" h="2">
                    <a:moveTo>
                      <a:pt x="8" y="0"/>
                    </a:moveTo>
                    <a:lnTo>
                      <a:pt x="1" y="2"/>
                    </a:lnTo>
                    <a:lnTo>
                      <a:pt x="0" y="2"/>
                    </a:lnTo>
                  </a:path>
                </a:pathLst>
              </a:custGeom>
              <a:noFill/>
              <a:ln w="6350">
                <a:solidFill>
                  <a:srgbClr val="000000"/>
                </a:solidFill>
                <a:prstDash val="solid"/>
                <a:round/>
                <a:headEnd/>
                <a:tailEnd/>
              </a:ln>
            </p:spPr>
            <p:txBody>
              <a:bodyPr/>
              <a:lstStyle/>
              <a:p>
                <a:endParaRPr lang="zh-CN" altLang="en-US"/>
              </a:p>
            </p:txBody>
          </p:sp>
          <p:sp>
            <p:nvSpPr>
              <p:cNvPr id="43856" name="Line 848"/>
              <p:cNvSpPr>
                <a:spLocks noChangeShapeType="1"/>
              </p:cNvSpPr>
              <p:nvPr/>
            </p:nvSpPr>
            <p:spPr bwMode="auto">
              <a:xfrm flipH="1">
                <a:off x="3325" y="2298"/>
                <a:ext cx="12" cy="2"/>
              </a:xfrm>
              <a:prstGeom prst="line">
                <a:avLst/>
              </a:prstGeom>
              <a:noFill/>
              <a:ln w="6350">
                <a:solidFill>
                  <a:srgbClr val="000000"/>
                </a:solidFill>
                <a:round/>
                <a:headEnd/>
                <a:tailEnd/>
              </a:ln>
            </p:spPr>
            <p:txBody>
              <a:bodyPr/>
              <a:lstStyle/>
              <a:p>
                <a:endParaRPr lang="zh-CN" altLang="en-US"/>
              </a:p>
            </p:txBody>
          </p:sp>
          <p:sp>
            <p:nvSpPr>
              <p:cNvPr id="43857" name="Line 849"/>
              <p:cNvSpPr>
                <a:spLocks noChangeShapeType="1"/>
              </p:cNvSpPr>
              <p:nvPr/>
            </p:nvSpPr>
            <p:spPr bwMode="auto">
              <a:xfrm flipH="1">
                <a:off x="3325" y="2298"/>
                <a:ext cx="12" cy="2"/>
              </a:xfrm>
              <a:prstGeom prst="line">
                <a:avLst/>
              </a:prstGeom>
              <a:noFill/>
              <a:ln w="6350">
                <a:solidFill>
                  <a:srgbClr val="000000"/>
                </a:solidFill>
                <a:round/>
                <a:headEnd/>
                <a:tailEnd/>
              </a:ln>
            </p:spPr>
            <p:txBody>
              <a:bodyPr/>
              <a:lstStyle/>
              <a:p>
                <a:endParaRPr lang="zh-CN" altLang="en-US"/>
              </a:p>
            </p:txBody>
          </p:sp>
          <p:sp>
            <p:nvSpPr>
              <p:cNvPr id="43858" name="Line 850"/>
              <p:cNvSpPr>
                <a:spLocks noChangeShapeType="1"/>
              </p:cNvSpPr>
              <p:nvPr/>
            </p:nvSpPr>
            <p:spPr bwMode="auto">
              <a:xfrm flipH="1">
                <a:off x="3301" y="2301"/>
                <a:ext cx="12" cy="2"/>
              </a:xfrm>
              <a:prstGeom prst="line">
                <a:avLst/>
              </a:prstGeom>
              <a:noFill/>
              <a:ln w="6350">
                <a:solidFill>
                  <a:srgbClr val="000000"/>
                </a:solidFill>
                <a:round/>
                <a:headEnd/>
                <a:tailEnd/>
              </a:ln>
            </p:spPr>
            <p:txBody>
              <a:bodyPr/>
              <a:lstStyle/>
              <a:p>
                <a:endParaRPr lang="zh-CN" altLang="en-US"/>
              </a:p>
            </p:txBody>
          </p:sp>
          <p:sp>
            <p:nvSpPr>
              <p:cNvPr id="43859" name="Line 851"/>
              <p:cNvSpPr>
                <a:spLocks noChangeShapeType="1"/>
              </p:cNvSpPr>
              <p:nvPr/>
            </p:nvSpPr>
            <p:spPr bwMode="auto">
              <a:xfrm flipH="1">
                <a:off x="3277" y="2304"/>
                <a:ext cx="12" cy="3"/>
              </a:xfrm>
              <a:prstGeom prst="line">
                <a:avLst/>
              </a:prstGeom>
              <a:noFill/>
              <a:ln w="6350">
                <a:solidFill>
                  <a:srgbClr val="000000"/>
                </a:solidFill>
                <a:round/>
                <a:headEnd/>
                <a:tailEnd/>
              </a:ln>
            </p:spPr>
            <p:txBody>
              <a:bodyPr/>
              <a:lstStyle/>
              <a:p>
                <a:endParaRPr lang="zh-CN" altLang="en-US"/>
              </a:p>
            </p:txBody>
          </p:sp>
          <p:sp>
            <p:nvSpPr>
              <p:cNvPr id="43860" name="Freeform 852"/>
              <p:cNvSpPr>
                <a:spLocks/>
              </p:cNvSpPr>
              <p:nvPr/>
            </p:nvSpPr>
            <p:spPr bwMode="auto">
              <a:xfrm>
                <a:off x="3253" y="2309"/>
                <a:ext cx="12" cy="1"/>
              </a:xfrm>
              <a:custGeom>
                <a:avLst/>
                <a:gdLst/>
                <a:ahLst/>
                <a:cxnLst>
                  <a:cxn ang="0">
                    <a:pos x="8" y="0"/>
                  </a:cxn>
                  <a:cxn ang="0">
                    <a:pos x="6" y="0"/>
                  </a:cxn>
                  <a:cxn ang="0">
                    <a:pos x="0" y="0"/>
                  </a:cxn>
                </a:cxnLst>
                <a:rect l="0" t="0" r="r" b="b"/>
                <a:pathLst>
                  <a:path w="8">
                    <a:moveTo>
                      <a:pt x="8" y="0"/>
                    </a:moveTo>
                    <a:lnTo>
                      <a:pt x="6" y="0"/>
                    </a:lnTo>
                    <a:lnTo>
                      <a:pt x="0" y="0"/>
                    </a:lnTo>
                  </a:path>
                </a:pathLst>
              </a:custGeom>
              <a:noFill/>
              <a:ln w="6350">
                <a:solidFill>
                  <a:srgbClr val="000000"/>
                </a:solidFill>
                <a:prstDash val="solid"/>
                <a:round/>
                <a:headEnd/>
                <a:tailEnd/>
              </a:ln>
            </p:spPr>
            <p:txBody>
              <a:bodyPr/>
              <a:lstStyle/>
              <a:p>
                <a:endParaRPr lang="zh-CN" altLang="en-US"/>
              </a:p>
            </p:txBody>
          </p:sp>
          <p:sp>
            <p:nvSpPr>
              <p:cNvPr id="43861" name="Line 853"/>
              <p:cNvSpPr>
                <a:spLocks noChangeShapeType="1"/>
              </p:cNvSpPr>
              <p:nvPr/>
            </p:nvSpPr>
            <p:spPr bwMode="auto">
              <a:xfrm flipH="1">
                <a:off x="3229" y="2310"/>
                <a:ext cx="12" cy="1"/>
              </a:xfrm>
              <a:prstGeom prst="line">
                <a:avLst/>
              </a:prstGeom>
              <a:noFill/>
              <a:ln w="6350">
                <a:solidFill>
                  <a:srgbClr val="000000"/>
                </a:solidFill>
                <a:round/>
                <a:headEnd/>
                <a:tailEnd/>
              </a:ln>
            </p:spPr>
            <p:txBody>
              <a:bodyPr/>
              <a:lstStyle/>
              <a:p>
                <a:endParaRPr lang="zh-CN" altLang="en-US"/>
              </a:p>
            </p:txBody>
          </p:sp>
          <p:sp>
            <p:nvSpPr>
              <p:cNvPr id="43862" name="Line 854"/>
              <p:cNvSpPr>
                <a:spLocks noChangeShapeType="1"/>
              </p:cNvSpPr>
              <p:nvPr/>
            </p:nvSpPr>
            <p:spPr bwMode="auto">
              <a:xfrm flipH="1">
                <a:off x="3205" y="2310"/>
                <a:ext cx="12" cy="2"/>
              </a:xfrm>
              <a:prstGeom prst="line">
                <a:avLst/>
              </a:prstGeom>
              <a:noFill/>
              <a:ln w="6350">
                <a:solidFill>
                  <a:srgbClr val="000000"/>
                </a:solidFill>
                <a:round/>
                <a:headEnd/>
                <a:tailEnd/>
              </a:ln>
            </p:spPr>
            <p:txBody>
              <a:bodyPr/>
              <a:lstStyle/>
              <a:p>
                <a:endParaRPr lang="zh-CN" altLang="en-US"/>
              </a:p>
            </p:txBody>
          </p:sp>
          <p:sp>
            <p:nvSpPr>
              <p:cNvPr id="43863" name="Freeform 855"/>
              <p:cNvSpPr>
                <a:spLocks/>
              </p:cNvSpPr>
              <p:nvPr/>
            </p:nvSpPr>
            <p:spPr bwMode="auto">
              <a:xfrm>
                <a:off x="3181" y="2312"/>
                <a:ext cx="12" cy="1"/>
              </a:xfrm>
              <a:custGeom>
                <a:avLst/>
                <a:gdLst/>
                <a:ahLst/>
                <a:cxnLst>
                  <a:cxn ang="0">
                    <a:pos x="8" y="0"/>
                  </a:cxn>
                  <a:cxn ang="0">
                    <a:pos x="7" y="0"/>
                  </a:cxn>
                  <a:cxn ang="0">
                    <a:pos x="0" y="0"/>
                  </a:cxn>
                </a:cxnLst>
                <a:rect l="0" t="0" r="r" b="b"/>
                <a:pathLst>
                  <a:path w="8">
                    <a:moveTo>
                      <a:pt x="8" y="0"/>
                    </a:moveTo>
                    <a:lnTo>
                      <a:pt x="7" y="0"/>
                    </a:lnTo>
                    <a:lnTo>
                      <a:pt x="0" y="0"/>
                    </a:lnTo>
                  </a:path>
                </a:pathLst>
              </a:custGeom>
              <a:noFill/>
              <a:ln w="6350">
                <a:solidFill>
                  <a:srgbClr val="000000"/>
                </a:solidFill>
                <a:prstDash val="solid"/>
                <a:round/>
                <a:headEnd/>
                <a:tailEnd/>
              </a:ln>
            </p:spPr>
            <p:txBody>
              <a:bodyPr/>
              <a:lstStyle/>
              <a:p>
                <a:endParaRPr lang="zh-CN" altLang="en-US"/>
              </a:p>
            </p:txBody>
          </p:sp>
          <p:sp>
            <p:nvSpPr>
              <p:cNvPr id="43864" name="Line 856"/>
              <p:cNvSpPr>
                <a:spLocks noChangeShapeType="1"/>
              </p:cNvSpPr>
              <p:nvPr/>
            </p:nvSpPr>
            <p:spPr bwMode="auto">
              <a:xfrm flipH="1">
                <a:off x="3157" y="2310"/>
                <a:ext cx="12" cy="1"/>
              </a:xfrm>
              <a:prstGeom prst="line">
                <a:avLst/>
              </a:prstGeom>
              <a:noFill/>
              <a:ln w="6350">
                <a:solidFill>
                  <a:srgbClr val="000000"/>
                </a:solidFill>
                <a:round/>
                <a:headEnd/>
                <a:tailEnd/>
              </a:ln>
            </p:spPr>
            <p:txBody>
              <a:bodyPr/>
              <a:lstStyle/>
              <a:p>
                <a:endParaRPr lang="zh-CN" altLang="en-US"/>
              </a:p>
            </p:txBody>
          </p:sp>
          <p:sp>
            <p:nvSpPr>
              <p:cNvPr id="43865" name="Line 857"/>
              <p:cNvSpPr>
                <a:spLocks noChangeShapeType="1"/>
              </p:cNvSpPr>
              <p:nvPr/>
            </p:nvSpPr>
            <p:spPr bwMode="auto">
              <a:xfrm flipH="1" flipV="1">
                <a:off x="3133" y="2309"/>
                <a:ext cx="12" cy="1"/>
              </a:xfrm>
              <a:prstGeom prst="line">
                <a:avLst/>
              </a:prstGeom>
              <a:noFill/>
              <a:ln w="6350">
                <a:solidFill>
                  <a:srgbClr val="000000"/>
                </a:solidFill>
                <a:round/>
                <a:headEnd/>
                <a:tailEnd/>
              </a:ln>
            </p:spPr>
            <p:txBody>
              <a:bodyPr/>
              <a:lstStyle/>
              <a:p>
                <a:endParaRPr lang="zh-CN" altLang="en-US"/>
              </a:p>
            </p:txBody>
          </p:sp>
          <p:sp>
            <p:nvSpPr>
              <p:cNvPr id="43866" name="Line 858"/>
              <p:cNvSpPr>
                <a:spLocks noChangeShapeType="1"/>
              </p:cNvSpPr>
              <p:nvPr/>
            </p:nvSpPr>
            <p:spPr bwMode="auto">
              <a:xfrm flipH="1" flipV="1">
                <a:off x="3109" y="2307"/>
                <a:ext cx="12" cy="2"/>
              </a:xfrm>
              <a:prstGeom prst="line">
                <a:avLst/>
              </a:prstGeom>
              <a:noFill/>
              <a:ln w="6350">
                <a:solidFill>
                  <a:srgbClr val="000000"/>
                </a:solidFill>
                <a:round/>
                <a:headEnd/>
                <a:tailEnd/>
              </a:ln>
            </p:spPr>
            <p:txBody>
              <a:bodyPr/>
              <a:lstStyle/>
              <a:p>
                <a:endParaRPr lang="zh-CN" altLang="en-US"/>
              </a:p>
            </p:txBody>
          </p:sp>
          <p:sp>
            <p:nvSpPr>
              <p:cNvPr id="43867" name="Freeform 859"/>
              <p:cNvSpPr>
                <a:spLocks/>
              </p:cNvSpPr>
              <p:nvPr/>
            </p:nvSpPr>
            <p:spPr bwMode="auto">
              <a:xfrm>
                <a:off x="3085" y="2304"/>
                <a:ext cx="12" cy="2"/>
              </a:xfrm>
              <a:custGeom>
                <a:avLst/>
                <a:gdLst/>
                <a:ahLst/>
                <a:cxnLst>
                  <a:cxn ang="0">
                    <a:pos x="8" y="1"/>
                  </a:cxn>
                  <a:cxn ang="0">
                    <a:pos x="3" y="0"/>
                  </a:cxn>
                  <a:cxn ang="0">
                    <a:pos x="0" y="0"/>
                  </a:cxn>
                </a:cxnLst>
                <a:rect l="0" t="0" r="r" b="b"/>
                <a:pathLst>
                  <a:path w="8" h="1">
                    <a:moveTo>
                      <a:pt x="8" y="1"/>
                    </a:moveTo>
                    <a:lnTo>
                      <a:pt x="3" y="0"/>
                    </a:lnTo>
                    <a:lnTo>
                      <a:pt x="0" y="0"/>
                    </a:lnTo>
                  </a:path>
                </a:pathLst>
              </a:custGeom>
              <a:noFill/>
              <a:ln w="6350">
                <a:solidFill>
                  <a:srgbClr val="000000"/>
                </a:solidFill>
                <a:prstDash val="solid"/>
                <a:round/>
                <a:headEnd/>
                <a:tailEnd/>
              </a:ln>
            </p:spPr>
            <p:txBody>
              <a:bodyPr/>
              <a:lstStyle/>
              <a:p>
                <a:endParaRPr lang="zh-CN" altLang="en-US"/>
              </a:p>
            </p:txBody>
          </p:sp>
          <p:sp>
            <p:nvSpPr>
              <p:cNvPr id="43868" name="Line 860"/>
              <p:cNvSpPr>
                <a:spLocks noChangeShapeType="1"/>
              </p:cNvSpPr>
              <p:nvPr/>
            </p:nvSpPr>
            <p:spPr bwMode="auto">
              <a:xfrm flipH="1" flipV="1">
                <a:off x="3061" y="2300"/>
                <a:ext cx="12" cy="1"/>
              </a:xfrm>
              <a:prstGeom prst="line">
                <a:avLst/>
              </a:prstGeom>
              <a:noFill/>
              <a:ln w="6350">
                <a:solidFill>
                  <a:srgbClr val="000000"/>
                </a:solidFill>
                <a:round/>
                <a:headEnd/>
                <a:tailEnd/>
              </a:ln>
            </p:spPr>
            <p:txBody>
              <a:bodyPr/>
              <a:lstStyle/>
              <a:p>
                <a:endParaRPr lang="zh-CN" altLang="en-US"/>
              </a:p>
            </p:txBody>
          </p:sp>
          <p:sp>
            <p:nvSpPr>
              <p:cNvPr id="43869" name="Line 861"/>
              <p:cNvSpPr>
                <a:spLocks noChangeShapeType="1"/>
              </p:cNvSpPr>
              <p:nvPr/>
            </p:nvSpPr>
            <p:spPr bwMode="auto">
              <a:xfrm flipH="1" flipV="1">
                <a:off x="3037" y="2297"/>
                <a:ext cx="12" cy="1"/>
              </a:xfrm>
              <a:prstGeom prst="line">
                <a:avLst/>
              </a:prstGeom>
              <a:noFill/>
              <a:ln w="6350">
                <a:solidFill>
                  <a:srgbClr val="000000"/>
                </a:solidFill>
                <a:round/>
                <a:headEnd/>
                <a:tailEnd/>
              </a:ln>
            </p:spPr>
            <p:txBody>
              <a:bodyPr/>
              <a:lstStyle/>
              <a:p>
                <a:endParaRPr lang="zh-CN" altLang="en-US"/>
              </a:p>
            </p:txBody>
          </p:sp>
          <p:sp>
            <p:nvSpPr>
              <p:cNvPr id="43870" name="Line 862"/>
              <p:cNvSpPr>
                <a:spLocks noChangeShapeType="1"/>
              </p:cNvSpPr>
              <p:nvPr/>
            </p:nvSpPr>
            <p:spPr bwMode="auto">
              <a:xfrm flipH="1" flipV="1">
                <a:off x="3013" y="2289"/>
                <a:ext cx="12" cy="3"/>
              </a:xfrm>
              <a:prstGeom prst="line">
                <a:avLst/>
              </a:prstGeom>
              <a:noFill/>
              <a:ln w="6350">
                <a:solidFill>
                  <a:srgbClr val="000000"/>
                </a:solidFill>
                <a:round/>
                <a:headEnd/>
                <a:tailEnd/>
              </a:ln>
            </p:spPr>
            <p:txBody>
              <a:bodyPr/>
              <a:lstStyle/>
              <a:p>
                <a:endParaRPr lang="zh-CN" altLang="en-US"/>
              </a:p>
            </p:txBody>
          </p:sp>
          <p:sp>
            <p:nvSpPr>
              <p:cNvPr id="43871" name="Line 863"/>
              <p:cNvSpPr>
                <a:spLocks noChangeShapeType="1"/>
              </p:cNvSpPr>
              <p:nvPr/>
            </p:nvSpPr>
            <p:spPr bwMode="auto">
              <a:xfrm flipH="1" flipV="1">
                <a:off x="2992" y="2280"/>
                <a:ext cx="11" cy="5"/>
              </a:xfrm>
              <a:prstGeom prst="line">
                <a:avLst/>
              </a:prstGeom>
              <a:noFill/>
              <a:ln w="6350">
                <a:solidFill>
                  <a:srgbClr val="000000"/>
                </a:solidFill>
                <a:round/>
                <a:headEnd/>
                <a:tailEnd/>
              </a:ln>
            </p:spPr>
            <p:txBody>
              <a:bodyPr/>
              <a:lstStyle/>
              <a:p>
                <a:endParaRPr lang="zh-CN" altLang="en-US"/>
              </a:p>
            </p:txBody>
          </p:sp>
          <p:sp>
            <p:nvSpPr>
              <p:cNvPr id="43872" name="Freeform 864"/>
              <p:cNvSpPr>
                <a:spLocks/>
              </p:cNvSpPr>
              <p:nvPr/>
            </p:nvSpPr>
            <p:spPr bwMode="auto">
              <a:xfrm>
                <a:off x="2973" y="2267"/>
                <a:ext cx="9" cy="7"/>
              </a:xfrm>
              <a:custGeom>
                <a:avLst/>
                <a:gdLst/>
                <a:ahLst/>
                <a:cxnLst>
                  <a:cxn ang="0">
                    <a:pos x="6" y="5"/>
                  </a:cxn>
                  <a:cxn ang="0">
                    <a:pos x="4" y="4"/>
                  </a:cxn>
                  <a:cxn ang="0">
                    <a:pos x="0" y="0"/>
                  </a:cxn>
                </a:cxnLst>
                <a:rect l="0" t="0" r="r" b="b"/>
                <a:pathLst>
                  <a:path w="6" h="5">
                    <a:moveTo>
                      <a:pt x="6" y="5"/>
                    </a:moveTo>
                    <a:lnTo>
                      <a:pt x="4" y="4"/>
                    </a:lnTo>
                    <a:lnTo>
                      <a:pt x="0" y="0"/>
                    </a:lnTo>
                  </a:path>
                </a:pathLst>
              </a:custGeom>
              <a:noFill/>
              <a:ln w="6350">
                <a:solidFill>
                  <a:srgbClr val="000000"/>
                </a:solidFill>
                <a:prstDash val="solid"/>
                <a:round/>
                <a:headEnd/>
                <a:tailEnd/>
              </a:ln>
            </p:spPr>
            <p:txBody>
              <a:bodyPr/>
              <a:lstStyle/>
              <a:p>
                <a:endParaRPr lang="zh-CN" altLang="en-US"/>
              </a:p>
            </p:txBody>
          </p:sp>
          <p:sp>
            <p:nvSpPr>
              <p:cNvPr id="43873" name="Line 865"/>
              <p:cNvSpPr>
                <a:spLocks noChangeShapeType="1"/>
              </p:cNvSpPr>
              <p:nvPr/>
            </p:nvSpPr>
            <p:spPr bwMode="auto">
              <a:xfrm flipV="1">
                <a:off x="2967" y="2255"/>
                <a:ext cx="1" cy="1"/>
              </a:xfrm>
              <a:prstGeom prst="line">
                <a:avLst/>
              </a:prstGeom>
              <a:noFill/>
              <a:ln w="6350">
                <a:solidFill>
                  <a:srgbClr val="000000"/>
                </a:solidFill>
                <a:round/>
                <a:headEnd/>
                <a:tailEnd/>
              </a:ln>
            </p:spPr>
            <p:txBody>
              <a:bodyPr/>
              <a:lstStyle/>
              <a:p>
                <a:endParaRPr lang="zh-CN" altLang="en-US"/>
              </a:p>
            </p:txBody>
          </p:sp>
          <p:sp>
            <p:nvSpPr>
              <p:cNvPr id="43874" name="Rectangle 866"/>
              <p:cNvSpPr>
                <a:spLocks noChangeArrowheads="1"/>
              </p:cNvSpPr>
              <p:nvPr/>
            </p:nvSpPr>
            <p:spPr bwMode="auto">
              <a:xfrm>
                <a:off x="2967" y="2030"/>
                <a:ext cx="450" cy="225"/>
              </a:xfrm>
              <a:prstGeom prst="rect">
                <a:avLst/>
              </a:prstGeom>
              <a:solidFill>
                <a:srgbClr val="FFFFFF"/>
              </a:solidFill>
              <a:ln w="9525">
                <a:noFill/>
                <a:miter lim="800000"/>
                <a:headEnd/>
                <a:tailEnd/>
              </a:ln>
            </p:spPr>
            <p:txBody>
              <a:bodyPr/>
              <a:lstStyle/>
              <a:p>
                <a:endParaRPr lang="zh-CN" altLang="en-US"/>
              </a:p>
            </p:txBody>
          </p:sp>
          <p:sp>
            <p:nvSpPr>
              <p:cNvPr id="43875" name="Line 867"/>
              <p:cNvSpPr>
                <a:spLocks noChangeShapeType="1"/>
              </p:cNvSpPr>
              <p:nvPr/>
            </p:nvSpPr>
            <p:spPr bwMode="auto">
              <a:xfrm>
                <a:off x="2967" y="2255"/>
                <a:ext cx="12" cy="1"/>
              </a:xfrm>
              <a:prstGeom prst="line">
                <a:avLst/>
              </a:prstGeom>
              <a:noFill/>
              <a:ln w="6350">
                <a:solidFill>
                  <a:srgbClr val="FFFFFF"/>
                </a:solidFill>
                <a:round/>
                <a:headEnd/>
                <a:tailEnd/>
              </a:ln>
            </p:spPr>
            <p:txBody>
              <a:bodyPr/>
              <a:lstStyle/>
              <a:p>
                <a:endParaRPr lang="zh-CN" altLang="en-US"/>
              </a:p>
            </p:txBody>
          </p:sp>
          <p:sp>
            <p:nvSpPr>
              <p:cNvPr id="43876" name="Line 868"/>
              <p:cNvSpPr>
                <a:spLocks noChangeShapeType="1"/>
              </p:cNvSpPr>
              <p:nvPr/>
            </p:nvSpPr>
            <p:spPr bwMode="auto">
              <a:xfrm>
                <a:off x="2991" y="2255"/>
                <a:ext cx="12" cy="1"/>
              </a:xfrm>
              <a:prstGeom prst="line">
                <a:avLst/>
              </a:prstGeom>
              <a:noFill/>
              <a:ln w="6350">
                <a:solidFill>
                  <a:srgbClr val="FFFFFF"/>
                </a:solidFill>
                <a:round/>
                <a:headEnd/>
                <a:tailEnd/>
              </a:ln>
            </p:spPr>
            <p:txBody>
              <a:bodyPr/>
              <a:lstStyle/>
              <a:p>
                <a:endParaRPr lang="zh-CN" altLang="en-US"/>
              </a:p>
            </p:txBody>
          </p:sp>
          <p:sp>
            <p:nvSpPr>
              <p:cNvPr id="43877" name="Line 869"/>
              <p:cNvSpPr>
                <a:spLocks noChangeShapeType="1"/>
              </p:cNvSpPr>
              <p:nvPr/>
            </p:nvSpPr>
            <p:spPr bwMode="auto">
              <a:xfrm>
                <a:off x="3015" y="2255"/>
                <a:ext cx="12" cy="1"/>
              </a:xfrm>
              <a:prstGeom prst="line">
                <a:avLst/>
              </a:prstGeom>
              <a:noFill/>
              <a:ln w="6350">
                <a:solidFill>
                  <a:srgbClr val="FFFFFF"/>
                </a:solidFill>
                <a:round/>
                <a:headEnd/>
                <a:tailEnd/>
              </a:ln>
            </p:spPr>
            <p:txBody>
              <a:bodyPr/>
              <a:lstStyle/>
              <a:p>
                <a:endParaRPr lang="zh-CN" altLang="en-US"/>
              </a:p>
            </p:txBody>
          </p:sp>
          <p:sp>
            <p:nvSpPr>
              <p:cNvPr id="43878" name="Line 870"/>
              <p:cNvSpPr>
                <a:spLocks noChangeShapeType="1"/>
              </p:cNvSpPr>
              <p:nvPr/>
            </p:nvSpPr>
            <p:spPr bwMode="auto">
              <a:xfrm>
                <a:off x="3039" y="2255"/>
                <a:ext cx="12" cy="1"/>
              </a:xfrm>
              <a:prstGeom prst="line">
                <a:avLst/>
              </a:prstGeom>
              <a:noFill/>
              <a:ln w="6350">
                <a:solidFill>
                  <a:srgbClr val="FFFFFF"/>
                </a:solidFill>
                <a:round/>
                <a:headEnd/>
                <a:tailEnd/>
              </a:ln>
            </p:spPr>
            <p:txBody>
              <a:bodyPr/>
              <a:lstStyle/>
              <a:p>
                <a:endParaRPr lang="zh-CN" altLang="en-US"/>
              </a:p>
            </p:txBody>
          </p:sp>
          <p:sp>
            <p:nvSpPr>
              <p:cNvPr id="43879" name="Line 871"/>
              <p:cNvSpPr>
                <a:spLocks noChangeShapeType="1"/>
              </p:cNvSpPr>
              <p:nvPr/>
            </p:nvSpPr>
            <p:spPr bwMode="auto">
              <a:xfrm>
                <a:off x="3063" y="2255"/>
                <a:ext cx="12" cy="1"/>
              </a:xfrm>
              <a:prstGeom prst="line">
                <a:avLst/>
              </a:prstGeom>
              <a:noFill/>
              <a:ln w="6350">
                <a:solidFill>
                  <a:srgbClr val="FFFFFF"/>
                </a:solidFill>
                <a:round/>
                <a:headEnd/>
                <a:tailEnd/>
              </a:ln>
            </p:spPr>
            <p:txBody>
              <a:bodyPr/>
              <a:lstStyle/>
              <a:p>
                <a:endParaRPr lang="zh-CN" altLang="en-US"/>
              </a:p>
            </p:txBody>
          </p:sp>
          <p:sp>
            <p:nvSpPr>
              <p:cNvPr id="43880" name="Line 872"/>
              <p:cNvSpPr>
                <a:spLocks noChangeShapeType="1"/>
              </p:cNvSpPr>
              <p:nvPr/>
            </p:nvSpPr>
            <p:spPr bwMode="auto">
              <a:xfrm>
                <a:off x="3087" y="2255"/>
                <a:ext cx="12" cy="1"/>
              </a:xfrm>
              <a:prstGeom prst="line">
                <a:avLst/>
              </a:prstGeom>
              <a:noFill/>
              <a:ln w="6350">
                <a:solidFill>
                  <a:srgbClr val="FFFFFF"/>
                </a:solidFill>
                <a:round/>
                <a:headEnd/>
                <a:tailEnd/>
              </a:ln>
            </p:spPr>
            <p:txBody>
              <a:bodyPr/>
              <a:lstStyle/>
              <a:p>
                <a:endParaRPr lang="zh-CN" altLang="en-US"/>
              </a:p>
            </p:txBody>
          </p:sp>
          <p:sp>
            <p:nvSpPr>
              <p:cNvPr id="43881" name="Line 873"/>
              <p:cNvSpPr>
                <a:spLocks noChangeShapeType="1"/>
              </p:cNvSpPr>
              <p:nvPr/>
            </p:nvSpPr>
            <p:spPr bwMode="auto">
              <a:xfrm>
                <a:off x="3111" y="2255"/>
                <a:ext cx="12" cy="1"/>
              </a:xfrm>
              <a:prstGeom prst="line">
                <a:avLst/>
              </a:prstGeom>
              <a:noFill/>
              <a:ln w="6350">
                <a:solidFill>
                  <a:srgbClr val="FFFFFF"/>
                </a:solidFill>
                <a:round/>
                <a:headEnd/>
                <a:tailEnd/>
              </a:ln>
            </p:spPr>
            <p:txBody>
              <a:bodyPr/>
              <a:lstStyle/>
              <a:p>
                <a:endParaRPr lang="zh-CN" altLang="en-US"/>
              </a:p>
            </p:txBody>
          </p:sp>
          <p:sp>
            <p:nvSpPr>
              <p:cNvPr id="43882" name="Line 874"/>
              <p:cNvSpPr>
                <a:spLocks noChangeShapeType="1"/>
              </p:cNvSpPr>
              <p:nvPr/>
            </p:nvSpPr>
            <p:spPr bwMode="auto">
              <a:xfrm>
                <a:off x="3135" y="2255"/>
                <a:ext cx="12" cy="1"/>
              </a:xfrm>
              <a:prstGeom prst="line">
                <a:avLst/>
              </a:prstGeom>
              <a:noFill/>
              <a:ln w="6350">
                <a:solidFill>
                  <a:srgbClr val="FFFFFF"/>
                </a:solidFill>
                <a:round/>
                <a:headEnd/>
                <a:tailEnd/>
              </a:ln>
            </p:spPr>
            <p:txBody>
              <a:bodyPr/>
              <a:lstStyle/>
              <a:p>
                <a:endParaRPr lang="zh-CN" altLang="en-US"/>
              </a:p>
            </p:txBody>
          </p:sp>
          <p:sp>
            <p:nvSpPr>
              <p:cNvPr id="43883" name="Line 875"/>
              <p:cNvSpPr>
                <a:spLocks noChangeShapeType="1"/>
              </p:cNvSpPr>
              <p:nvPr/>
            </p:nvSpPr>
            <p:spPr bwMode="auto">
              <a:xfrm>
                <a:off x="3159" y="2255"/>
                <a:ext cx="12" cy="1"/>
              </a:xfrm>
              <a:prstGeom prst="line">
                <a:avLst/>
              </a:prstGeom>
              <a:noFill/>
              <a:ln w="6350">
                <a:solidFill>
                  <a:srgbClr val="FFFFFF"/>
                </a:solidFill>
                <a:round/>
                <a:headEnd/>
                <a:tailEnd/>
              </a:ln>
            </p:spPr>
            <p:txBody>
              <a:bodyPr/>
              <a:lstStyle/>
              <a:p>
                <a:endParaRPr lang="zh-CN" altLang="en-US"/>
              </a:p>
            </p:txBody>
          </p:sp>
          <p:sp>
            <p:nvSpPr>
              <p:cNvPr id="43884" name="Line 876"/>
              <p:cNvSpPr>
                <a:spLocks noChangeShapeType="1"/>
              </p:cNvSpPr>
              <p:nvPr/>
            </p:nvSpPr>
            <p:spPr bwMode="auto">
              <a:xfrm>
                <a:off x="3183" y="2255"/>
                <a:ext cx="12" cy="1"/>
              </a:xfrm>
              <a:prstGeom prst="line">
                <a:avLst/>
              </a:prstGeom>
              <a:noFill/>
              <a:ln w="6350">
                <a:solidFill>
                  <a:srgbClr val="FFFFFF"/>
                </a:solidFill>
                <a:round/>
                <a:headEnd/>
                <a:tailEnd/>
              </a:ln>
            </p:spPr>
            <p:txBody>
              <a:bodyPr/>
              <a:lstStyle/>
              <a:p>
                <a:endParaRPr lang="zh-CN" altLang="en-US"/>
              </a:p>
            </p:txBody>
          </p:sp>
          <p:sp>
            <p:nvSpPr>
              <p:cNvPr id="43885" name="Line 877"/>
              <p:cNvSpPr>
                <a:spLocks noChangeShapeType="1"/>
              </p:cNvSpPr>
              <p:nvPr/>
            </p:nvSpPr>
            <p:spPr bwMode="auto">
              <a:xfrm>
                <a:off x="3207" y="2255"/>
                <a:ext cx="12" cy="1"/>
              </a:xfrm>
              <a:prstGeom prst="line">
                <a:avLst/>
              </a:prstGeom>
              <a:noFill/>
              <a:ln w="6350">
                <a:solidFill>
                  <a:srgbClr val="FFFFFF"/>
                </a:solidFill>
                <a:round/>
                <a:headEnd/>
                <a:tailEnd/>
              </a:ln>
            </p:spPr>
            <p:txBody>
              <a:bodyPr/>
              <a:lstStyle/>
              <a:p>
                <a:endParaRPr lang="zh-CN" altLang="en-US"/>
              </a:p>
            </p:txBody>
          </p:sp>
          <p:sp>
            <p:nvSpPr>
              <p:cNvPr id="43886" name="Line 878"/>
              <p:cNvSpPr>
                <a:spLocks noChangeShapeType="1"/>
              </p:cNvSpPr>
              <p:nvPr/>
            </p:nvSpPr>
            <p:spPr bwMode="auto">
              <a:xfrm>
                <a:off x="3231" y="2255"/>
                <a:ext cx="12" cy="1"/>
              </a:xfrm>
              <a:prstGeom prst="line">
                <a:avLst/>
              </a:prstGeom>
              <a:noFill/>
              <a:ln w="6350">
                <a:solidFill>
                  <a:srgbClr val="FFFFFF"/>
                </a:solidFill>
                <a:round/>
                <a:headEnd/>
                <a:tailEnd/>
              </a:ln>
            </p:spPr>
            <p:txBody>
              <a:bodyPr/>
              <a:lstStyle/>
              <a:p>
                <a:endParaRPr lang="zh-CN" altLang="en-US"/>
              </a:p>
            </p:txBody>
          </p:sp>
          <p:sp>
            <p:nvSpPr>
              <p:cNvPr id="43887" name="Line 879"/>
              <p:cNvSpPr>
                <a:spLocks noChangeShapeType="1"/>
              </p:cNvSpPr>
              <p:nvPr/>
            </p:nvSpPr>
            <p:spPr bwMode="auto">
              <a:xfrm>
                <a:off x="3255" y="2255"/>
                <a:ext cx="12" cy="1"/>
              </a:xfrm>
              <a:prstGeom prst="line">
                <a:avLst/>
              </a:prstGeom>
              <a:noFill/>
              <a:ln w="6350">
                <a:solidFill>
                  <a:srgbClr val="FFFFFF"/>
                </a:solidFill>
                <a:round/>
                <a:headEnd/>
                <a:tailEnd/>
              </a:ln>
            </p:spPr>
            <p:txBody>
              <a:bodyPr/>
              <a:lstStyle/>
              <a:p>
                <a:endParaRPr lang="zh-CN" altLang="en-US"/>
              </a:p>
            </p:txBody>
          </p:sp>
          <p:sp>
            <p:nvSpPr>
              <p:cNvPr id="43888" name="Line 880"/>
              <p:cNvSpPr>
                <a:spLocks noChangeShapeType="1"/>
              </p:cNvSpPr>
              <p:nvPr/>
            </p:nvSpPr>
            <p:spPr bwMode="auto">
              <a:xfrm>
                <a:off x="3279" y="2255"/>
                <a:ext cx="12" cy="1"/>
              </a:xfrm>
              <a:prstGeom prst="line">
                <a:avLst/>
              </a:prstGeom>
              <a:noFill/>
              <a:ln w="6350">
                <a:solidFill>
                  <a:srgbClr val="FFFFFF"/>
                </a:solidFill>
                <a:round/>
                <a:headEnd/>
                <a:tailEnd/>
              </a:ln>
            </p:spPr>
            <p:txBody>
              <a:bodyPr/>
              <a:lstStyle/>
              <a:p>
                <a:endParaRPr lang="zh-CN" altLang="en-US"/>
              </a:p>
            </p:txBody>
          </p:sp>
          <p:sp>
            <p:nvSpPr>
              <p:cNvPr id="43889" name="Line 881"/>
              <p:cNvSpPr>
                <a:spLocks noChangeShapeType="1"/>
              </p:cNvSpPr>
              <p:nvPr/>
            </p:nvSpPr>
            <p:spPr bwMode="auto">
              <a:xfrm>
                <a:off x="3303" y="2255"/>
                <a:ext cx="12" cy="1"/>
              </a:xfrm>
              <a:prstGeom prst="line">
                <a:avLst/>
              </a:prstGeom>
              <a:noFill/>
              <a:ln w="6350">
                <a:solidFill>
                  <a:srgbClr val="FFFFFF"/>
                </a:solidFill>
                <a:round/>
                <a:headEnd/>
                <a:tailEnd/>
              </a:ln>
            </p:spPr>
            <p:txBody>
              <a:bodyPr/>
              <a:lstStyle/>
              <a:p>
                <a:endParaRPr lang="zh-CN" altLang="en-US"/>
              </a:p>
            </p:txBody>
          </p:sp>
          <p:sp>
            <p:nvSpPr>
              <p:cNvPr id="43890" name="Line 882"/>
              <p:cNvSpPr>
                <a:spLocks noChangeShapeType="1"/>
              </p:cNvSpPr>
              <p:nvPr/>
            </p:nvSpPr>
            <p:spPr bwMode="auto">
              <a:xfrm>
                <a:off x="3327" y="2255"/>
                <a:ext cx="12" cy="1"/>
              </a:xfrm>
              <a:prstGeom prst="line">
                <a:avLst/>
              </a:prstGeom>
              <a:noFill/>
              <a:ln w="6350">
                <a:solidFill>
                  <a:srgbClr val="FFFFFF"/>
                </a:solidFill>
                <a:round/>
                <a:headEnd/>
                <a:tailEnd/>
              </a:ln>
            </p:spPr>
            <p:txBody>
              <a:bodyPr/>
              <a:lstStyle/>
              <a:p>
                <a:endParaRPr lang="zh-CN" altLang="en-US"/>
              </a:p>
            </p:txBody>
          </p:sp>
          <p:sp>
            <p:nvSpPr>
              <p:cNvPr id="43891" name="Line 883"/>
              <p:cNvSpPr>
                <a:spLocks noChangeShapeType="1"/>
              </p:cNvSpPr>
              <p:nvPr/>
            </p:nvSpPr>
            <p:spPr bwMode="auto">
              <a:xfrm>
                <a:off x="3351" y="2255"/>
                <a:ext cx="12" cy="1"/>
              </a:xfrm>
              <a:prstGeom prst="line">
                <a:avLst/>
              </a:prstGeom>
              <a:noFill/>
              <a:ln w="6350">
                <a:solidFill>
                  <a:srgbClr val="FFFFFF"/>
                </a:solidFill>
                <a:round/>
                <a:headEnd/>
                <a:tailEnd/>
              </a:ln>
            </p:spPr>
            <p:txBody>
              <a:bodyPr/>
              <a:lstStyle/>
              <a:p>
                <a:endParaRPr lang="zh-CN" altLang="en-US"/>
              </a:p>
            </p:txBody>
          </p:sp>
          <p:sp>
            <p:nvSpPr>
              <p:cNvPr id="43892" name="Line 884"/>
              <p:cNvSpPr>
                <a:spLocks noChangeShapeType="1"/>
              </p:cNvSpPr>
              <p:nvPr/>
            </p:nvSpPr>
            <p:spPr bwMode="auto">
              <a:xfrm>
                <a:off x="3375" y="2255"/>
                <a:ext cx="12" cy="1"/>
              </a:xfrm>
              <a:prstGeom prst="line">
                <a:avLst/>
              </a:prstGeom>
              <a:noFill/>
              <a:ln w="6350">
                <a:solidFill>
                  <a:srgbClr val="FFFFFF"/>
                </a:solidFill>
                <a:round/>
                <a:headEnd/>
                <a:tailEnd/>
              </a:ln>
            </p:spPr>
            <p:txBody>
              <a:bodyPr/>
              <a:lstStyle/>
              <a:p>
                <a:endParaRPr lang="zh-CN" altLang="en-US"/>
              </a:p>
            </p:txBody>
          </p:sp>
          <p:sp>
            <p:nvSpPr>
              <p:cNvPr id="43893" name="Line 885"/>
              <p:cNvSpPr>
                <a:spLocks noChangeShapeType="1"/>
              </p:cNvSpPr>
              <p:nvPr/>
            </p:nvSpPr>
            <p:spPr bwMode="auto">
              <a:xfrm>
                <a:off x="3399" y="2255"/>
                <a:ext cx="12" cy="1"/>
              </a:xfrm>
              <a:prstGeom prst="line">
                <a:avLst/>
              </a:prstGeom>
              <a:noFill/>
              <a:ln w="6350">
                <a:solidFill>
                  <a:srgbClr val="FFFFFF"/>
                </a:solidFill>
                <a:round/>
                <a:headEnd/>
                <a:tailEnd/>
              </a:ln>
            </p:spPr>
            <p:txBody>
              <a:bodyPr/>
              <a:lstStyle/>
              <a:p>
                <a:endParaRPr lang="zh-CN" altLang="en-US"/>
              </a:p>
            </p:txBody>
          </p:sp>
          <p:sp>
            <p:nvSpPr>
              <p:cNvPr id="43894" name="Line 886"/>
              <p:cNvSpPr>
                <a:spLocks noChangeShapeType="1"/>
              </p:cNvSpPr>
              <p:nvPr/>
            </p:nvSpPr>
            <p:spPr bwMode="auto">
              <a:xfrm flipV="1">
                <a:off x="3417" y="2237"/>
                <a:ext cx="1" cy="12"/>
              </a:xfrm>
              <a:prstGeom prst="line">
                <a:avLst/>
              </a:prstGeom>
              <a:noFill/>
              <a:ln w="6350">
                <a:solidFill>
                  <a:srgbClr val="FFFFFF"/>
                </a:solidFill>
                <a:round/>
                <a:headEnd/>
                <a:tailEnd/>
              </a:ln>
            </p:spPr>
            <p:txBody>
              <a:bodyPr/>
              <a:lstStyle/>
              <a:p>
                <a:endParaRPr lang="zh-CN" altLang="en-US"/>
              </a:p>
            </p:txBody>
          </p:sp>
          <p:sp>
            <p:nvSpPr>
              <p:cNvPr id="43895" name="Line 887"/>
              <p:cNvSpPr>
                <a:spLocks noChangeShapeType="1"/>
              </p:cNvSpPr>
              <p:nvPr/>
            </p:nvSpPr>
            <p:spPr bwMode="auto">
              <a:xfrm flipV="1">
                <a:off x="3417" y="2213"/>
                <a:ext cx="1" cy="12"/>
              </a:xfrm>
              <a:prstGeom prst="line">
                <a:avLst/>
              </a:prstGeom>
              <a:noFill/>
              <a:ln w="6350">
                <a:solidFill>
                  <a:srgbClr val="FFFFFF"/>
                </a:solidFill>
                <a:round/>
                <a:headEnd/>
                <a:tailEnd/>
              </a:ln>
            </p:spPr>
            <p:txBody>
              <a:bodyPr/>
              <a:lstStyle/>
              <a:p>
                <a:endParaRPr lang="zh-CN" altLang="en-US"/>
              </a:p>
            </p:txBody>
          </p:sp>
          <p:sp>
            <p:nvSpPr>
              <p:cNvPr id="43896" name="Line 888"/>
              <p:cNvSpPr>
                <a:spLocks noChangeShapeType="1"/>
              </p:cNvSpPr>
              <p:nvPr/>
            </p:nvSpPr>
            <p:spPr bwMode="auto">
              <a:xfrm flipV="1">
                <a:off x="3417" y="2189"/>
                <a:ext cx="1" cy="12"/>
              </a:xfrm>
              <a:prstGeom prst="line">
                <a:avLst/>
              </a:prstGeom>
              <a:noFill/>
              <a:ln w="6350">
                <a:solidFill>
                  <a:srgbClr val="FFFFFF"/>
                </a:solidFill>
                <a:round/>
                <a:headEnd/>
                <a:tailEnd/>
              </a:ln>
            </p:spPr>
            <p:txBody>
              <a:bodyPr/>
              <a:lstStyle/>
              <a:p>
                <a:endParaRPr lang="zh-CN" altLang="en-US"/>
              </a:p>
            </p:txBody>
          </p:sp>
          <p:sp>
            <p:nvSpPr>
              <p:cNvPr id="43897" name="Line 889"/>
              <p:cNvSpPr>
                <a:spLocks noChangeShapeType="1"/>
              </p:cNvSpPr>
              <p:nvPr/>
            </p:nvSpPr>
            <p:spPr bwMode="auto">
              <a:xfrm flipV="1">
                <a:off x="3417" y="2165"/>
                <a:ext cx="1" cy="12"/>
              </a:xfrm>
              <a:prstGeom prst="line">
                <a:avLst/>
              </a:prstGeom>
              <a:noFill/>
              <a:ln w="6350">
                <a:solidFill>
                  <a:srgbClr val="FFFFFF"/>
                </a:solidFill>
                <a:round/>
                <a:headEnd/>
                <a:tailEnd/>
              </a:ln>
            </p:spPr>
            <p:txBody>
              <a:bodyPr/>
              <a:lstStyle/>
              <a:p>
                <a:endParaRPr lang="zh-CN" altLang="en-US"/>
              </a:p>
            </p:txBody>
          </p:sp>
          <p:sp>
            <p:nvSpPr>
              <p:cNvPr id="43898" name="Line 890"/>
              <p:cNvSpPr>
                <a:spLocks noChangeShapeType="1"/>
              </p:cNvSpPr>
              <p:nvPr/>
            </p:nvSpPr>
            <p:spPr bwMode="auto">
              <a:xfrm flipV="1">
                <a:off x="3417" y="2141"/>
                <a:ext cx="1" cy="12"/>
              </a:xfrm>
              <a:prstGeom prst="line">
                <a:avLst/>
              </a:prstGeom>
              <a:noFill/>
              <a:ln w="6350">
                <a:solidFill>
                  <a:srgbClr val="FFFFFF"/>
                </a:solidFill>
                <a:round/>
                <a:headEnd/>
                <a:tailEnd/>
              </a:ln>
            </p:spPr>
            <p:txBody>
              <a:bodyPr/>
              <a:lstStyle/>
              <a:p>
                <a:endParaRPr lang="zh-CN" altLang="en-US"/>
              </a:p>
            </p:txBody>
          </p:sp>
          <p:sp>
            <p:nvSpPr>
              <p:cNvPr id="43899" name="Line 891"/>
              <p:cNvSpPr>
                <a:spLocks noChangeShapeType="1"/>
              </p:cNvSpPr>
              <p:nvPr/>
            </p:nvSpPr>
            <p:spPr bwMode="auto">
              <a:xfrm flipV="1">
                <a:off x="3417" y="2117"/>
                <a:ext cx="1" cy="12"/>
              </a:xfrm>
              <a:prstGeom prst="line">
                <a:avLst/>
              </a:prstGeom>
              <a:noFill/>
              <a:ln w="6350">
                <a:solidFill>
                  <a:srgbClr val="FFFFFF"/>
                </a:solidFill>
                <a:round/>
                <a:headEnd/>
                <a:tailEnd/>
              </a:ln>
            </p:spPr>
            <p:txBody>
              <a:bodyPr/>
              <a:lstStyle/>
              <a:p>
                <a:endParaRPr lang="zh-CN" altLang="en-US"/>
              </a:p>
            </p:txBody>
          </p:sp>
          <p:sp>
            <p:nvSpPr>
              <p:cNvPr id="43900" name="Line 892"/>
              <p:cNvSpPr>
                <a:spLocks noChangeShapeType="1"/>
              </p:cNvSpPr>
              <p:nvPr/>
            </p:nvSpPr>
            <p:spPr bwMode="auto">
              <a:xfrm flipV="1">
                <a:off x="3417" y="2093"/>
                <a:ext cx="1" cy="12"/>
              </a:xfrm>
              <a:prstGeom prst="line">
                <a:avLst/>
              </a:prstGeom>
              <a:noFill/>
              <a:ln w="6350">
                <a:solidFill>
                  <a:srgbClr val="FFFFFF"/>
                </a:solidFill>
                <a:round/>
                <a:headEnd/>
                <a:tailEnd/>
              </a:ln>
            </p:spPr>
            <p:txBody>
              <a:bodyPr/>
              <a:lstStyle/>
              <a:p>
                <a:endParaRPr lang="zh-CN" altLang="en-US"/>
              </a:p>
            </p:txBody>
          </p:sp>
          <p:sp>
            <p:nvSpPr>
              <p:cNvPr id="43901" name="Line 893"/>
              <p:cNvSpPr>
                <a:spLocks noChangeShapeType="1"/>
              </p:cNvSpPr>
              <p:nvPr/>
            </p:nvSpPr>
            <p:spPr bwMode="auto">
              <a:xfrm flipV="1">
                <a:off x="3417" y="2069"/>
                <a:ext cx="1" cy="12"/>
              </a:xfrm>
              <a:prstGeom prst="line">
                <a:avLst/>
              </a:prstGeom>
              <a:noFill/>
              <a:ln w="6350">
                <a:solidFill>
                  <a:srgbClr val="FFFFFF"/>
                </a:solidFill>
                <a:round/>
                <a:headEnd/>
                <a:tailEnd/>
              </a:ln>
            </p:spPr>
            <p:txBody>
              <a:bodyPr/>
              <a:lstStyle/>
              <a:p>
                <a:endParaRPr lang="zh-CN" altLang="en-US"/>
              </a:p>
            </p:txBody>
          </p:sp>
          <p:sp>
            <p:nvSpPr>
              <p:cNvPr id="43902" name="Line 894"/>
              <p:cNvSpPr>
                <a:spLocks noChangeShapeType="1"/>
              </p:cNvSpPr>
              <p:nvPr/>
            </p:nvSpPr>
            <p:spPr bwMode="auto">
              <a:xfrm flipV="1">
                <a:off x="3417" y="2045"/>
                <a:ext cx="1" cy="12"/>
              </a:xfrm>
              <a:prstGeom prst="line">
                <a:avLst/>
              </a:prstGeom>
              <a:noFill/>
              <a:ln w="6350">
                <a:solidFill>
                  <a:srgbClr val="FFFFFF"/>
                </a:solidFill>
                <a:round/>
                <a:headEnd/>
                <a:tailEnd/>
              </a:ln>
            </p:spPr>
            <p:txBody>
              <a:bodyPr/>
              <a:lstStyle/>
              <a:p>
                <a:endParaRPr lang="zh-CN" altLang="en-US"/>
              </a:p>
            </p:txBody>
          </p:sp>
          <p:sp>
            <p:nvSpPr>
              <p:cNvPr id="43903" name="Freeform 895"/>
              <p:cNvSpPr>
                <a:spLocks/>
              </p:cNvSpPr>
              <p:nvPr/>
            </p:nvSpPr>
            <p:spPr bwMode="auto">
              <a:xfrm>
                <a:off x="3408" y="2030"/>
                <a:ext cx="9" cy="3"/>
              </a:xfrm>
              <a:custGeom>
                <a:avLst/>
                <a:gdLst/>
                <a:ahLst/>
                <a:cxnLst>
                  <a:cxn ang="0">
                    <a:pos x="6" y="2"/>
                  </a:cxn>
                  <a:cxn ang="0">
                    <a:pos x="6" y="0"/>
                  </a:cxn>
                  <a:cxn ang="0">
                    <a:pos x="0" y="0"/>
                  </a:cxn>
                </a:cxnLst>
                <a:rect l="0" t="0" r="r" b="b"/>
                <a:pathLst>
                  <a:path w="6" h="2">
                    <a:moveTo>
                      <a:pt x="6" y="2"/>
                    </a:moveTo>
                    <a:lnTo>
                      <a:pt x="6" y="0"/>
                    </a:lnTo>
                    <a:lnTo>
                      <a:pt x="0" y="0"/>
                    </a:lnTo>
                  </a:path>
                </a:pathLst>
              </a:custGeom>
              <a:noFill/>
              <a:ln w="6350">
                <a:solidFill>
                  <a:srgbClr val="FFFFFF"/>
                </a:solidFill>
                <a:prstDash val="solid"/>
                <a:round/>
                <a:headEnd/>
                <a:tailEnd/>
              </a:ln>
            </p:spPr>
            <p:txBody>
              <a:bodyPr/>
              <a:lstStyle/>
              <a:p>
                <a:endParaRPr lang="zh-CN" altLang="en-US"/>
              </a:p>
            </p:txBody>
          </p:sp>
          <p:sp>
            <p:nvSpPr>
              <p:cNvPr id="43904" name="Line 896"/>
              <p:cNvSpPr>
                <a:spLocks noChangeShapeType="1"/>
              </p:cNvSpPr>
              <p:nvPr/>
            </p:nvSpPr>
            <p:spPr bwMode="auto">
              <a:xfrm flipH="1">
                <a:off x="3384" y="2030"/>
                <a:ext cx="12" cy="1"/>
              </a:xfrm>
              <a:prstGeom prst="line">
                <a:avLst/>
              </a:prstGeom>
              <a:noFill/>
              <a:ln w="6350">
                <a:solidFill>
                  <a:srgbClr val="FFFFFF"/>
                </a:solidFill>
                <a:round/>
                <a:headEnd/>
                <a:tailEnd/>
              </a:ln>
            </p:spPr>
            <p:txBody>
              <a:bodyPr/>
              <a:lstStyle/>
              <a:p>
                <a:endParaRPr lang="zh-CN" altLang="en-US"/>
              </a:p>
            </p:txBody>
          </p:sp>
          <p:sp>
            <p:nvSpPr>
              <p:cNvPr id="43905" name="Line 897"/>
              <p:cNvSpPr>
                <a:spLocks noChangeShapeType="1"/>
              </p:cNvSpPr>
              <p:nvPr/>
            </p:nvSpPr>
            <p:spPr bwMode="auto">
              <a:xfrm flipH="1">
                <a:off x="3360" y="2030"/>
                <a:ext cx="12" cy="1"/>
              </a:xfrm>
              <a:prstGeom prst="line">
                <a:avLst/>
              </a:prstGeom>
              <a:noFill/>
              <a:ln w="6350">
                <a:solidFill>
                  <a:srgbClr val="FFFFFF"/>
                </a:solidFill>
                <a:round/>
                <a:headEnd/>
                <a:tailEnd/>
              </a:ln>
            </p:spPr>
            <p:txBody>
              <a:bodyPr/>
              <a:lstStyle/>
              <a:p>
                <a:endParaRPr lang="zh-CN" altLang="en-US"/>
              </a:p>
            </p:txBody>
          </p:sp>
          <p:sp>
            <p:nvSpPr>
              <p:cNvPr id="43906" name="Line 898"/>
              <p:cNvSpPr>
                <a:spLocks noChangeShapeType="1"/>
              </p:cNvSpPr>
              <p:nvPr/>
            </p:nvSpPr>
            <p:spPr bwMode="auto">
              <a:xfrm flipH="1">
                <a:off x="3336" y="2030"/>
                <a:ext cx="12" cy="1"/>
              </a:xfrm>
              <a:prstGeom prst="line">
                <a:avLst/>
              </a:prstGeom>
              <a:noFill/>
              <a:ln w="6350">
                <a:solidFill>
                  <a:srgbClr val="FFFFFF"/>
                </a:solidFill>
                <a:round/>
                <a:headEnd/>
                <a:tailEnd/>
              </a:ln>
            </p:spPr>
            <p:txBody>
              <a:bodyPr/>
              <a:lstStyle/>
              <a:p>
                <a:endParaRPr lang="zh-CN" altLang="en-US"/>
              </a:p>
            </p:txBody>
          </p:sp>
          <p:sp>
            <p:nvSpPr>
              <p:cNvPr id="43907" name="Line 899"/>
              <p:cNvSpPr>
                <a:spLocks noChangeShapeType="1"/>
              </p:cNvSpPr>
              <p:nvPr/>
            </p:nvSpPr>
            <p:spPr bwMode="auto">
              <a:xfrm flipH="1">
                <a:off x="3312" y="2030"/>
                <a:ext cx="12" cy="1"/>
              </a:xfrm>
              <a:prstGeom prst="line">
                <a:avLst/>
              </a:prstGeom>
              <a:noFill/>
              <a:ln w="6350">
                <a:solidFill>
                  <a:srgbClr val="FFFFFF"/>
                </a:solidFill>
                <a:round/>
                <a:headEnd/>
                <a:tailEnd/>
              </a:ln>
            </p:spPr>
            <p:txBody>
              <a:bodyPr/>
              <a:lstStyle/>
              <a:p>
                <a:endParaRPr lang="zh-CN" altLang="en-US"/>
              </a:p>
            </p:txBody>
          </p:sp>
          <p:sp>
            <p:nvSpPr>
              <p:cNvPr id="43908" name="Line 900"/>
              <p:cNvSpPr>
                <a:spLocks noChangeShapeType="1"/>
              </p:cNvSpPr>
              <p:nvPr/>
            </p:nvSpPr>
            <p:spPr bwMode="auto">
              <a:xfrm flipH="1">
                <a:off x="3288" y="2030"/>
                <a:ext cx="12" cy="1"/>
              </a:xfrm>
              <a:prstGeom prst="line">
                <a:avLst/>
              </a:prstGeom>
              <a:noFill/>
              <a:ln w="6350">
                <a:solidFill>
                  <a:srgbClr val="FFFFFF"/>
                </a:solidFill>
                <a:round/>
                <a:headEnd/>
                <a:tailEnd/>
              </a:ln>
            </p:spPr>
            <p:txBody>
              <a:bodyPr/>
              <a:lstStyle/>
              <a:p>
                <a:endParaRPr lang="zh-CN" altLang="en-US"/>
              </a:p>
            </p:txBody>
          </p:sp>
          <p:sp>
            <p:nvSpPr>
              <p:cNvPr id="43909" name="Line 901"/>
              <p:cNvSpPr>
                <a:spLocks noChangeShapeType="1"/>
              </p:cNvSpPr>
              <p:nvPr/>
            </p:nvSpPr>
            <p:spPr bwMode="auto">
              <a:xfrm flipH="1">
                <a:off x="3264" y="2030"/>
                <a:ext cx="12" cy="1"/>
              </a:xfrm>
              <a:prstGeom prst="line">
                <a:avLst/>
              </a:prstGeom>
              <a:noFill/>
              <a:ln w="6350">
                <a:solidFill>
                  <a:srgbClr val="FFFFFF"/>
                </a:solidFill>
                <a:round/>
                <a:headEnd/>
                <a:tailEnd/>
              </a:ln>
            </p:spPr>
            <p:txBody>
              <a:bodyPr/>
              <a:lstStyle/>
              <a:p>
                <a:endParaRPr lang="zh-CN" altLang="en-US"/>
              </a:p>
            </p:txBody>
          </p:sp>
          <p:sp>
            <p:nvSpPr>
              <p:cNvPr id="43910" name="Line 902"/>
              <p:cNvSpPr>
                <a:spLocks noChangeShapeType="1"/>
              </p:cNvSpPr>
              <p:nvPr/>
            </p:nvSpPr>
            <p:spPr bwMode="auto">
              <a:xfrm flipH="1">
                <a:off x="3240" y="2030"/>
                <a:ext cx="12" cy="1"/>
              </a:xfrm>
              <a:prstGeom prst="line">
                <a:avLst/>
              </a:prstGeom>
              <a:noFill/>
              <a:ln w="6350">
                <a:solidFill>
                  <a:srgbClr val="FFFFFF"/>
                </a:solidFill>
                <a:round/>
                <a:headEnd/>
                <a:tailEnd/>
              </a:ln>
            </p:spPr>
            <p:txBody>
              <a:bodyPr/>
              <a:lstStyle/>
              <a:p>
                <a:endParaRPr lang="zh-CN" altLang="en-US"/>
              </a:p>
            </p:txBody>
          </p:sp>
          <p:sp>
            <p:nvSpPr>
              <p:cNvPr id="43911" name="Line 903"/>
              <p:cNvSpPr>
                <a:spLocks noChangeShapeType="1"/>
              </p:cNvSpPr>
              <p:nvPr/>
            </p:nvSpPr>
            <p:spPr bwMode="auto">
              <a:xfrm flipH="1">
                <a:off x="3216" y="2030"/>
                <a:ext cx="12" cy="1"/>
              </a:xfrm>
              <a:prstGeom prst="line">
                <a:avLst/>
              </a:prstGeom>
              <a:noFill/>
              <a:ln w="6350">
                <a:solidFill>
                  <a:srgbClr val="FFFFFF"/>
                </a:solidFill>
                <a:round/>
                <a:headEnd/>
                <a:tailEnd/>
              </a:ln>
            </p:spPr>
            <p:txBody>
              <a:bodyPr/>
              <a:lstStyle/>
              <a:p>
                <a:endParaRPr lang="zh-CN" altLang="en-US"/>
              </a:p>
            </p:txBody>
          </p:sp>
          <p:sp>
            <p:nvSpPr>
              <p:cNvPr id="43912" name="Line 904"/>
              <p:cNvSpPr>
                <a:spLocks noChangeShapeType="1"/>
              </p:cNvSpPr>
              <p:nvPr/>
            </p:nvSpPr>
            <p:spPr bwMode="auto">
              <a:xfrm flipH="1">
                <a:off x="3192" y="2030"/>
                <a:ext cx="12" cy="1"/>
              </a:xfrm>
              <a:prstGeom prst="line">
                <a:avLst/>
              </a:prstGeom>
              <a:noFill/>
              <a:ln w="6350">
                <a:solidFill>
                  <a:srgbClr val="FFFFFF"/>
                </a:solidFill>
                <a:round/>
                <a:headEnd/>
                <a:tailEnd/>
              </a:ln>
            </p:spPr>
            <p:txBody>
              <a:bodyPr/>
              <a:lstStyle/>
              <a:p>
                <a:endParaRPr lang="zh-CN" altLang="en-US"/>
              </a:p>
            </p:txBody>
          </p:sp>
          <p:sp>
            <p:nvSpPr>
              <p:cNvPr id="43913" name="Line 905"/>
              <p:cNvSpPr>
                <a:spLocks noChangeShapeType="1"/>
              </p:cNvSpPr>
              <p:nvPr/>
            </p:nvSpPr>
            <p:spPr bwMode="auto">
              <a:xfrm flipH="1">
                <a:off x="3168" y="2030"/>
                <a:ext cx="12" cy="1"/>
              </a:xfrm>
              <a:prstGeom prst="line">
                <a:avLst/>
              </a:prstGeom>
              <a:noFill/>
              <a:ln w="6350">
                <a:solidFill>
                  <a:srgbClr val="FFFFFF"/>
                </a:solidFill>
                <a:round/>
                <a:headEnd/>
                <a:tailEnd/>
              </a:ln>
            </p:spPr>
            <p:txBody>
              <a:bodyPr/>
              <a:lstStyle/>
              <a:p>
                <a:endParaRPr lang="zh-CN" altLang="en-US"/>
              </a:p>
            </p:txBody>
          </p:sp>
          <p:sp>
            <p:nvSpPr>
              <p:cNvPr id="43914" name="Line 906"/>
              <p:cNvSpPr>
                <a:spLocks noChangeShapeType="1"/>
              </p:cNvSpPr>
              <p:nvPr/>
            </p:nvSpPr>
            <p:spPr bwMode="auto">
              <a:xfrm flipH="1">
                <a:off x="3144" y="2030"/>
                <a:ext cx="12" cy="1"/>
              </a:xfrm>
              <a:prstGeom prst="line">
                <a:avLst/>
              </a:prstGeom>
              <a:noFill/>
              <a:ln w="6350">
                <a:solidFill>
                  <a:srgbClr val="FFFFFF"/>
                </a:solidFill>
                <a:round/>
                <a:headEnd/>
                <a:tailEnd/>
              </a:ln>
            </p:spPr>
            <p:txBody>
              <a:bodyPr/>
              <a:lstStyle/>
              <a:p>
                <a:endParaRPr lang="zh-CN" altLang="en-US"/>
              </a:p>
            </p:txBody>
          </p:sp>
          <p:sp>
            <p:nvSpPr>
              <p:cNvPr id="43915" name="Line 907"/>
              <p:cNvSpPr>
                <a:spLocks noChangeShapeType="1"/>
              </p:cNvSpPr>
              <p:nvPr/>
            </p:nvSpPr>
            <p:spPr bwMode="auto">
              <a:xfrm flipH="1">
                <a:off x="3120" y="2030"/>
                <a:ext cx="12" cy="1"/>
              </a:xfrm>
              <a:prstGeom prst="line">
                <a:avLst/>
              </a:prstGeom>
              <a:noFill/>
              <a:ln w="6350">
                <a:solidFill>
                  <a:srgbClr val="FFFFFF"/>
                </a:solidFill>
                <a:round/>
                <a:headEnd/>
                <a:tailEnd/>
              </a:ln>
            </p:spPr>
            <p:txBody>
              <a:bodyPr/>
              <a:lstStyle/>
              <a:p>
                <a:endParaRPr lang="zh-CN" altLang="en-US"/>
              </a:p>
            </p:txBody>
          </p:sp>
          <p:sp>
            <p:nvSpPr>
              <p:cNvPr id="43916" name="Line 908"/>
              <p:cNvSpPr>
                <a:spLocks noChangeShapeType="1"/>
              </p:cNvSpPr>
              <p:nvPr/>
            </p:nvSpPr>
            <p:spPr bwMode="auto">
              <a:xfrm flipH="1">
                <a:off x="3096" y="2030"/>
                <a:ext cx="12" cy="1"/>
              </a:xfrm>
              <a:prstGeom prst="line">
                <a:avLst/>
              </a:prstGeom>
              <a:noFill/>
              <a:ln w="6350">
                <a:solidFill>
                  <a:srgbClr val="FFFFFF"/>
                </a:solidFill>
                <a:round/>
                <a:headEnd/>
                <a:tailEnd/>
              </a:ln>
            </p:spPr>
            <p:txBody>
              <a:bodyPr/>
              <a:lstStyle/>
              <a:p>
                <a:endParaRPr lang="zh-CN" altLang="en-US"/>
              </a:p>
            </p:txBody>
          </p:sp>
          <p:sp>
            <p:nvSpPr>
              <p:cNvPr id="43917" name="Line 909"/>
              <p:cNvSpPr>
                <a:spLocks noChangeShapeType="1"/>
              </p:cNvSpPr>
              <p:nvPr/>
            </p:nvSpPr>
            <p:spPr bwMode="auto">
              <a:xfrm flipH="1">
                <a:off x="3072" y="2030"/>
                <a:ext cx="12" cy="1"/>
              </a:xfrm>
              <a:prstGeom prst="line">
                <a:avLst/>
              </a:prstGeom>
              <a:noFill/>
              <a:ln w="6350">
                <a:solidFill>
                  <a:srgbClr val="FFFFFF"/>
                </a:solidFill>
                <a:round/>
                <a:headEnd/>
                <a:tailEnd/>
              </a:ln>
            </p:spPr>
            <p:txBody>
              <a:bodyPr/>
              <a:lstStyle/>
              <a:p>
                <a:endParaRPr lang="zh-CN" altLang="en-US"/>
              </a:p>
            </p:txBody>
          </p:sp>
          <p:sp>
            <p:nvSpPr>
              <p:cNvPr id="43918" name="Line 910"/>
              <p:cNvSpPr>
                <a:spLocks noChangeShapeType="1"/>
              </p:cNvSpPr>
              <p:nvPr/>
            </p:nvSpPr>
            <p:spPr bwMode="auto">
              <a:xfrm flipH="1">
                <a:off x="3048" y="2030"/>
                <a:ext cx="12" cy="1"/>
              </a:xfrm>
              <a:prstGeom prst="line">
                <a:avLst/>
              </a:prstGeom>
              <a:noFill/>
              <a:ln w="6350">
                <a:solidFill>
                  <a:srgbClr val="FFFFFF"/>
                </a:solidFill>
                <a:round/>
                <a:headEnd/>
                <a:tailEnd/>
              </a:ln>
            </p:spPr>
            <p:txBody>
              <a:bodyPr/>
              <a:lstStyle/>
              <a:p>
                <a:endParaRPr lang="zh-CN" altLang="en-US"/>
              </a:p>
            </p:txBody>
          </p:sp>
          <p:sp>
            <p:nvSpPr>
              <p:cNvPr id="43919" name="Line 911"/>
              <p:cNvSpPr>
                <a:spLocks noChangeShapeType="1"/>
              </p:cNvSpPr>
              <p:nvPr/>
            </p:nvSpPr>
            <p:spPr bwMode="auto">
              <a:xfrm flipH="1">
                <a:off x="3024" y="2030"/>
                <a:ext cx="12" cy="1"/>
              </a:xfrm>
              <a:prstGeom prst="line">
                <a:avLst/>
              </a:prstGeom>
              <a:noFill/>
              <a:ln w="6350">
                <a:solidFill>
                  <a:srgbClr val="FFFFFF"/>
                </a:solidFill>
                <a:round/>
                <a:headEnd/>
                <a:tailEnd/>
              </a:ln>
            </p:spPr>
            <p:txBody>
              <a:bodyPr/>
              <a:lstStyle/>
              <a:p>
                <a:endParaRPr lang="zh-CN" altLang="en-US"/>
              </a:p>
            </p:txBody>
          </p:sp>
          <p:sp>
            <p:nvSpPr>
              <p:cNvPr id="43920" name="Line 912"/>
              <p:cNvSpPr>
                <a:spLocks noChangeShapeType="1"/>
              </p:cNvSpPr>
              <p:nvPr/>
            </p:nvSpPr>
            <p:spPr bwMode="auto">
              <a:xfrm flipH="1">
                <a:off x="3000" y="2030"/>
                <a:ext cx="12" cy="1"/>
              </a:xfrm>
              <a:prstGeom prst="line">
                <a:avLst/>
              </a:prstGeom>
              <a:noFill/>
              <a:ln w="6350">
                <a:solidFill>
                  <a:srgbClr val="FFFFFF"/>
                </a:solidFill>
                <a:round/>
                <a:headEnd/>
                <a:tailEnd/>
              </a:ln>
            </p:spPr>
            <p:txBody>
              <a:bodyPr/>
              <a:lstStyle/>
              <a:p>
                <a:endParaRPr lang="zh-CN" altLang="en-US"/>
              </a:p>
            </p:txBody>
          </p:sp>
        </p:grpSp>
        <p:sp>
          <p:nvSpPr>
            <p:cNvPr id="43922" name="Line 914"/>
            <p:cNvSpPr>
              <a:spLocks noChangeShapeType="1"/>
            </p:cNvSpPr>
            <p:nvPr/>
          </p:nvSpPr>
          <p:spPr bwMode="auto">
            <a:xfrm flipH="1">
              <a:off x="2976" y="2030"/>
              <a:ext cx="12" cy="1"/>
            </a:xfrm>
            <a:prstGeom prst="line">
              <a:avLst/>
            </a:prstGeom>
            <a:noFill/>
            <a:ln w="6350">
              <a:solidFill>
                <a:srgbClr val="FFFFFF"/>
              </a:solidFill>
              <a:round/>
              <a:headEnd/>
              <a:tailEnd/>
            </a:ln>
          </p:spPr>
          <p:txBody>
            <a:bodyPr/>
            <a:lstStyle/>
            <a:p>
              <a:endParaRPr lang="zh-CN" altLang="en-US"/>
            </a:p>
          </p:txBody>
        </p:sp>
        <p:sp>
          <p:nvSpPr>
            <p:cNvPr id="43923" name="Line 915"/>
            <p:cNvSpPr>
              <a:spLocks noChangeShapeType="1"/>
            </p:cNvSpPr>
            <p:nvPr/>
          </p:nvSpPr>
          <p:spPr bwMode="auto">
            <a:xfrm>
              <a:off x="2967" y="2033"/>
              <a:ext cx="1" cy="12"/>
            </a:xfrm>
            <a:prstGeom prst="line">
              <a:avLst/>
            </a:prstGeom>
            <a:noFill/>
            <a:ln w="6350">
              <a:solidFill>
                <a:srgbClr val="FFFFFF"/>
              </a:solidFill>
              <a:round/>
              <a:headEnd/>
              <a:tailEnd/>
            </a:ln>
          </p:spPr>
          <p:txBody>
            <a:bodyPr/>
            <a:lstStyle/>
            <a:p>
              <a:endParaRPr lang="zh-CN" altLang="en-US"/>
            </a:p>
          </p:txBody>
        </p:sp>
        <p:sp>
          <p:nvSpPr>
            <p:cNvPr id="43924" name="Line 916"/>
            <p:cNvSpPr>
              <a:spLocks noChangeShapeType="1"/>
            </p:cNvSpPr>
            <p:nvPr/>
          </p:nvSpPr>
          <p:spPr bwMode="auto">
            <a:xfrm>
              <a:off x="2967" y="2057"/>
              <a:ext cx="1" cy="12"/>
            </a:xfrm>
            <a:prstGeom prst="line">
              <a:avLst/>
            </a:prstGeom>
            <a:noFill/>
            <a:ln w="6350">
              <a:solidFill>
                <a:srgbClr val="FFFFFF"/>
              </a:solidFill>
              <a:round/>
              <a:headEnd/>
              <a:tailEnd/>
            </a:ln>
          </p:spPr>
          <p:txBody>
            <a:bodyPr/>
            <a:lstStyle/>
            <a:p>
              <a:endParaRPr lang="zh-CN" altLang="en-US"/>
            </a:p>
          </p:txBody>
        </p:sp>
        <p:sp>
          <p:nvSpPr>
            <p:cNvPr id="43925" name="Line 917"/>
            <p:cNvSpPr>
              <a:spLocks noChangeShapeType="1"/>
            </p:cNvSpPr>
            <p:nvPr/>
          </p:nvSpPr>
          <p:spPr bwMode="auto">
            <a:xfrm>
              <a:off x="2967" y="2081"/>
              <a:ext cx="1" cy="12"/>
            </a:xfrm>
            <a:prstGeom prst="line">
              <a:avLst/>
            </a:prstGeom>
            <a:noFill/>
            <a:ln w="6350">
              <a:solidFill>
                <a:srgbClr val="FFFFFF"/>
              </a:solidFill>
              <a:round/>
              <a:headEnd/>
              <a:tailEnd/>
            </a:ln>
          </p:spPr>
          <p:txBody>
            <a:bodyPr/>
            <a:lstStyle/>
            <a:p>
              <a:endParaRPr lang="zh-CN" altLang="en-US"/>
            </a:p>
          </p:txBody>
        </p:sp>
        <p:sp>
          <p:nvSpPr>
            <p:cNvPr id="43926" name="Line 918"/>
            <p:cNvSpPr>
              <a:spLocks noChangeShapeType="1"/>
            </p:cNvSpPr>
            <p:nvPr/>
          </p:nvSpPr>
          <p:spPr bwMode="auto">
            <a:xfrm>
              <a:off x="2967" y="2105"/>
              <a:ext cx="1" cy="12"/>
            </a:xfrm>
            <a:prstGeom prst="line">
              <a:avLst/>
            </a:prstGeom>
            <a:noFill/>
            <a:ln w="6350">
              <a:solidFill>
                <a:srgbClr val="FFFFFF"/>
              </a:solidFill>
              <a:round/>
              <a:headEnd/>
              <a:tailEnd/>
            </a:ln>
          </p:spPr>
          <p:txBody>
            <a:bodyPr/>
            <a:lstStyle/>
            <a:p>
              <a:endParaRPr lang="zh-CN" altLang="en-US"/>
            </a:p>
          </p:txBody>
        </p:sp>
        <p:sp>
          <p:nvSpPr>
            <p:cNvPr id="43927" name="Line 919"/>
            <p:cNvSpPr>
              <a:spLocks noChangeShapeType="1"/>
            </p:cNvSpPr>
            <p:nvPr/>
          </p:nvSpPr>
          <p:spPr bwMode="auto">
            <a:xfrm>
              <a:off x="2967" y="2129"/>
              <a:ext cx="1" cy="12"/>
            </a:xfrm>
            <a:prstGeom prst="line">
              <a:avLst/>
            </a:prstGeom>
            <a:noFill/>
            <a:ln w="6350">
              <a:solidFill>
                <a:srgbClr val="FFFFFF"/>
              </a:solidFill>
              <a:round/>
              <a:headEnd/>
              <a:tailEnd/>
            </a:ln>
          </p:spPr>
          <p:txBody>
            <a:bodyPr/>
            <a:lstStyle/>
            <a:p>
              <a:endParaRPr lang="zh-CN" altLang="en-US"/>
            </a:p>
          </p:txBody>
        </p:sp>
        <p:sp>
          <p:nvSpPr>
            <p:cNvPr id="43928" name="Line 920"/>
            <p:cNvSpPr>
              <a:spLocks noChangeShapeType="1"/>
            </p:cNvSpPr>
            <p:nvPr/>
          </p:nvSpPr>
          <p:spPr bwMode="auto">
            <a:xfrm>
              <a:off x="2967" y="2153"/>
              <a:ext cx="1" cy="12"/>
            </a:xfrm>
            <a:prstGeom prst="line">
              <a:avLst/>
            </a:prstGeom>
            <a:noFill/>
            <a:ln w="6350">
              <a:solidFill>
                <a:srgbClr val="FFFFFF"/>
              </a:solidFill>
              <a:round/>
              <a:headEnd/>
              <a:tailEnd/>
            </a:ln>
          </p:spPr>
          <p:txBody>
            <a:bodyPr/>
            <a:lstStyle/>
            <a:p>
              <a:endParaRPr lang="zh-CN" altLang="en-US"/>
            </a:p>
          </p:txBody>
        </p:sp>
        <p:sp>
          <p:nvSpPr>
            <p:cNvPr id="43929" name="Line 921"/>
            <p:cNvSpPr>
              <a:spLocks noChangeShapeType="1"/>
            </p:cNvSpPr>
            <p:nvPr/>
          </p:nvSpPr>
          <p:spPr bwMode="auto">
            <a:xfrm>
              <a:off x="2967" y="2177"/>
              <a:ext cx="1" cy="12"/>
            </a:xfrm>
            <a:prstGeom prst="line">
              <a:avLst/>
            </a:prstGeom>
            <a:noFill/>
            <a:ln w="6350">
              <a:solidFill>
                <a:srgbClr val="FFFFFF"/>
              </a:solidFill>
              <a:round/>
              <a:headEnd/>
              <a:tailEnd/>
            </a:ln>
          </p:spPr>
          <p:txBody>
            <a:bodyPr/>
            <a:lstStyle/>
            <a:p>
              <a:endParaRPr lang="zh-CN" altLang="en-US"/>
            </a:p>
          </p:txBody>
        </p:sp>
        <p:sp>
          <p:nvSpPr>
            <p:cNvPr id="43930" name="Line 922"/>
            <p:cNvSpPr>
              <a:spLocks noChangeShapeType="1"/>
            </p:cNvSpPr>
            <p:nvPr/>
          </p:nvSpPr>
          <p:spPr bwMode="auto">
            <a:xfrm>
              <a:off x="2967" y="2201"/>
              <a:ext cx="1" cy="12"/>
            </a:xfrm>
            <a:prstGeom prst="line">
              <a:avLst/>
            </a:prstGeom>
            <a:noFill/>
            <a:ln w="6350">
              <a:solidFill>
                <a:srgbClr val="FFFFFF"/>
              </a:solidFill>
              <a:round/>
              <a:headEnd/>
              <a:tailEnd/>
            </a:ln>
          </p:spPr>
          <p:txBody>
            <a:bodyPr/>
            <a:lstStyle/>
            <a:p>
              <a:endParaRPr lang="zh-CN" altLang="en-US"/>
            </a:p>
          </p:txBody>
        </p:sp>
        <p:sp>
          <p:nvSpPr>
            <p:cNvPr id="43931" name="Line 923"/>
            <p:cNvSpPr>
              <a:spLocks noChangeShapeType="1"/>
            </p:cNvSpPr>
            <p:nvPr/>
          </p:nvSpPr>
          <p:spPr bwMode="auto">
            <a:xfrm>
              <a:off x="2967" y="2225"/>
              <a:ext cx="1" cy="12"/>
            </a:xfrm>
            <a:prstGeom prst="line">
              <a:avLst/>
            </a:prstGeom>
            <a:noFill/>
            <a:ln w="6350">
              <a:solidFill>
                <a:srgbClr val="FFFFFF"/>
              </a:solidFill>
              <a:round/>
              <a:headEnd/>
              <a:tailEnd/>
            </a:ln>
          </p:spPr>
          <p:txBody>
            <a:bodyPr/>
            <a:lstStyle/>
            <a:p>
              <a:endParaRPr lang="zh-CN" altLang="en-US"/>
            </a:p>
          </p:txBody>
        </p:sp>
        <p:sp>
          <p:nvSpPr>
            <p:cNvPr id="43932" name="Line 924"/>
            <p:cNvSpPr>
              <a:spLocks noChangeShapeType="1"/>
            </p:cNvSpPr>
            <p:nvPr/>
          </p:nvSpPr>
          <p:spPr bwMode="auto">
            <a:xfrm>
              <a:off x="2967" y="2249"/>
              <a:ext cx="1" cy="6"/>
            </a:xfrm>
            <a:prstGeom prst="line">
              <a:avLst/>
            </a:prstGeom>
            <a:noFill/>
            <a:ln w="6350">
              <a:solidFill>
                <a:srgbClr val="FFFFFF"/>
              </a:solidFill>
              <a:round/>
              <a:headEnd/>
              <a:tailEnd/>
            </a:ln>
          </p:spPr>
          <p:txBody>
            <a:bodyPr/>
            <a:lstStyle/>
            <a:p>
              <a:endParaRPr lang="zh-CN" altLang="en-US"/>
            </a:p>
          </p:txBody>
        </p:sp>
        <p:sp>
          <p:nvSpPr>
            <p:cNvPr id="43933" name="Freeform 925"/>
            <p:cNvSpPr>
              <a:spLocks/>
            </p:cNvSpPr>
            <p:nvPr/>
          </p:nvSpPr>
          <p:spPr bwMode="auto">
            <a:xfrm>
              <a:off x="2967" y="1974"/>
              <a:ext cx="450" cy="113"/>
            </a:xfrm>
            <a:custGeom>
              <a:avLst/>
              <a:gdLst/>
              <a:ahLst/>
              <a:cxnLst>
                <a:cxn ang="0">
                  <a:pos x="0" y="56"/>
                </a:cxn>
                <a:cxn ang="0">
                  <a:pos x="3" y="47"/>
                </a:cxn>
                <a:cxn ang="0">
                  <a:pos x="12" y="38"/>
                </a:cxn>
                <a:cxn ang="0">
                  <a:pos x="25" y="30"/>
                </a:cxn>
                <a:cxn ang="0">
                  <a:pos x="43" y="23"/>
                </a:cxn>
                <a:cxn ang="0">
                  <a:pos x="66" y="17"/>
                </a:cxn>
                <a:cxn ang="0">
                  <a:pos x="93" y="11"/>
                </a:cxn>
                <a:cxn ang="0">
                  <a:pos x="123" y="6"/>
                </a:cxn>
                <a:cxn ang="0">
                  <a:pos x="156" y="2"/>
                </a:cxn>
                <a:cxn ang="0">
                  <a:pos x="190" y="0"/>
                </a:cxn>
                <a:cxn ang="0">
                  <a:pos x="225" y="0"/>
                </a:cxn>
                <a:cxn ang="0">
                  <a:pos x="261" y="0"/>
                </a:cxn>
                <a:cxn ang="0">
                  <a:pos x="295" y="2"/>
                </a:cxn>
                <a:cxn ang="0">
                  <a:pos x="327" y="6"/>
                </a:cxn>
                <a:cxn ang="0">
                  <a:pos x="358" y="11"/>
                </a:cxn>
                <a:cxn ang="0">
                  <a:pos x="384" y="17"/>
                </a:cxn>
                <a:cxn ang="0">
                  <a:pos x="408" y="23"/>
                </a:cxn>
                <a:cxn ang="0">
                  <a:pos x="426" y="30"/>
                </a:cxn>
                <a:cxn ang="0">
                  <a:pos x="439" y="38"/>
                </a:cxn>
                <a:cxn ang="0">
                  <a:pos x="448" y="47"/>
                </a:cxn>
                <a:cxn ang="0">
                  <a:pos x="450" y="56"/>
                </a:cxn>
                <a:cxn ang="0">
                  <a:pos x="448" y="65"/>
                </a:cxn>
                <a:cxn ang="0">
                  <a:pos x="439" y="74"/>
                </a:cxn>
                <a:cxn ang="0">
                  <a:pos x="426" y="81"/>
                </a:cxn>
                <a:cxn ang="0">
                  <a:pos x="408" y="89"/>
                </a:cxn>
                <a:cxn ang="0">
                  <a:pos x="384" y="96"/>
                </a:cxn>
                <a:cxn ang="0">
                  <a:pos x="358" y="101"/>
                </a:cxn>
                <a:cxn ang="0">
                  <a:pos x="327" y="105"/>
                </a:cxn>
                <a:cxn ang="0">
                  <a:pos x="295" y="110"/>
                </a:cxn>
                <a:cxn ang="0">
                  <a:pos x="261" y="111"/>
                </a:cxn>
                <a:cxn ang="0">
                  <a:pos x="225" y="113"/>
                </a:cxn>
                <a:cxn ang="0">
                  <a:pos x="190" y="111"/>
                </a:cxn>
                <a:cxn ang="0">
                  <a:pos x="156" y="110"/>
                </a:cxn>
                <a:cxn ang="0">
                  <a:pos x="123" y="105"/>
                </a:cxn>
                <a:cxn ang="0">
                  <a:pos x="93" y="101"/>
                </a:cxn>
                <a:cxn ang="0">
                  <a:pos x="66" y="96"/>
                </a:cxn>
                <a:cxn ang="0">
                  <a:pos x="43" y="89"/>
                </a:cxn>
                <a:cxn ang="0">
                  <a:pos x="25" y="81"/>
                </a:cxn>
                <a:cxn ang="0">
                  <a:pos x="12" y="74"/>
                </a:cxn>
                <a:cxn ang="0">
                  <a:pos x="3" y="65"/>
                </a:cxn>
                <a:cxn ang="0">
                  <a:pos x="0" y="56"/>
                </a:cxn>
              </a:cxnLst>
              <a:rect l="0" t="0" r="r" b="b"/>
              <a:pathLst>
                <a:path w="450" h="113">
                  <a:moveTo>
                    <a:pt x="0" y="56"/>
                  </a:moveTo>
                  <a:lnTo>
                    <a:pt x="3" y="47"/>
                  </a:lnTo>
                  <a:lnTo>
                    <a:pt x="12" y="38"/>
                  </a:lnTo>
                  <a:lnTo>
                    <a:pt x="25" y="30"/>
                  </a:lnTo>
                  <a:lnTo>
                    <a:pt x="43" y="23"/>
                  </a:lnTo>
                  <a:lnTo>
                    <a:pt x="66" y="17"/>
                  </a:lnTo>
                  <a:lnTo>
                    <a:pt x="93" y="11"/>
                  </a:lnTo>
                  <a:lnTo>
                    <a:pt x="123" y="6"/>
                  </a:lnTo>
                  <a:lnTo>
                    <a:pt x="156" y="2"/>
                  </a:lnTo>
                  <a:lnTo>
                    <a:pt x="190" y="0"/>
                  </a:lnTo>
                  <a:lnTo>
                    <a:pt x="225" y="0"/>
                  </a:lnTo>
                  <a:lnTo>
                    <a:pt x="261" y="0"/>
                  </a:lnTo>
                  <a:lnTo>
                    <a:pt x="295" y="2"/>
                  </a:lnTo>
                  <a:lnTo>
                    <a:pt x="327" y="6"/>
                  </a:lnTo>
                  <a:lnTo>
                    <a:pt x="358" y="11"/>
                  </a:lnTo>
                  <a:lnTo>
                    <a:pt x="384" y="17"/>
                  </a:lnTo>
                  <a:lnTo>
                    <a:pt x="408" y="23"/>
                  </a:lnTo>
                  <a:lnTo>
                    <a:pt x="426" y="30"/>
                  </a:lnTo>
                  <a:lnTo>
                    <a:pt x="439" y="38"/>
                  </a:lnTo>
                  <a:lnTo>
                    <a:pt x="448" y="47"/>
                  </a:lnTo>
                  <a:lnTo>
                    <a:pt x="450" y="56"/>
                  </a:lnTo>
                  <a:lnTo>
                    <a:pt x="448" y="65"/>
                  </a:lnTo>
                  <a:lnTo>
                    <a:pt x="439" y="74"/>
                  </a:lnTo>
                  <a:lnTo>
                    <a:pt x="426" y="81"/>
                  </a:lnTo>
                  <a:lnTo>
                    <a:pt x="408" y="89"/>
                  </a:lnTo>
                  <a:lnTo>
                    <a:pt x="384" y="96"/>
                  </a:lnTo>
                  <a:lnTo>
                    <a:pt x="358" y="101"/>
                  </a:lnTo>
                  <a:lnTo>
                    <a:pt x="327" y="105"/>
                  </a:lnTo>
                  <a:lnTo>
                    <a:pt x="295" y="110"/>
                  </a:lnTo>
                  <a:lnTo>
                    <a:pt x="261" y="111"/>
                  </a:lnTo>
                  <a:lnTo>
                    <a:pt x="225" y="113"/>
                  </a:lnTo>
                  <a:lnTo>
                    <a:pt x="190" y="111"/>
                  </a:lnTo>
                  <a:lnTo>
                    <a:pt x="156" y="110"/>
                  </a:lnTo>
                  <a:lnTo>
                    <a:pt x="123" y="105"/>
                  </a:lnTo>
                  <a:lnTo>
                    <a:pt x="93" y="101"/>
                  </a:lnTo>
                  <a:lnTo>
                    <a:pt x="66" y="96"/>
                  </a:lnTo>
                  <a:lnTo>
                    <a:pt x="43" y="89"/>
                  </a:lnTo>
                  <a:lnTo>
                    <a:pt x="25" y="81"/>
                  </a:lnTo>
                  <a:lnTo>
                    <a:pt x="12" y="74"/>
                  </a:lnTo>
                  <a:lnTo>
                    <a:pt x="3" y="65"/>
                  </a:lnTo>
                  <a:lnTo>
                    <a:pt x="0" y="56"/>
                  </a:lnTo>
                  <a:close/>
                </a:path>
              </a:pathLst>
            </a:custGeom>
            <a:solidFill>
              <a:srgbClr val="FFFFFF"/>
            </a:solidFill>
            <a:ln w="9525">
              <a:noFill/>
              <a:round/>
              <a:headEnd/>
              <a:tailEnd/>
            </a:ln>
          </p:spPr>
          <p:txBody>
            <a:bodyPr/>
            <a:lstStyle/>
            <a:p>
              <a:endParaRPr lang="zh-CN" altLang="en-US"/>
            </a:p>
          </p:txBody>
        </p:sp>
        <p:sp>
          <p:nvSpPr>
            <p:cNvPr id="43934" name="Freeform 926"/>
            <p:cNvSpPr>
              <a:spLocks/>
            </p:cNvSpPr>
            <p:nvPr/>
          </p:nvSpPr>
          <p:spPr bwMode="auto">
            <a:xfrm>
              <a:off x="2967" y="2019"/>
              <a:ext cx="4" cy="11"/>
            </a:xfrm>
            <a:custGeom>
              <a:avLst/>
              <a:gdLst/>
              <a:ahLst/>
              <a:cxnLst>
                <a:cxn ang="0">
                  <a:pos x="0" y="7"/>
                </a:cxn>
                <a:cxn ang="0">
                  <a:pos x="2" y="1"/>
                </a:cxn>
                <a:cxn ang="0">
                  <a:pos x="3" y="0"/>
                </a:cxn>
              </a:cxnLst>
              <a:rect l="0" t="0" r="r" b="b"/>
              <a:pathLst>
                <a:path w="3" h="7">
                  <a:moveTo>
                    <a:pt x="0" y="7"/>
                  </a:moveTo>
                  <a:lnTo>
                    <a:pt x="2" y="1"/>
                  </a:lnTo>
                  <a:lnTo>
                    <a:pt x="3" y="0"/>
                  </a:lnTo>
                </a:path>
              </a:pathLst>
            </a:custGeom>
            <a:noFill/>
            <a:ln w="6350">
              <a:solidFill>
                <a:srgbClr val="000000"/>
              </a:solidFill>
              <a:prstDash val="solid"/>
              <a:round/>
              <a:headEnd/>
              <a:tailEnd/>
            </a:ln>
          </p:spPr>
          <p:txBody>
            <a:bodyPr/>
            <a:lstStyle/>
            <a:p>
              <a:endParaRPr lang="zh-CN" altLang="en-US"/>
            </a:p>
          </p:txBody>
        </p:sp>
        <p:sp>
          <p:nvSpPr>
            <p:cNvPr id="43935" name="Line 927"/>
            <p:cNvSpPr>
              <a:spLocks noChangeShapeType="1"/>
            </p:cNvSpPr>
            <p:nvPr/>
          </p:nvSpPr>
          <p:spPr bwMode="auto">
            <a:xfrm flipV="1">
              <a:off x="2980" y="2006"/>
              <a:ext cx="11" cy="6"/>
            </a:xfrm>
            <a:prstGeom prst="line">
              <a:avLst/>
            </a:prstGeom>
            <a:noFill/>
            <a:ln w="6350">
              <a:solidFill>
                <a:srgbClr val="000000"/>
              </a:solidFill>
              <a:round/>
              <a:headEnd/>
              <a:tailEnd/>
            </a:ln>
          </p:spPr>
          <p:txBody>
            <a:bodyPr/>
            <a:lstStyle/>
            <a:p>
              <a:endParaRPr lang="zh-CN" altLang="en-US"/>
            </a:p>
          </p:txBody>
        </p:sp>
        <p:sp>
          <p:nvSpPr>
            <p:cNvPr id="43936" name="Freeform 928"/>
            <p:cNvSpPr>
              <a:spLocks/>
            </p:cNvSpPr>
            <p:nvPr/>
          </p:nvSpPr>
          <p:spPr bwMode="auto">
            <a:xfrm>
              <a:off x="3001" y="1997"/>
              <a:ext cx="12" cy="3"/>
            </a:xfrm>
            <a:custGeom>
              <a:avLst/>
              <a:gdLst/>
              <a:ahLst/>
              <a:cxnLst>
                <a:cxn ang="0">
                  <a:pos x="0" y="2"/>
                </a:cxn>
                <a:cxn ang="0">
                  <a:pos x="6" y="0"/>
                </a:cxn>
                <a:cxn ang="0">
                  <a:pos x="8" y="0"/>
                </a:cxn>
              </a:cxnLst>
              <a:rect l="0" t="0" r="r" b="b"/>
              <a:pathLst>
                <a:path w="8" h="2">
                  <a:moveTo>
                    <a:pt x="0" y="2"/>
                  </a:moveTo>
                  <a:lnTo>
                    <a:pt x="6" y="0"/>
                  </a:lnTo>
                  <a:lnTo>
                    <a:pt x="8" y="0"/>
                  </a:lnTo>
                </a:path>
              </a:pathLst>
            </a:custGeom>
            <a:noFill/>
            <a:ln w="6350">
              <a:solidFill>
                <a:srgbClr val="000000"/>
              </a:solidFill>
              <a:prstDash val="solid"/>
              <a:round/>
              <a:headEnd/>
              <a:tailEnd/>
            </a:ln>
          </p:spPr>
          <p:txBody>
            <a:bodyPr/>
            <a:lstStyle/>
            <a:p>
              <a:endParaRPr lang="zh-CN" altLang="en-US"/>
            </a:p>
          </p:txBody>
        </p:sp>
        <p:sp>
          <p:nvSpPr>
            <p:cNvPr id="43937" name="Freeform 929"/>
            <p:cNvSpPr>
              <a:spLocks/>
            </p:cNvSpPr>
            <p:nvPr/>
          </p:nvSpPr>
          <p:spPr bwMode="auto">
            <a:xfrm>
              <a:off x="3025" y="1989"/>
              <a:ext cx="12" cy="3"/>
            </a:xfrm>
            <a:custGeom>
              <a:avLst/>
              <a:gdLst/>
              <a:ahLst/>
              <a:cxnLst>
                <a:cxn ang="0">
                  <a:pos x="0" y="2"/>
                </a:cxn>
                <a:cxn ang="0">
                  <a:pos x="5" y="1"/>
                </a:cxn>
                <a:cxn ang="0">
                  <a:pos x="8" y="0"/>
                </a:cxn>
              </a:cxnLst>
              <a:rect l="0" t="0" r="r" b="b"/>
              <a:pathLst>
                <a:path w="8" h="2">
                  <a:moveTo>
                    <a:pt x="0" y="2"/>
                  </a:moveTo>
                  <a:lnTo>
                    <a:pt x="5" y="1"/>
                  </a:lnTo>
                  <a:lnTo>
                    <a:pt x="8" y="0"/>
                  </a:lnTo>
                </a:path>
              </a:pathLst>
            </a:custGeom>
            <a:noFill/>
            <a:ln w="6350">
              <a:solidFill>
                <a:srgbClr val="000000"/>
              </a:solidFill>
              <a:prstDash val="solid"/>
              <a:round/>
              <a:headEnd/>
              <a:tailEnd/>
            </a:ln>
          </p:spPr>
          <p:txBody>
            <a:bodyPr/>
            <a:lstStyle/>
            <a:p>
              <a:endParaRPr lang="zh-CN" altLang="en-US"/>
            </a:p>
          </p:txBody>
        </p:sp>
        <p:sp>
          <p:nvSpPr>
            <p:cNvPr id="43938" name="Freeform 930"/>
            <p:cNvSpPr>
              <a:spLocks/>
            </p:cNvSpPr>
            <p:nvPr/>
          </p:nvSpPr>
          <p:spPr bwMode="auto">
            <a:xfrm>
              <a:off x="3049" y="1985"/>
              <a:ext cx="12" cy="3"/>
            </a:xfrm>
            <a:custGeom>
              <a:avLst/>
              <a:gdLst/>
              <a:ahLst/>
              <a:cxnLst>
                <a:cxn ang="0">
                  <a:pos x="0" y="2"/>
                </a:cxn>
                <a:cxn ang="0">
                  <a:pos x="7" y="0"/>
                </a:cxn>
                <a:cxn ang="0">
                  <a:pos x="8" y="0"/>
                </a:cxn>
              </a:cxnLst>
              <a:rect l="0" t="0" r="r" b="b"/>
              <a:pathLst>
                <a:path w="8" h="2">
                  <a:moveTo>
                    <a:pt x="0" y="2"/>
                  </a:moveTo>
                  <a:lnTo>
                    <a:pt x="7" y="0"/>
                  </a:lnTo>
                  <a:lnTo>
                    <a:pt x="8" y="0"/>
                  </a:lnTo>
                </a:path>
              </a:pathLst>
            </a:custGeom>
            <a:noFill/>
            <a:ln w="6350">
              <a:solidFill>
                <a:srgbClr val="000000"/>
              </a:solidFill>
              <a:prstDash val="solid"/>
              <a:round/>
              <a:headEnd/>
              <a:tailEnd/>
            </a:ln>
          </p:spPr>
          <p:txBody>
            <a:bodyPr/>
            <a:lstStyle/>
            <a:p>
              <a:endParaRPr lang="zh-CN" altLang="en-US"/>
            </a:p>
          </p:txBody>
        </p:sp>
        <p:sp>
          <p:nvSpPr>
            <p:cNvPr id="43939" name="Line 931"/>
            <p:cNvSpPr>
              <a:spLocks noChangeShapeType="1"/>
            </p:cNvSpPr>
            <p:nvPr/>
          </p:nvSpPr>
          <p:spPr bwMode="auto">
            <a:xfrm flipV="1">
              <a:off x="3073" y="1980"/>
              <a:ext cx="12" cy="3"/>
            </a:xfrm>
            <a:prstGeom prst="line">
              <a:avLst/>
            </a:prstGeom>
            <a:noFill/>
            <a:ln w="6350">
              <a:solidFill>
                <a:srgbClr val="000000"/>
              </a:solidFill>
              <a:round/>
              <a:headEnd/>
              <a:tailEnd/>
            </a:ln>
          </p:spPr>
          <p:txBody>
            <a:bodyPr/>
            <a:lstStyle/>
            <a:p>
              <a:endParaRPr lang="zh-CN" altLang="en-US"/>
            </a:p>
          </p:txBody>
        </p:sp>
        <p:sp>
          <p:nvSpPr>
            <p:cNvPr id="43940" name="Line 932"/>
            <p:cNvSpPr>
              <a:spLocks noChangeShapeType="1"/>
            </p:cNvSpPr>
            <p:nvPr/>
          </p:nvSpPr>
          <p:spPr bwMode="auto">
            <a:xfrm flipV="1">
              <a:off x="3097" y="1977"/>
              <a:ext cx="12" cy="2"/>
            </a:xfrm>
            <a:prstGeom prst="line">
              <a:avLst/>
            </a:prstGeom>
            <a:noFill/>
            <a:ln w="6350">
              <a:solidFill>
                <a:srgbClr val="000000"/>
              </a:solidFill>
              <a:round/>
              <a:headEnd/>
              <a:tailEnd/>
            </a:ln>
          </p:spPr>
          <p:txBody>
            <a:bodyPr/>
            <a:lstStyle/>
            <a:p>
              <a:endParaRPr lang="zh-CN" altLang="en-US"/>
            </a:p>
          </p:txBody>
        </p:sp>
        <p:sp>
          <p:nvSpPr>
            <p:cNvPr id="43941" name="Freeform 933"/>
            <p:cNvSpPr>
              <a:spLocks/>
            </p:cNvSpPr>
            <p:nvPr/>
          </p:nvSpPr>
          <p:spPr bwMode="auto">
            <a:xfrm>
              <a:off x="3121" y="1976"/>
              <a:ext cx="12" cy="1"/>
            </a:xfrm>
            <a:custGeom>
              <a:avLst/>
              <a:gdLst/>
              <a:ahLst/>
              <a:cxnLst>
                <a:cxn ang="0">
                  <a:pos x="0" y="0"/>
                </a:cxn>
                <a:cxn ang="0">
                  <a:pos x="1" y="0"/>
                </a:cxn>
                <a:cxn ang="0">
                  <a:pos x="8" y="0"/>
                </a:cxn>
              </a:cxnLst>
              <a:rect l="0" t="0" r="r" b="b"/>
              <a:pathLst>
                <a:path w="8">
                  <a:moveTo>
                    <a:pt x="0" y="0"/>
                  </a:moveTo>
                  <a:lnTo>
                    <a:pt x="1" y="0"/>
                  </a:lnTo>
                  <a:lnTo>
                    <a:pt x="8" y="0"/>
                  </a:lnTo>
                </a:path>
              </a:pathLst>
            </a:custGeom>
            <a:noFill/>
            <a:ln w="6350">
              <a:solidFill>
                <a:srgbClr val="000000"/>
              </a:solidFill>
              <a:prstDash val="solid"/>
              <a:round/>
              <a:headEnd/>
              <a:tailEnd/>
            </a:ln>
          </p:spPr>
          <p:txBody>
            <a:bodyPr/>
            <a:lstStyle/>
            <a:p>
              <a:endParaRPr lang="zh-CN" altLang="en-US"/>
            </a:p>
          </p:txBody>
        </p:sp>
        <p:sp>
          <p:nvSpPr>
            <p:cNvPr id="43942" name="Line 934"/>
            <p:cNvSpPr>
              <a:spLocks noChangeShapeType="1"/>
            </p:cNvSpPr>
            <p:nvPr/>
          </p:nvSpPr>
          <p:spPr bwMode="auto">
            <a:xfrm>
              <a:off x="3145" y="1974"/>
              <a:ext cx="12" cy="1"/>
            </a:xfrm>
            <a:prstGeom prst="line">
              <a:avLst/>
            </a:prstGeom>
            <a:noFill/>
            <a:ln w="6350">
              <a:solidFill>
                <a:srgbClr val="000000"/>
              </a:solidFill>
              <a:round/>
              <a:headEnd/>
              <a:tailEnd/>
            </a:ln>
          </p:spPr>
          <p:txBody>
            <a:bodyPr/>
            <a:lstStyle/>
            <a:p>
              <a:endParaRPr lang="zh-CN" altLang="en-US"/>
            </a:p>
          </p:txBody>
        </p:sp>
        <p:sp>
          <p:nvSpPr>
            <p:cNvPr id="43943" name="Line 935"/>
            <p:cNvSpPr>
              <a:spLocks noChangeShapeType="1"/>
            </p:cNvSpPr>
            <p:nvPr/>
          </p:nvSpPr>
          <p:spPr bwMode="auto">
            <a:xfrm>
              <a:off x="3169" y="1974"/>
              <a:ext cx="12" cy="1"/>
            </a:xfrm>
            <a:prstGeom prst="line">
              <a:avLst/>
            </a:prstGeom>
            <a:noFill/>
            <a:ln w="6350">
              <a:solidFill>
                <a:srgbClr val="000000"/>
              </a:solidFill>
              <a:round/>
              <a:headEnd/>
              <a:tailEnd/>
            </a:ln>
          </p:spPr>
          <p:txBody>
            <a:bodyPr/>
            <a:lstStyle/>
            <a:p>
              <a:endParaRPr lang="zh-CN" altLang="en-US"/>
            </a:p>
          </p:txBody>
        </p:sp>
        <p:sp>
          <p:nvSpPr>
            <p:cNvPr id="43944" name="Line 936"/>
            <p:cNvSpPr>
              <a:spLocks noChangeShapeType="1"/>
            </p:cNvSpPr>
            <p:nvPr/>
          </p:nvSpPr>
          <p:spPr bwMode="auto">
            <a:xfrm>
              <a:off x="3193" y="1974"/>
              <a:ext cx="12" cy="1"/>
            </a:xfrm>
            <a:prstGeom prst="line">
              <a:avLst/>
            </a:prstGeom>
            <a:noFill/>
            <a:ln w="6350">
              <a:solidFill>
                <a:srgbClr val="000000"/>
              </a:solidFill>
              <a:round/>
              <a:headEnd/>
              <a:tailEnd/>
            </a:ln>
          </p:spPr>
          <p:txBody>
            <a:bodyPr/>
            <a:lstStyle/>
            <a:p>
              <a:endParaRPr lang="zh-CN" altLang="en-US"/>
            </a:p>
          </p:txBody>
        </p:sp>
        <p:sp>
          <p:nvSpPr>
            <p:cNvPr id="43945" name="Freeform 937"/>
            <p:cNvSpPr>
              <a:spLocks/>
            </p:cNvSpPr>
            <p:nvPr/>
          </p:nvSpPr>
          <p:spPr bwMode="auto">
            <a:xfrm>
              <a:off x="3217" y="1974"/>
              <a:ext cx="12" cy="1"/>
            </a:xfrm>
            <a:custGeom>
              <a:avLst/>
              <a:gdLst/>
              <a:ahLst/>
              <a:cxnLst>
                <a:cxn ang="0">
                  <a:pos x="0" y="0"/>
                </a:cxn>
                <a:cxn ang="0">
                  <a:pos x="7" y="0"/>
                </a:cxn>
                <a:cxn ang="0">
                  <a:pos x="8" y="0"/>
                </a:cxn>
              </a:cxnLst>
              <a:rect l="0" t="0" r="r" b="b"/>
              <a:pathLst>
                <a:path w="8">
                  <a:moveTo>
                    <a:pt x="0" y="0"/>
                  </a:moveTo>
                  <a:lnTo>
                    <a:pt x="7" y="0"/>
                  </a:lnTo>
                  <a:lnTo>
                    <a:pt x="8" y="0"/>
                  </a:lnTo>
                </a:path>
              </a:pathLst>
            </a:custGeom>
            <a:noFill/>
            <a:ln w="6350">
              <a:solidFill>
                <a:srgbClr val="000000"/>
              </a:solidFill>
              <a:prstDash val="solid"/>
              <a:round/>
              <a:headEnd/>
              <a:tailEnd/>
            </a:ln>
          </p:spPr>
          <p:txBody>
            <a:bodyPr/>
            <a:lstStyle/>
            <a:p>
              <a:endParaRPr lang="zh-CN" altLang="en-US"/>
            </a:p>
          </p:txBody>
        </p:sp>
        <p:sp>
          <p:nvSpPr>
            <p:cNvPr id="43946" name="Line 938"/>
            <p:cNvSpPr>
              <a:spLocks noChangeShapeType="1"/>
            </p:cNvSpPr>
            <p:nvPr/>
          </p:nvSpPr>
          <p:spPr bwMode="auto">
            <a:xfrm>
              <a:off x="3241" y="1974"/>
              <a:ext cx="12" cy="2"/>
            </a:xfrm>
            <a:prstGeom prst="line">
              <a:avLst/>
            </a:prstGeom>
            <a:noFill/>
            <a:ln w="6350">
              <a:solidFill>
                <a:srgbClr val="000000"/>
              </a:solidFill>
              <a:round/>
              <a:headEnd/>
              <a:tailEnd/>
            </a:ln>
          </p:spPr>
          <p:txBody>
            <a:bodyPr/>
            <a:lstStyle/>
            <a:p>
              <a:endParaRPr lang="zh-CN" altLang="en-US"/>
            </a:p>
          </p:txBody>
        </p:sp>
        <p:sp>
          <p:nvSpPr>
            <p:cNvPr id="43947" name="Line 939"/>
            <p:cNvSpPr>
              <a:spLocks noChangeShapeType="1"/>
            </p:cNvSpPr>
            <p:nvPr/>
          </p:nvSpPr>
          <p:spPr bwMode="auto">
            <a:xfrm>
              <a:off x="3265" y="1976"/>
              <a:ext cx="12" cy="1"/>
            </a:xfrm>
            <a:prstGeom prst="line">
              <a:avLst/>
            </a:prstGeom>
            <a:noFill/>
            <a:ln w="6350">
              <a:solidFill>
                <a:srgbClr val="000000"/>
              </a:solidFill>
              <a:round/>
              <a:headEnd/>
              <a:tailEnd/>
            </a:ln>
          </p:spPr>
          <p:txBody>
            <a:bodyPr/>
            <a:lstStyle/>
            <a:p>
              <a:endParaRPr lang="zh-CN" altLang="en-US"/>
            </a:p>
          </p:txBody>
        </p:sp>
        <p:sp>
          <p:nvSpPr>
            <p:cNvPr id="43948" name="Freeform 940"/>
            <p:cNvSpPr>
              <a:spLocks/>
            </p:cNvSpPr>
            <p:nvPr/>
          </p:nvSpPr>
          <p:spPr bwMode="auto">
            <a:xfrm>
              <a:off x="3289" y="1980"/>
              <a:ext cx="12" cy="2"/>
            </a:xfrm>
            <a:custGeom>
              <a:avLst/>
              <a:gdLst/>
              <a:ahLst/>
              <a:cxnLst>
                <a:cxn ang="0">
                  <a:pos x="0" y="0"/>
                </a:cxn>
                <a:cxn ang="0">
                  <a:pos x="3" y="0"/>
                </a:cxn>
                <a:cxn ang="0">
                  <a:pos x="8" y="1"/>
                </a:cxn>
              </a:cxnLst>
              <a:rect l="0" t="0" r="r" b="b"/>
              <a:pathLst>
                <a:path w="8" h="1">
                  <a:moveTo>
                    <a:pt x="0" y="0"/>
                  </a:moveTo>
                  <a:lnTo>
                    <a:pt x="3" y="0"/>
                  </a:lnTo>
                  <a:lnTo>
                    <a:pt x="8" y="1"/>
                  </a:lnTo>
                </a:path>
              </a:pathLst>
            </a:custGeom>
            <a:noFill/>
            <a:ln w="6350">
              <a:solidFill>
                <a:srgbClr val="000000"/>
              </a:solidFill>
              <a:prstDash val="solid"/>
              <a:round/>
              <a:headEnd/>
              <a:tailEnd/>
            </a:ln>
          </p:spPr>
          <p:txBody>
            <a:bodyPr/>
            <a:lstStyle/>
            <a:p>
              <a:endParaRPr lang="zh-CN" altLang="en-US"/>
            </a:p>
          </p:txBody>
        </p:sp>
        <p:sp>
          <p:nvSpPr>
            <p:cNvPr id="43949" name="Line 941"/>
            <p:cNvSpPr>
              <a:spLocks noChangeShapeType="1"/>
            </p:cNvSpPr>
            <p:nvPr/>
          </p:nvSpPr>
          <p:spPr bwMode="auto">
            <a:xfrm>
              <a:off x="3313" y="1983"/>
              <a:ext cx="12" cy="2"/>
            </a:xfrm>
            <a:prstGeom prst="line">
              <a:avLst/>
            </a:prstGeom>
            <a:noFill/>
            <a:ln w="6350">
              <a:solidFill>
                <a:srgbClr val="000000"/>
              </a:solidFill>
              <a:round/>
              <a:headEnd/>
              <a:tailEnd/>
            </a:ln>
          </p:spPr>
          <p:txBody>
            <a:bodyPr/>
            <a:lstStyle/>
            <a:p>
              <a:endParaRPr lang="zh-CN" altLang="en-US"/>
            </a:p>
          </p:txBody>
        </p:sp>
        <p:sp>
          <p:nvSpPr>
            <p:cNvPr id="43950" name="Line 942"/>
            <p:cNvSpPr>
              <a:spLocks noChangeShapeType="1"/>
            </p:cNvSpPr>
            <p:nvPr/>
          </p:nvSpPr>
          <p:spPr bwMode="auto">
            <a:xfrm>
              <a:off x="3313" y="1983"/>
              <a:ext cx="12" cy="2"/>
            </a:xfrm>
            <a:prstGeom prst="line">
              <a:avLst/>
            </a:prstGeom>
            <a:noFill/>
            <a:ln w="6350">
              <a:solidFill>
                <a:srgbClr val="000000"/>
              </a:solidFill>
              <a:round/>
              <a:headEnd/>
              <a:tailEnd/>
            </a:ln>
          </p:spPr>
          <p:txBody>
            <a:bodyPr/>
            <a:lstStyle/>
            <a:p>
              <a:endParaRPr lang="zh-CN" altLang="en-US"/>
            </a:p>
          </p:txBody>
        </p:sp>
        <p:sp>
          <p:nvSpPr>
            <p:cNvPr id="43951" name="Line 943"/>
            <p:cNvSpPr>
              <a:spLocks noChangeShapeType="1"/>
            </p:cNvSpPr>
            <p:nvPr/>
          </p:nvSpPr>
          <p:spPr bwMode="auto">
            <a:xfrm>
              <a:off x="3337" y="1988"/>
              <a:ext cx="12" cy="3"/>
            </a:xfrm>
            <a:prstGeom prst="line">
              <a:avLst/>
            </a:prstGeom>
            <a:noFill/>
            <a:ln w="6350">
              <a:solidFill>
                <a:srgbClr val="000000"/>
              </a:solidFill>
              <a:round/>
              <a:headEnd/>
              <a:tailEnd/>
            </a:ln>
          </p:spPr>
          <p:txBody>
            <a:bodyPr/>
            <a:lstStyle/>
            <a:p>
              <a:endParaRPr lang="zh-CN" altLang="en-US"/>
            </a:p>
          </p:txBody>
        </p:sp>
        <p:sp>
          <p:nvSpPr>
            <p:cNvPr id="43952" name="Line 944"/>
            <p:cNvSpPr>
              <a:spLocks noChangeShapeType="1"/>
            </p:cNvSpPr>
            <p:nvPr/>
          </p:nvSpPr>
          <p:spPr bwMode="auto">
            <a:xfrm>
              <a:off x="3361" y="1994"/>
              <a:ext cx="12" cy="3"/>
            </a:xfrm>
            <a:prstGeom prst="line">
              <a:avLst/>
            </a:prstGeom>
            <a:noFill/>
            <a:ln w="6350">
              <a:solidFill>
                <a:srgbClr val="000000"/>
              </a:solidFill>
              <a:round/>
              <a:headEnd/>
              <a:tailEnd/>
            </a:ln>
          </p:spPr>
          <p:txBody>
            <a:bodyPr/>
            <a:lstStyle/>
            <a:p>
              <a:endParaRPr lang="zh-CN" altLang="en-US"/>
            </a:p>
          </p:txBody>
        </p:sp>
        <p:sp>
          <p:nvSpPr>
            <p:cNvPr id="43953" name="Freeform 945"/>
            <p:cNvSpPr>
              <a:spLocks/>
            </p:cNvSpPr>
            <p:nvPr/>
          </p:nvSpPr>
          <p:spPr bwMode="auto">
            <a:xfrm>
              <a:off x="3384" y="2001"/>
              <a:ext cx="10" cy="5"/>
            </a:xfrm>
            <a:custGeom>
              <a:avLst/>
              <a:gdLst/>
              <a:ahLst/>
              <a:cxnLst>
                <a:cxn ang="0">
                  <a:pos x="0" y="0"/>
                </a:cxn>
                <a:cxn ang="0">
                  <a:pos x="6" y="2"/>
                </a:cxn>
                <a:cxn ang="0">
                  <a:pos x="7" y="3"/>
                </a:cxn>
              </a:cxnLst>
              <a:rect l="0" t="0" r="r" b="b"/>
              <a:pathLst>
                <a:path w="7" h="3">
                  <a:moveTo>
                    <a:pt x="0" y="0"/>
                  </a:moveTo>
                  <a:lnTo>
                    <a:pt x="6" y="2"/>
                  </a:lnTo>
                  <a:lnTo>
                    <a:pt x="7" y="3"/>
                  </a:lnTo>
                </a:path>
              </a:pathLst>
            </a:custGeom>
            <a:noFill/>
            <a:ln w="6350">
              <a:solidFill>
                <a:srgbClr val="000000"/>
              </a:solidFill>
              <a:prstDash val="solid"/>
              <a:round/>
              <a:headEnd/>
              <a:tailEnd/>
            </a:ln>
          </p:spPr>
          <p:txBody>
            <a:bodyPr/>
            <a:lstStyle/>
            <a:p>
              <a:endParaRPr lang="zh-CN" altLang="en-US"/>
            </a:p>
          </p:txBody>
        </p:sp>
        <p:sp>
          <p:nvSpPr>
            <p:cNvPr id="43954" name="Freeform 946"/>
            <p:cNvSpPr>
              <a:spLocks/>
            </p:cNvSpPr>
            <p:nvPr/>
          </p:nvSpPr>
          <p:spPr bwMode="auto">
            <a:xfrm>
              <a:off x="3405" y="2012"/>
              <a:ext cx="9" cy="7"/>
            </a:xfrm>
            <a:custGeom>
              <a:avLst/>
              <a:gdLst/>
              <a:ahLst/>
              <a:cxnLst>
                <a:cxn ang="0">
                  <a:pos x="0" y="0"/>
                </a:cxn>
                <a:cxn ang="0">
                  <a:pos x="1" y="0"/>
                </a:cxn>
                <a:cxn ang="0">
                  <a:pos x="6" y="5"/>
                </a:cxn>
              </a:cxnLst>
              <a:rect l="0" t="0" r="r" b="b"/>
              <a:pathLst>
                <a:path w="6" h="5">
                  <a:moveTo>
                    <a:pt x="0" y="0"/>
                  </a:moveTo>
                  <a:lnTo>
                    <a:pt x="1" y="0"/>
                  </a:lnTo>
                  <a:lnTo>
                    <a:pt x="6" y="5"/>
                  </a:lnTo>
                </a:path>
              </a:pathLst>
            </a:custGeom>
            <a:noFill/>
            <a:ln w="6350">
              <a:solidFill>
                <a:srgbClr val="000000"/>
              </a:solidFill>
              <a:prstDash val="solid"/>
              <a:round/>
              <a:headEnd/>
              <a:tailEnd/>
            </a:ln>
          </p:spPr>
          <p:txBody>
            <a:bodyPr/>
            <a:lstStyle/>
            <a:p>
              <a:endParaRPr lang="zh-CN" altLang="en-US"/>
            </a:p>
          </p:txBody>
        </p:sp>
        <p:sp>
          <p:nvSpPr>
            <p:cNvPr id="43955" name="Freeform 947"/>
            <p:cNvSpPr>
              <a:spLocks/>
            </p:cNvSpPr>
            <p:nvPr/>
          </p:nvSpPr>
          <p:spPr bwMode="auto">
            <a:xfrm>
              <a:off x="3414" y="2030"/>
              <a:ext cx="3" cy="10"/>
            </a:xfrm>
            <a:custGeom>
              <a:avLst/>
              <a:gdLst/>
              <a:ahLst/>
              <a:cxnLst>
                <a:cxn ang="0">
                  <a:pos x="2" y="0"/>
                </a:cxn>
                <a:cxn ang="0">
                  <a:pos x="1" y="6"/>
                </a:cxn>
                <a:cxn ang="0">
                  <a:pos x="0" y="7"/>
                </a:cxn>
              </a:cxnLst>
              <a:rect l="0" t="0" r="r" b="b"/>
              <a:pathLst>
                <a:path w="2" h="7">
                  <a:moveTo>
                    <a:pt x="2" y="0"/>
                  </a:moveTo>
                  <a:lnTo>
                    <a:pt x="1" y="6"/>
                  </a:lnTo>
                  <a:lnTo>
                    <a:pt x="0" y="7"/>
                  </a:lnTo>
                </a:path>
              </a:pathLst>
            </a:custGeom>
            <a:noFill/>
            <a:ln w="6350">
              <a:solidFill>
                <a:srgbClr val="000000"/>
              </a:solidFill>
              <a:prstDash val="solid"/>
              <a:round/>
              <a:headEnd/>
              <a:tailEnd/>
            </a:ln>
          </p:spPr>
          <p:txBody>
            <a:bodyPr/>
            <a:lstStyle/>
            <a:p>
              <a:endParaRPr lang="zh-CN" altLang="en-US"/>
            </a:p>
          </p:txBody>
        </p:sp>
        <p:sp>
          <p:nvSpPr>
            <p:cNvPr id="43956" name="Line 948"/>
            <p:cNvSpPr>
              <a:spLocks noChangeShapeType="1"/>
            </p:cNvSpPr>
            <p:nvPr/>
          </p:nvSpPr>
          <p:spPr bwMode="auto">
            <a:xfrm flipH="1">
              <a:off x="3394" y="2048"/>
              <a:ext cx="11" cy="6"/>
            </a:xfrm>
            <a:prstGeom prst="line">
              <a:avLst/>
            </a:prstGeom>
            <a:noFill/>
            <a:ln w="6350">
              <a:solidFill>
                <a:srgbClr val="000000"/>
              </a:solidFill>
              <a:round/>
              <a:headEnd/>
              <a:tailEnd/>
            </a:ln>
          </p:spPr>
          <p:txBody>
            <a:bodyPr/>
            <a:lstStyle/>
            <a:p>
              <a:endParaRPr lang="zh-CN" altLang="en-US"/>
            </a:p>
          </p:txBody>
        </p:sp>
        <p:sp>
          <p:nvSpPr>
            <p:cNvPr id="43957" name="Freeform 949"/>
            <p:cNvSpPr>
              <a:spLocks/>
            </p:cNvSpPr>
            <p:nvPr/>
          </p:nvSpPr>
          <p:spPr bwMode="auto">
            <a:xfrm>
              <a:off x="3372" y="2060"/>
              <a:ext cx="12" cy="3"/>
            </a:xfrm>
            <a:custGeom>
              <a:avLst/>
              <a:gdLst/>
              <a:ahLst/>
              <a:cxnLst>
                <a:cxn ang="0">
                  <a:pos x="8" y="0"/>
                </a:cxn>
                <a:cxn ang="0">
                  <a:pos x="2" y="2"/>
                </a:cxn>
                <a:cxn ang="0">
                  <a:pos x="0" y="2"/>
                </a:cxn>
              </a:cxnLst>
              <a:rect l="0" t="0" r="r" b="b"/>
              <a:pathLst>
                <a:path w="8" h="2">
                  <a:moveTo>
                    <a:pt x="8" y="0"/>
                  </a:moveTo>
                  <a:lnTo>
                    <a:pt x="2" y="2"/>
                  </a:lnTo>
                  <a:lnTo>
                    <a:pt x="0" y="2"/>
                  </a:lnTo>
                </a:path>
              </a:pathLst>
            </a:custGeom>
            <a:noFill/>
            <a:ln w="6350">
              <a:solidFill>
                <a:srgbClr val="000000"/>
              </a:solidFill>
              <a:prstDash val="solid"/>
              <a:round/>
              <a:headEnd/>
              <a:tailEnd/>
            </a:ln>
          </p:spPr>
          <p:txBody>
            <a:bodyPr/>
            <a:lstStyle/>
            <a:p>
              <a:endParaRPr lang="zh-CN" altLang="en-US"/>
            </a:p>
          </p:txBody>
        </p:sp>
        <p:sp>
          <p:nvSpPr>
            <p:cNvPr id="43958" name="Freeform 950"/>
            <p:cNvSpPr>
              <a:spLocks/>
            </p:cNvSpPr>
            <p:nvPr/>
          </p:nvSpPr>
          <p:spPr bwMode="auto">
            <a:xfrm>
              <a:off x="3349" y="2067"/>
              <a:ext cx="12" cy="3"/>
            </a:xfrm>
            <a:custGeom>
              <a:avLst/>
              <a:gdLst/>
              <a:ahLst/>
              <a:cxnLst>
                <a:cxn ang="0">
                  <a:pos x="8" y="0"/>
                </a:cxn>
                <a:cxn ang="0">
                  <a:pos x="1" y="2"/>
                </a:cxn>
                <a:cxn ang="0">
                  <a:pos x="0" y="2"/>
                </a:cxn>
              </a:cxnLst>
              <a:rect l="0" t="0" r="r" b="b"/>
              <a:pathLst>
                <a:path w="8" h="2">
                  <a:moveTo>
                    <a:pt x="8" y="0"/>
                  </a:moveTo>
                  <a:lnTo>
                    <a:pt x="1" y="2"/>
                  </a:lnTo>
                  <a:lnTo>
                    <a:pt x="0" y="2"/>
                  </a:lnTo>
                </a:path>
              </a:pathLst>
            </a:custGeom>
            <a:noFill/>
            <a:ln w="6350">
              <a:solidFill>
                <a:srgbClr val="000000"/>
              </a:solidFill>
              <a:prstDash val="solid"/>
              <a:round/>
              <a:headEnd/>
              <a:tailEnd/>
            </a:ln>
          </p:spPr>
          <p:txBody>
            <a:bodyPr/>
            <a:lstStyle/>
            <a:p>
              <a:endParaRPr lang="zh-CN" altLang="en-US"/>
            </a:p>
          </p:txBody>
        </p:sp>
        <p:sp>
          <p:nvSpPr>
            <p:cNvPr id="43959" name="Line 951"/>
            <p:cNvSpPr>
              <a:spLocks noChangeShapeType="1"/>
            </p:cNvSpPr>
            <p:nvPr/>
          </p:nvSpPr>
          <p:spPr bwMode="auto">
            <a:xfrm flipH="1">
              <a:off x="3325" y="2073"/>
              <a:ext cx="12" cy="2"/>
            </a:xfrm>
            <a:prstGeom prst="line">
              <a:avLst/>
            </a:prstGeom>
            <a:noFill/>
            <a:ln w="6350">
              <a:solidFill>
                <a:srgbClr val="000000"/>
              </a:solidFill>
              <a:round/>
              <a:headEnd/>
              <a:tailEnd/>
            </a:ln>
          </p:spPr>
          <p:txBody>
            <a:bodyPr/>
            <a:lstStyle/>
            <a:p>
              <a:endParaRPr lang="zh-CN" altLang="en-US"/>
            </a:p>
          </p:txBody>
        </p:sp>
        <p:sp>
          <p:nvSpPr>
            <p:cNvPr id="43960" name="Line 952"/>
            <p:cNvSpPr>
              <a:spLocks noChangeShapeType="1"/>
            </p:cNvSpPr>
            <p:nvPr/>
          </p:nvSpPr>
          <p:spPr bwMode="auto">
            <a:xfrm flipH="1">
              <a:off x="3325" y="2073"/>
              <a:ext cx="12" cy="2"/>
            </a:xfrm>
            <a:prstGeom prst="line">
              <a:avLst/>
            </a:prstGeom>
            <a:noFill/>
            <a:ln w="6350">
              <a:solidFill>
                <a:srgbClr val="000000"/>
              </a:solidFill>
              <a:round/>
              <a:headEnd/>
              <a:tailEnd/>
            </a:ln>
          </p:spPr>
          <p:txBody>
            <a:bodyPr/>
            <a:lstStyle/>
            <a:p>
              <a:endParaRPr lang="zh-CN" altLang="en-US"/>
            </a:p>
          </p:txBody>
        </p:sp>
        <p:sp>
          <p:nvSpPr>
            <p:cNvPr id="43961" name="Line 953"/>
            <p:cNvSpPr>
              <a:spLocks noChangeShapeType="1"/>
            </p:cNvSpPr>
            <p:nvPr/>
          </p:nvSpPr>
          <p:spPr bwMode="auto">
            <a:xfrm flipH="1">
              <a:off x="3301" y="2076"/>
              <a:ext cx="12" cy="2"/>
            </a:xfrm>
            <a:prstGeom prst="line">
              <a:avLst/>
            </a:prstGeom>
            <a:noFill/>
            <a:ln w="6350">
              <a:solidFill>
                <a:srgbClr val="000000"/>
              </a:solidFill>
              <a:round/>
              <a:headEnd/>
              <a:tailEnd/>
            </a:ln>
          </p:spPr>
          <p:txBody>
            <a:bodyPr/>
            <a:lstStyle/>
            <a:p>
              <a:endParaRPr lang="zh-CN" altLang="en-US"/>
            </a:p>
          </p:txBody>
        </p:sp>
        <p:sp>
          <p:nvSpPr>
            <p:cNvPr id="43962" name="Line 954"/>
            <p:cNvSpPr>
              <a:spLocks noChangeShapeType="1"/>
            </p:cNvSpPr>
            <p:nvPr/>
          </p:nvSpPr>
          <p:spPr bwMode="auto">
            <a:xfrm flipH="1">
              <a:off x="3277" y="2079"/>
              <a:ext cx="12" cy="3"/>
            </a:xfrm>
            <a:prstGeom prst="line">
              <a:avLst/>
            </a:prstGeom>
            <a:noFill/>
            <a:ln w="6350">
              <a:solidFill>
                <a:srgbClr val="000000"/>
              </a:solidFill>
              <a:round/>
              <a:headEnd/>
              <a:tailEnd/>
            </a:ln>
          </p:spPr>
          <p:txBody>
            <a:bodyPr/>
            <a:lstStyle/>
            <a:p>
              <a:endParaRPr lang="zh-CN" altLang="en-US"/>
            </a:p>
          </p:txBody>
        </p:sp>
        <p:sp>
          <p:nvSpPr>
            <p:cNvPr id="43963" name="Freeform 955"/>
            <p:cNvSpPr>
              <a:spLocks/>
            </p:cNvSpPr>
            <p:nvPr/>
          </p:nvSpPr>
          <p:spPr bwMode="auto">
            <a:xfrm>
              <a:off x="3253" y="2084"/>
              <a:ext cx="12" cy="1"/>
            </a:xfrm>
            <a:custGeom>
              <a:avLst/>
              <a:gdLst/>
              <a:ahLst/>
              <a:cxnLst>
                <a:cxn ang="0">
                  <a:pos x="8" y="0"/>
                </a:cxn>
                <a:cxn ang="0">
                  <a:pos x="6" y="0"/>
                </a:cxn>
                <a:cxn ang="0">
                  <a:pos x="0" y="0"/>
                </a:cxn>
              </a:cxnLst>
              <a:rect l="0" t="0" r="r" b="b"/>
              <a:pathLst>
                <a:path w="8">
                  <a:moveTo>
                    <a:pt x="8" y="0"/>
                  </a:moveTo>
                  <a:lnTo>
                    <a:pt x="6" y="0"/>
                  </a:lnTo>
                  <a:lnTo>
                    <a:pt x="0" y="0"/>
                  </a:lnTo>
                </a:path>
              </a:pathLst>
            </a:custGeom>
            <a:noFill/>
            <a:ln w="6350">
              <a:solidFill>
                <a:srgbClr val="000000"/>
              </a:solidFill>
              <a:prstDash val="solid"/>
              <a:round/>
              <a:headEnd/>
              <a:tailEnd/>
            </a:ln>
          </p:spPr>
          <p:txBody>
            <a:bodyPr/>
            <a:lstStyle/>
            <a:p>
              <a:endParaRPr lang="zh-CN" altLang="en-US"/>
            </a:p>
          </p:txBody>
        </p:sp>
        <p:sp>
          <p:nvSpPr>
            <p:cNvPr id="43964" name="Line 956"/>
            <p:cNvSpPr>
              <a:spLocks noChangeShapeType="1"/>
            </p:cNvSpPr>
            <p:nvPr/>
          </p:nvSpPr>
          <p:spPr bwMode="auto">
            <a:xfrm flipH="1">
              <a:off x="3229" y="2085"/>
              <a:ext cx="12" cy="1"/>
            </a:xfrm>
            <a:prstGeom prst="line">
              <a:avLst/>
            </a:prstGeom>
            <a:noFill/>
            <a:ln w="6350">
              <a:solidFill>
                <a:srgbClr val="000000"/>
              </a:solidFill>
              <a:round/>
              <a:headEnd/>
              <a:tailEnd/>
            </a:ln>
          </p:spPr>
          <p:txBody>
            <a:bodyPr/>
            <a:lstStyle/>
            <a:p>
              <a:endParaRPr lang="zh-CN" altLang="en-US"/>
            </a:p>
          </p:txBody>
        </p:sp>
        <p:sp>
          <p:nvSpPr>
            <p:cNvPr id="43965" name="Line 957"/>
            <p:cNvSpPr>
              <a:spLocks noChangeShapeType="1"/>
            </p:cNvSpPr>
            <p:nvPr/>
          </p:nvSpPr>
          <p:spPr bwMode="auto">
            <a:xfrm flipH="1">
              <a:off x="3205" y="2085"/>
              <a:ext cx="12" cy="2"/>
            </a:xfrm>
            <a:prstGeom prst="line">
              <a:avLst/>
            </a:prstGeom>
            <a:noFill/>
            <a:ln w="6350">
              <a:solidFill>
                <a:srgbClr val="000000"/>
              </a:solidFill>
              <a:round/>
              <a:headEnd/>
              <a:tailEnd/>
            </a:ln>
          </p:spPr>
          <p:txBody>
            <a:bodyPr/>
            <a:lstStyle/>
            <a:p>
              <a:endParaRPr lang="zh-CN" altLang="en-US"/>
            </a:p>
          </p:txBody>
        </p:sp>
        <p:sp>
          <p:nvSpPr>
            <p:cNvPr id="43966" name="Freeform 958"/>
            <p:cNvSpPr>
              <a:spLocks/>
            </p:cNvSpPr>
            <p:nvPr/>
          </p:nvSpPr>
          <p:spPr bwMode="auto">
            <a:xfrm>
              <a:off x="3181" y="2087"/>
              <a:ext cx="12" cy="1"/>
            </a:xfrm>
            <a:custGeom>
              <a:avLst/>
              <a:gdLst/>
              <a:ahLst/>
              <a:cxnLst>
                <a:cxn ang="0">
                  <a:pos x="8" y="0"/>
                </a:cxn>
                <a:cxn ang="0">
                  <a:pos x="7" y="0"/>
                </a:cxn>
                <a:cxn ang="0">
                  <a:pos x="0" y="0"/>
                </a:cxn>
              </a:cxnLst>
              <a:rect l="0" t="0" r="r" b="b"/>
              <a:pathLst>
                <a:path w="8">
                  <a:moveTo>
                    <a:pt x="8" y="0"/>
                  </a:moveTo>
                  <a:lnTo>
                    <a:pt x="7" y="0"/>
                  </a:lnTo>
                  <a:lnTo>
                    <a:pt x="0" y="0"/>
                  </a:lnTo>
                </a:path>
              </a:pathLst>
            </a:custGeom>
            <a:noFill/>
            <a:ln w="6350">
              <a:solidFill>
                <a:srgbClr val="000000"/>
              </a:solidFill>
              <a:prstDash val="solid"/>
              <a:round/>
              <a:headEnd/>
              <a:tailEnd/>
            </a:ln>
          </p:spPr>
          <p:txBody>
            <a:bodyPr/>
            <a:lstStyle/>
            <a:p>
              <a:endParaRPr lang="zh-CN" altLang="en-US"/>
            </a:p>
          </p:txBody>
        </p:sp>
        <p:sp>
          <p:nvSpPr>
            <p:cNvPr id="43967" name="Line 959"/>
            <p:cNvSpPr>
              <a:spLocks noChangeShapeType="1"/>
            </p:cNvSpPr>
            <p:nvPr/>
          </p:nvSpPr>
          <p:spPr bwMode="auto">
            <a:xfrm flipH="1">
              <a:off x="3157" y="2085"/>
              <a:ext cx="12" cy="1"/>
            </a:xfrm>
            <a:prstGeom prst="line">
              <a:avLst/>
            </a:prstGeom>
            <a:noFill/>
            <a:ln w="6350">
              <a:solidFill>
                <a:srgbClr val="000000"/>
              </a:solidFill>
              <a:round/>
              <a:headEnd/>
              <a:tailEnd/>
            </a:ln>
          </p:spPr>
          <p:txBody>
            <a:bodyPr/>
            <a:lstStyle/>
            <a:p>
              <a:endParaRPr lang="zh-CN" altLang="en-US"/>
            </a:p>
          </p:txBody>
        </p:sp>
        <p:sp>
          <p:nvSpPr>
            <p:cNvPr id="43968" name="Line 960"/>
            <p:cNvSpPr>
              <a:spLocks noChangeShapeType="1"/>
            </p:cNvSpPr>
            <p:nvPr/>
          </p:nvSpPr>
          <p:spPr bwMode="auto">
            <a:xfrm flipH="1" flipV="1">
              <a:off x="3133" y="2084"/>
              <a:ext cx="12" cy="1"/>
            </a:xfrm>
            <a:prstGeom prst="line">
              <a:avLst/>
            </a:prstGeom>
            <a:noFill/>
            <a:ln w="6350">
              <a:solidFill>
                <a:srgbClr val="000000"/>
              </a:solidFill>
              <a:round/>
              <a:headEnd/>
              <a:tailEnd/>
            </a:ln>
          </p:spPr>
          <p:txBody>
            <a:bodyPr/>
            <a:lstStyle/>
            <a:p>
              <a:endParaRPr lang="zh-CN" altLang="en-US"/>
            </a:p>
          </p:txBody>
        </p:sp>
        <p:sp>
          <p:nvSpPr>
            <p:cNvPr id="43969" name="Line 961"/>
            <p:cNvSpPr>
              <a:spLocks noChangeShapeType="1"/>
            </p:cNvSpPr>
            <p:nvPr/>
          </p:nvSpPr>
          <p:spPr bwMode="auto">
            <a:xfrm flipH="1" flipV="1">
              <a:off x="3109" y="2082"/>
              <a:ext cx="12" cy="2"/>
            </a:xfrm>
            <a:prstGeom prst="line">
              <a:avLst/>
            </a:prstGeom>
            <a:noFill/>
            <a:ln w="6350">
              <a:solidFill>
                <a:srgbClr val="000000"/>
              </a:solidFill>
              <a:round/>
              <a:headEnd/>
              <a:tailEnd/>
            </a:ln>
          </p:spPr>
          <p:txBody>
            <a:bodyPr/>
            <a:lstStyle/>
            <a:p>
              <a:endParaRPr lang="zh-CN" altLang="en-US"/>
            </a:p>
          </p:txBody>
        </p:sp>
        <p:sp>
          <p:nvSpPr>
            <p:cNvPr id="43970" name="Freeform 962"/>
            <p:cNvSpPr>
              <a:spLocks/>
            </p:cNvSpPr>
            <p:nvPr/>
          </p:nvSpPr>
          <p:spPr bwMode="auto">
            <a:xfrm>
              <a:off x="3085" y="2079"/>
              <a:ext cx="12" cy="2"/>
            </a:xfrm>
            <a:custGeom>
              <a:avLst/>
              <a:gdLst/>
              <a:ahLst/>
              <a:cxnLst>
                <a:cxn ang="0">
                  <a:pos x="8" y="1"/>
                </a:cxn>
                <a:cxn ang="0">
                  <a:pos x="3" y="0"/>
                </a:cxn>
                <a:cxn ang="0">
                  <a:pos x="0" y="0"/>
                </a:cxn>
              </a:cxnLst>
              <a:rect l="0" t="0" r="r" b="b"/>
              <a:pathLst>
                <a:path w="8" h="1">
                  <a:moveTo>
                    <a:pt x="8" y="1"/>
                  </a:moveTo>
                  <a:lnTo>
                    <a:pt x="3" y="0"/>
                  </a:lnTo>
                  <a:lnTo>
                    <a:pt x="0" y="0"/>
                  </a:lnTo>
                </a:path>
              </a:pathLst>
            </a:custGeom>
            <a:noFill/>
            <a:ln w="6350">
              <a:solidFill>
                <a:srgbClr val="000000"/>
              </a:solidFill>
              <a:prstDash val="solid"/>
              <a:round/>
              <a:headEnd/>
              <a:tailEnd/>
            </a:ln>
          </p:spPr>
          <p:txBody>
            <a:bodyPr/>
            <a:lstStyle/>
            <a:p>
              <a:endParaRPr lang="zh-CN" altLang="en-US"/>
            </a:p>
          </p:txBody>
        </p:sp>
        <p:sp>
          <p:nvSpPr>
            <p:cNvPr id="43971" name="Line 963"/>
            <p:cNvSpPr>
              <a:spLocks noChangeShapeType="1"/>
            </p:cNvSpPr>
            <p:nvPr/>
          </p:nvSpPr>
          <p:spPr bwMode="auto">
            <a:xfrm flipH="1" flipV="1">
              <a:off x="3061" y="2075"/>
              <a:ext cx="12" cy="1"/>
            </a:xfrm>
            <a:prstGeom prst="line">
              <a:avLst/>
            </a:prstGeom>
            <a:noFill/>
            <a:ln w="6350">
              <a:solidFill>
                <a:srgbClr val="000000"/>
              </a:solidFill>
              <a:round/>
              <a:headEnd/>
              <a:tailEnd/>
            </a:ln>
          </p:spPr>
          <p:txBody>
            <a:bodyPr/>
            <a:lstStyle/>
            <a:p>
              <a:endParaRPr lang="zh-CN" altLang="en-US"/>
            </a:p>
          </p:txBody>
        </p:sp>
        <p:sp>
          <p:nvSpPr>
            <p:cNvPr id="43972" name="Line 964"/>
            <p:cNvSpPr>
              <a:spLocks noChangeShapeType="1"/>
            </p:cNvSpPr>
            <p:nvPr/>
          </p:nvSpPr>
          <p:spPr bwMode="auto">
            <a:xfrm flipH="1" flipV="1">
              <a:off x="3037" y="2072"/>
              <a:ext cx="12" cy="1"/>
            </a:xfrm>
            <a:prstGeom prst="line">
              <a:avLst/>
            </a:prstGeom>
            <a:noFill/>
            <a:ln w="6350">
              <a:solidFill>
                <a:srgbClr val="000000"/>
              </a:solidFill>
              <a:round/>
              <a:headEnd/>
              <a:tailEnd/>
            </a:ln>
          </p:spPr>
          <p:txBody>
            <a:bodyPr/>
            <a:lstStyle/>
            <a:p>
              <a:endParaRPr lang="zh-CN" altLang="en-US"/>
            </a:p>
          </p:txBody>
        </p:sp>
        <p:sp>
          <p:nvSpPr>
            <p:cNvPr id="43973" name="Line 965"/>
            <p:cNvSpPr>
              <a:spLocks noChangeShapeType="1"/>
            </p:cNvSpPr>
            <p:nvPr/>
          </p:nvSpPr>
          <p:spPr bwMode="auto">
            <a:xfrm flipH="1" flipV="1">
              <a:off x="3013" y="2064"/>
              <a:ext cx="12" cy="3"/>
            </a:xfrm>
            <a:prstGeom prst="line">
              <a:avLst/>
            </a:prstGeom>
            <a:noFill/>
            <a:ln w="6350">
              <a:solidFill>
                <a:srgbClr val="000000"/>
              </a:solidFill>
              <a:round/>
              <a:headEnd/>
              <a:tailEnd/>
            </a:ln>
          </p:spPr>
          <p:txBody>
            <a:bodyPr/>
            <a:lstStyle/>
            <a:p>
              <a:endParaRPr lang="zh-CN" altLang="en-US"/>
            </a:p>
          </p:txBody>
        </p:sp>
        <p:sp>
          <p:nvSpPr>
            <p:cNvPr id="43974" name="Line 966"/>
            <p:cNvSpPr>
              <a:spLocks noChangeShapeType="1"/>
            </p:cNvSpPr>
            <p:nvPr/>
          </p:nvSpPr>
          <p:spPr bwMode="auto">
            <a:xfrm flipH="1" flipV="1">
              <a:off x="2992" y="2055"/>
              <a:ext cx="11" cy="5"/>
            </a:xfrm>
            <a:prstGeom prst="line">
              <a:avLst/>
            </a:prstGeom>
            <a:noFill/>
            <a:ln w="6350">
              <a:solidFill>
                <a:srgbClr val="000000"/>
              </a:solidFill>
              <a:round/>
              <a:headEnd/>
              <a:tailEnd/>
            </a:ln>
          </p:spPr>
          <p:txBody>
            <a:bodyPr/>
            <a:lstStyle/>
            <a:p>
              <a:endParaRPr lang="zh-CN" altLang="en-US"/>
            </a:p>
          </p:txBody>
        </p:sp>
        <p:sp>
          <p:nvSpPr>
            <p:cNvPr id="43975" name="Freeform 967"/>
            <p:cNvSpPr>
              <a:spLocks/>
            </p:cNvSpPr>
            <p:nvPr/>
          </p:nvSpPr>
          <p:spPr bwMode="auto">
            <a:xfrm>
              <a:off x="2973" y="2042"/>
              <a:ext cx="9" cy="7"/>
            </a:xfrm>
            <a:custGeom>
              <a:avLst/>
              <a:gdLst/>
              <a:ahLst/>
              <a:cxnLst>
                <a:cxn ang="0">
                  <a:pos x="6" y="5"/>
                </a:cxn>
                <a:cxn ang="0">
                  <a:pos x="4" y="4"/>
                </a:cxn>
                <a:cxn ang="0">
                  <a:pos x="0" y="0"/>
                </a:cxn>
              </a:cxnLst>
              <a:rect l="0" t="0" r="r" b="b"/>
              <a:pathLst>
                <a:path w="6" h="5">
                  <a:moveTo>
                    <a:pt x="6" y="5"/>
                  </a:moveTo>
                  <a:lnTo>
                    <a:pt x="4" y="4"/>
                  </a:lnTo>
                  <a:lnTo>
                    <a:pt x="0" y="0"/>
                  </a:lnTo>
                </a:path>
              </a:pathLst>
            </a:custGeom>
            <a:noFill/>
            <a:ln w="6350">
              <a:solidFill>
                <a:srgbClr val="000000"/>
              </a:solidFill>
              <a:prstDash val="solid"/>
              <a:round/>
              <a:headEnd/>
              <a:tailEnd/>
            </a:ln>
          </p:spPr>
          <p:txBody>
            <a:bodyPr/>
            <a:lstStyle/>
            <a:p>
              <a:endParaRPr lang="zh-CN" altLang="en-US"/>
            </a:p>
          </p:txBody>
        </p:sp>
        <p:sp>
          <p:nvSpPr>
            <p:cNvPr id="43976" name="Line 968"/>
            <p:cNvSpPr>
              <a:spLocks noChangeShapeType="1"/>
            </p:cNvSpPr>
            <p:nvPr/>
          </p:nvSpPr>
          <p:spPr bwMode="auto">
            <a:xfrm flipV="1">
              <a:off x="2967" y="2030"/>
              <a:ext cx="1" cy="1"/>
            </a:xfrm>
            <a:prstGeom prst="line">
              <a:avLst/>
            </a:prstGeom>
            <a:noFill/>
            <a:ln w="6350">
              <a:solidFill>
                <a:srgbClr val="000000"/>
              </a:solidFill>
              <a:round/>
              <a:headEnd/>
              <a:tailEnd/>
            </a:ln>
          </p:spPr>
          <p:txBody>
            <a:bodyPr/>
            <a:lstStyle/>
            <a:p>
              <a:endParaRPr lang="zh-CN" altLang="en-US"/>
            </a:p>
          </p:txBody>
        </p:sp>
        <p:sp>
          <p:nvSpPr>
            <p:cNvPr id="43977" name="Line 969"/>
            <p:cNvSpPr>
              <a:spLocks noChangeShapeType="1"/>
            </p:cNvSpPr>
            <p:nvPr/>
          </p:nvSpPr>
          <p:spPr bwMode="auto">
            <a:xfrm>
              <a:off x="2967" y="2030"/>
              <a:ext cx="1" cy="12"/>
            </a:xfrm>
            <a:prstGeom prst="line">
              <a:avLst/>
            </a:prstGeom>
            <a:noFill/>
            <a:ln w="6350">
              <a:solidFill>
                <a:srgbClr val="000000"/>
              </a:solidFill>
              <a:round/>
              <a:headEnd/>
              <a:tailEnd/>
            </a:ln>
          </p:spPr>
          <p:txBody>
            <a:bodyPr/>
            <a:lstStyle/>
            <a:p>
              <a:endParaRPr lang="zh-CN" altLang="en-US"/>
            </a:p>
          </p:txBody>
        </p:sp>
        <p:sp>
          <p:nvSpPr>
            <p:cNvPr id="43978" name="Line 970"/>
            <p:cNvSpPr>
              <a:spLocks noChangeShapeType="1"/>
            </p:cNvSpPr>
            <p:nvPr/>
          </p:nvSpPr>
          <p:spPr bwMode="auto">
            <a:xfrm>
              <a:off x="2967" y="2054"/>
              <a:ext cx="1" cy="12"/>
            </a:xfrm>
            <a:prstGeom prst="line">
              <a:avLst/>
            </a:prstGeom>
            <a:noFill/>
            <a:ln w="6350">
              <a:solidFill>
                <a:srgbClr val="000000"/>
              </a:solidFill>
              <a:round/>
              <a:headEnd/>
              <a:tailEnd/>
            </a:ln>
          </p:spPr>
          <p:txBody>
            <a:bodyPr/>
            <a:lstStyle/>
            <a:p>
              <a:endParaRPr lang="zh-CN" altLang="en-US"/>
            </a:p>
          </p:txBody>
        </p:sp>
        <p:sp>
          <p:nvSpPr>
            <p:cNvPr id="43979" name="Line 971"/>
            <p:cNvSpPr>
              <a:spLocks noChangeShapeType="1"/>
            </p:cNvSpPr>
            <p:nvPr/>
          </p:nvSpPr>
          <p:spPr bwMode="auto">
            <a:xfrm>
              <a:off x="2967" y="2078"/>
              <a:ext cx="1" cy="12"/>
            </a:xfrm>
            <a:prstGeom prst="line">
              <a:avLst/>
            </a:prstGeom>
            <a:noFill/>
            <a:ln w="6350">
              <a:solidFill>
                <a:srgbClr val="000000"/>
              </a:solidFill>
              <a:round/>
              <a:headEnd/>
              <a:tailEnd/>
            </a:ln>
          </p:spPr>
          <p:txBody>
            <a:bodyPr/>
            <a:lstStyle/>
            <a:p>
              <a:endParaRPr lang="zh-CN" altLang="en-US"/>
            </a:p>
          </p:txBody>
        </p:sp>
        <p:sp>
          <p:nvSpPr>
            <p:cNvPr id="43980" name="Line 972"/>
            <p:cNvSpPr>
              <a:spLocks noChangeShapeType="1"/>
            </p:cNvSpPr>
            <p:nvPr/>
          </p:nvSpPr>
          <p:spPr bwMode="auto">
            <a:xfrm>
              <a:off x="2967" y="2102"/>
              <a:ext cx="1" cy="12"/>
            </a:xfrm>
            <a:prstGeom prst="line">
              <a:avLst/>
            </a:prstGeom>
            <a:noFill/>
            <a:ln w="6350">
              <a:solidFill>
                <a:srgbClr val="000000"/>
              </a:solidFill>
              <a:round/>
              <a:headEnd/>
              <a:tailEnd/>
            </a:ln>
          </p:spPr>
          <p:txBody>
            <a:bodyPr/>
            <a:lstStyle/>
            <a:p>
              <a:endParaRPr lang="zh-CN" altLang="en-US"/>
            </a:p>
          </p:txBody>
        </p:sp>
        <p:sp>
          <p:nvSpPr>
            <p:cNvPr id="43981" name="Line 973"/>
            <p:cNvSpPr>
              <a:spLocks noChangeShapeType="1"/>
            </p:cNvSpPr>
            <p:nvPr/>
          </p:nvSpPr>
          <p:spPr bwMode="auto">
            <a:xfrm>
              <a:off x="2967" y="2126"/>
              <a:ext cx="1" cy="12"/>
            </a:xfrm>
            <a:prstGeom prst="line">
              <a:avLst/>
            </a:prstGeom>
            <a:noFill/>
            <a:ln w="6350">
              <a:solidFill>
                <a:srgbClr val="000000"/>
              </a:solidFill>
              <a:round/>
              <a:headEnd/>
              <a:tailEnd/>
            </a:ln>
          </p:spPr>
          <p:txBody>
            <a:bodyPr/>
            <a:lstStyle/>
            <a:p>
              <a:endParaRPr lang="zh-CN" altLang="en-US"/>
            </a:p>
          </p:txBody>
        </p:sp>
        <p:sp>
          <p:nvSpPr>
            <p:cNvPr id="43982" name="Line 974"/>
            <p:cNvSpPr>
              <a:spLocks noChangeShapeType="1"/>
            </p:cNvSpPr>
            <p:nvPr/>
          </p:nvSpPr>
          <p:spPr bwMode="auto">
            <a:xfrm>
              <a:off x="2967" y="2150"/>
              <a:ext cx="1" cy="12"/>
            </a:xfrm>
            <a:prstGeom prst="line">
              <a:avLst/>
            </a:prstGeom>
            <a:noFill/>
            <a:ln w="6350">
              <a:solidFill>
                <a:srgbClr val="000000"/>
              </a:solidFill>
              <a:round/>
              <a:headEnd/>
              <a:tailEnd/>
            </a:ln>
          </p:spPr>
          <p:txBody>
            <a:bodyPr/>
            <a:lstStyle/>
            <a:p>
              <a:endParaRPr lang="zh-CN" altLang="en-US"/>
            </a:p>
          </p:txBody>
        </p:sp>
        <p:sp>
          <p:nvSpPr>
            <p:cNvPr id="43983" name="Line 975"/>
            <p:cNvSpPr>
              <a:spLocks noChangeShapeType="1"/>
            </p:cNvSpPr>
            <p:nvPr/>
          </p:nvSpPr>
          <p:spPr bwMode="auto">
            <a:xfrm>
              <a:off x="2967" y="2174"/>
              <a:ext cx="1" cy="12"/>
            </a:xfrm>
            <a:prstGeom prst="line">
              <a:avLst/>
            </a:prstGeom>
            <a:noFill/>
            <a:ln w="6350">
              <a:solidFill>
                <a:srgbClr val="000000"/>
              </a:solidFill>
              <a:round/>
              <a:headEnd/>
              <a:tailEnd/>
            </a:ln>
          </p:spPr>
          <p:txBody>
            <a:bodyPr/>
            <a:lstStyle/>
            <a:p>
              <a:endParaRPr lang="zh-CN" altLang="en-US"/>
            </a:p>
          </p:txBody>
        </p:sp>
        <p:sp>
          <p:nvSpPr>
            <p:cNvPr id="43984" name="Line 976"/>
            <p:cNvSpPr>
              <a:spLocks noChangeShapeType="1"/>
            </p:cNvSpPr>
            <p:nvPr/>
          </p:nvSpPr>
          <p:spPr bwMode="auto">
            <a:xfrm>
              <a:off x="2967" y="2198"/>
              <a:ext cx="1" cy="12"/>
            </a:xfrm>
            <a:prstGeom prst="line">
              <a:avLst/>
            </a:prstGeom>
            <a:noFill/>
            <a:ln w="6350">
              <a:solidFill>
                <a:srgbClr val="000000"/>
              </a:solidFill>
              <a:round/>
              <a:headEnd/>
              <a:tailEnd/>
            </a:ln>
          </p:spPr>
          <p:txBody>
            <a:bodyPr/>
            <a:lstStyle/>
            <a:p>
              <a:endParaRPr lang="zh-CN" altLang="en-US"/>
            </a:p>
          </p:txBody>
        </p:sp>
        <p:sp>
          <p:nvSpPr>
            <p:cNvPr id="43985" name="Line 977"/>
            <p:cNvSpPr>
              <a:spLocks noChangeShapeType="1"/>
            </p:cNvSpPr>
            <p:nvPr/>
          </p:nvSpPr>
          <p:spPr bwMode="auto">
            <a:xfrm>
              <a:off x="2967" y="2222"/>
              <a:ext cx="1" cy="12"/>
            </a:xfrm>
            <a:prstGeom prst="line">
              <a:avLst/>
            </a:prstGeom>
            <a:noFill/>
            <a:ln w="6350">
              <a:solidFill>
                <a:srgbClr val="000000"/>
              </a:solidFill>
              <a:round/>
              <a:headEnd/>
              <a:tailEnd/>
            </a:ln>
          </p:spPr>
          <p:txBody>
            <a:bodyPr/>
            <a:lstStyle/>
            <a:p>
              <a:endParaRPr lang="zh-CN" altLang="en-US"/>
            </a:p>
          </p:txBody>
        </p:sp>
        <p:sp>
          <p:nvSpPr>
            <p:cNvPr id="43986" name="Line 978"/>
            <p:cNvSpPr>
              <a:spLocks noChangeShapeType="1"/>
            </p:cNvSpPr>
            <p:nvPr/>
          </p:nvSpPr>
          <p:spPr bwMode="auto">
            <a:xfrm>
              <a:off x="2967" y="2246"/>
              <a:ext cx="1" cy="9"/>
            </a:xfrm>
            <a:prstGeom prst="line">
              <a:avLst/>
            </a:prstGeom>
            <a:noFill/>
            <a:ln w="6350">
              <a:solidFill>
                <a:srgbClr val="000000"/>
              </a:solidFill>
              <a:round/>
              <a:headEnd/>
              <a:tailEnd/>
            </a:ln>
          </p:spPr>
          <p:txBody>
            <a:bodyPr/>
            <a:lstStyle/>
            <a:p>
              <a:endParaRPr lang="zh-CN" altLang="en-US"/>
            </a:p>
          </p:txBody>
        </p:sp>
        <p:sp>
          <p:nvSpPr>
            <p:cNvPr id="43987" name="Line 979"/>
            <p:cNvSpPr>
              <a:spLocks noChangeShapeType="1"/>
            </p:cNvSpPr>
            <p:nvPr/>
          </p:nvSpPr>
          <p:spPr bwMode="auto">
            <a:xfrm>
              <a:off x="3417" y="2030"/>
              <a:ext cx="1" cy="12"/>
            </a:xfrm>
            <a:prstGeom prst="line">
              <a:avLst/>
            </a:prstGeom>
            <a:noFill/>
            <a:ln w="6350">
              <a:solidFill>
                <a:srgbClr val="000000"/>
              </a:solidFill>
              <a:round/>
              <a:headEnd/>
              <a:tailEnd/>
            </a:ln>
          </p:spPr>
          <p:txBody>
            <a:bodyPr/>
            <a:lstStyle/>
            <a:p>
              <a:endParaRPr lang="zh-CN" altLang="en-US"/>
            </a:p>
          </p:txBody>
        </p:sp>
        <p:sp>
          <p:nvSpPr>
            <p:cNvPr id="43988" name="Line 980"/>
            <p:cNvSpPr>
              <a:spLocks noChangeShapeType="1"/>
            </p:cNvSpPr>
            <p:nvPr/>
          </p:nvSpPr>
          <p:spPr bwMode="auto">
            <a:xfrm>
              <a:off x="3417" y="2054"/>
              <a:ext cx="1" cy="12"/>
            </a:xfrm>
            <a:prstGeom prst="line">
              <a:avLst/>
            </a:prstGeom>
            <a:noFill/>
            <a:ln w="6350">
              <a:solidFill>
                <a:srgbClr val="000000"/>
              </a:solidFill>
              <a:round/>
              <a:headEnd/>
              <a:tailEnd/>
            </a:ln>
          </p:spPr>
          <p:txBody>
            <a:bodyPr/>
            <a:lstStyle/>
            <a:p>
              <a:endParaRPr lang="zh-CN" altLang="en-US"/>
            </a:p>
          </p:txBody>
        </p:sp>
        <p:sp>
          <p:nvSpPr>
            <p:cNvPr id="43989" name="Line 981"/>
            <p:cNvSpPr>
              <a:spLocks noChangeShapeType="1"/>
            </p:cNvSpPr>
            <p:nvPr/>
          </p:nvSpPr>
          <p:spPr bwMode="auto">
            <a:xfrm>
              <a:off x="3417" y="2078"/>
              <a:ext cx="1" cy="12"/>
            </a:xfrm>
            <a:prstGeom prst="line">
              <a:avLst/>
            </a:prstGeom>
            <a:noFill/>
            <a:ln w="6350">
              <a:solidFill>
                <a:srgbClr val="000000"/>
              </a:solidFill>
              <a:round/>
              <a:headEnd/>
              <a:tailEnd/>
            </a:ln>
          </p:spPr>
          <p:txBody>
            <a:bodyPr/>
            <a:lstStyle/>
            <a:p>
              <a:endParaRPr lang="zh-CN" altLang="en-US"/>
            </a:p>
          </p:txBody>
        </p:sp>
        <p:sp>
          <p:nvSpPr>
            <p:cNvPr id="43990" name="Line 982"/>
            <p:cNvSpPr>
              <a:spLocks noChangeShapeType="1"/>
            </p:cNvSpPr>
            <p:nvPr/>
          </p:nvSpPr>
          <p:spPr bwMode="auto">
            <a:xfrm>
              <a:off x="3417" y="2102"/>
              <a:ext cx="1" cy="12"/>
            </a:xfrm>
            <a:prstGeom prst="line">
              <a:avLst/>
            </a:prstGeom>
            <a:noFill/>
            <a:ln w="6350">
              <a:solidFill>
                <a:srgbClr val="000000"/>
              </a:solidFill>
              <a:round/>
              <a:headEnd/>
              <a:tailEnd/>
            </a:ln>
          </p:spPr>
          <p:txBody>
            <a:bodyPr/>
            <a:lstStyle/>
            <a:p>
              <a:endParaRPr lang="zh-CN" altLang="en-US"/>
            </a:p>
          </p:txBody>
        </p:sp>
        <p:sp>
          <p:nvSpPr>
            <p:cNvPr id="43991" name="Line 983"/>
            <p:cNvSpPr>
              <a:spLocks noChangeShapeType="1"/>
            </p:cNvSpPr>
            <p:nvPr/>
          </p:nvSpPr>
          <p:spPr bwMode="auto">
            <a:xfrm>
              <a:off x="3417" y="2126"/>
              <a:ext cx="1" cy="12"/>
            </a:xfrm>
            <a:prstGeom prst="line">
              <a:avLst/>
            </a:prstGeom>
            <a:noFill/>
            <a:ln w="6350">
              <a:solidFill>
                <a:srgbClr val="000000"/>
              </a:solidFill>
              <a:round/>
              <a:headEnd/>
              <a:tailEnd/>
            </a:ln>
          </p:spPr>
          <p:txBody>
            <a:bodyPr/>
            <a:lstStyle/>
            <a:p>
              <a:endParaRPr lang="zh-CN" altLang="en-US"/>
            </a:p>
          </p:txBody>
        </p:sp>
        <p:sp>
          <p:nvSpPr>
            <p:cNvPr id="43992" name="Line 984"/>
            <p:cNvSpPr>
              <a:spLocks noChangeShapeType="1"/>
            </p:cNvSpPr>
            <p:nvPr/>
          </p:nvSpPr>
          <p:spPr bwMode="auto">
            <a:xfrm>
              <a:off x="3417" y="2150"/>
              <a:ext cx="1" cy="12"/>
            </a:xfrm>
            <a:prstGeom prst="line">
              <a:avLst/>
            </a:prstGeom>
            <a:noFill/>
            <a:ln w="6350">
              <a:solidFill>
                <a:srgbClr val="000000"/>
              </a:solidFill>
              <a:round/>
              <a:headEnd/>
              <a:tailEnd/>
            </a:ln>
          </p:spPr>
          <p:txBody>
            <a:bodyPr/>
            <a:lstStyle/>
            <a:p>
              <a:endParaRPr lang="zh-CN" altLang="en-US"/>
            </a:p>
          </p:txBody>
        </p:sp>
        <p:sp>
          <p:nvSpPr>
            <p:cNvPr id="43993" name="Line 985"/>
            <p:cNvSpPr>
              <a:spLocks noChangeShapeType="1"/>
            </p:cNvSpPr>
            <p:nvPr/>
          </p:nvSpPr>
          <p:spPr bwMode="auto">
            <a:xfrm>
              <a:off x="3417" y="2174"/>
              <a:ext cx="1" cy="12"/>
            </a:xfrm>
            <a:prstGeom prst="line">
              <a:avLst/>
            </a:prstGeom>
            <a:noFill/>
            <a:ln w="6350">
              <a:solidFill>
                <a:srgbClr val="000000"/>
              </a:solidFill>
              <a:round/>
              <a:headEnd/>
              <a:tailEnd/>
            </a:ln>
          </p:spPr>
          <p:txBody>
            <a:bodyPr/>
            <a:lstStyle/>
            <a:p>
              <a:endParaRPr lang="zh-CN" altLang="en-US"/>
            </a:p>
          </p:txBody>
        </p:sp>
        <p:sp>
          <p:nvSpPr>
            <p:cNvPr id="43994" name="Line 986"/>
            <p:cNvSpPr>
              <a:spLocks noChangeShapeType="1"/>
            </p:cNvSpPr>
            <p:nvPr/>
          </p:nvSpPr>
          <p:spPr bwMode="auto">
            <a:xfrm>
              <a:off x="3417" y="2198"/>
              <a:ext cx="1" cy="12"/>
            </a:xfrm>
            <a:prstGeom prst="line">
              <a:avLst/>
            </a:prstGeom>
            <a:noFill/>
            <a:ln w="6350">
              <a:solidFill>
                <a:srgbClr val="000000"/>
              </a:solidFill>
              <a:round/>
              <a:headEnd/>
              <a:tailEnd/>
            </a:ln>
          </p:spPr>
          <p:txBody>
            <a:bodyPr/>
            <a:lstStyle/>
            <a:p>
              <a:endParaRPr lang="zh-CN" altLang="en-US"/>
            </a:p>
          </p:txBody>
        </p:sp>
        <p:sp>
          <p:nvSpPr>
            <p:cNvPr id="43995" name="Line 987"/>
            <p:cNvSpPr>
              <a:spLocks noChangeShapeType="1"/>
            </p:cNvSpPr>
            <p:nvPr/>
          </p:nvSpPr>
          <p:spPr bwMode="auto">
            <a:xfrm>
              <a:off x="3417" y="2222"/>
              <a:ext cx="1" cy="12"/>
            </a:xfrm>
            <a:prstGeom prst="line">
              <a:avLst/>
            </a:prstGeom>
            <a:noFill/>
            <a:ln w="6350">
              <a:solidFill>
                <a:srgbClr val="000000"/>
              </a:solidFill>
              <a:round/>
              <a:headEnd/>
              <a:tailEnd/>
            </a:ln>
          </p:spPr>
          <p:txBody>
            <a:bodyPr/>
            <a:lstStyle/>
            <a:p>
              <a:endParaRPr lang="zh-CN" altLang="en-US"/>
            </a:p>
          </p:txBody>
        </p:sp>
        <p:sp>
          <p:nvSpPr>
            <p:cNvPr id="43996" name="Line 988"/>
            <p:cNvSpPr>
              <a:spLocks noChangeShapeType="1"/>
            </p:cNvSpPr>
            <p:nvPr/>
          </p:nvSpPr>
          <p:spPr bwMode="auto">
            <a:xfrm>
              <a:off x="3417" y="2246"/>
              <a:ext cx="1" cy="9"/>
            </a:xfrm>
            <a:prstGeom prst="line">
              <a:avLst/>
            </a:prstGeom>
            <a:noFill/>
            <a:ln w="6350">
              <a:solidFill>
                <a:srgbClr val="000000"/>
              </a:solidFill>
              <a:round/>
              <a:headEnd/>
              <a:tailEnd/>
            </a:ln>
          </p:spPr>
          <p:txBody>
            <a:bodyPr/>
            <a:lstStyle/>
            <a:p>
              <a:endParaRPr lang="zh-CN" altLang="en-US"/>
            </a:p>
          </p:txBody>
        </p:sp>
        <p:sp>
          <p:nvSpPr>
            <p:cNvPr id="43997" name="Freeform 989"/>
            <p:cNvSpPr>
              <a:spLocks/>
            </p:cNvSpPr>
            <p:nvPr/>
          </p:nvSpPr>
          <p:spPr bwMode="auto">
            <a:xfrm>
              <a:off x="1056" y="1805"/>
              <a:ext cx="450" cy="112"/>
            </a:xfrm>
            <a:custGeom>
              <a:avLst/>
              <a:gdLst/>
              <a:ahLst/>
              <a:cxnLst>
                <a:cxn ang="0">
                  <a:pos x="0" y="57"/>
                </a:cxn>
                <a:cxn ang="0">
                  <a:pos x="3" y="48"/>
                </a:cxn>
                <a:cxn ang="0">
                  <a:pos x="12" y="39"/>
                </a:cxn>
                <a:cxn ang="0">
                  <a:pos x="25" y="31"/>
                </a:cxn>
                <a:cxn ang="0">
                  <a:pos x="43" y="24"/>
                </a:cxn>
                <a:cxn ang="0">
                  <a:pos x="66" y="16"/>
                </a:cxn>
                <a:cxn ang="0">
                  <a:pos x="93" y="10"/>
                </a:cxn>
                <a:cxn ang="0">
                  <a:pos x="123" y="6"/>
                </a:cxn>
                <a:cxn ang="0">
                  <a:pos x="156" y="3"/>
                </a:cxn>
                <a:cxn ang="0">
                  <a:pos x="190" y="1"/>
                </a:cxn>
                <a:cxn ang="0">
                  <a:pos x="225" y="0"/>
                </a:cxn>
                <a:cxn ang="0">
                  <a:pos x="261" y="1"/>
                </a:cxn>
                <a:cxn ang="0">
                  <a:pos x="295" y="3"/>
                </a:cxn>
                <a:cxn ang="0">
                  <a:pos x="327" y="6"/>
                </a:cxn>
                <a:cxn ang="0">
                  <a:pos x="358" y="10"/>
                </a:cxn>
                <a:cxn ang="0">
                  <a:pos x="384" y="16"/>
                </a:cxn>
                <a:cxn ang="0">
                  <a:pos x="408" y="24"/>
                </a:cxn>
                <a:cxn ang="0">
                  <a:pos x="426" y="31"/>
                </a:cxn>
                <a:cxn ang="0">
                  <a:pos x="439" y="39"/>
                </a:cxn>
                <a:cxn ang="0">
                  <a:pos x="448" y="48"/>
                </a:cxn>
                <a:cxn ang="0">
                  <a:pos x="450" y="57"/>
                </a:cxn>
                <a:cxn ang="0">
                  <a:pos x="448" y="64"/>
                </a:cxn>
                <a:cxn ang="0">
                  <a:pos x="439" y="73"/>
                </a:cxn>
                <a:cxn ang="0">
                  <a:pos x="426" y="82"/>
                </a:cxn>
                <a:cxn ang="0">
                  <a:pos x="408" y="90"/>
                </a:cxn>
                <a:cxn ang="0">
                  <a:pos x="384" y="96"/>
                </a:cxn>
                <a:cxn ang="0">
                  <a:pos x="358" y="102"/>
                </a:cxn>
                <a:cxn ang="0">
                  <a:pos x="327" y="106"/>
                </a:cxn>
                <a:cxn ang="0">
                  <a:pos x="295" y="109"/>
                </a:cxn>
                <a:cxn ang="0">
                  <a:pos x="261" y="112"/>
                </a:cxn>
                <a:cxn ang="0">
                  <a:pos x="225" y="112"/>
                </a:cxn>
                <a:cxn ang="0">
                  <a:pos x="190" y="112"/>
                </a:cxn>
                <a:cxn ang="0">
                  <a:pos x="156" y="109"/>
                </a:cxn>
                <a:cxn ang="0">
                  <a:pos x="123" y="106"/>
                </a:cxn>
                <a:cxn ang="0">
                  <a:pos x="93" y="102"/>
                </a:cxn>
                <a:cxn ang="0">
                  <a:pos x="66" y="96"/>
                </a:cxn>
                <a:cxn ang="0">
                  <a:pos x="43" y="90"/>
                </a:cxn>
                <a:cxn ang="0">
                  <a:pos x="25" y="82"/>
                </a:cxn>
                <a:cxn ang="0">
                  <a:pos x="12" y="73"/>
                </a:cxn>
                <a:cxn ang="0">
                  <a:pos x="3" y="64"/>
                </a:cxn>
                <a:cxn ang="0">
                  <a:pos x="0" y="57"/>
                </a:cxn>
              </a:cxnLst>
              <a:rect l="0" t="0" r="r" b="b"/>
              <a:pathLst>
                <a:path w="450" h="112">
                  <a:moveTo>
                    <a:pt x="0" y="57"/>
                  </a:moveTo>
                  <a:lnTo>
                    <a:pt x="3" y="48"/>
                  </a:lnTo>
                  <a:lnTo>
                    <a:pt x="12" y="39"/>
                  </a:lnTo>
                  <a:lnTo>
                    <a:pt x="25" y="31"/>
                  </a:lnTo>
                  <a:lnTo>
                    <a:pt x="43" y="24"/>
                  </a:lnTo>
                  <a:lnTo>
                    <a:pt x="66" y="16"/>
                  </a:lnTo>
                  <a:lnTo>
                    <a:pt x="93" y="10"/>
                  </a:lnTo>
                  <a:lnTo>
                    <a:pt x="123" y="6"/>
                  </a:lnTo>
                  <a:lnTo>
                    <a:pt x="156" y="3"/>
                  </a:lnTo>
                  <a:lnTo>
                    <a:pt x="190" y="1"/>
                  </a:lnTo>
                  <a:lnTo>
                    <a:pt x="225" y="0"/>
                  </a:lnTo>
                  <a:lnTo>
                    <a:pt x="261" y="1"/>
                  </a:lnTo>
                  <a:lnTo>
                    <a:pt x="295" y="3"/>
                  </a:lnTo>
                  <a:lnTo>
                    <a:pt x="327" y="6"/>
                  </a:lnTo>
                  <a:lnTo>
                    <a:pt x="358" y="10"/>
                  </a:lnTo>
                  <a:lnTo>
                    <a:pt x="384" y="16"/>
                  </a:lnTo>
                  <a:lnTo>
                    <a:pt x="408" y="24"/>
                  </a:lnTo>
                  <a:lnTo>
                    <a:pt x="426" y="31"/>
                  </a:lnTo>
                  <a:lnTo>
                    <a:pt x="439" y="39"/>
                  </a:lnTo>
                  <a:lnTo>
                    <a:pt x="448" y="48"/>
                  </a:lnTo>
                  <a:lnTo>
                    <a:pt x="450" y="57"/>
                  </a:lnTo>
                  <a:lnTo>
                    <a:pt x="448" y="64"/>
                  </a:lnTo>
                  <a:lnTo>
                    <a:pt x="439" y="73"/>
                  </a:lnTo>
                  <a:lnTo>
                    <a:pt x="426" y="82"/>
                  </a:lnTo>
                  <a:lnTo>
                    <a:pt x="408" y="90"/>
                  </a:lnTo>
                  <a:lnTo>
                    <a:pt x="384" y="96"/>
                  </a:lnTo>
                  <a:lnTo>
                    <a:pt x="358" y="102"/>
                  </a:lnTo>
                  <a:lnTo>
                    <a:pt x="327" y="106"/>
                  </a:lnTo>
                  <a:lnTo>
                    <a:pt x="295" y="109"/>
                  </a:lnTo>
                  <a:lnTo>
                    <a:pt x="261" y="112"/>
                  </a:lnTo>
                  <a:lnTo>
                    <a:pt x="225" y="112"/>
                  </a:lnTo>
                  <a:lnTo>
                    <a:pt x="190" y="112"/>
                  </a:lnTo>
                  <a:lnTo>
                    <a:pt x="156" y="109"/>
                  </a:lnTo>
                  <a:lnTo>
                    <a:pt x="123" y="106"/>
                  </a:lnTo>
                  <a:lnTo>
                    <a:pt x="93" y="102"/>
                  </a:lnTo>
                  <a:lnTo>
                    <a:pt x="66" y="96"/>
                  </a:lnTo>
                  <a:lnTo>
                    <a:pt x="43" y="90"/>
                  </a:lnTo>
                  <a:lnTo>
                    <a:pt x="25" y="82"/>
                  </a:lnTo>
                  <a:lnTo>
                    <a:pt x="12" y="73"/>
                  </a:lnTo>
                  <a:lnTo>
                    <a:pt x="3" y="64"/>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3998" name="Rectangle 990"/>
            <p:cNvSpPr>
              <a:spLocks noChangeArrowheads="1"/>
            </p:cNvSpPr>
            <p:nvPr/>
          </p:nvSpPr>
          <p:spPr bwMode="auto">
            <a:xfrm>
              <a:off x="1056" y="1637"/>
              <a:ext cx="450" cy="225"/>
            </a:xfrm>
            <a:prstGeom prst="rect">
              <a:avLst/>
            </a:prstGeom>
            <a:solidFill>
              <a:srgbClr val="FFFFFF"/>
            </a:solidFill>
            <a:ln w="6350">
              <a:solidFill>
                <a:srgbClr val="FFFFFF"/>
              </a:solidFill>
              <a:miter lim="800000"/>
              <a:headEnd/>
              <a:tailEnd/>
            </a:ln>
          </p:spPr>
          <p:txBody>
            <a:bodyPr/>
            <a:lstStyle/>
            <a:p>
              <a:endParaRPr lang="zh-CN" altLang="en-US"/>
            </a:p>
          </p:txBody>
        </p:sp>
        <p:sp>
          <p:nvSpPr>
            <p:cNvPr id="43999" name="Freeform 991"/>
            <p:cNvSpPr>
              <a:spLocks/>
            </p:cNvSpPr>
            <p:nvPr/>
          </p:nvSpPr>
          <p:spPr bwMode="auto">
            <a:xfrm>
              <a:off x="1056" y="1580"/>
              <a:ext cx="450" cy="112"/>
            </a:xfrm>
            <a:custGeom>
              <a:avLst/>
              <a:gdLst/>
              <a:ahLst/>
              <a:cxnLst>
                <a:cxn ang="0">
                  <a:pos x="0" y="57"/>
                </a:cxn>
                <a:cxn ang="0">
                  <a:pos x="3" y="48"/>
                </a:cxn>
                <a:cxn ang="0">
                  <a:pos x="12" y="39"/>
                </a:cxn>
                <a:cxn ang="0">
                  <a:pos x="25" y="32"/>
                </a:cxn>
                <a:cxn ang="0">
                  <a:pos x="43" y="24"/>
                </a:cxn>
                <a:cxn ang="0">
                  <a:pos x="66" y="17"/>
                </a:cxn>
                <a:cxn ang="0">
                  <a:pos x="93" y="11"/>
                </a:cxn>
                <a:cxn ang="0">
                  <a:pos x="123" y="6"/>
                </a:cxn>
                <a:cxn ang="0">
                  <a:pos x="156" y="3"/>
                </a:cxn>
                <a:cxn ang="0">
                  <a:pos x="190" y="2"/>
                </a:cxn>
                <a:cxn ang="0">
                  <a:pos x="225" y="0"/>
                </a:cxn>
                <a:cxn ang="0">
                  <a:pos x="261" y="2"/>
                </a:cxn>
                <a:cxn ang="0">
                  <a:pos x="295" y="3"/>
                </a:cxn>
                <a:cxn ang="0">
                  <a:pos x="327" y="6"/>
                </a:cxn>
                <a:cxn ang="0">
                  <a:pos x="358" y="11"/>
                </a:cxn>
                <a:cxn ang="0">
                  <a:pos x="384" y="17"/>
                </a:cxn>
                <a:cxn ang="0">
                  <a:pos x="408" y="24"/>
                </a:cxn>
                <a:cxn ang="0">
                  <a:pos x="426" y="32"/>
                </a:cxn>
                <a:cxn ang="0">
                  <a:pos x="439" y="39"/>
                </a:cxn>
                <a:cxn ang="0">
                  <a:pos x="448" y="48"/>
                </a:cxn>
                <a:cxn ang="0">
                  <a:pos x="450" y="57"/>
                </a:cxn>
                <a:cxn ang="0">
                  <a:pos x="448" y="65"/>
                </a:cxn>
                <a:cxn ang="0">
                  <a:pos x="439" y="73"/>
                </a:cxn>
                <a:cxn ang="0">
                  <a:pos x="426" y="82"/>
                </a:cxn>
                <a:cxn ang="0">
                  <a:pos x="408" y="90"/>
                </a:cxn>
                <a:cxn ang="0">
                  <a:pos x="384" y="96"/>
                </a:cxn>
                <a:cxn ang="0">
                  <a:pos x="358" y="102"/>
                </a:cxn>
                <a:cxn ang="0">
                  <a:pos x="327" y="106"/>
                </a:cxn>
                <a:cxn ang="0">
                  <a:pos x="295" y="109"/>
                </a:cxn>
                <a:cxn ang="0">
                  <a:pos x="261" y="112"/>
                </a:cxn>
                <a:cxn ang="0">
                  <a:pos x="225" y="112"/>
                </a:cxn>
                <a:cxn ang="0">
                  <a:pos x="190" y="112"/>
                </a:cxn>
                <a:cxn ang="0">
                  <a:pos x="156" y="109"/>
                </a:cxn>
                <a:cxn ang="0">
                  <a:pos x="123" y="106"/>
                </a:cxn>
                <a:cxn ang="0">
                  <a:pos x="93" y="102"/>
                </a:cxn>
                <a:cxn ang="0">
                  <a:pos x="66" y="96"/>
                </a:cxn>
                <a:cxn ang="0">
                  <a:pos x="43" y="90"/>
                </a:cxn>
                <a:cxn ang="0">
                  <a:pos x="25" y="82"/>
                </a:cxn>
                <a:cxn ang="0">
                  <a:pos x="12" y="73"/>
                </a:cxn>
                <a:cxn ang="0">
                  <a:pos x="3" y="65"/>
                </a:cxn>
                <a:cxn ang="0">
                  <a:pos x="0" y="57"/>
                </a:cxn>
              </a:cxnLst>
              <a:rect l="0" t="0" r="r" b="b"/>
              <a:pathLst>
                <a:path w="450" h="112">
                  <a:moveTo>
                    <a:pt x="0" y="57"/>
                  </a:moveTo>
                  <a:lnTo>
                    <a:pt x="3" y="48"/>
                  </a:lnTo>
                  <a:lnTo>
                    <a:pt x="12" y="39"/>
                  </a:lnTo>
                  <a:lnTo>
                    <a:pt x="25" y="32"/>
                  </a:lnTo>
                  <a:lnTo>
                    <a:pt x="43" y="24"/>
                  </a:lnTo>
                  <a:lnTo>
                    <a:pt x="66" y="17"/>
                  </a:lnTo>
                  <a:lnTo>
                    <a:pt x="93" y="11"/>
                  </a:lnTo>
                  <a:lnTo>
                    <a:pt x="123" y="6"/>
                  </a:lnTo>
                  <a:lnTo>
                    <a:pt x="156" y="3"/>
                  </a:lnTo>
                  <a:lnTo>
                    <a:pt x="190" y="2"/>
                  </a:lnTo>
                  <a:lnTo>
                    <a:pt x="225" y="0"/>
                  </a:lnTo>
                  <a:lnTo>
                    <a:pt x="261" y="2"/>
                  </a:lnTo>
                  <a:lnTo>
                    <a:pt x="295" y="3"/>
                  </a:lnTo>
                  <a:lnTo>
                    <a:pt x="327" y="6"/>
                  </a:lnTo>
                  <a:lnTo>
                    <a:pt x="358" y="11"/>
                  </a:lnTo>
                  <a:lnTo>
                    <a:pt x="384" y="17"/>
                  </a:lnTo>
                  <a:lnTo>
                    <a:pt x="408" y="24"/>
                  </a:lnTo>
                  <a:lnTo>
                    <a:pt x="426" y="32"/>
                  </a:lnTo>
                  <a:lnTo>
                    <a:pt x="439" y="39"/>
                  </a:lnTo>
                  <a:lnTo>
                    <a:pt x="448" y="48"/>
                  </a:lnTo>
                  <a:lnTo>
                    <a:pt x="450" y="57"/>
                  </a:lnTo>
                  <a:lnTo>
                    <a:pt x="448" y="65"/>
                  </a:lnTo>
                  <a:lnTo>
                    <a:pt x="439" y="73"/>
                  </a:lnTo>
                  <a:lnTo>
                    <a:pt x="426" y="82"/>
                  </a:lnTo>
                  <a:lnTo>
                    <a:pt x="408" y="90"/>
                  </a:lnTo>
                  <a:lnTo>
                    <a:pt x="384" y="96"/>
                  </a:lnTo>
                  <a:lnTo>
                    <a:pt x="358" y="102"/>
                  </a:lnTo>
                  <a:lnTo>
                    <a:pt x="327" y="106"/>
                  </a:lnTo>
                  <a:lnTo>
                    <a:pt x="295" y="109"/>
                  </a:lnTo>
                  <a:lnTo>
                    <a:pt x="261" y="112"/>
                  </a:lnTo>
                  <a:lnTo>
                    <a:pt x="225" y="112"/>
                  </a:lnTo>
                  <a:lnTo>
                    <a:pt x="190" y="112"/>
                  </a:lnTo>
                  <a:lnTo>
                    <a:pt x="156" y="109"/>
                  </a:lnTo>
                  <a:lnTo>
                    <a:pt x="123" y="106"/>
                  </a:lnTo>
                  <a:lnTo>
                    <a:pt x="93" y="102"/>
                  </a:lnTo>
                  <a:lnTo>
                    <a:pt x="66" y="96"/>
                  </a:lnTo>
                  <a:lnTo>
                    <a:pt x="43" y="90"/>
                  </a:lnTo>
                  <a:lnTo>
                    <a:pt x="25" y="82"/>
                  </a:lnTo>
                  <a:lnTo>
                    <a:pt x="12" y="73"/>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00" name="Line 992"/>
            <p:cNvSpPr>
              <a:spLocks noChangeShapeType="1"/>
            </p:cNvSpPr>
            <p:nvPr/>
          </p:nvSpPr>
          <p:spPr bwMode="auto">
            <a:xfrm>
              <a:off x="1056" y="1637"/>
              <a:ext cx="1" cy="225"/>
            </a:xfrm>
            <a:prstGeom prst="line">
              <a:avLst/>
            </a:prstGeom>
            <a:noFill/>
            <a:ln w="6350">
              <a:solidFill>
                <a:srgbClr val="000000"/>
              </a:solidFill>
              <a:round/>
              <a:headEnd/>
              <a:tailEnd/>
            </a:ln>
          </p:spPr>
          <p:txBody>
            <a:bodyPr/>
            <a:lstStyle/>
            <a:p>
              <a:endParaRPr lang="zh-CN" altLang="en-US"/>
            </a:p>
          </p:txBody>
        </p:sp>
        <p:sp>
          <p:nvSpPr>
            <p:cNvPr id="44001" name="Line 993"/>
            <p:cNvSpPr>
              <a:spLocks noChangeShapeType="1"/>
            </p:cNvSpPr>
            <p:nvPr/>
          </p:nvSpPr>
          <p:spPr bwMode="auto">
            <a:xfrm>
              <a:off x="1506" y="1637"/>
              <a:ext cx="1" cy="225"/>
            </a:xfrm>
            <a:prstGeom prst="line">
              <a:avLst/>
            </a:prstGeom>
            <a:noFill/>
            <a:ln w="6350">
              <a:solidFill>
                <a:srgbClr val="000000"/>
              </a:solidFill>
              <a:round/>
              <a:headEnd/>
              <a:tailEnd/>
            </a:ln>
          </p:spPr>
          <p:txBody>
            <a:bodyPr/>
            <a:lstStyle/>
            <a:p>
              <a:endParaRPr lang="zh-CN" altLang="en-US"/>
            </a:p>
          </p:txBody>
        </p:sp>
        <p:sp>
          <p:nvSpPr>
            <p:cNvPr id="44002" name="Freeform 994"/>
            <p:cNvSpPr>
              <a:spLocks/>
            </p:cNvSpPr>
            <p:nvPr/>
          </p:nvSpPr>
          <p:spPr bwMode="auto">
            <a:xfrm>
              <a:off x="3641" y="1917"/>
              <a:ext cx="450" cy="113"/>
            </a:xfrm>
            <a:custGeom>
              <a:avLst/>
              <a:gdLst/>
              <a:ahLst/>
              <a:cxnLst>
                <a:cxn ang="0">
                  <a:pos x="0" y="57"/>
                </a:cxn>
                <a:cxn ang="0">
                  <a:pos x="3" y="48"/>
                </a:cxn>
                <a:cxn ang="0">
                  <a:pos x="12" y="39"/>
                </a:cxn>
                <a:cxn ang="0">
                  <a:pos x="26" y="32"/>
                </a:cxn>
                <a:cxn ang="0">
                  <a:pos x="44" y="24"/>
                </a:cxn>
                <a:cxn ang="0">
                  <a:pos x="66" y="17"/>
                </a:cxn>
                <a:cxn ang="0">
                  <a:pos x="93" y="11"/>
                </a:cxn>
                <a:cxn ang="0">
                  <a:pos x="123" y="6"/>
                </a:cxn>
                <a:cxn ang="0">
                  <a:pos x="156" y="3"/>
                </a:cxn>
                <a:cxn ang="0">
                  <a:pos x="191" y="2"/>
                </a:cxn>
                <a:cxn ang="0">
                  <a:pos x="225" y="0"/>
                </a:cxn>
                <a:cxn ang="0">
                  <a:pos x="261" y="2"/>
                </a:cxn>
                <a:cxn ang="0">
                  <a:pos x="296" y="3"/>
                </a:cxn>
                <a:cxn ang="0">
                  <a:pos x="327" y="6"/>
                </a:cxn>
                <a:cxn ang="0">
                  <a:pos x="359" y="11"/>
                </a:cxn>
                <a:cxn ang="0">
                  <a:pos x="384" y="17"/>
                </a:cxn>
                <a:cxn ang="0">
                  <a:pos x="408" y="24"/>
                </a:cxn>
                <a:cxn ang="0">
                  <a:pos x="426" y="32"/>
                </a:cxn>
                <a:cxn ang="0">
                  <a:pos x="440" y="39"/>
                </a:cxn>
                <a:cxn ang="0">
                  <a:pos x="449" y="48"/>
                </a:cxn>
                <a:cxn ang="0">
                  <a:pos x="450" y="57"/>
                </a:cxn>
                <a:cxn ang="0">
                  <a:pos x="449" y="65"/>
                </a:cxn>
                <a:cxn ang="0">
                  <a:pos x="440" y="74"/>
                </a:cxn>
                <a:cxn ang="0">
                  <a:pos x="426" y="83"/>
                </a:cxn>
                <a:cxn ang="0">
                  <a:pos x="408" y="90"/>
                </a:cxn>
                <a:cxn ang="0">
                  <a:pos x="384" y="96"/>
                </a:cxn>
                <a:cxn ang="0">
                  <a:pos x="359" y="102"/>
                </a:cxn>
                <a:cxn ang="0">
                  <a:pos x="327" y="107"/>
                </a:cxn>
                <a:cxn ang="0">
                  <a:pos x="296" y="110"/>
                </a:cxn>
                <a:cxn ang="0">
                  <a:pos x="261" y="113"/>
                </a:cxn>
                <a:cxn ang="0">
                  <a:pos x="225" y="113"/>
                </a:cxn>
                <a:cxn ang="0">
                  <a:pos x="191" y="113"/>
                </a:cxn>
                <a:cxn ang="0">
                  <a:pos x="156" y="110"/>
                </a:cxn>
                <a:cxn ang="0">
                  <a:pos x="123" y="107"/>
                </a:cxn>
                <a:cxn ang="0">
                  <a:pos x="93" y="102"/>
                </a:cxn>
                <a:cxn ang="0">
                  <a:pos x="66" y="96"/>
                </a:cxn>
                <a:cxn ang="0">
                  <a:pos x="44" y="90"/>
                </a:cxn>
                <a:cxn ang="0">
                  <a:pos x="26" y="83"/>
                </a:cxn>
                <a:cxn ang="0">
                  <a:pos x="12" y="74"/>
                </a:cxn>
                <a:cxn ang="0">
                  <a:pos x="3" y="65"/>
                </a:cxn>
                <a:cxn ang="0">
                  <a:pos x="0" y="57"/>
                </a:cxn>
              </a:cxnLst>
              <a:rect l="0" t="0" r="r" b="b"/>
              <a:pathLst>
                <a:path w="450" h="113">
                  <a:moveTo>
                    <a:pt x="0" y="57"/>
                  </a:moveTo>
                  <a:lnTo>
                    <a:pt x="3" y="48"/>
                  </a:lnTo>
                  <a:lnTo>
                    <a:pt x="12" y="39"/>
                  </a:lnTo>
                  <a:lnTo>
                    <a:pt x="26" y="32"/>
                  </a:lnTo>
                  <a:lnTo>
                    <a:pt x="44" y="24"/>
                  </a:lnTo>
                  <a:lnTo>
                    <a:pt x="66" y="17"/>
                  </a:lnTo>
                  <a:lnTo>
                    <a:pt x="93" y="11"/>
                  </a:lnTo>
                  <a:lnTo>
                    <a:pt x="123" y="6"/>
                  </a:lnTo>
                  <a:lnTo>
                    <a:pt x="156" y="3"/>
                  </a:lnTo>
                  <a:lnTo>
                    <a:pt x="191" y="2"/>
                  </a:lnTo>
                  <a:lnTo>
                    <a:pt x="225" y="0"/>
                  </a:lnTo>
                  <a:lnTo>
                    <a:pt x="261" y="2"/>
                  </a:lnTo>
                  <a:lnTo>
                    <a:pt x="296" y="3"/>
                  </a:lnTo>
                  <a:lnTo>
                    <a:pt x="327" y="6"/>
                  </a:lnTo>
                  <a:lnTo>
                    <a:pt x="359" y="11"/>
                  </a:lnTo>
                  <a:lnTo>
                    <a:pt x="384" y="17"/>
                  </a:lnTo>
                  <a:lnTo>
                    <a:pt x="408" y="24"/>
                  </a:lnTo>
                  <a:lnTo>
                    <a:pt x="426" y="32"/>
                  </a:lnTo>
                  <a:lnTo>
                    <a:pt x="440" y="39"/>
                  </a:lnTo>
                  <a:lnTo>
                    <a:pt x="449" y="48"/>
                  </a:lnTo>
                  <a:lnTo>
                    <a:pt x="450" y="57"/>
                  </a:lnTo>
                  <a:lnTo>
                    <a:pt x="449" y="65"/>
                  </a:lnTo>
                  <a:lnTo>
                    <a:pt x="440" y="74"/>
                  </a:lnTo>
                  <a:lnTo>
                    <a:pt x="426" y="83"/>
                  </a:lnTo>
                  <a:lnTo>
                    <a:pt x="408" y="90"/>
                  </a:lnTo>
                  <a:lnTo>
                    <a:pt x="384" y="96"/>
                  </a:lnTo>
                  <a:lnTo>
                    <a:pt x="359" y="102"/>
                  </a:lnTo>
                  <a:lnTo>
                    <a:pt x="327" y="107"/>
                  </a:lnTo>
                  <a:lnTo>
                    <a:pt x="296" y="110"/>
                  </a:lnTo>
                  <a:lnTo>
                    <a:pt x="261" y="113"/>
                  </a:lnTo>
                  <a:lnTo>
                    <a:pt x="225" y="113"/>
                  </a:lnTo>
                  <a:lnTo>
                    <a:pt x="191" y="113"/>
                  </a:lnTo>
                  <a:lnTo>
                    <a:pt x="156" y="110"/>
                  </a:lnTo>
                  <a:lnTo>
                    <a:pt x="123" y="107"/>
                  </a:lnTo>
                  <a:lnTo>
                    <a:pt x="93" y="102"/>
                  </a:lnTo>
                  <a:lnTo>
                    <a:pt x="66" y="96"/>
                  </a:lnTo>
                  <a:lnTo>
                    <a:pt x="44" y="90"/>
                  </a:lnTo>
                  <a:lnTo>
                    <a:pt x="26"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03" name="Rectangle 995"/>
            <p:cNvSpPr>
              <a:spLocks noChangeArrowheads="1"/>
            </p:cNvSpPr>
            <p:nvPr/>
          </p:nvSpPr>
          <p:spPr bwMode="auto">
            <a:xfrm>
              <a:off x="3641" y="1749"/>
              <a:ext cx="450" cy="225"/>
            </a:xfrm>
            <a:prstGeom prst="rect">
              <a:avLst/>
            </a:prstGeom>
            <a:solidFill>
              <a:srgbClr val="FFFFFF"/>
            </a:solidFill>
            <a:ln w="6350">
              <a:solidFill>
                <a:srgbClr val="FFFFFF"/>
              </a:solidFill>
              <a:miter lim="800000"/>
              <a:headEnd/>
              <a:tailEnd/>
            </a:ln>
          </p:spPr>
          <p:txBody>
            <a:bodyPr/>
            <a:lstStyle/>
            <a:p>
              <a:endParaRPr lang="zh-CN" altLang="en-US"/>
            </a:p>
          </p:txBody>
        </p:sp>
        <p:sp>
          <p:nvSpPr>
            <p:cNvPr id="44004" name="Freeform 996"/>
            <p:cNvSpPr>
              <a:spLocks/>
            </p:cNvSpPr>
            <p:nvPr/>
          </p:nvSpPr>
          <p:spPr bwMode="auto">
            <a:xfrm>
              <a:off x="3641" y="1692"/>
              <a:ext cx="450" cy="113"/>
            </a:xfrm>
            <a:custGeom>
              <a:avLst/>
              <a:gdLst/>
              <a:ahLst/>
              <a:cxnLst>
                <a:cxn ang="0">
                  <a:pos x="0" y="57"/>
                </a:cxn>
                <a:cxn ang="0">
                  <a:pos x="3" y="48"/>
                </a:cxn>
                <a:cxn ang="0">
                  <a:pos x="12" y="39"/>
                </a:cxn>
                <a:cxn ang="0">
                  <a:pos x="26" y="32"/>
                </a:cxn>
                <a:cxn ang="0">
                  <a:pos x="44" y="24"/>
                </a:cxn>
                <a:cxn ang="0">
                  <a:pos x="66" y="17"/>
                </a:cxn>
                <a:cxn ang="0">
                  <a:pos x="93" y="11"/>
                </a:cxn>
                <a:cxn ang="0">
                  <a:pos x="123" y="6"/>
                </a:cxn>
                <a:cxn ang="0">
                  <a:pos x="156" y="3"/>
                </a:cxn>
                <a:cxn ang="0">
                  <a:pos x="191" y="2"/>
                </a:cxn>
                <a:cxn ang="0">
                  <a:pos x="225" y="0"/>
                </a:cxn>
                <a:cxn ang="0">
                  <a:pos x="261" y="2"/>
                </a:cxn>
                <a:cxn ang="0">
                  <a:pos x="296" y="3"/>
                </a:cxn>
                <a:cxn ang="0">
                  <a:pos x="327" y="6"/>
                </a:cxn>
                <a:cxn ang="0">
                  <a:pos x="359" y="11"/>
                </a:cxn>
                <a:cxn ang="0">
                  <a:pos x="384" y="17"/>
                </a:cxn>
                <a:cxn ang="0">
                  <a:pos x="408" y="24"/>
                </a:cxn>
                <a:cxn ang="0">
                  <a:pos x="426" y="32"/>
                </a:cxn>
                <a:cxn ang="0">
                  <a:pos x="440" y="39"/>
                </a:cxn>
                <a:cxn ang="0">
                  <a:pos x="449" y="48"/>
                </a:cxn>
                <a:cxn ang="0">
                  <a:pos x="450" y="57"/>
                </a:cxn>
                <a:cxn ang="0">
                  <a:pos x="449" y="65"/>
                </a:cxn>
                <a:cxn ang="0">
                  <a:pos x="440" y="74"/>
                </a:cxn>
                <a:cxn ang="0">
                  <a:pos x="426" y="83"/>
                </a:cxn>
                <a:cxn ang="0">
                  <a:pos x="408" y="90"/>
                </a:cxn>
                <a:cxn ang="0">
                  <a:pos x="384" y="96"/>
                </a:cxn>
                <a:cxn ang="0">
                  <a:pos x="359" y="102"/>
                </a:cxn>
                <a:cxn ang="0">
                  <a:pos x="327" y="107"/>
                </a:cxn>
                <a:cxn ang="0">
                  <a:pos x="296" y="110"/>
                </a:cxn>
                <a:cxn ang="0">
                  <a:pos x="261" y="113"/>
                </a:cxn>
                <a:cxn ang="0">
                  <a:pos x="225" y="113"/>
                </a:cxn>
                <a:cxn ang="0">
                  <a:pos x="191" y="113"/>
                </a:cxn>
                <a:cxn ang="0">
                  <a:pos x="156" y="110"/>
                </a:cxn>
                <a:cxn ang="0">
                  <a:pos x="123" y="107"/>
                </a:cxn>
                <a:cxn ang="0">
                  <a:pos x="93" y="102"/>
                </a:cxn>
                <a:cxn ang="0">
                  <a:pos x="66" y="96"/>
                </a:cxn>
                <a:cxn ang="0">
                  <a:pos x="44" y="90"/>
                </a:cxn>
                <a:cxn ang="0">
                  <a:pos x="26" y="83"/>
                </a:cxn>
                <a:cxn ang="0">
                  <a:pos x="12" y="74"/>
                </a:cxn>
                <a:cxn ang="0">
                  <a:pos x="3" y="65"/>
                </a:cxn>
                <a:cxn ang="0">
                  <a:pos x="0" y="57"/>
                </a:cxn>
              </a:cxnLst>
              <a:rect l="0" t="0" r="r" b="b"/>
              <a:pathLst>
                <a:path w="450" h="113">
                  <a:moveTo>
                    <a:pt x="0" y="57"/>
                  </a:moveTo>
                  <a:lnTo>
                    <a:pt x="3" y="48"/>
                  </a:lnTo>
                  <a:lnTo>
                    <a:pt x="12" y="39"/>
                  </a:lnTo>
                  <a:lnTo>
                    <a:pt x="26" y="32"/>
                  </a:lnTo>
                  <a:lnTo>
                    <a:pt x="44" y="24"/>
                  </a:lnTo>
                  <a:lnTo>
                    <a:pt x="66" y="17"/>
                  </a:lnTo>
                  <a:lnTo>
                    <a:pt x="93" y="11"/>
                  </a:lnTo>
                  <a:lnTo>
                    <a:pt x="123" y="6"/>
                  </a:lnTo>
                  <a:lnTo>
                    <a:pt x="156" y="3"/>
                  </a:lnTo>
                  <a:lnTo>
                    <a:pt x="191" y="2"/>
                  </a:lnTo>
                  <a:lnTo>
                    <a:pt x="225" y="0"/>
                  </a:lnTo>
                  <a:lnTo>
                    <a:pt x="261" y="2"/>
                  </a:lnTo>
                  <a:lnTo>
                    <a:pt x="296" y="3"/>
                  </a:lnTo>
                  <a:lnTo>
                    <a:pt x="327" y="6"/>
                  </a:lnTo>
                  <a:lnTo>
                    <a:pt x="359" y="11"/>
                  </a:lnTo>
                  <a:lnTo>
                    <a:pt x="384" y="17"/>
                  </a:lnTo>
                  <a:lnTo>
                    <a:pt x="408" y="24"/>
                  </a:lnTo>
                  <a:lnTo>
                    <a:pt x="426" y="32"/>
                  </a:lnTo>
                  <a:lnTo>
                    <a:pt x="440" y="39"/>
                  </a:lnTo>
                  <a:lnTo>
                    <a:pt x="449" y="48"/>
                  </a:lnTo>
                  <a:lnTo>
                    <a:pt x="450" y="57"/>
                  </a:lnTo>
                  <a:lnTo>
                    <a:pt x="449" y="65"/>
                  </a:lnTo>
                  <a:lnTo>
                    <a:pt x="440" y="74"/>
                  </a:lnTo>
                  <a:lnTo>
                    <a:pt x="426" y="83"/>
                  </a:lnTo>
                  <a:lnTo>
                    <a:pt x="408" y="90"/>
                  </a:lnTo>
                  <a:lnTo>
                    <a:pt x="384" y="96"/>
                  </a:lnTo>
                  <a:lnTo>
                    <a:pt x="359" y="102"/>
                  </a:lnTo>
                  <a:lnTo>
                    <a:pt x="327" y="107"/>
                  </a:lnTo>
                  <a:lnTo>
                    <a:pt x="296" y="110"/>
                  </a:lnTo>
                  <a:lnTo>
                    <a:pt x="261" y="113"/>
                  </a:lnTo>
                  <a:lnTo>
                    <a:pt x="225" y="113"/>
                  </a:lnTo>
                  <a:lnTo>
                    <a:pt x="191" y="113"/>
                  </a:lnTo>
                  <a:lnTo>
                    <a:pt x="156" y="110"/>
                  </a:lnTo>
                  <a:lnTo>
                    <a:pt x="123" y="107"/>
                  </a:lnTo>
                  <a:lnTo>
                    <a:pt x="93" y="102"/>
                  </a:lnTo>
                  <a:lnTo>
                    <a:pt x="66" y="96"/>
                  </a:lnTo>
                  <a:lnTo>
                    <a:pt x="44" y="90"/>
                  </a:lnTo>
                  <a:lnTo>
                    <a:pt x="26"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05" name="Line 997"/>
            <p:cNvSpPr>
              <a:spLocks noChangeShapeType="1"/>
            </p:cNvSpPr>
            <p:nvPr/>
          </p:nvSpPr>
          <p:spPr bwMode="auto">
            <a:xfrm>
              <a:off x="3641" y="1749"/>
              <a:ext cx="1" cy="225"/>
            </a:xfrm>
            <a:prstGeom prst="line">
              <a:avLst/>
            </a:prstGeom>
            <a:noFill/>
            <a:ln w="6350">
              <a:solidFill>
                <a:srgbClr val="000000"/>
              </a:solidFill>
              <a:round/>
              <a:headEnd/>
              <a:tailEnd/>
            </a:ln>
          </p:spPr>
          <p:txBody>
            <a:bodyPr/>
            <a:lstStyle/>
            <a:p>
              <a:endParaRPr lang="zh-CN" altLang="en-US"/>
            </a:p>
          </p:txBody>
        </p:sp>
        <p:sp>
          <p:nvSpPr>
            <p:cNvPr id="44006" name="Line 998"/>
            <p:cNvSpPr>
              <a:spLocks noChangeShapeType="1"/>
            </p:cNvSpPr>
            <p:nvPr/>
          </p:nvSpPr>
          <p:spPr bwMode="auto">
            <a:xfrm>
              <a:off x="4091" y="1749"/>
              <a:ext cx="1" cy="225"/>
            </a:xfrm>
            <a:prstGeom prst="line">
              <a:avLst/>
            </a:prstGeom>
            <a:noFill/>
            <a:ln w="6350">
              <a:solidFill>
                <a:srgbClr val="000000"/>
              </a:solidFill>
              <a:round/>
              <a:headEnd/>
              <a:tailEnd/>
            </a:ln>
          </p:spPr>
          <p:txBody>
            <a:bodyPr/>
            <a:lstStyle/>
            <a:p>
              <a:endParaRPr lang="zh-CN" altLang="en-US"/>
            </a:p>
          </p:txBody>
        </p:sp>
        <p:sp>
          <p:nvSpPr>
            <p:cNvPr id="44007" name="Freeform 999"/>
            <p:cNvSpPr>
              <a:spLocks/>
            </p:cNvSpPr>
            <p:nvPr/>
          </p:nvSpPr>
          <p:spPr bwMode="auto">
            <a:xfrm>
              <a:off x="4316" y="1917"/>
              <a:ext cx="450" cy="113"/>
            </a:xfrm>
            <a:custGeom>
              <a:avLst/>
              <a:gdLst/>
              <a:ahLst/>
              <a:cxnLst>
                <a:cxn ang="0">
                  <a:pos x="0" y="57"/>
                </a:cxn>
                <a:cxn ang="0">
                  <a:pos x="3" y="48"/>
                </a:cxn>
                <a:cxn ang="0">
                  <a:pos x="12" y="39"/>
                </a:cxn>
                <a:cxn ang="0">
                  <a:pos x="25" y="32"/>
                </a:cxn>
                <a:cxn ang="0">
                  <a:pos x="43" y="24"/>
                </a:cxn>
                <a:cxn ang="0">
                  <a:pos x="66" y="17"/>
                </a:cxn>
                <a:cxn ang="0">
                  <a:pos x="93" y="11"/>
                </a:cxn>
                <a:cxn ang="0">
                  <a:pos x="123" y="6"/>
                </a:cxn>
                <a:cxn ang="0">
                  <a:pos x="156" y="3"/>
                </a:cxn>
                <a:cxn ang="0">
                  <a:pos x="190" y="2"/>
                </a:cxn>
                <a:cxn ang="0">
                  <a:pos x="225" y="0"/>
                </a:cxn>
                <a:cxn ang="0">
                  <a:pos x="261" y="2"/>
                </a:cxn>
                <a:cxn ang="0">
                  <a:pos x="295" y="3"/>
                </a:cxn>
                <a:cxn ang="0">
                  <a:pos x="327" y="6"/>
                </a:cxn>
                <a:cxn ang="0">
                  <a:pos x="358" y="11"/>
                </a:cxn>
                <a:cxn ang="0">
                  <a:pos x="384" y="17"/>
                </a:cxn>
                <a:cxn ang="0">
                  <a:pos x="408" y="24"/>
                </a:cxn>
                <a:cxn ang="0">
                  <a:pos x="426" y="32"/>
                </a:cxn>
                <a:cxn ang="0">
                  <a:pos x="439" y="39"/>
                </a:cxn>
                <a:cxn ang="0">
                  <a:pos x="448" y="48"/>
                </a:cxn>
                <a:cxn ang="0">
                  <a:pos x="450" y="57"/>
                </a:cxn>
                <a:cxn ang="0">
                  <a:pos x="448" y="65"/>
                </a:cxn>
                <a:cxn ang="0">
                  <a:pos x="439" y="74"/>
                </a:cxn>
                <a:cxn ang="0">
                  <a:pos x="426" y="83"/>
                </a:cxn>
                <a:cxn ang="0">
                  <a:pos x="408" y="90"/>
                </a:cxn>
                <a:cxn ang="0">
                  <a:pos x="384" y="96"/>
                </a:cxn>
                <a:cxn ang="0">
                  <a:pos x="358" y="102"/>
                </a:cxn>
                <a:cxn ang="0">
                  <a:pos x="327" y="107"/>
                </a:cxn>
                <a:cxn ang="0">
                  <a:pos x="295" y="110"/>
                </a:cxn>
                <a:cxn ang="0">
                  <a:pos x="261" y="113"/>
                </a:cxn>
                <a:cxn ang="0">
                  <a:pos x="225" y="113"/>
                </a:cxn>
                <a:cxn ang="0">
                  <a:pos x="190" y="113"/>
                </a:cxn>
                <a:cxn ang="0">
                  <a:pos x="156" y="110"/>
                </a:cxn>
                <a:cxn ang="0">
                  <a:pos x="123" y="107"/>
                </a:cxn>
                <a:cxn ang="0">
                  <a:pos x="93" y="102"/>
                </a:cxn>
                <a:cxn ang="0">
                  <a:pos x="66" y="96"/>
                </a:cxn>
                <a:cxn ang="0">
                  <a:pos x="43" y="90"/>
                </a:cxn>
                <a:cxn ang="0">
                  <a:pos x="25" y="83"/>
                </a:cxn>
                <a:cxn ang="0">
                  <a:pos x="12" y="74"/>
                </a:cxn>
                <a:cxn ang="0">
                  <a:pos x="3" y="65"/>
                </a:cxn>
                <a:cxn ang="0">
                  <a:pos x="0" y="57"/>
                </a:cxn>
              </a:cxnLst>
              <a:rect l="0" t="0" r="r" b="b"/>
              <a:pathLst>
                <a:path w="450" h="113">
                  <a:moveTo>
                    <a:pt x="0" y="57"/>
                  </a:moveTo>
                  <a:lnTo>
                    <a:pt x="3" y="48"/>
                  </a:lnTo>
                  <a:lnTo>
                    <a:pt x="12" y="39"/>
                  </a:lnTo>
                  <a:lnTo>
                    <a:pt x="25" y="32"/>
                  </a:lnTo>
                  <a:lnTo>
                    <a:pt x="43" y="24"/>
                  </a:lnTo>
                  <a:lnTo>
                    <a:pt x="66" y="17"/>
                  </a:lnTo>
                  <a:lnTo>
                    <a:pt x="93" y="11"/>
                  </a:lnTo>
                  <a:lnTo>
                    <a:pt x="123" y="6"/>
                  </a:lnTo>
                  <a:lnTo>
                    <a:pt x="156" y="3"/>
                  </a:lnTo>
                  <a:lnTo>
                    <a:pt x="190" y="2"/>
                  </a:lnTo>
                  <a:lnTo>
                    <a:pt x="225" y="0"/>
                  </a:lnTo>
                  <a:lnTo>
                    <a:pt x="261" y="2"/>
                  </a:lnTo>
                  <a:lnTo>
                    <a:pt x="295" y="3"/>
                  </a:lnTo>
                  <a:lnTo>
                    <a:pt x="327" y="6"/>
                  </a:lnTo>
                  <a:lnTo>
                    <a:pt x="358" y="11"/>
                  </a:lnTo>
                  <a:lnTo>
                    <a:pt x="384" y="17"/>
                  </a:lnTo>
                  <a:lnTo>
                    <a:pt x="408" y="24"/>
                  </a:lnTo>
                  <a:lnTo>
                    <a:pt x="426" y="32"/>
                  </a:lnTo>
                  <a:lnTo>
                    <a:pt x="439" y="39"/>
                  </a:lnTo>
                  <a:lnTo>
                    <a:pt x="448" y="48"/>
                  </a:lnTo>
                  <a:lnTo>
                    <a:pt x="450" y="57"/>
                  </a:lnTo>
                  <a:lnTo>
                    <a:pt x="448" y="65"/>
                  </a:lnTo>
                  <a:lnTo>
                    <a:pt x="439" y="74"/>
                  </a:lnTo>
                  <a:lnTo>
                    <a:pt x="426" y="83"/>
                  </a:lnTo>
                  <a:lnTo>
                    <a:pt x="408" y="90"/>
                  </a:lnTo>
                  <a:lnTo>
                    <a:pt x="384" y="96"/>
                  </a:lnTo>
                  <a:lnTo>
                    <a:pt x="358" y="102"/>
                  </a:lnTo>
                  <a:lnTo>
                    <a:pt x="327" y="107"/>
                  </a:lnTo>
                  <a:lnTo>
                    <a:pt x="295" y="110"/>
                  </a:lnTo>
                  <a:lnTo>
                    <a:pt x="261" y="113"/>
                  </a:lnTo>
                  <a:lnTo>
                    <a:pt x="225" y="113"/>
                  </a:lnTo>
                  <a:lnTo>
                    <a:pt x="190" y="113"/>
                  </a:lnTo>
                  <a:lnTo>
                    <a:pt x="156" y="110"/>
                  </a:lnTo>
                  <a:lnTo>
                    <a:pt x="123" y="107"/>
                  </a:lnTo>
                  <a:lnTo>
                    <a:pt x="93" y="102"/>
                  </a:lnTo>
                  <a:lnTo>
                    <a:pt x="66" y="96"/>
                  </a:lnTo>
                  <a:lnTo>
                    <a:pt x="43" y="90"/>
                  </a:lnTo>
                  <a:lnTo>
                    <a:pt x="25"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08" name="Rectangle 1000"/>
            <p:cNvSpPr>
              <a:spLocks noChangeArrowheads="1"/>
            </p:cNvSpPr>
            <p:nvPr/>
          </p:nvSpPr>
          <p:spPr bwMode="auto">
            <a:xfrm>
              <a:off x="4316" y="1749"/>
              <a:ext cx="450" cy="225"/>
            </a:xfrm>
            <a:prstGeom prst="rect">
              <a:avLst/>
            </a:prstGeom>
            <a:solidFill>
              <a:srgbClr val="FFFFFF"/>
            </a:solidFill>
            <a:ln w="6350">
              <a:solidFill>
                <a:srgbClr val="FFFFFF"/>
              </a:solidFill>
              <a:miter lim="800000"/>
              <a:headEnd/>
              <a:tailEnd/>
            </a:ln>
          </p:spPr>
          <p:txBody>
            <a:bodyPr/>
            <a:lstStyle/>
            <a:p>
              <a:endParaRPr lang="zh-CN" altLang="en-US"/>
            </a:p>
          </p:txBody>
        </p:sp>
        <p:sp>
          <p:nvSpPr>
            <p:cNvPr id="44009" name="Freeform 1001"/>
            <p:cNvSpPr>
              <a:spLocks/>
            </p:cNvSpPr>
            <p:nvPr/>
          </p:nvSpPr>
          <p:spPr bwMode="auto">
            <a:xfrm>
              <a:off x="4316" y="1692"/>
              <a:ext cx="450" cy="113"/>
            </a:xfrm>
            <a:custGeom>
              <a:avLst/>
              <a:gdLst/>
              <a:ahLst/>
              <a:cxnLst>
                <a:cxn ang="0">
                  <a:pos x="0" y="57"/>
                </a:cxn>
                <a:cxn ang="0">
                  <a:pos x="3" y="48"/>
                </a:cxn>
                <a:cxn ang="0">
                  <a:pos x="12" y="39"/>
                </a:cxn>
                <a:cxn ang="0">
                  <a:pos x="25" y="32"/>
                </a:cxn>
                <a:cxn ang="0">
                  <a:pos x="43" y="24"/>
                </a:cxn>
                <a:cxn ang="0">
                  <a:pos x="66" y="17"/>
                </a:cxn>
                <a:cxn ang="0">
                  <a:pos x="93" y="11"/>
                </a:cxn>
                <a:cxn ang="0">
                  <a:pos x="123" y="6"/>
                </a:cxn>
                <a:cxn ang="0">
                  <a:pos x="156" y="3"/>
                </a:cxn>
                <a:cxn ang="0">
                  <a:pos x="190" y="2"/>
                </a:cxn>
                <a:cxn ang="0">
                  <a:pos x="225" y="0"/>
                </a:cxn>
                <a:cxn ang="0">
                  <a:pos x="261" y="2"/>
                </a:cxn>
                <a:cxn ang="0">
                  <a:pos x="295" y="3"/>
                </a:cxn>
                <a:cxn ang="0">
                  <a:pos x="327" y="6"/>
                </a:cxn>
                <a:cxn ang="0">
                  <a:pos x="358" y="11"/>
                </a:cxn>
                <a:cxn ang="0">
                  <a:pos x="384" y="17"/>
                </a:cxn>
                <a:cxn ang="0">
                  <a:pos x="408" y="24"/>
                </a:cxn>
                <a:cxn ang="0">
                  <a:pos x="426" y="32"/>
                </a:cxn>
                <a:cxn ang="0">
                  <a:pos x="439" y="39"/>
                </a:cxn>
                <a:cxn ang="0">
                  <a:pos x="448" y="48"/>
                </a:cxn>
                <a:cxn ang="0">
                  <a:pos x="450" y="57"/>
                </a:cxn>
                <a:cxn ang="0">
                  <a:pos x="448" y="65"/>
                </a:cxn>
                <a:cxn ang="0">
                  <a:pos x="439" y="74"/>
                </a:cxn>
                <a:cxn ang="0">
                  <a:pos x="426" y="83"/>
                </a:cxn>
                <a:cxn ang="0">
                  <a:pos x="408" y="90"/>
                </a:cxn>
                <a:cxn ang="0">
                  <a:pos x="384" y="96"/>
                </a:cxn>
                <a:cxn ang="0">
                  <a:pos x="358" y="102"/>
                </a:cxn>
                <a:cxn ang="0">
                  <a:pos x="327" y="107"/>
                </a:cxn>
                <a:cxn ang="0">
                  <a:pos x="295" y="110"/>
                </a:cxn>
                <a:cxn ang="0">
                  <a:pos x="261" y="113"/>
                </a:cxn>
                <a:cxn ang="0">
                  <a:pos x="225" y="113"/>
                </a:cxn>
                <a:cxn ang="0">
                  <a:pos x="190" y="113"/>
                </a:cxn>
                <a:cxn ang="0">
                  <a:pos x="156" y="110"/>
                </a:cxn>
                <a:cxn ang="0">
                  <a:pos x="123" y="107"/>
                </a:cxn>
                <a:cxn ang="0">
                  <a:pos x="93" y="102"/>
                </a:cxn>
                <a:cxn ang="0">
                  <a:pos x="66" y="96"/>
                </a:cxn>
                <a:cxn ang="0">
                  <a:pos x="43" y="90"/>
                </a:cxn>
                <a:cxn ang="0">
                  <a:pos x="25" y="83"/>
                </a:cxn>
                <a:cxn ang="0">
                  <a:pos x="12" y="74"/>
                </a:cxn>
                <a:cxn ang="0">
                  <a:pos x="3" y="65"/>
                </a:cxn>
                <a:cxn ang="0">
                  <a:pos x="0" y="57"/>
                </a:cxn>
              </a:cxnLst>
              <a:rect l="0" t="0" r="r" b="b"/>
              <a:pathLst>
                <a:path w="450" h="113">
                  <a:moveTo>
                    <a:pt x="0" y="57"/>
                  </a:moveTo>
                  <a:lnTo>
                    <a:pt x="3" y="48"/>
                  </a:lnTo>
                  <a:lnTo>
                    <a:pt x="12" y="39"/>
                  </a:lnTo>
                  <a:lnTo>
                    <a:pt x="25" y="32"/>
                  </a:lnTo>
                  <a:lnTo>
                    <a:pt x="43" y="24"/>
                  </a:lnTo>
                  <a:lnTo>
                    <a:pt x="66" y="17"/>
                  </a:lnTo>
                  <a:lnTo>
                    <a:pt x="93" y="11"/>
                  </a:lnTo>
                  <a:lnTo>
                    <a:pt x="123" y="6"/>
                  </a:lnTo>
                  <a:lnTo>
                    <a:pt x="156" y="3"/>
                  </a:lnTo>
                  <a:lnTo>
                    <a:pt x="190" y="2"/>
                  </a:lnTo>
                  <a:lnTo>
                    <a:pt x="225" y="0"/>
                  </a:lnTo>
                  <a:lnTo>
                    <a:pt x="261" y="2"/>
                  </a:lnTo>
                  <a:lnTo>
                    <a:pt x="295" y="3"/>
                  </a:lnTo>
                  <a:lnTo>
                    <a:pt x="327" y="6"/>
                  </a:lnTo>
                  <a:lnTo>
                    <a:pt x="358" y="11"/>
                  </a:lnTo>
                  <a:lnTo>
                    <a:pt x="384" y="17"/>
                  </a:lnTo>
                  <a:lnTo>
                    <a:pt x="408" y="24"/>
                  </a:lnTo>
                  <a:lnTo>
                    <a:pt x="426" y="32"/>
                  </a:lnTo>
                  <a:lnTo>
                    <a:pt x="439" y="39"/>
                  </a:lnTo>
                  <a:lnTo>
                    <a:pt x="448" y="48"/>
                  </a:lnTo>
                  <a:lnTo>
                    <a:pt x="450" y="57"/>
                  </a:lnTo>
                  <a:lnTo>
                    <a:pt x="448" y="65"/>
                  </a:lnTo>
                  <a:lnTo>
                    <a:pt x="439" y="74"/>
                  </a:lnTo>
                  <a:lnTo>
                    <a:pt x="426" y="83"/>
                  </a:lnTo>
                  <a:lnTo>
                    <a:pt x="408" y="90"/>
                  </a:lnTo>
                  <a:lnTo>
                    <a:pt x="384" y="96"/>
                  </a:lnTo>
                  <a:lnTo>
                    <a:pt x="358" y="102"/>
                  </a:lnTo>
                  <a:lnTo>
                    <a:pt x="327" y="107"/>
                  </a:lnTo>
                  <a:lnTo>
                    <a:pt x="295" y="110"/>
                  </a:lnTo>
                  <a:lnTo>
                    <a:pt x="261" y="113"/>
                  </a:lnTo>
                  <a:lnTo>
                    <a:pt x="225" y="113"/>
                  </a:lnTo>
                  <a:lnTo>
                    <a:pt x="190" y="113"/>
                  </a:lnTo>
                  <a:lnTo>
                    <a:pt x="156" y="110"/>
                  </a:lnTo>
                  <a:lnTo>
                    <a:pt x="123" y="107"/>
                  </a:lnTo>
                  <a:lnTo>
                    <a:pt x="93" y="102"/>
                  </a:lnTo>
                  <a:lnTo>
                    <a:pt x="66" y="96"/>
                  </a:lnTo>
                  <a:lnTo>
                    <a:pt x="43" y="90"/>
                  </a:lnTo>
                  <a:lnTo>
                    <a:pt x="25"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10" name="Line 1002"/>
            <p:cNvSpPr>
              <a:spLocks noChangeShapeType="1"/>
            </p:cNvSpPr>
            <p:nvPr/>
          </p:nvSpPr>
          <p:spPr bwMode="auto">
            <a:xfrm>
              <a:off x="4316" y="1749"/>
              <a:ext cx="1" cy="225"/>
            </a:xfrm>
            <a:prstGeom prst="line">
              <a:avLst/>
            </a:prstGeom>
            <a:noFill/>
            <a:ln w="6350">
              <a:solidFill>
                <a:srgbClr val="000000"/>
              </a:solidFill>
              <a:round/>
              <a:headEnd/>
              <a:tailEnd/>
            </a:ln>
          </p:spPr>
          <p:txBody>
            <a:bodyPr/>
            <a:lstStyle/>
            <a:p>
              <a:endParaRPr lang="zh-CN" altLang="en-US"/>
            </a:p>
          </p:txBody>
        </p:sp>
        <p:sp>
          <p:nvSpPr>
            <p:cNvPr id="44011" name="Line 1003"/>
            <p:cNvSpPr>
              <a:spLocks noChangeShapeType="1"/>
            </p:cNvSpPr>
            <p:nvPr/>
          </p:nvSpPr>
          <p:spPr bwMode="auto">
            <a:xfrm>
              <a:off x="4766" y="1749"/>
              <a:ext cx="1" cy="225"/>
            </a:xfrm>
            <a:prstGeom prst="line">
              <a:avLst/>
            </a:prstGeom>
            <a:noFill/>
            <a:ln w="6350">
              <a:solidFill>
                <a:srgbClr val="000000"/>
              </a:solidFill>
              <a:round/>
              <a:headEnd/>
              <a:tailEnd/>
            </a:ln>
          </p:spPr>
          <p:txBody>
            <a:bodyPr/>
            <a:lstStyle/>
            <a:p>
              <a:endParaRPr lang="zh-CN" altLang="en-US"/>
            </a:p>
          </p:txBody>
        </p:sp>
        <p:sp>
          <p:nvSpPr>
            <p:cNvPr id="44012" name="Freeform 1004"/>
            <p:cNvSpPr>
              <a:spLocks/>
            </p:cNvSpPr>
            <p:nvPr/>
          </p:nvSpPr>
          <p:spPr bwMode="auto">
            <a:xfrm>
              <a:off x="4990" y="1917"/>
              <a:ext cx="450" cy="113"/>
            </a:xfrm>
            <a:custGeom>
              <a:avLst/>
              <a:gdLst/>
              <a:ahLst/>
              <a:cxnLst>
                <a:cxn ang="0">
                  <a:pos x="0" y="57"/>
                </a:cxn>
                <a:cxn ang="0">
                  <a:pos x="3" y="48"/>
                </a:cxn>
                <a:cxn ang="0">
                  <a:pos x="12" y="39"/>
                </a:cxn>
                <a:cxn ang="0">
                  <a:pos x="26" y="32"/>
                </a:cxn>
                <a:cxn ang="0">
                  <a:pos x="44" y="24"/>
                </a:cxn>
                <a:cxn ang="0">
                  <a:pos x="66" y="17"/>
                </a:cxn>
                <a:cxn ang="0">
                  <a:pos x="93" y="11"/>
                </a:cxn>
                <a:cxn ang="0">
                  <a:pos x="123" y="6"/>
                </a:cxn>
                <a:cxn ang="0">
                  <a:pos x="156" y="3"/>
                </a:cxn>
                <a:cxn ang="0">
                  <a:pos x="191" y="2"/>
                </a:cxn>
                <a:cxn ang="0">
                  <a:pos x="225" y="0"/>
                </a:cxn>
                <a:cxn ang="0">
                  <a:pos x="261" y="2"/>
                </a:cxn>
                <a:cxn ang="0">
                  <a:pos x="296" y="3"/>
                </a:cxn>
                <a:cxn ang="0">
                  <a:pos x="327" y="6"/>
                </a:cxn>
                <a:cxn ang="0">
                  <a:pos x="359" y="11"/>
                </a:cxn>
                <a:cxn ang="0">
                  <a:pos x="384" y="17"/>
                </a:cxn>
                <a:cxn ang="0">
                  <a:pos x="408" y="24"/>
                </a:cxn>
                <a:cxn ang="0">
                  <a:pos x="426" y="32"/>
                </a:cxn>
                <a:cxn ang="0">
                  <a:pos x="440" y="39"/>
                </a:cxn>
                <a:cxn ang="0">
                  <a:pos x="449" y="48"/>
                </a:cxn>
                <a:cxn ang="0">
                  <a:pos x="450" y="57"/>
                </a:cxn>
                <a:cxn ang="0">
                  <a:pos x="449" y="65"/>
                </a:cxn>
                <a:cxn ang="0">
                  <a:pos x="440" y="74"/>
                </a:cxn>
                <a:cxn ang="0">
                  <a:pos x="426" y="83"/>
                </a:cxn>
                <a:cxn ang="0">
                  <a:pos x="408" y="90"/>
                </a:cxn>
                <a:cxn ang="0">
                  <a:pos x="384" y="96"/>
                </a:cxn>
                <a:cxn ang="0">
                  <a:pos x="359" y="102"/>
                </a:cxn>
                <a:cxn ang="0">
                  <a:pos x="327" y="107"/>
                </a:cxn>
                <a:cxn ang="0">
                  <a:pos x="296" y="110"/>
                </a:cxn>
                <a:cxn ang="0">
                  <a:pos x="261" y="113"/>
                </a:cxn>
                <a:cxn ang="0">
                  <a:pos x="225" y="113"/>
                </a:cxn>
                <a:cxn ang="0">
                  <a:pos x="191" y="113"/>
                </a:cxn>
                <a:cxn ang="0">
                  <a:pos x="156" y="110"/>
                </a:cxn>
                <a:cxn ang="0">
                  <a:pos x="123" y="107"/>
                </a:cxn>
                <a:cxn ang="0">
                  <a:pos x="93" y="102"/>
                </a:cxn>
                <a:cxn ang="0">
                  <a:pos x="66" y="96"/>
                </a:cxn>
                <a:cxn ang="0">
                  <a:pos x="44" y="90"/>
                </a:cxn>
                <a:cxn ang="0">
                  <a:pos x="26" y="83"/>
                </a:cxn>
                <a:cxn ang="0">
                  <a:pos x="12" y="74"/>
                </a:cxn>
                <a:cxn ang="0">
                  <a:pos x="3" y="65"/>
                </a:cxn>
                <a:cxn ang="0">
                  <a:pos x="0" y="57"/>
                </a:cxn>
              </a:cxnLst>
              <a:rect l="0" t="0" r="r" b="b"/>
              <a:pathLst>
                <a:path w="450" h="113">
                  <a:moveTo>
                    <a:pt x="0" y="57"/>
                  </a:moveTo>
                  <a:lnTo>
                    <a:pt x="3" y="48"/>
                  </a:lnTo>
                  <a:lnTo>
                    <a:pt x="12" y="39"/>
                  </a:lnTo>
                  <a:lnTo>
                    <a:pt x="26" y="32"/>
                  </a:lnTo>
                  <a:lnTo>
                    <a:pt x="44" y="24"/>
                  </a:lnTo>
                  <a:lnTo>
                    <a:pt x="66" y="17"/>
                  </a:lnTo>
                  <a:lnTo>
                    <a:pt x="93" y="11"/>
                  </a:lnTo>
                  <a:lnTo>
                    <a:pt x="123" y="6"/>
                  </a:lnTo>
                  <a:lnTo>
                    <a:pt x="156" y="3"/>
                  </a:lnTo>
                  <a:lnTo>
                    <a:pt x="191" y="2"/>
                  </a:lnTo>
                  <a:lnTo>
                    <a:pt x="225" y="0"/>
                  </a:lnTo>
                  <a:lnTo>
                    <a:pt x="261" y="2"/>
                  </a:lnTo>
                  <a:lnTo>
                    <a:pt x="296" y="3"/>
                  </a:lnTo>
                  <a:lnTo>
                    <a:pt x="327" y="6"/>
                  </a:lnTo>
                  <a:lnTo>
                    <a:pt x="359" y="11"/>
                  </a:lnTo>
                  <a:lnTo>
                    <a:pt x="384" y="17"/>
                  </a:lnTo>
                  <a:lnTo>
                    <a:pt x="408" y="24"/>
                  </a:lnTo>
                  <a:lnTo>
                    <a:pt x="426" y="32"/>
                  </a:lnTo>
                  <a:lnTo>
                    <a:pt x="440" y="39"/>
                  </a:lnTo>
                  <a:lnTo>
                    <a:pt x="449" y="48"/>
                  </a:lnTo>
                  <a:lnTo>
                    <a:pt x="450" y="57"/>
                  </a:lnTo>
                  <a:lnTo>
                    <a:pt x="449" y="65"/>
                  </a:lnTo>
                  <a:lnTo>
                    <a:pt x="440" y="74"/>
                  </a:lnTo>
                  <a:lnTo>
                    <a:pt x="426" y="83"/>
                  </a:lnTo>
                  <a:lnTo>
                    <a:pt x="408" y="90"/>
                  </a:lnTo>
                  <a:lnTo>
                    <a:pt x="384" y="96"/>
                  </a:lnTo>
                  <a:lnTo>
                    <a:pt x="359" y="102"/>
                  </a:lnTo>
                  <a:lnTo>
                    <a:pt x="327" y="107"/>
                  </a:lnTo>
                  <a:lnTo>
                    <a:pt x="296" y="110"/>
                  </a:lnTo>
                  <a:lnTo>
                    <a:pt x="261" y="113"/>
                  </a:lnTo>
                  <a:lnTo>
                    <a:pt x="225" y="113"/>
                  </a:lnTo>
                  <a:lnTo>
                    <a:pt x="191" y="113"/>
                  </a:lnTo>
                  <a:lnTo>
                    <a:pt x="156" y="110"/>
                  </a:lnTo>
                  <a:lnTo>
                    <a:pt x="123" y="107"/>
                  </a:lnTo>
                  <a:lnTo>
                    <a:pt x="93" y="102"/>
                  </a:lnTo>
                  <a:lnTo>
                    <a:pt x="66" y="96"/>
                  </a:lnTo>
                  <a:lnTo>
                    <a:pt x="44" y="90"/>
                  </a:lnTo>
                  <a:lnTo>
                    <a:pt x="26"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13" name="Rectangle 1005"/>
            <p:cNvSpPr>
              <a:spLocks noChangeArrowheads="1"/>
            </p:cNvSpPr>
            <p:nvPr/>
          </p:nvSpPr>
          <p:spPr bwMode="auto">
            <a:xfrm>
              <a:off x="4990" y="1749"/>
              <a:ext cx="450" cy="225"/>
            </a:xfrm>
            <a:prstGeom prst="rect">
              <a:avLst/>
            </a:prstGeom>
            <a:solidFill>
              <a:srgbClr val="FFFFFF"/>
            </a:solidFill>
            <a:ln w="6350">
              <a:solidFill>
                <a:srgbClr val="FFFFFF"/>
              </a:solidFill>
              <a:miter lim="800000"/>
              <a:headEnd/>
              <a:tailEnd/>
            </a:ln>
          </p:spPr>
          <p:txBody>
            <a:bodyPr/>
            <a:lstStyle/>
            <a:p>
              <a:endParaRPr lang="zh-CN" altLang="en-US"/>
            </a:p>
          </p:txBody>
        </p:sp>
        <p:sp>
          <p:nvSpPr>
            <p:cNvPr id="44014" name="Freeform 1006"/>
            <p:cNvSpPr>
              <a:spLocks/>
            </p:cNvSpPr>
            <p:nvPr/>
          </p:nvSpPr>
          <p:spPr bwMode="auto">
            <a:xfrm>
              <a:off x="4990" y="1692"/>
              <a:ext cx="450" cy="113"/>
            </a:xfrm>
            <a:custGeom>
              <a:avLst/>
              <a:gdLst/>
              <a:ahLst/>
              <a:cxnLst>
                <a:cxn ang="0">
                  <a:pos x="0" y="57"/>
                </a:cxn>
                <a:cxn ang="0">
                  <a:pos x="3" y="48"/>
                </a:cxn>
                <a:cxn ang="0">
                  <a:pos x="12" y="39"/>
                </a:cxn>
                <a:cxn ang="0">
                  <a:pos x="26" y="32"/>
                </a:cxn>
                <a:cxn ang="0">
                  <a:pos x="44" y="24"/>
                </a:cxn>
                <a:cxn ang="0">
                  <a:pos x="66" y="17"/>
                </a:cxn>
                <a:cxn ang="0">
                  <a:pos x="93" y="11"/>
                </a:cxn>
                <a:cxn ang="0">
                  <a:pos x="123" y="6"/>
                </a:cxn>
                <a:cxn ang="0">
                  <a:pos x="156" y="3"/>
                </a:cxn>
                <a:cxn ang="0">
                  <a:pos x="191" y="2"/>
                </a:cxn>
                <a:cxn ang="0">
                  <a:pos x="225" y="0"/>
                </a:cxn>
                <a:cxn ang="0">
                  <a:pos x="261" y="2"/>
                </a:cxn>
                <a:cxn ang="0">
                  <a:pos x="296" y="3"/>
                </a:cxn>
                <a:cxn ang="0">
                  <a:pos x="327" y="6"/>
                </a:cxn>
                <a:cxn ang="0">
                  <a:pos x="359" y="11"/>
                </a:cxn>
                <a:cxn ang="0">
                  <a:pos x="384" y="17"/>
                </a:cxn>
                <a:cxn ang="0">
                  <a:pos x="408" y="24"/>
                </a:cxn>
                <a:cxn ang="0">
                  <a:pos x="426" y="32"/>
                </a:cxn>
                <a:cxn ang="0">
                  <a:pos x="440" y="39"/>
                </a:cxn>
                <a:cxn ang="0">
                  <a:pos x="449" y="48"/>
                </a:cxn>
                <a:cxn ang="0">
                  <a:pos x="450" y="57"/>
                </a:cxn>
                <a:cxn ang="0">
                  <a:pos x="449" y="65"/>
                </a:cxn>
                <a:cxn ang="0">
                  <a:pos x="440" y="74"/>
                </a:cxn>
                <a:cxn ang="0">
                  <a:pos x="426" y="83"/>
                </a:cxn>
                <a:cxn ang="0">
                  <a:pos x="408" y="90"/>
                </a:cxn>
                <a:cxn ang="0">
                  <a:pos x="384" y="96"/>
                </a:cxn>
                <a:cxn ang="0">
                  <a:pos x="359" y="102"/>
                </a:cxn>
                <a:cxn ang="0">
                  <a:pos x="327" y="107"/>
                </a:cxn>
                <a:cxn ang="0">
                  <a:pos x="296" y="110"/>
                </a:cxn>
                <a:cxn ang="0">
                  <a:pos x="261" y="113"/>
                </a:cxn>
                <a:cxn ang="0">
                  <a:pos x="225" y="113"/>
                </a:cxn>
                <a:cxn ang="0">
                  <a:pos x="191" y="113"/>
                </a:cxn>
                <a:cxn ang="0">
                  <a:pos x="156" y="110"/>
                </a:cxn>
                <a:cxn ang="0">
                  <a:pos x="123" y="107"/>
                </a:cxn>
                <a:cxn ang="0">
                  <a:pos x="93" y="102"/>
                </a:cxn>
                <a:cxn ang="0">
                  <a:pos x="66" y="96"/>
                </a:cxn>
                <a:cxn ang="0">
                  <a:pos x="44" y="90"/>
                </a:cxn>
                <a:cxn ang="0">
                  <a:pos x="26" y="83"/>
                </a:cxn>
                <a:cxn ang="0">
                  <a:pos x="12" y="74"/>
                </a:cxn>
                <a:cxn ang="0">
                  <a:pos x="3" y="65"/>
                </a:cxn>
                <a:cxn ang="0">
                  <a:pos x="0" y="57"/>
                </a:cxn>
              </a:cxnLst>
              <a:rect l="0" t="0" r="r" b="b"/>
              <a:pathLst>
                <a:path w="450" h="113">
                  <a:moveTo>
                    <a:pt x="0" y="57"/>
                  </a:moveTo>
                  <a:lnTo>
                    <a:pt x="3" y="48"/>
                  </a:lnTo>
                  <a:lnTo>
                    <a:pt x="12" y="39"/>
                  </a:lnTo>
                  <a:lnTo>
                    <a:pt x="26" y="32"/>
                  </a:lnTo>
                  <a:lnTo>
                    <a:pt x="44" y="24"/>
                  </a:lnTo>
                  <a:lnTo>
                    <a:pt x="66" y="17"/>
                  </a:lnTo>
                  <a:lnTo>
                    <a:pt x="93" y="11"/>
                  </a:lnTo>
                  <a:lnTo>
                    <a:pt x="123" y="6"/>
                  </a:lnTo>
                  <a:lnTo>
                    <a:pt x="156" y="3"/>
                  </a:lnTo>
                  <a:lnTo>
                    <a:pt x="191" y="2"/>
                  </a:lnTo>
                  <a:lnTo>
                    <a:pt x="225" y="0"/>
                  </a:lnTo>
                  <a:lnTo>
                    <a:pt x="261" y="2"/>
                  </a:lnTo>
                  <a:lnTo>
                    <a:pt x="296" y="3"/>
                  </a:lnTo>
                  <a:lnTo>
                    <a:pt x="327" y="6"/>
                  </a:lnTo>
                  <a:lnTo>
                    <a:pt x="359" y="11"/>
                  </a:lnTo>
                  <a:lnTo>
                    <a:pt x="384" y="17"/>
                  </a:lnTo>
                  <a:lnTo>
                    <a:pt x="408" y="24"/>
                  </a:lnTo>
                  <a:lnTo>
                    <a:pt x="426" y="32"/>
                  </a:lnTo>
                  <a:lnTo>
                    <a:pt x="440" y="39"/>
                  </a:lnTo>
                  <a:lnTo>
                    <a:pt x="449" y="48"/>
                  </a:lnTo>
                  <a:lnTo>
                    <a:pt x="450" y="57"/>
                  </a:lnTo>
                  <a:lnTo>
                    <a:pt x="449" y="65"/>
                  </a:lnTo>
                  <a:lnTo>
                    <a:pt x="440" y="74"/>
                  </a:lnTo>
                  <a:lnTo>
                    <a:pt x="426" y="83"/>
                  </a:lnTo>
                  <a:lnTo>
                    <a:pt x="408" y="90"/>
                  </a:lnTo>
                  <a:lnTo>
                    <a:pt x="384" y="96"/>
                  </a:lnTo>
                  <a:lnTo>
                    <a:pt x="359" y="102"/>
                  </a:lnTo>
                  <a:lnTo>
                    <a:pt x="327" y="107"/>
                  </a:lnTo>
                  <a:lnTo>
                    <a:pt x="296" y="110"/>
                  </a:lnTo>
                  <a:lnTo>
                    <a:pt x="261" y="113"/>
                  </a:lnTo>
                  <a:lnTo>
                    <a:pt x="225" y="113"/>
                  </a:lnTo>
                  <a:lnTo>
                    <a:pt x="191" y="113"/>
                  </a:lnTo>
                  <a:lnTo>
                    <a:pt x="156" y="110"/>
                  </a:lnTo>
                  <a:lnTo>
                    <a:pt x="123" y="107"/>
                  </a:lnTo>
                  <a:lnTo>
                    <a:pt x="93" y="102"/>
                  </a:lnTo>
                  <a:lnTo>
                    <a:pt x="66" y="96"/>
                  </a:lnTo>
                  <a:lnTo>
                    <a:pt x="44" y="90"/>
                  </a:lnTo>
                  <a:lnTo>
                    <a:pt x="26"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15" name="Line 1007"/>
            <p:cNvSpPr>
              <a:spLocks noChangeShapeType="1"/>
            </p:cNvSpPr>
            <p:nvPr/>
          </p:nvSpPr>
          <p:spPr bwMode="auto">
            <a:xfrm>
              <a:off x="4990" y="1749"/>
              <a:ext cx="1" cy="225"/>
            </a:xfrm>
            <a:prstGeom prst="line">
              <a:avLst/>
            </a:prstGeom>
            <a:noFill/>
            <a:ln w="6350">
              <a:solidFill>
                <a:srgbClr val="000000"/>
              </a:solidFill>
              <a:round/>
              <a:headEnd/>
              <a:tailEnd/>
            </a:ln>
          </p:spPr>
          <p:txBody>
            <a:bodyPr/>
            <a:lstStyle/>
            <a:p>
              <a:endParaRPr lang="zh-CN" altLang="en-US"/>
            </a:p>
          </p:txBody>
        </p:sp>
        <p:sp>
          <p:nvSpPr>
            <p:cNvPr id="44016" name="Line 1008"/>
            <p:cNvSpPr>
              <a:spLocks noChangeShapeType="1"/>
            </p:cNvSpPr>
            <p:nvPr/>
          </p:nvSpPr>
          <p:spPr bwMode="auto">
            <a:xfrm>
              <a:off x="5440" y="1749"/>
              <a:ext cx="1" cy="225"/>
            </a:xfrm>
            <a:prstGeom prst="line">
              <a:avLst/>
            </a:prstGeom>
            <a:noFill/>
            <a:ln w="6350">
              <a:solidFill>
                <a:srgbClr val="000000"/>
              </a:solidFill>
              <a:round/>
              <a:headEnd/>
              <a:tailEnd/>
            </a:ln>
          </p:spPr>
          <p:txBody>
            <a:bodyPr/>
            <a:lstStyle/>
            <a:p>
              <a:endParaRPr lang="zh-CN" altLang="en-US"/>
            </a:p>
          </p:txBody>
        </p:sp>
        <p:sp>
          <p:nvSpPr>
            <p:cNvPr id="44017" name="Freeform 1009"/>
            <p:cNvSpPr>
              <a:spLocks/>
            </p:cNvSpPr>
            <p:nvPr/>
          </p:nvSpPr>
          <p:spPr bwMode="auto">
            <a:xfrm>
              <a:off x="1056" y="1580"/>
              <a:ext cx="450" cy="112"/>
            </a:xfrm>
            <a:custGeom>
              <a:avLst/>
              <a:gdLst/>
              <a:ahLst/>
              <a:cxnLst>
                <a:cxn ang="0">
                  <a:pos x="0" y="57"/>
                </a:cxn>
                <a:cxn ang="0">
                  <a:pos x="3" y="48"/>
                </a:cxn>
                <a:cxn ang="0">
                  <a:pos x="12" y="39"/>
                </a:cxn>
                <a:cxn ang="0">
                  <a:pos x="25" y="32"/>
                </a:cxn>
                <a:cxn ang="0">
                  <a:pos x="43" y="24"/>
                </a:cxn>
                <a:cxn ang="0">
                  <a:pos x="66" y="17"/>
                </a:cxn>
                <a:cxn ang="0">
                  <a:pos x="93" y="11"/>
                </a:cxn>
                <a:cxn ang="0">
                  <a:pos x="123" y="6"/>
                </a:cxn>
                <a:cxn ang="0">
                  <a:pos x="156" y="3"/>
                </a:cxn>
                <a:cxn ang="0">
                  <a:pos x="190" y="2"/>
                </a:cxn>
                <a:cxn ang="0">
                  <a:pos x="225" y="0"/>
                </a:cxn>
                <a:cxn ang="0">
                  <a:pos x="261" y="2"/>
                </a:cxn>
                <a:cxn ang="0">
                  <a:pos x="295" y="3"/>
                </a:cxn>
                <a:cxn ang="0">
                  <a:pos x="327" y="6"/>
                </a:cxn>
                <a:cxn ang="0">
                  <a:pos x="358" y="11"/>
                </a:cxn>
                <a:cxn ang="0">
                  <a:pos x="384" y="17"/>
                </a:cxn>
                <a:cxn ang="0">
                  <a:pos x="408" y="24"/>
                </a:cxn>
                <a:cxn ang="0">
                  <a:pos x="426" y="32"/>
                </a:cxn>
                <a:cxn ang="0">
                  <a:pos x="439" y="39"/>
                </a:cxn>
                <a:cxn ang="0">
                  <a:pos x="448" y="48"/>
                </a:cxn>
                <a:cxn ang="0">
                  <a:pos x="450" y="57"/>
                </a:cxn>
                <a:cxn ang="0">
                  <a:pos x="448" y="65"/>
                </a:cxn>
                <a:cxn ang="0">
                  <a:pos x="439" y="73"/>
                </a:cxn>
                <a:cxn ang="0">
                  <a:pos x="426" y="82"/>
                </a:cxn>
                <a:cxn ang="0">
                  <a:pos x="408" y="90"/>
                </a:cxn>
                <a:cxn ang="0">
                  <a:pos x="384" y="96"/>
                </a:cxn>
                <a:cxn ang="0">
                  <a:pos x="358" y="102"/>
                </a:cxn>
                <a:cxn ang="0">
                  <a:pos x="327" y="106"/>
                </a:cxn>
                <a:cxn ang="0">
                  <a:pos x="295" y="109"/>
                </a:cxn>
                <a:cxn ang="0">
                  <a:pos x="261" y="112"/>
                </a:cxn>
                <a:cxn ang="0">
                  <a:pos x="225" y="112"/>
                </a:cxn>
                <a:cxn ang="0">
                  <a:pos x="190" y="112"/>
                </a:cxn>
                <a:cxn ang="0">
                  <a:pos x="156" y="109"/>
                </a:cxn>
                <a:cxn ang="0">
                  <a:pos x="123" y="106"/>
                </a:cxn>
                <a:cxn ang="0">
                  <a:pos x="93" y="102"/>
                </a:cxn>
                <a:cxn ang="0">
                  <a:pos x="66" y="96"/>
                </a:cxn>
                <a:cxn ang="0">
                  <a:pos x="43" y="90"/>
                </a:cxn>
                <a:cxn ang="0">
                  <a:pos x="25" y="82"/>
                </a:cxn>
                <a:cxn ang="0">
                  <a:pos x="12" y="73"/>
                </a:cxn>
                <a:cxn ang="0">
                  <a:pos x="3" y="65"/>
                </a:cxn>
                <a:cxn ang="0">
                  <a:pos x="0" y="57"/>
                </a:cxn>
              </a:cxnLst>
              <a:rect l="0" t="0" r="r" b="b"/>
              <a:pathLst>
                <a:path w="450" h="112">
                  <a:moveTo>
                    <a:pt x="0" y="57"/>
                  </a:moveTo>
                  <a:lnTo>
                    <a:pt x="3" y="48"/>
                  </a:lnTo>
                  <a:lnTo>
                    <a:pt x="12" y="39"/>
                  </a:lnTo>
                  <a:lnTo>
                    <a:pt x="25" y="32"/>
                  </a:lnTo>
                  <a:lnTo>
                    <a:pt x="43" y="24"/>
                  </a:lnTo>
                  <a:lnTo>
                    <a:pt x="66" y="17"/>
                  </a:lnTo>
                  <a:lnTo>
                    <a:pt x="93" y="11"/>
                  </a:lnTo>
                  <a:lnTo>
                    <a:pt x="123" y="6"/>
                  </a:lnTo>
                  <a:lnTo>
                    <a:pt x="156" y="3"/>
                  </a:lnTo>
                  <a:lnTo>
                    <a:pt x="190" y="2"/>
                  </a:lnTo>
                  <a:lnTo>
                    <a:pt x="225" y="0"/>
                  </a:lnTo>
                  <a:lnTo>
                    <a:pt x="261" y="2"/>
                  </a:lnTo>
                  <a:lnTo>
                    <a:pt x="295" y="3"/>
                  </a:lnTo>
                  <a:lnTo>
                    <a:pt x="327" y="6"/>
                  </a:lnTo>
                  <a:lnTo>
                    <a:pt x="358" y="11"/>
                  </a:lnTo>
                  <a:lnTo>
                    <a:pt x="384" y="17"/>
                  </a:lnTo>
                  <a:lnTo>
                    <a:pt x="408" y="24"/>
                  </a:lnTo>
                  <a:lnTo>
                    <a:pt x="426" y="32"/>
                  </a:lnTo>
                  <a:lnTo>
                    <a:pt x="439" y="39"/>
                  </a:lnTo>
                  <a:lnTo>
                    <a:pt x="448" y="48"/>
                  </a:lnTo>
                  <a:lnTo>
                    <a:pt x="450" y="57"/>
                  </a:lnTo>
                  <a:lnTo>
                    <a:pt x="448" y="65"/>
                  </a:lnTo>
                  <a:lnTo>
                    <a:pt x="439" y="73"/>
                  </a:lnTo>
                  <a:lnTo>
                    <a:pt x="426" y="82"/>
                  </a:lnTo>
                  <a:lnTo>
                    <a:pt x="408" y="90"/>
                  </a:lnTo>
                  <a:lnTo>
                    <a:pt x="384" y="96"/>
                  </a:lnTo>
                  <a:lnTo>
                    <a:pt x="358" y="102"/>
                  </a:lnTo>
                  <a:lnTo>
                    <a:pt x="327" y="106"/>
                  </a:lnTo>
                  <a:lnTo>
                    <a:pt x="295" y="109"/>
                  </a:lnTo>
                  <a:lnTo>
                    <a:pt x="261" y="112"/>
                  </a:lnTo>
                  <a:lnTo>
                    <a:pt x="225" y="112"/>
                  </a:lnTo>
                  <a:lnTo>
                    <a:pt x="190" y="112"/>
                  </a:lnTo>
                  <a:lnTo>
                    <a:pt x="156" y="109"/>
                  </a:lnTo>
                  <a:lnTo>
                    <a:pt x="123" y="106"/>
                  </a:lnTo>
                  <a:lnTo>
                    <a:pt x="93" y="102"/>
                  </a:lnTo>
                  <a:lnTo>
                    <a:pt x="66" y="96"/>
                  </a:lnTo>
                  <a:lnTo>
                    <a:pt x="43" y="90"/>
                  </a:lnTo>
                  <a:lnTo>
                    <a:pt x="25" y="82"/>
                  </a:lnTo>
                  <a:lnTo>
                    <a:pt x="12" y="73"/>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18" name="Rectangle 1010"/>
            <p:cNvSpPr>
              <a:spLocks noChangeArrowheads="1"/>
            </p:cNvSpPr>
            <p:nvPr/>
          </p:nvSpPr>
          <p:spPr bwMode="auto">
            <a:xfrm>
              <a:off x="1056" y="1412"/>
              <a:ext cx="450" cy="225"/>
            </a:xfrm>
            <a:prstGeom prst="rect">
              <a:avLst/>
            </a:prstGeom>
            <a:solidFill>
              <a:srgbClr val="FFFFFF"/>
            </a:solidFill>
            <a:ln w="6350">
              <a:solidFill>
                <a:srgbClr val="FFFFFF"/>
              </a:solidFill>
              <a:miter lim="800000"/>
              <a:headEnd/>
              <a:tailEnd/>
            </a:ln>
          </p:spPr>
          <p:txBody>
            <a:bodyPr/>
            <a:lstStyle/>
            <a:p>
              <a:endParaRPr lang="zh-CN" altLang="en-US"/>
            </a:p>
          </p:txBody>
        </p:sp>
        <p:sp>
          <p:nvSpPr>
            <p:cNvPr id="44019" name="Freeform 1011"/>
            <p:cNvSpPr>
              <a:spLocks/>
            </p:cNvSpPr>
            <p:nvPr/>
          </p:nvSpPr>
          <p:spPr bwMode="auto">
            <a:xfrm>
              <a:off x="1056" y="1355"/>
              <a:ext cx="450" cy="113"/>
            </a:xfrm>
            <a:custGeom>
              <a:avLst/>
              <a:gdLst/>
              <a:ahLst/>
              <a:cxnLst>
                <a:cxn ang="0">
                  <a:pos x="0" y="57"/>
                </a:cxn>
                <a:cxn ang="0">
                  <a:pos x="3" y="48"/>
                </a:cxn>
                <a:cxn ang="0">
                  <a:pos x="12" y="39"/>
                </a:cxn>
                <a:cxn ang="0">
                  <a:pos x="25" y="32"/>
                </a:cxn>
                <a:cxn ang="0">
                  <a:pos x="43" y="24"/>
                </a:cxn>
                <a:cxn ang="0">
                  <a:pos x="66" y="17"/>
                </a:cxn>
                <a:cxn ang="0">
                  <a:pos x="93" y="11"/>
                </a:cxn>
                <a:cxn ang="0">
                  <a:pos x="123" y="6"/>
                </a:cxn>
                <a:cxn ang="0">
                  <a:pos x="156" y="3"/>
                </a:cxn>
                <a:cxn ang="0">
                  <a:pos x="190" y="2"/>
                </a:cxn>
                <a:cxn ang="0">
                  <a:pos x="225" y="0"/>
                </a:cxn>
                <a:cxn ang="0">
                  <a:pos x="261" y="2"/>
                </a:cxn>
                <a:cxn ang="0">
                  <a:pos x="295" y="3"/>
                </a:cxn>
                <a:cxn ang="0">
                  <a:pos x="327" y="6"/>
                </a:cxn>
                <a:cxn ang="0">
                  <a:pos x="358" y="11"/>
                </a:cxn>
                <a:cxn ang="0">
                  <a:pos x="384" y="17"/>
                </a:cxn>
                <a:cxn ang="0">
                  <a:pos x="408" y="24"/>
                </a:cxn>
                <a:cxn ang="0">
                  <a:pos x="426" y="32"/>
                </a:cxn>
                <a:cxn ang="0">
                  <a:pos x="439" y="39"/>
                </a:cxn>
                <a:cxn ang="0">
                  <a:pos x="448" y="48"/>
                </a:cxn>
                <a:cxn ang="0">
                  <a:pos x="450" y="57"/>
                </a:cxn>
                <a:cxn ang="0">
                  <a:pos x="448" y="65"/>
                </a:cxn>
                <a:cxn ang="0">
                  <a:pos x="439" y="74"/>
                </a:cxn>
                <a:cxn ang="0">
                  <a:pos x="426" y="83"/>
                </a:cxn>
                <a:cxn ang="0">
                  <a:pos x="408" y="90"/>
                </a:cxn>
                <a:cxn ang="0">
                  <a:pos x="384" y="96"/>
                </a:cxn>
                <a:cxn ang="0">
                  <a:pos x="358" y="102"/>
                </a:cxn>
                <a:cxn ang="0">
                  <a:pos x="327" y="107"/>
                </a:cxn>
                <a:cxn ang="0">
                  <a:pos x="295" y="110"/>
                </a:cxn>
                <a:cxn ang="0">
                  <a:pos x="261" y="113"/>
                </a:cxn>
                <a:cxn ang="0">
                  <a:pos x="225" y="113"/>
                </a:cxn>
                <a:cxn ang="0">
                  <a:pos x="190" y="113"/>
                </a:cxn>
                <a:cxn ang="0">
                  <a:pos x="156" y="110"/>
                </a:cxn>
                <a:cxn ang="0">
                  <a:pos x="123" y="107"/>
                </a:cxn>
                <a:cxn ang="0">
                  <a:pos x="93" y="102"/>
                </a:cxn>
                <a:cxn ang="0">
                  <a:pos x="66" y="96"/>
                </a:cxn>
                <a:cxn ang="0">
                  <a:pos x="43" y="90"/>
                </a:cxn>
                <a:cxn ang="0">
                  <a:pos x="25" y="83"/>
                </a:cxn>
                <a:cxn ang="0">
                  <a:pos x="12" y="74"/>
                </a:cxn>
                <a:cxn ang="0">
                  <a:pos x="3" y="65"/>
                </a:cxn>
                <a:cxn ang="0">
                  <a:pos x="0" y="57"/>
                </a:cxn>
              </a:cxnLst>
              <a:rect l="0" t="0" r="r" b="b"/>
              <a:pathLst>
                <a:path w="450" h="113">
                  <a:moveTo>
                    <a:pt x="0" y="57"/>
                  </a:moveTo>
                  <a:lnTo>
                    <a:pt x="3" y="48"/>
                  </a:lnTo>
                  <a:lnTo>
                    <a:pt x="12" y="39"/>
                  </a:lnTo>
                  <a:lnTo>
                    <a:pt x="25" y="32"/>
                  </a:lnTo>
                  <a:lnTo>
                    <a:pt x="43" y="24"/>
                  </a:lnTo>
                  <a:lnTo>
                    <a:pt x="66" y="17"/>
                  </a:lnTo>
                  <a:lnTo>
                    <a:pt x="93" y="11"/>
                  </a:lnTo>
                  <a:lnTo>
                    <a:pt x="123" y="6"/>
                  </a:lnTo>
                  <a:lnTo>
                    <a:pt x="156" y="3"/>
                  </a:lnTo>
                  <a:lnTo>
                    <a:pt x="190" y="2"/>
                  </a:lnTo>
                  <a:lnTo>
                    <a:pt x="225" y="0"/>
                  </a:lnTo>
                  <a:lnTo>
                    <a:pt x="261" y="2"/>
                  </a:lnTo>
                  <a:lnTo>
                    <a:pt x="295" y="3"/>
                  </a:lnTo>
                  <a:lnTo>
                    <a:pt x="327" y="6"/>
                  </a:lnTo>
                  <a:lnTo>
                    <a:pt x="358" y="11"/>
                  </a:lnTo>
                  <a:lnTo>
                    <a:pt x="384" y="17"/>
                  </a:lnTo>
                  <a:lnTo>
                    <a:pt x="408" y="24"/>
                  </a:lnTo>
                  <a:lnTo>
                    <a:pt x="426" y="32"/>
                  </a:lnTo>
                  <a:lnTo>
                    <a:pt x="439" y="39"/>
                  </a:lnTo>
                  <a:lnTo>
                    <a:pt x="448" y="48"/>
                  </a:lnTo>
                  <a:lnTo>
                    <a:pt x="450" y="57"/>
                  </a:lnTo>
                  <a:lnTo>
                    <a:pt x="448" y="65"/>
                  </a:lnTo>
                  <a:lnTo>
                    <a:pt x="439" y="74"/>
                  </a:lnTo>
                  <a:lnTo>
                    <a:pt x="426" y="83"/>
                  </a:lnTo>
                  <a:lnTo>
                    <a:pt x="408" y="90"/>
                  </a:lnTo>
                  <a:lnTo>
                    <a:pt x="384" y="96"/>
                  </a:lnTo>
                  <a:lnTo>
                    <a:pt x="358" y="102"/>
                  </a:lnTo>
                  <a:lnTo>
                    <a:pt x="327" y="107"/>
                  </a:lnTo>
                  <a:lnTo>
                    <a:pt x="295" y="110"/>
                  </a:lnTo>
                  <a:lnTo>
                    <a:pt x="261" y="113"/>
                  </a:lnTo>
                  <a:lnTo>
                    <a:pt x="225" y="113"/>
                  </a:lnTo>
                  <a:lnTo>
                    <a:pt x="190" y="113"/>
                  </a:lnTo>
                  <a:lnTo>
                    <a:pt x="156" y="110"/>
                  </a:lnTo>
                  <a:lnTo>
                    <a:pt x="123" y="107"/>
                  </a:lnTo>
                  <a:lnTo>
                    <a:pt x="93" y="102"/>
                  </a:lnTo>
                  <a:lnTo>
                    <a:pt x="66" y="96"/>
                  </a:lnTo>
                  <a:lnTo>
                    <a:pt x="43" y="90"/>
                  </a:lnTo>
                  <a:lnTo>
                    <a:pt x="25"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20" name="Line 1012"/>
            <p:cNvSpPr>
              <a:spLocks noChangeShapeType="1"/>
            </p:cNvSpPr>
            <p:nvPr/>
          </p:nvSpPr>
          <p:spPr bwMode="auto">
            <a:xfrm>
              <a:off x="1056" y="1412"/>
              <a:ext cx="1" cy="225"/>
            </a:xfrm>
            <a:prstGeom prst="line">
              <a:avLst/>
            </a:prstGeom>
            <a:noFill/>
            <a:ln w="6350">
              <a:solidFill>
                <a:srgbClr val="000000"/>
              </a:solidFill>
              <a:round/>
              <a:headEnd/>
              <a:tailEnd/>
            </a:ln>
          </p:spPr>
          <p:txBody>
            <a:bodyPr/>
            <a:lstStyle/>
            <a:p>
              <a:endParaRPr lang="zh-CN" altLang="en-US"/>
            </a:p>
          </p:txBody>
        </p:sp>
        <p:sp>
          <p:nvSpPr>
            <p:cNvPr id="44021" name="Line 1013"/>
            <p:cNvSpPr>
              <a:spLocks noChangeShapeType="1"/>
            </p:cNvSpPr>
            <p:nvPr/>
          </p:nvSpPr>
          <p:spPr bwMode="auto">
            <a:xfrm>
              <a:off x="1506" y="1412"/>
              <a:ext cx="1" cy="225"/>
            </a:xfrm>
            <a:prstGeom prst="line">
              <a:avLst/>
            </a:prstGeom>
            <a:noFill/>
            <a:ln w="6350">
              <a:solidFill>
                <a:srgbClr val="000000"/>
              </a:solidFill>
              <a:round/>
              <a:headEnd/>
              <a:tailEnd/>
            </a:ln>
          </p:spPr>
          <p:txBody>
            <a:bodyPr/>
            <a:lstStyle/>
            <a:p>
              <a:endParaRPr lang="zh-CN" altLang="en-US"/>
            </a:p>
          </p:txBody>
        </p:sp>
        <p:sp>
          <p:nvSpPr>
            <p:cNvPr id="44022" name="Freeform 1014"/>
            <p:cNvSpPr>
              <a:spLocks/>
            </p:cNvSpPr>
            <p:nvPr/>
          </p:nvSpPr>
          <p:spPr bwMode="auto">
            <a:xfrm>
              <a:off x="3641" y="1637"/>
              <a:ext cx="450" cy="112"/>
            </a:xfrm>
            <a:custGeom>
              <a:avLst/>
              <a:gdLst/>
              <a:ahLst/>
              <a:cxnLst>
                <a:cxn ang="0">
                  <a:pos x="0" y="55"/>
                </a:cxn>
                <a:cxn ang="0">
                  <a:pos x="3" y="46"/>
                </a:cxn>
                <a:cxn ang="0">
                  <a:pos x="12" y="37"/>
                </a:cxn>
                <a:cxn ang="0">
                  <a:pos x="26" y="30"/>
                </a:cxn>
                <a:cxn ang="0">
                  <a:pos x="44" y="22"/>
                </a:cxn>
                <a:cxn ang="0">
                  <a:pos x="66" y="16"/>
                </a:cxn>
                <a:cxn ang="0">
                  <a:pos x="93" y="11"/>
                </a:cxn>
                <a:cxn ang="0">
                  <a:pos x="123" y="6"/>
                </a:cxn>
                <a:cxn ang="0">
                  <a:pos x="156" y="2"/>
                </a:cxn>
                <a:cxn ang="0">
                  <a:pos x="191" y="0"/>
                </a:cxn>
                <a:cxn ang="0">
                  <a:pos x="225" y="0"/>
                </a:cxn>
                <a:cxn ang="0">
                  <a:pos x="261" y="0"/>
                </a:cxn>
                <a:cxn ang="0">
                  <a:pos x="296" y="2"/>
                </a:cxn>
                <a:cxn ang="0">
                  <a:pos x="327" y="6"/>
                </a:cxn>
                <a:cxn ang="0">
                  <a:pos x="359" y="11"/>
                </a:cxn>
                <a:cxn ang="0">
                  <a:pos x="384" y="16"/>
                </a:cxn>
                <a:cxn ang="0">
                  <a:pos x="408" y="22"/>
                </a:cxn>
                <a:cxn ang="0">
                  <a:pos x="426" y="30"/>
                </a:cxn>
                <a:cxn ang="0">
                  <a:pos x="440" y="37"/>
                </a:cxn>
                <a:cxn ang="0">
                  <a:pos x="449" y="46"/>
                </a:cxn>
                <a:cxn ang="0">
                  <a:pos x="450" y="55"/>
                </a:cxn>
                <a:cxn ang="0">
                  <a:pos x="449" y="64"/>
                </a:cxn>
                <a:cxn ang="0">
                  <a:pos x="440" y="73"/>
                </a:cxn>
                <a:cxn ang="0">
                  <a:pos x="426" y="81"/>
                </a:cxn>
                <a:cxn ang="0">
                  <a:pos x="408" y="88"/>
                </a:cxn>
                <a:cxn ang="0">
                  <a:pos x="384" y="96"/>
                </a:cxn>
                <a:cxn ang="0">
                  <a:pos x="359" y="100"/>
                </a:cxn>
                <a:cxn ang="0">
                  <a:pos x="327" y="105"/>
                </a:cxn>
                <a:cxn ang="0">
                  <a:pos x="296" y="109"/>
                </a:cxn>
                <a:cxn ang="0">
                  <a:pos x="261" y="111"/>
                </a:cxn>
                <a:cxn ang="0">
                  <a:pos x="225" y="112"/>
                </a:cxn>
                <a:cxn ang="0">
                  <a:pos x="191" y="111"/>
                </a:cxn>
                <a:cxn ang="0">
                  <a:pos x="156" y="109"/>
                </a:cxn>
                <a:cxn ang="0">
                  <a:pos x="123" y="105"/>
                </a:cxn>
                <a:cxn ang="0">
                  <a:pos x="93" y="100"/>
                </a:cxn>
                <a:cxn ang="0">
                  <a:pos x="66" y="96"/>
                </a:cxn>
                <a:cxn ang="0">
                  <a:pos x="44" y="88"/>
                </a:cxn>
                <a:cxn ang="0">
                  <a:pos x="26" y="81"/>
                </a:cxn>
                <a:cxn ang="0">
                  <a:pos x="12" y="73"/>
                </a:cxn>
                <a:cxn ang="0">
                  <a:pos x="3" y="64"/>
                </a:cxn>
                <a:cxn ang="0">
                  <a:pos x="0" y="55"/>
                </a:cxn>
              </a:cxnLst>
              <a:rect l="0" t="0" r="r" b="b"/>
              <a:pathLst>
                <a:path w="450" h="112">
                  <a:moveTo>
                    <a:pt x="0" y="55"/>
                  </a:moveTo>
                  <a:lnTo>
                    <a:pt x="3" y="46"/>
                  </a:lnTo>
                  <a:lnTo>
                    <a:pt x="12" y="37"/>
                  </a:lnTo>
                  <a:lnTo>
                    <a:pt x="26" y="30"/>
                  </a:lnTo>
                  <a:lnTo>
                    <a:pt x="44" y="22"/>
                  </a:lnTo>
                  <a:lnTo>
                    <a:pt x="66" y="16"/>
                  </a:lnTo>
                  <a:lnTo>
                    <a:pt x="93" y="11"/>
                  </a:lnTo>
                  <a:lnTo>
                    <a:pt x="123" y="6"/>
                  </a:lnTo>
                  <a:lnTo>
                    <a:pt x="156" y="2"/>
                  </a:lnTo>
                  <a:lnTo>
                    <a:pt x="191" y="0"/>
                  </a:lnTo>
                  <a:lnTo>
                    <a:pt x="225" y="0"/>
                  </a:lnTo>
                  <a:lnTo>
                    <a:pt x="261" y="0"/>
                  </a:lnTo>
                  <a:lnTo>
                    <a:pt x="296" y="2"/>
                  </a:lnTo>
                  <a:lnTo>
                    <a:pt x="327" y="6"/>
                  </a:lnTo>
                  <a:lnTo>
                    <a:pt x="359" y="11"/>
                  </a:lnTo>
                  <a:lnTo>
                    <a:pt x="384" y="16"/>
                  </a:lnTo>
                  <a:lnTo>
                    <a:pt x="408" y="22"/>
                  </a:lnTo>
                  <a:lnTo>
                    <a:pt x="426" y="30"/>
                  </a:lnTo>
                  <a:lnTo>
                    <a:pt x="440" y="37"/>
                  </a:lnTo>
                  <a:lnTo>
                    <a:pt x="449" y="46"/>
                  </a:lnTo>
                  <a:lnTo>
                    <a:pt x="450" y="55"/>
                  </a:lnTo>
                  <a:lnTo>
                    <a:pt x="449" y="64"/>
                  </a:lnTo>
                  <a:lnTo>
                    <a:pt x="440" y="73"/>
                  </a:lnTo>
                  <a:lnTo>
                    <a:pt x="426" y="81"/>
                  </a:lnTo>
                  <a:lnTo>
                    <a:pt x="408" y="88"/>
                  </a:lnTo>
                  <a:lnTo>
                    <a:pt x="384" y="96"/>
                  </a:lnTo>
                  <a:lnTo>
                    <a:pt x="359" y="100"/>
                  </a:lnTo>
                  <a:lnTo>
                    <a:pt x="327" y="105"/>
                  </a:lnTo>
                  <a:lnTo>
                    <a:pt x="296" y="109"/>
                  </a:lnTo>
                  <a:lnTo>
                    <a:pt x="261" y="111"/>
                  </a:lnTo>
                  <a:lnTo>
                    <a:pt x="225" y="112"/>
                  </a:lnTo>
                  <a:lnTo>
                    <a:pt x="191" y="111"/>
                  </a:lnTo>
                  <a:lnTo>
                    <a:pt x="156" y="109"/>
                  </a:lnTo>
                  <a:lnTo>
                    <a:pt x="123" y="105"/>
                  </a:lnTo>
                  <a:lnTo>
                    <a:pt x="93" y="100"/>
                  </a:lnTo>
                  <a:lnTo>
                    <a:pt x="66" y="96"/>
                  </a:lnTo>
                  <a:lnTo>
                    <a:pt x="44" y="88"/>
                  </a:lnTo>
                  <a:lnTo>
                    <a:pt x="26" y="81"/>
                  </a:lnTo>
                  <a:lnTo>
                    <a:pt x="12" y="73"/>
                  </a:lnTo>
                  <a:lnTo>
                    <a:pt x="3" y="64"/>
                  </a:lnTo>
                  <a:lnTo>
                    <a:pt x="0" y="55"/>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23" name="Rectangle 1015"/>
            <p:cNvSpPr>
              <a:spLocks noChangeArrowheads="1"/>
            </p:cNvSpPr>
            <p:nvPr/>
          </p:nvSpPr>
          <p:spPr bwMode="auto">
            <a:xfrm>
              <a:off x="3641" y="1468"/>
              <a:ext cx="450" cy="224"/>
            </a:xfrm>
            <a:prstGeom prst="rect">
              <a:avLst/>
            </a:prstGeom>
            <a:solidFill>
              <a:srgbClr val="FFFFFF"/>
            </a:solidFill>
            <a:ln w="6350">
              <a:solidFill>
                <a:srgbClr val="FFFFFF"/>
              </a:solidFill>
              <a:miter lim="800000"/>
              <a:headEnd/>
              <a:tailEnd/>
            </a:ln>
          </p:spPr>
          <p:txBody>
            <a:bodyPr/>
            <a:lstStyle/>
            <a:p>
              <a:endParaRPr lang="zh-CN" altLang="en-US"/>
            </a:p>
          </p:txBody>
        </p:sp>
        <p:sp>
          <p:nvSpPr>
            <p:cNvPr id="44024" name="Freeform 1016"/>
            <p:cNvSpPr>
              <a:spLocks/>
            </p:cNvSpPr>
            <p:nvPr/>
          </p:nvSpPr>
          <p:spPr bwMode="auto">
            <a:xfrm>
              <a:off x="3641" y="1412"/>
              <a:ext cx="450" cy="113"/>
            </a:xfrm>
            <a:custGeom>
              <a:avLst/>
              <a:gdLst/>
              <a:ahLst/>
              <a:cxnLst>
                <a:cxn ang="0">
                  <a:pos x="0" y="56"/>
                </a:cxn>
                <a:cxn ang="0">
                  <a:pos x="3" y="47"/>
                </a:cxn>
                <a:cxn ang="0">
                  <a:pos x="12" y="38"/>
                </a:cxn>
                <a:cxn ang="0">
                  <a:pos x="26" y="30"/>
                </a:cxn>
                <a:cxn ang="0">
                  <a:pos x="44" y="23"/>
                </a:cxn>
                <a:cxn ang="0">
                  <a:pos x="66" y="17"/>
                </a:cxn>
                <a:cxn ang="0">
                  <a:pos x="93" y="11"/>
                </a:cxn>
                <a:cxn ang="0">
                  <a:pos x="123" y="6"/>
                </a:cxn>
                <a:cxn ang="0">
                  <a:pos x="156" y="2"/>
                </a:cxn>
                <a:cxn ang="0">
                  <a:pos x="191" y="0"/>
                </a:cxn>
                <a:cxn ang="0">
                  <a:pos x="225" y="0"/>
                </a:cxn>
                <a:cxn ang="0">
                  <a:pos x="261" y="0"/>
                </a:cxn>
                <a:cxn ang="0">
                  <a:pos x="296" y="2"/>
                </a:cxn>
                <a:cxn ang="0">
                  <a:pos x="327" y="6"/>
                </a:cxn>
                <a:cxn ang="0">
                  <a:pos x="359" y="11"/>
                </a:cxn>
                <a:cxn ang="0">
                  <a:pos x="384" y="17"/>
                </a:cxn>
                <a:cxn ang="0">
                  <a:pos x="408" y="23"/>
                </a:cxn>
                <a:cxn ang="0">
                  <a:pos x="426" y="30"/>
                </a:cxn>
                <a:cxn ang="0">
                  <a:pos x="440" y="38"/>
                </a:cxn>
                <a:cxn ang="0">
                  <a:pos x="449" y="47"/>
                </a:cxn>
                <a:cxn ang="0">
                  <a:pos x="450" y="56"/>
                </a:cxn>
                <a:cxn ang="0">
                  <a:pos x="449" y="65"/>
                </a:cxn>
                <a:cxn ang="0">
                  <a:pos x="440" y="74"/>
                </a:cxn>
                <a:cxn ang="0">
                  <a:pos x="426" y="81"/>
                </a:cxn>
                <a:cxn ang="0">
                  <a:pos x="408" y="89"/>
                </a:cxn>
                <a:cxn ang="0">
                  <a:pos x="384" y="96"/>
                </a:cxn>
                <a:cxn ang="0">
                  <a:pos x="359" y="101"/>
                </a:cxn>
                <a:cxn ang="0">
                  <a:pos x="327" y="105"/>
                </a:cxn>
                <a:cxn ang="0">
                  <a:pos x="296" y="110"/>
                </a:cxn>
                <a:cxn ang="0">
                  <a:pos x="261" y="111"/>
                </a:cxn>
                <a:cxn ang="0">
                  <a:pos x="225" y="113"/>
                </a:cxn>
                <a:cxn ang="0">
                  <a:pos x="191" y="111"/>
                </a:cxn>
                <a:cxn ang="0">
                  <a:pos x="156" y="110"/>
                </a:cxn>
                <a:cxn ang="0">
                  <a:pos x="123" y="105"/>
                </a:cxn>
                <a:cxn ang="0">
                  <a:pos x="93" y="101"/>
                </a:cxn>
                <a:cxn ang="0">
                  <a:pos x="66" y="96"/>
                </a:cxn>
                <a:cxn ang="0">
                  <a:pos x="44" y="89"/>
                </a:cxn>
                <a:cxn ang="0">
                  <a:pos x="26" y="81"/>
                </a:cxn>
                <a:cxn ang="0">
                  <a:pos x="12" y="74"/>
                </a:cxn>
                <a:cxn ang="0">
                  <a:pos x="3" y="65"/>
                </a:cxn>
                <a:cxn ang="0">
                  <a:pos x="0" y="56"/>
                </a:cxn>
              </a:cxnLst>
              <a:rect l="0" t="0" r="r" b="b"/>
              <a:pathLst>
                <a:path w="450" h="113">
                  <a:moveTo>
                    <a:pt x="0" y="56"/>
                  </a:moveTo>
                  <a:lnTo>
                    <a:pt x="3" y="47"/>
                  </a:lnTo>
                  <a:lnTo>
                    <a:pt x="12" y="38"/>
                  </a:lnTo>
                  <a:lnTo>
                    <a:pt x="26" y="30"/>
                  </a:lnTo>
                  <a:lnTo>
                    <a:pt x="44" y="23"/>
                  </a:lnTo>
                  <a:lnTo>
                    <a:pt x="66" y="17"/>
                  </a:lnTo>
                  <a:lnTo>
                    <a:pt x="93" y="11"/>
                  </a:lnTo>
                  <a:lnTo>
                    <a:pt x="123" y="6"/>
                  </a:lnTo>
                  <a:lnTo>
                    <a:pt x="156" y="2"/>
                  </a:lnTo>
                  <a:lnTo>
                    <a:pt x="191" y="0"/>
                  </a:lnTo>
                  <a:lnTo>
                    <a:pt x="225" y="0"/>
                  </a:lnTo>
                  <a:lnTo>
                    <a:pt x="261" y="0"/>
                  </a:lnTo>
                  <a:lnTo>
                    <a:pt x="296" y="2"/>
                  </a:lnTo>
                  <a:lnTo>
                    <a:pt x="327" y="6"/>
                  </a:lnTo>
                  <a:lnTo>
                    <a:pt x="359" y="11"/>
                  </a:lnTo>
                  <a:lnTo>
                    <a:pt x="384" y="17"/>
                  </a:lnTo>
                  <a:lnTo>
                    <a:pt x="408" y="23"/>
                  </a:lnTo>
                  <a:lnTo>
                    <a:pt x="426" y="30"/>
                  </a:lnTo>
                  <a:lnTo>
                    <a:pt x="440" y="38"/>
                  </a:lnTo>
                  <a:lnTo>
                    <a:pt x="449" y="47"/>
                  </a:lnTo>
                  <a:lnTo>
                    <a:pt x="450" y="56"/>
                  </a:lnTo>
                  <a:lnTo>
                    <a:pt x="449" y="65"/>
                  </a:lnTo>
                  <a:lnTo>
                    <a:pt x="440" y="74"/>
                  </a:lnTo>
                  <a:lnTo>
                    <a:pt x="426" y="81"/>
                  </a:lnTo>
                  <a:lnTo>
                    <a:pt x="408" y="89"/>
                  </a:lnTo>
                  <a:lnTo>
                    <a:pt x="384" y="96"/>
                  </a:lnTo>
                  <a:lnTo>
                    <a:pt x="359" y="101"/>
                  </a:lnTo>
                  <a:lnTo>
                    <a:pt x="327" y="105"/>
                  </a:lnTo>
                  <a:lnTo>
                    <a:pt x="296" y="110"/>
                  </a:lnTo>
                  <a:lnTo>
                    <a:pt x="261" y="111"/>
                  </a:lnTo>
                  <a:lnTo>
                    <a:pt x="225" y="113"/>
                  </a:lnTo>
                  <a:lnTo>
                    <a:pt x="191" y="111"/>
                  </a:lnTo>
                  <a:lnTo>
                    <a:pt x="156" y="110"/>
                  </a:lnTo>
                  <a:lnTo>
                    <a:pt x="123" y="105"/>
                  </a:lnTo>
                  <a:lnTo>
                    <a:pt x="93" y="101"/>
                  </a:lnTo>
                  <a:lnTo>
                    <a:pt x="66" y="96"/>
                  </a:lnTo>
                  <a:lnTo>
                    <a:pt x="44" y="89"/>
                  </a:lnTo>
                  <a:lnTo>
                    <a:pt x="26" y="81"/>
                  </a:lnTo>
                  <a:lnTo>
                    <a:pt x="12" y="74"/>
                  </a:lnTo>
                  <a:lnTo>
                    <a:pt x="3" y="65"/>
                  </a:lnTo>
                  <a:lnTo>
                    <a:pt x="0" y="56"/>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25" name="Line 1017"/>
            <p:cNvSpPr>
              <a:spLocks noChangeShapeType="1"/>
            </p:cNvSpPr>
            <p:nvPr/>
          </p:nvSpPr>
          <p:spPr bwMode="auto">
            <a:xfrm>
              <a:off x="3641" y="1468"/>
              <a:ext cx="1" cy="224"/>
            </a:xfrm>
            <a:prstGeom prst="line">
              <a:avLst/>
            </a:prstGeom>
            <a:noFill/>
            <a:ln w="6350">
              <a:solidFill>
                <a:srgbClr val="000000"/>
              </a:solidFill>
              <a:round/>
              <a:headEnd/>
              <a:tailEnd/>
            </a:ln>
          </p:spPr>
          <p:txBody>
            <a:bodyPr/>
            <a:lstStyle/>
            <a:p>
              <a:endParaRPr lang="zh-CN" altLang="en-US"/>
            </a:p>
          </p:txBody>
        </p:sp>
        <p:sp>
          <p:nvSpPr>
            <p:cNvPr id="44026" name="Line 1018"/>
            <p:cNvSpPr>
              <a:spLocks noChangeShapeType="1"/>
            </p:cNvSpPr>
            <p:nvPr/>
          </p:nvSpPr>
          <p:spPr bwMode="auto">
            <a:xfrm>
              <a:off x="4091" y="1468"/>
              <a:ext cx="1" cy="224"/>
            </a:xfrm>
            <a:prstGeom prst="line">
              <a:avLst/>
            </a:prstGeom>
            <a:noFill/>
            <a:ln w="6350">
              <a:solidFill>
                <a:srgbClr val="000000"/>
              </a:solidFill>
              <a:round/>
              <a:headEnd/>
              <a:tailEnd/>
            </a:ln>
          </p:spPr>
          <p:txBody>
            <a:bodyPr/>
            <a:lstStyle/>
            <a:p>
              <a:endParaRPr lang="zh-CN" altLang="en-US"/>
            </a:p>
          </p:txBody>
        </p:sp>
        <p:sp>
          <p:nvSpPr>
            <p:cNvPr id="44027" name="Freeform 1019"/>
            <p:cNvSpPr>
              <a:spLocks/>
            </p:cNvSpPr>
            <p:nvPr/>
          </p:nvSpPr>
          <p:spPr bwMode="auto">
            <a:xfrm>
              <a:off x="4316" y="1637"/>
              <a:ext cx="450" cy="112"/>
            </a:xfrm>
            <a:custGeom>
              <a:avLst/>
              <a:gdLst/>
              <a:ahLst/>
              <a:cxnLst>
                <a:cxn ang="0">
                  <a:pos x="0" y="55"/>
                </a:cxn>
                <a:cxn ang="0">
                  <a:pos x="3" y="46"/>
                </a:cxn>
                <a:cxn ang="0">
                  <a:pos x="12" y="37"/>
                </a:cxn>
                <a:cxn ang="0">
                  <a:pos x="25" y="30"/>
                </a:cxn>
                <a:cxn ang="0">
                  <a:pos x="43" y="22"/>
                </a:cxn>
                <a:cxn ang="0">
                  <a:pos x="66" y="16"/>
                </a:cxn>
                <a:cxn ang="0">
                  <a:pos x="93" y="11"/>
                </a:cxn>
                <a:cxn ang="0">
                  <a:pos x="123" y="6"/>
                </a:cxn>
                <a:cxn ang="0">
                  <a:pos x="156" y="2"/>
                </a:cxn>
                <a:cxn ang="0">
                  <a:pos x="190" y="0"/>
                </a:cxn>
                <a:cxn ang="0">
                  <a:pos x="225" y="0"/>
                </a:cxn>
                <a:cxn ang="0">
                  <a:pos x="261" y="0"/>
                </a:cxn>
                <a:cxn ang="0">
                  <a:pos x="295" y="2"/>
                </a:cxn>
                <a:cxn ang="0">
                  <a:pos x="327" y="6"/>
                </a:cxn>
                <a:cxn ang="0">
                  <a:pos x="358" y="11"/>
                </a:cxn>
                <a:cxn ang="0">
                  <a:pos x="384" y="16"/>
                </a:cxn>
                <a:cxn ang="0">
                  <a:pos x="408" y="22"/>
                </a:cxn>
                <a:cxn ang="0">
                  <a:pos x="426" y="30"/>
                </a:cxn>
                <a:cxn ang="0">
                  <a:pos x="439" y="37"/>
                </a:cxn>
                <a:cxn ang="0">
                  <a:pos x="448" y="46"/>
                </a:cxn>
                <a:cxn ang="0">
                  <a:pos x="450" y="55"/>
                </a:cxn>
                <a:cxn ang="0">
                  <a:pos x="448" y="64"/>
                </a:cxn>
                <a:cxn ang="0">
                  <a:pos x="439" y="73"/>
                </a:cxn>
                <a:cxn ang="0">
                  <a:pos x="426" y="81"/>
                </a:cxn>
                <a:cxn ang="0">
                  <a:pos x="408" y="88"/>
                </a:cxn>
                <a:cxn ang="0">
                  <a:pos x="384" y="96"/>
                </a:cxn>
                <a:cxn ang="0">
                  <a:pos x="358" y="100"/>
                </a:cxn>
                <a:cxn ang="0">
                  <a:pos x="327" y="105"/>
                </a:cxn>
                <a:cxn ang="0">
                  <a:pos x="295" y="109"/>
                </a:cxn>
                <a:cxn ang="0">
                  <a:pos x="261" y="111"/>
                </a:cxn>
                <a:cxn ang="0">
                  <a:pos x="225" y="112"/>
                </a:cxn>
                <a:cxn ang="0">
                  <a:pos x="190" y="111"/>
                </a:cxn>
                <a:cxn ang="0">
                  <a:pos x="156" y="109"/>
                </a:cxn>
                <a:cxn ang="0">
                  <a:pos x="123" y="105"/>
                </a:cxn>
                <a:cxn ang="0">
                  <a:pos x="93" y="100"/>
                </a:cxn>
                <a:cxn ang="0">
                  <a:pos x="66" y="96"/>
                </a:cxn>
                <a:cxn ang="0">
                  <a:pos x="43" y="88"/>
                </a:cxn>
                <a:cxn ang="0">
                  <a:pos x="25" y="81"/>
                </a:cxn>
                <a:cxn ang="0">
                  <a:pos x="12" y="73"/>
                </a:cxn>
                <a:cxn ang="0">
                  <a:pos x="3" y="64"/>
                </a:cxn>
                <a:cxn ang="0">
                  <a:pos x="0" y="55"/>
                </a:cxn>
              </a:cxnLst>
              <a:rect l="0" t="0" r="r" b="b"/>
              <a:pathLst>
                <a:path w="450" h="112">
                  <a:moveTo>
                    <a:pt x="0" y="55"/>
                  </a:moveTo>
                  <a:lnTo>
                    <a:pt x="3" y="46"/>
                  </a:lnTo>
                  <a:lnTo>
                    <a:pt x="12" y="37"/>
                  </a:lnTo>
                  <a:lnTo>
                    <a:pt x="25" y="30"/>
                  </a:lnTo>
                  <a:lnTo>
                    <a:pt x="43" y="22"/>
                  </a:lnTo>
                  <a:lnTo>
                    <a:pt x="66" y="16"/>
                  </a:lnTo>
                  <a:lnTo>
                    <a:pt x="93" y="11"/>
                  </a:lnTo>
                  <a:lnTo>
                    <a:pt x="123" y="6"/>
                  </a:lnTo>
                  <a:lnTo>
                    <a:pt x="156" y="2"/>
                  </a:lnTo>
                  <a:lnTo>
                    <a:pt x="190" y="0"/>
                  </a:lnTo>
                  <a:lnTo>
                    <a:pt x="225" y="0"/>
                  </a:lnTo>
                  <a:lnTo>
                    <a:pt x="261" y="0"/>
                  </a:lnTo>
                  <a:lnTo>
                    <a:pt x="295" y="2"/>
                  </a:lnTo>
                  <a:lnTo>
                    <a:pt x="327" y="6"/>
                  </a:lnTo>
                  <a:lnTo>
                    <a:pt x="358" y="11"/>
                  </a:lnTo>
                  <a:lnTo>
                    <a:pt x="384" y="16"/>
                  </a:lnTo>
                  <a:lnTo>
                    <a:pt x="408" y="22"/>
                  </a:lnTo>
                  <a:lnTo>
                    <a:pt x="426" y="30"/>
                  </a:lnTo>
                  <a:lnTo>
                    <a:pt x="439" y="37"/>
                  </a:lnTo>
                  <a:lnTo>
                    <a:pt x="448" y="46"/>
                  </a:lnTo>
                  <a:lnTo>
                    <a:pt x="450" y="55"/>
                  </a:lnTo>
                  <a:lnTo>
                    <a:pt x="448" y="64"/>
                  </a:lnTo>
                  <a:lnTo>
                    <a:pt x="439" y="73"/>
                  </a:lnTo>
                  <a:lnTo>
                    <a:pt x="426" y="81"/>
                  </a:lnTo>
                  <a:lnTo>
                    <a:pt x="408" y="88"/>
                  </a:lnTo>
                  <a:lnTo>
                    <a:pt x="384" y="96"/>
                  </a:lnTo>
                  <a:lnTo>
                    <a:pt x="358" y="100"/>
                  </a:lnTo>
                  <a:lnTo>
                    <a:pt x="327" y="105"/>
                  </a:lnTo>
                  <a:lnTo>
                    <a:pt x="295" y="109"/>
                  </a:lnTo>
                  <a:lnTo>
                    <a:pt x="261" y="111"/>
                  </a:lnTo>
                  <a:lnTo>
                    <a:pt x="225" y="112"/>
                  </a:lnTo>
                  <a:lnTo>
                    <a:pt x="190" y="111"/>
                  </a:lnTo>
                  <a:lnTo>
                    <a:pt x="156" y="109"/>
                  </a:lnTo>
                  <a:lnTo>
                    <a:pt x="123" y="105"/>
                  </a:lnTo>
                  <a:lnTo>
                    <a:pt x="93" y="100"/>
                  </a:lnTo>
                  <a:lnTo>
                    <a:pt x="66" y="96"/>
                  </a:lnTo>
                  <a:lnTo>
                    <a:pt x="43" y="88"/>
                  </a:lnTo>
                  <a:lnTo>
                    <a:pt x="25" y="81"/>
                  </a:lnTo>
                  <a:lnTo>
                    <a:pt x="12" y="73"/>
                  </a:lnTo>
                  <a:lnTo>
                    <a:pt x="3" y="64"/>
                  </a:lnTo>
                  <a:lnTo>
                    <a:pt x="0" y="55"/>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28" name="Rectangle 1020"/>
            <p:cNvSpPr>
              <a:spLocks noChangeArrowheads="1"/>
            </p:cNvSpPr>
            <p:nvPr/>
          </p:nvSpPr>
          <p:spPr bwMode="auto">
            <a:xfrm>
              <a:off x="4316" y="1468"/>
              <a:ext cx="450" cy="224"/>
            </a:xfrm>
            <a:prstGeom prst="rect">
              <a:avLst/>
            </a:prstGeom>
            <a:solidFill>
              <a:srgbClr val="FFFFFF"/>
            </a:solidFill>
            <a:ln w="6350">
              <a:solidFill>
                <a:srgbClr val="FFFFFF"/>
              </a:solidFill>
              <a:miter lim="800000"/>
              <a:headEnd/>
              <a:tailEnd/>
            </a:ln>
          </p:spPr>
          <p:txBody>
            <a:bodyPr/>
            <a:lstStyle/>
            <a:p>
              <a:endParaRPr lang="zh-CN" altLang="en-US"/>
            </a:p>
          </p:txBody>
        </p:sp>
        <p:sp>
          <p:nvSpPr>
            <p:cNvPr id="44029" name="Freeform 1021"/>
            <p:cNvSpPr>
              <a:spLocks/>
            </p:cNvSpPr>
            <p:nvPr/>
          </p:nvSpPr>
          <p:spPr bwMode="auto">
            <a:xfrm>
              <a:off x="4316" y="1412"/>
              <a:ext cx="450" cy="113"/>
            </a:xfrm>
            <a:custGeom>
              <a:avLst/>
              <a:gdLst/>
              <a:ahLst/>
              <a:cxnLst>
                <a:cxn ang="0">
                  <a:pos x="0" y="56"/>
                </a:cxn>
                <a:cxn ang="0">
                  <a:pos x="3" y="47"/>
                </a:cxn>
                <a:cxn ang="0">
                  <a:pos x="12" y="38"/>
                </a:cxn>
                <a:cxn ang="0">
                  <a:pos x="25" y="30"/>
                </a:cxn>
                <a:cxn ang="0">
                  <a:pos x="43" y="23"/>
                </a:cxn>
                <a:cxn ang="0">
                  <a:pos x="66" y="17"/>
                </a:cxn>
                <a:cxn ang="0">
                  <a:pos x="93" y="11"/>
                </a:cxn>
                <a:cxn ang="0">
                  <a:pos x="123" y="6"/>
                </a:cxn>
                <a:cxn ang="0">
                  <a:pos x="156" y="2"/>
                </a:cxn>
                <a:cxn ang="0">
                  <a:pos x="190" y="0"/>
                </a:cxn>
                <a:cxn ang="0">
                  <a:pos x="225" y="0"/>
                </a:cxn>
                <a:cxn ang="0">
                  <a:pos x="261" y="0"/>
                </a:cxn>
                <a:cxn ang="0">
                  <a:pos x="295" y="2"/>
                </a:cxn>
                <a:cxn ang="0">
                  <a:pos x="327" y="6"/>
                </a:cxn>
                <a:cxn ang="0">
                  <a:pos x="358" y="11"/>
                </a:cxn>
                <a:cxn ang="0">
                  <a:pos x="384" y="17"/>
                </a:cxn>
                <a:cxn ang="0">
                  <a:pos x="408" y="23"/>
                </a:cxn>
                <a:cxn ang="0">
                  <a:pos x="426" y="30"/>
                </a:cxn>
                <a:cxn ang="0">
                  <a:pos x="439" y="38"/>
                </a:cxn>
                <a:cxn ang="0">
                  <a:pos x="448" y="47"/>
                </a:cxn>
                <a:cxn ang="0">
                  <a:pos x="450" y="56"/>
                </a:cxn>
                <a:cxn ang="0">
                  <a:pos x="448" y="65"/>
                </a:cxn>
                <a:cxn ang="0">
                  <a:pos x="439" y="74"/>
                </a:cxn>
                <a:cxn ang="0">
                  <a:pos x="426" y="81"/>
                </a:cxn>
                <a:cxn ang="0">
                  <a:pos x="408" y="89"/>
                </a:cxn>
                <a:cxn ang="0">
                  <a:pos x="384" y="96"/>
                </a:cxn>
                <a:cxn ang="0">
                  <a:pos x="358" y="101"/>
                </a:cxn>
                <a:cxn ang="0">
                  <a:pos x="327" y="105"/>
                </a:cxn>
                <a:cxn ang="0">
                  <a:pos x="295" y="110"/>
                </a:cxn>
                <a:cxn ang="0">
                  <a:pos x="261" y="111"/>
                </a:cxn>
                <a:cxn ang="0">
                  <a:pos x="225" y="113"/>
                </a:cxn>
                <a:cxn ang="0">
                  <a:pos x="190" y="111"/>
                </a:cxn>
                <a:cxn ang="0">
                  <a:pos x="156" y="110"/>
                </a:cxn>
                <a:cxn ang="0">
                  <a:pos x="123" y="105"/>
                </a:cxn>
                <a:cxn ang="0">
                  <a:pos x="93" y="101"/>
                </a:cxn>
                <a:cxn ang="0">
                  <a:pos x="66" y="96"/>
                </a:cxn>
                <a:cxn ang="0">
                  <a:pos x="43" y="89"/>
                </a:cxn>
                <a:cxn ang="0">
                  <a:pos x="25" y="81"/>
                </a:cxn>
                <a:cxn ang="0">
                  <a:pos x="12" y="74"/>
                </a:cxn>
                <a:cxn ang="0">
                  <a:pos x="3" y="65"/>
                </a:cxn>
                <a:cxn ang="0">
                  <a:pos x="0" y="56"/>
                </a:cxn>
              </a:cxnLst>
              <a:rect l="0" t="0" r="r" b="b"/>
              <a:pathLst>
                <a:path w="450" h="113">
                  <a:moveTo>
                    <a:pt x="0" y="56"/>
                  </a:moveTo>
                  <a:lnTo>
                    <a:pt x="3" y="47"/>
                  </a:lnTo>
                  <a:lnTo>
                    <a:pt x="12" y="38"/>
                  </a:lnTo>
                  <a:lnTo>
                    <a:pt x="25" y="30"/>
                  </a:lnTo>
                  <a:lnTo>
                    <a:pt x="43" y="23"/>
                  </a:lnTo>
                  <a:lnTo>
                    <a:pt x="66" y="17"/>
                  </a:lnTo>
                  <a:lnTo>
                    <a:pt x="93" y="11"/>
                  </a:lnTo>
                  <a:lnTo>
                    <a:pt x="123" y="6"/>
                  </a:lnTo>
                  <a:lnTo>
                    <a:pt x="156" y="2"/>
                  </a:lnTo>
                  <a:lnTo>
                    <a:pt x="190" y="0"/>
                  </a:lnTo>
                  <a:lnTo>
                    <a:pt x="225" y="0"/>
                  </a:lnTo>
                  <a:lnTo>
                    <a:pt x="261" y="0"/>
                  </a:lnTo>
                  <a:lnTo>
                    <a:pt x="295" y="2"/>
                  </a:lnTo>
                  <a:lnTo>
                    <a:pt x="327" y="6"/>
                  </a:lnTo>
                  <a:lnTo>
                    <a:pt x="358" y="11"/>
                  </a:lnTo>
                  <a:lnTo>
                    <a:pt x="384" y="17"/>
                  </a:lnTo>
                  <a:lnTo>
                    <a:pt x="408" y="23"/>
                  </a:lnTo>
                  <a:lnTo>
                    <a:pt x="426" y="30"/>
                  </a:lnTo>
                  <a:lnTo>
                    <a:pt x="439" y="38"/>
                  </a:lnTo>
                  <a:lnTo>
                    <a:pt x="448" y="47"/>
                  </a:lnTo>
                  <a:lnTo>
                    <a:pt x="450" y="56"/>
                  </a:lnTo>
                  <a:lnTo>
                    <a:pt x="448" y="65"/>
                  </a:lnTo>
                  <a:lnTo>
                    <a:pt x="439" y="74"/>
                  </a:lnTo>
                  <a:lnTo>
                    <a:pt x="426" y="81"/>
                  </a:lnTo>
                  <a:lnTo>
                    <a:pt x="408" y="89"/>
                  </a:lnTo>
                  <a:lnTo>
                    <a:pt x="384" y="96"/>
                  </a:lnTo>
                  <a:lnTo>
                    <a:pt x="358" y="101"/>
                  </a:lnTo>
                  <a:lnTo>
                    <a:pt x="327" y="105"/>
                  </a:lnTo>
                  <a:lnTo>
                    <a:pt x="295" y="110"/>
                  </a:lnTo>
                  <a:lnTo>
                    <a:pt x="261" y="111"/>
                  </a:lnTo>
                  <a:lnTo>
                    <a:pt x="225" y="113"/>
                  </a:lnTo>
                  <a:lnTo>
                    <a:pt x="190" y="111"/>
                  </a:lnTo>
                  <a:lnTo>
                    <a:pt x="156" y="110"/>
                  </a:lnTo>
                  <a:lnTo>
                    <a:pt x="123" y="105"/>
                  </a:lnTo>
                  <a:lnTo>
                    <a:pt x="93" y="101"/>
                  </a:lnTo>
                  <a:lnTo>
                    <a:pt x="66" y="96"/>
                  </a:lnTo>
                  <a:lnTo>
                    <a:pt x="43" y="89"/>
                  </a:lnTo>
                  <a:lnTo>
                    <a:pt x="25" y="81"/>
                  </a:lnTo>
                  <a:lnTo>
                    <a:pt x="12" y="74"/>
                  </a:lnTo>
                  <a:lnTo>
                    <a:pt x="3" y="65"/>
                  </a:lnTo>
                  <a:lnTo>
                    <a:pt x="0" y="56"/>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30" name="Line 1022"/>
            <p:cNvSpPr>
              <a:spLocks noChangeShapeType="1"/>
            </p:cNvSpPr>
            <p:nvPr/>
          </p:nvSpPr>
          <p:spPr bwMode="auto">
            <a:xfrm>
              <a:off x="4316" y="1468"/>
              <a:ext cx="1" cy="224"/>
            </a:xfrm>
            <a:prstGeom prst="line">
              <a:avLst/>
            </a:prstGeom>
            <a:noFill/>
            <a:ln w="6350">
              <a:solidFill>
                <a:srgbClr val="000000"/>
              </a:solidFill>
              <a:round/>
              <a:headEnd/>
              <a:tailEnd/>
            </a:ln>
          </p:spPr>
          <p:txBody>
            <a:bodyPr/>
            <a:lstStyle/>
            <a:p>
              <a:endParaRPr lang="zh-CN" altLang="en-US"/>
            </a:p>
          </p:txBody>
        </p:sp>
        <p:sp>
          <p:nvSpPr>
            <p:cNvPr id="44031" name="Line 1023"/>
            <p:cNvSpPr>
              <a:spLocks noChangeShapeType="1"/>
            </p:cNvSpPr>
            <p:nvPr/>
          </p:nvSpPr>
          <p:spPr bwMode="auto">
            <a:xfrm>
              <a:off x="4766" y="1468"/>
              <a:ext cx="1" cy="224"/>
            </a:xfrm>
            <a:prstGeom prst="line">
              <a:avLst/>
            </a:prstGeom>
            <a:noFill/>
            <a:ln w="6350">
              <a:solidFill>
                <a:srgbClr val="000000"/>
              </a:solidFill>
              <a:round/>
              <a:headEnd/>
              <a:tailEnd/>
            </a:ln>
          </p:spPr>
          <p:txBody>
            <a:bodyPr/>
            <a:lstStyle/>
            <a:p>
              <a:endParaRPr lang="zh-CN" altLang="en-US"/>
            </a:p>
          </p:txBody>
        </p:sp>
        <p:sp>
          <p:nvSpPr>
            <p:cNvPr id="44032" name="Freeform 1024"/>
            <p:cNvSpPr>
              <a:spLocks/>
            </p:cNvSpPr>
            <p:nvPr/>
          </p:nvSpPr>
          <p:spPr bwMode="auto">
            <a:xfrm>
              <a:off x="4990" y="1637"/>
              <a:ext cx="450" cy="112"/>
            </a:xfrm>
            <a:custGeom>
              <a:avLst/>
              <a:gdLst/>
              <a:ahLst/>
              <a:cxnLst>
                <a:cxn ang="0">
                  <a:pos x="0" y="55"/>
                </a:cxn>
                <a:cxn ang="0">
                  <a:pos x="3" y="46"/>
                </a:cxn>
                <a:cxn ang="0">
                  <a:pos x="12" y="37"/>
                </a:cxn>
                <a:cxn ang="0">
                  <a:pos x="26" y="30"/>
                </a:cxn>
                <a:cxn ang="0">
                  <a:pos x="44" y="22"/>
                </a:cxn>
                <a:cxn ang="0">
                  <a:pos x="66" y="16"/>
                </a:cxn>
                <a:cxn ang="0">
                  <a:pos x="93" y="11"/>
                </a:cxn>
                <a:cxn ang="0">
                  <a:pos x="123" y="6"/>
                </a:cxn>
                <a:cxn ang="0">
                  <a:pos x="156" y="2"/>
                </a:cxn>
                <a:cxn ang="0">
                  <a:pos x="191" y="0"/>
                </a:cxn>
                <a:cxn ang="0">
                  <a:pos x="225" y="0"/>
                </a:cxn>
                <a:cxn ang="0">
                  <a:pos x="261" y="0"/>
                </a:cxn>
                <a:cxn ang="0">
                  <a:pos x="296" y="2"/>
                </a:cxn>
                <a:cxn ang="0">
                  <a:pos x="327" y="6"/>
                </a:cxn>
                <a:cxn ang="0">
                  <a:pos x="359" y="11"/>
                </a:cxn>
                <a:cxn ang="0">
                  <a:pos x="384" y="16"/>
                </a:cxn>
                <a:cxn ang="0">
                  <a:pos x="408" y="22"/>
                </a:cxn>
                <a:cxn ang="0">
                  <a:pos x="426" y="30"/>
                </a:cxn>
                <a:cxn ang="0">
                  <a:pos x="440" y="37"/>
                </a:cxn>
                <a:cxn ang="0">
                  <a:pos x="449" y="46"/>
                </a:cxn>
                <a:cxn ang="0">
                  <a:pos x="450" y="55"/>
                </a:cxn>
                <a:cxn ang="0">
                  <a:pos x="449" y="64"/>
                </a:cxn>
                <a:cxn ang="0">
                  <a:pos x="440" y="73"/>
                </a:cxn>
                <a:cxn ang="0">
                  <a:pos x="426" y="81"/>
                </a:cxn>
                <a:cxn ang="0">
                  <a:pos x="408" y="88"/>
                </a:cxn>
                <a:cxn ang="0">
                  <a:pos x="384" y="96"/>
                </a:cxn>
                <a:cxn ang="0">
                  <a:pos x="359" y="100"/>
                </a:cxn>
                <a:cxn ang="0">
                  <a:pos x="327" y="105"/>
                </a:cxn>
                <a:cxn ang="0">
                  <a:pos x="296" y="109"/>
                </a:cxn>
                <a:cxn ang="0">
                  <a:pos x="261" y="111"/>
                </a:cxn>
                <a:cxn ang="0">
                  <a:pos x="225" y="112"/>
                </a:cxn>
                <a:cxn ang="0">
                  <a:pos x="191" y="111"/>
                </a:cxn>
                <a:cxn ang="0">
                  <a:pos x="156" y="109"/>
                </a:cxn>
                <a:cxn ang="0">
                  <a:pos x="123" y="105"/>
                </a:cxn>
                <a:cxn ang="0">
                  <a:pos x="93" y="100"/>
                </a:cxn>
                <a:cxn ang="0">
                  <a:pos x="66" y="96"/>
                </a:cxn>
                <a:cxn ang="0">
                  <a:pos x="44" y="88"/>
                </a:cxn>
                <a:cxn ang="0">
                  <a:pos x="26" y="81"/>
                </a:cxn>
                <a:cxn ang="0">
                  <a:pos x="12" y="73"/>
                </a:cxn>
                <a:cxn ang="0">
                  <a:pos x="3" y="64"/>
                </a:cxn>
                <a:cxn ang="0">
                  <a:pos x="0" y="55"/>
                </a:cxn>
              </a:cxnLst>
              <a:rect l="0" t="0" r="r" b="b"/>
              <a:pathLst>
                <a:path w="450" h="112">
                  <a:moveTo>
                    <a:pt x="0" y="55"/>
                  </a:moveTo>
                  <a:lnTo>
                    <a:pt x="3" y="46"/>
                  </a:lnTo>
                  <a:lnTo>
                    <a:pt x="12" y="37"/>
                  </a:lnTo>
                  <a:lnTo>
                    <a:pt x="26" y="30"/>
                  </a:lnTo>
                  <a:lnTo>
                    <a:pt x="44" y="22"/>
                  </a:lnTo>
                  <a:lnTo>
                    <a:pt x="66" y="16"/>
                  </a:lnTo>
                  <a:lnTo>
                    <a:pt x="93" y="11"/>
                  </a:lnTo>
                  <a:lnTo>
                    <a:pt x="123" y="6"/>
                  </a:lnTo>
                  <a:lnTo>
                    <a:pt x="156" y="2"/>
                  </a:lnTo>
                  <a:lnTo>
                    <a:pt x="191" y="0"/>
                  </a:lnTo>
                  <a:lnTo>
                    <a:pt x="225" y="0"/>
                  </a:lnTo>
                  <a:lnTo>
                    <a:pt x="261" y="0"/>
                  </a:lnTo>
                  <a:lnTo>
                    <a:pt x="296" y="2"/>
                  </a:lnTo>
                  <a:lnTo>
                    <a:pt x="327" y="6"/>
                  </a:lnTo>
                  <a:lnTo>
                    <a:pt x="359" y="11"/>
                  </a:lnTo>
                  <a:lnTo>
                    <a:pt x="384" y="16"/>
                  </a:lnTo>
                  <a:lnTo>
                    <a:pt x="408" y="22"/>
                  </a:lnTo>
                  <a:lnTo>
                    <a:pt x="426" y="30"/>
                  </a:lnTo>
                  <a:lnTo>
                    <a:pt x="440" y="37"/>
                  </a:lnTo>
                  <a:lnTo>
                    <a:pt x="449" y="46"/>
                  </a:lnTo>
                  <a:lnTo>
                    <a:pt x="450" y="55"/>
                  </a:lnTo>
                  <a:lnTo>
                    <a:pt x="449" y="64"/>
                  </a:lnTo>
                  <a:lnTo>
                    <a:pt x="440" y="73"/>
                  </a:lnTo>
                  <a:lnTo>
                    <a:pt x="426" y="81"/>
                  </a:lnTo>
                  <a:lnTo>
                    <a:pt x="408" y="88"/>
                  </a:lnTo>
                  <a:lnTo>
                    <a:pt x="384" y="96"/>
                  </a:lnTo>
                  <a:lnTo>
                    <a:pt x="359" y="100"/>
                  </a:lnTo>
                  <a:lnTo>
                    <a:pt x="327" y="105"/>
                  </a:lnTo>
                  <a:lnTo>
                    <a:pt x="296" y="109"/>
                  </a:lnTo>
                  <a:lnTo>
                    <a:pt x="261" y="111"/>
                  </a:lnTo>
                  <a:lnTo>
                    <a:pt x="225" y="112"/>
                  </a:lnTo>
                  <a:lnTo>
                    <a:pt x="191" y="111"/>
                  </a:lnTo>
                  <a:lnTo>
                    <a:pt x="156" y="109"/>
                  </a:lnTo>
                  <a:lnTo>
                    <a:pt x="123" y="105"/>
                  </a:lnTo>
                  <a:lnTo>
                    <a:pt x="93" y="100"/>
                  </a:lnTo>
                  <a:lnTo>
                    <a:pt x="66" y="96"/>
                  </a:lnTo>
                  <a:lnTo>
                    <a:pt x="44" y="88"/>
                  </a:lnTo>
                  <a:lnTo>
                    <a:pt x="26" y="81"/>
                  </a:lnTo>
                  <a:lnTo>
                    <a:pt x="12" y="73"/>
                  </a:lnTo>
                  <a:lnTo>
                    <a:pt x="3" y="64"/>
                  </a:lnTo>
                  <a:lnTo>
                    <a:pt x="0" y="55"/>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33" name="Rectangle 1025"/>
            <p:cNvSpPr>
              <a:spLocks noChangeArrowheads="1"/>
            </p:cNvSpPr>
            <p:nvPr/>
          </p:nvSpPr>
          <p:spPr bwMode="auto">
            <a:xfrm>
              <a:off x="4990" y="1468"/>
              <a:ext cx="450" cy="224"/>
            </a:xfrm>
            <a:prstGeom prst="rect">
              <a:avLst/>
            </a:prstGeom>
            <a:solidFill>
              <a:srgbClr val="FFFFFF"/>
            </a:solidFill>
            <a:ln w="6350">
              <a:solidFill>
                <a:srgbClr val="FFFFFF"/>
              </a:solidFill>
              <a:miter lim="800000"/>
              <a:headEnd/>
              <a:tailEnd/>
            </a:ln>
          </p:spPr>
          <p:txBody>
            <a:bodyPr/>
            <a:lstStyle/>
            <a:p>
              <a:endParaRPr lang="zh-CN" altLang="en-US"/>
            </a:p>
          </p:txBody>
        </p:sp>
        <p:sp>
          <p:nvSpPr>
            <p:cNvPr id="44034" name="Freeform 1026"/>
            <p:cNvSpPr>
              <a:spLocks/>
            </p:cNvSpPr>
            <p:nvPr/>
          </p:nvSpPr>
          <p:spPr bwMode="auto">
            <a:xfrm>
              <a:off x="4990" y="1412"/>
              <a:ext cx="450" cy="113"/>
            </a:xfrm>
            <a:custGeom>
              <a:avLst/>
              <a:gdLst/>
              <a:ahLst/>
              <a:cxnLst>
                <a:cxn ang="0">
                  <a:pos x="0" y="56"/>
                </a:cxn>
                <a:cxn ang="0">
                  <a:pos x="3" y="47"/>
                </a:cxn>
                <a:cxn ang="0">
                  <a:pos x="12" y="38"/>
                </a:cxn>
                <a:cxn ang="0">
                  <a:pos x="26" y="30"/>
                </a:cxn>
                <a:cxn ang="0">
                  <a:pos x="44" y="23"/>
                </a:cxn>
                <a:cxn ang="0">
                  <a:pos x="66" y="17"/>
                </a:cxn>
                <a:cxn ang="0">
                  <a:pos x="93" y="11"/>
                </a:cxn>
                <a:cxn ang="0">
                  <a:pos x="123" y="6"/>
                </a:cxn>
                <a:cxn ang="0">
                  <a:pos x="156" y="2"/>
                </a:cxn>
                <a:cxn ang="0">
                  <a:pos x="191" y="0"/>
                </a:cxn>
                <a:cxn ang="0">
                  <a:pos x="225" y="0"/>
                </a:cxn>
                <a:cxn ang="0">
                  <a:pos x="261" y="0"/>
                </a:cxn>
                <a:cxn ang="0">
                  <a:pos x="296" y="2"/>
                </a:cxn>
                <a:cxn ang="0">
                  <a:pos x="327" y="6"/>
                </a:cxn>
                <a:cxn ang="0">
                  <a:pos x="359" y="11"/>
                </a:cxn>
                <a:cxn ang="0">
                  <a:pos x="384" y="17"/>
                </a:cxn>
                <a:cxn ang="0">
                  <a:pos x="408" y="23"/>
                </a:cxn>
                <a:cxn ang="0">
                  <a:pos x="426" y="30"/>
                </a:cxn>
                <a:cxn ang="0">
                  <a:pos x="440" y="38"/>
                </a:cxn>
                <a:cxn ang="0">
                  <a:pos x="449" y="47"/>
                </a:cxn>
                <a:cxn ang="0">
                  <a:pos x="450" y="56"/>
                </a:cxn>
                <a:cxn ang="0">
                  <a:pos x="449" y="65"/>
                </a:cxn>
                <a:cxn ang="0">
                  <a:pos x="440" y="74"/>
                </a:cxn>
                <a:cxn ang="0">
                  <a:pos x="426" y="81"/>
                </a:cxn>
                <a:cxn ang="0">
                  <a:pos x="408" y="89"/>
                </a:cxn>
                <a:cxn ang="0">
                  <a:pos x="384" y="96"/>
                </a:cxn>
                <a:cxn ang="0">
                  <a:pos x="359" y="101"/>
                </a:cxn>
                <a:cxn ang="0">
                  <a:pos x="327" y="105"/>
                </a:cxn>
                <a:cxn ang="0">
                  <a:pos x="296" y="110"/>
                </a:cxn>
                <a:cxn ang="0">
                  <a:pos x="261" y="111"/>
                </a:cxn>
                <a:cxn ang="0">
                  <a:pos x="225" y="113"/>
                </a:cxn>
                <a:cxn ang="0">
                  <a:pos x="191" y="111"/>
                </a:cxn>
                <a:cxn ang="0">
                  <a:pos x="156" y="110"/>
                </a:cxn>
                <a:cxn ang="0">
                  <a:pos x="123" y="105"/>
                </a:cxn>
                <a:cxn ang="0">
                  <a:pos x="93" y="101"/>
                </a:cxn>
                <a:cxn ang="0">
                  <a:pos x="66" y="96"/>
                </a:cxn>
                <a:cxn ang="0">
                  <a:pos x="44" y="89"/>
                </a:cxn>
                <a:cxn ang="0">
                  <a:pos x="26" y="81"/>
                </a:cxn>
                <a:cxn ang="0">
                  <a:pos x="12" y="74"/>
                </a:cxn>
                <a:cxn ang="0">
                  <a:pos x="3" y="65"/>
                </a:cxn>
                <a:cxn ang="0">
                  <a:pos x="0" y="56"/>
                </a:cxn>
              </a:cxnLst>
              <a:rect l="0" t="0" r="r" b="b"/>
              <a:pathLst>
                <a:path w="450" h="113">
                  <a:moveTo>
                    <a:pt x="0" y="56"/>
                  </a:moveTo>
                  <a:lnTo>
                    <a:pt x="3" y="47"/>
                  </a:lnTo>
                  <a:lnTo>
                    <a:pt x="12" y="38"/>
                  </a:lnTo>
                  <a:lnTo>
                    <a:pt x="26" y="30"/>
                  </a:lnTo>
                  <a:lnTo>
                    <a:pt x="44" y="23"/>
                  </a:lnTo>
                  <a:lnTo>
                    <a:pt x="66" y="17"/>
                  </a:lnTo>
                  <a:lnTo>
                    <a:pt x="93" y="11"/>
                  </a:lnTo>
                  <a:lnTo>
                    <a:pt x="123" y="6"/>
                  </a:lnTo>
                  <a:lnTo>
                    <a:pt x="156" y="2"/>
                  </a:lnTo>
                  <a:lnTo>
                    <a:pt x="191" y="0"/>
                  </a:lnTo>
                  <a:lnTo>
                    <a:pt x="225" y="0"/>
                  </a:lnTo>
                  <a:lnTo>
                    <a:pt x="261" y="0"/>
                  </a:lnTo>
                  <a:lnTo>
                    <a:pt x="296" y="2"/>
                  </a:lnTo>
                  <a:lnTo>
                    <a:pt x="327" y="6"/>
                  </a:lnTo>
                  <a:lnTo>
                    <a:pt x="359" y="11"/>
                  </a:lnTo>
                  <a:lnTo>
                    <a:pt x="384" y="17"/>
                  </a:lnTo>
                  <a:lnTo>
                    <a:pt x="408" y="23"/>
                  </a:lnTo>
                  <a:lnTo>
                    <a:pt x="426" y="30"/>
                  </a:lnTo>
                  <a:lnTo>
                    <a:pt x="440" y="38"/>
                  </a:lnTo>
                  <a:lnTo>
                    <a:pt x="449" y="47"/>
                  </a:lnTo>
                  <a:lnTo>
                    <a:pt x="450" y="56"/>
                  </a:lnTo>
                  <a:lnTo>
                    <a:pt x="449" y="65"/>
                  </a:lnTo>
                  <a:lnTo>
                    <a:pt x="440" y="74"/>
                  </a:lnTo>
                  <a:lnTo>
                    <a:pt x="426" y="81"/>
                  </a:lnTo>
                  <a:lnTo>
                    <a:pt x="408" y="89"/>
                  </a:lnTo>
                  <a:lnTo>
                    <a:pt x="384" y="96"/>
                  </a:lnTo>
                  <a:lnTo>
                    <a:pt x="359" y="101"/>
                  </a:lnTo>
                  <a:lnTo>
                    <a:pt x="327" y="105"/>
                  </a:lnTo>
                  <a:lnTo>
                    <a:pt x="296" y="110"/>
                  </a:lnTo>
                  <a:lnTo>
                    <a:pt x="261" y="111"/>
                  </a:lnTo>
                  <a:lnTo>
                    <a:pt x="225" y="113"/>
                  </a:lnTo>
                  <a:lnTo>
                    <a:pt x="191" y="111"/>
                  </a:lnTo>
                  <a:lnTo>
                    <a:pt x="156" y="110"/>
                  </a:lnTo>
                  <a:lnTo>
                    <a:pt x="123" y="105"/>
                  </a:lnTo>
                  <a:lnTo>
                    <a:pt x="93" y="101"/>
                  </a:lnTo>
                  <a:lnTo>
                    <a:pt x="66" y="96"/>
                  </a:lnTo>
                  <a:lnTo>
                    <a:pt x="44" y="89"/>
                  </a:lnTo>
                  <a:lnTo>
                    <a:pt x="26" y="81"/>
                  </a:lnTo>
                  <a:lnTo>
                    <a:pt x="12" y="74"/>
                  </a:lnTo>
                  <a:lnTo>
                    <a:pt x="3" y="65"/>
                  </a:lnTo>
                  <a:lnTo>
                    <a:pt x="0" y="56"/>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35" name="Line 1027"/>
            <p:cNvSpPr>
              <a:spLocks noChangeShapeType="1"/>
            </p:cNvSpPr>
            <p:nvPr/>
          </p:nvSpPr>
          <p:spPr bwMode="auto">
            <a:xfrm>
              <a:off x="4990" y="1468"/>
              <a:ext cx="1" cy="224"/>
            </a:xfrm>
            <a:prstGeom prst="line">
              <a:avLst/>
            </a:prstGeom>
            <a:noFill/>
            <a:ln w="6350">
              <a:solidFill>
                <a:srgbClr val="000000"/>
              </a:solidFill>
              <a:round/>
              <a:headEnd/>
              <a:tailEnd/>
            </a:ln>
          </p:spPr>
          <p:txBody>
            <a:bodyPr/>
            <a:lstStyle/>
            <a:p>
              <a:endParaRPr lang="zh-CN" altLang="en-US"/>
            </a:p>
          </p:txBody>
        </p:sp>
        <p:sp>
          <p:nvSpPr>
            <p:cNvPr id="44036" name="Line 1028"/>
            <p:cNvSpPr>
              <a:spLocks noChangeShapeType="1"/>
            </p:cNvSpPr>
            <p:nvPr/>
          </p:nvSpPr>
          <p:spPr bwMode="auto">
            <a:xfrm>
              <a:off x="5440" y="1468"/>
              <a:ext cx="1" cy="224"/>
            </a:xfrm>
            <a:prstGeom prst="line">
              <a:avLst/>
            </a:prstGeom>
            <a:noFill/>
            <a:ln w="6350">
              <a:solidFill>
                <a:srgbClr val="000000"/>
              </a:solidFill>
              <a:round/>
              <a:headEnd/>
              <a:tailEnd/>
            </a:ln>
          </p:spPr>
          <p:txBody>
            <a:bodyPr/>
            <a:lstStyle/>
            <a:p>
              <a:endParaRPr lang="zh-CN" altLang="en-US"/>
            </a:p>
          </p:txBody>
        </p:sp>
        <p:sp>
          <p:nvSpPr>
            <p:cNvPr id="44037" name="Freeform 1029"/>
            <p:cNvSpPr>
              <a:spLocks/>
            </p:cNvSpPr>
            <p:nvPr/>
          </p:nvSpPr>
          <p:spPr bwMode="auto">
            <a:xfrm>
              <a:off x="1056" y="1355"/>
              <a:ext cx="450" cy="113"/>
            </a:xfrm>
            <a:custGeom>
              <a:avLst/>
              <a:gdLst/>
              <a:ahLst/>
              <a:cxnLst>
                <a:cxn ang="0">
                  <a:pos x="0" y="57"/>
                </a:cxn>
                <a:cxn ang="0">
                  <a:pos x="3" y="48"/>
                </a:cxn>
                <a:cxn ang="0">
                  <a:pos x="12" y="39"/>
                </a:cxn>
                <a:cxn ang="0">
                  <a:pos x="25" y="32"/>
                </a:cxn>
                <a:cxn ang="0">
                  <a:pos x="43" y="24"/>
                </a:cxn>
                <a:cxn ang="0">
                  <a:pos x="66" y="17"/>
                </a:cxn>
                <a:cxn ang="0">
                  <a:pos x="93" y="11"/>
                </a:cxn>
                <a:cxn ang="0">
                  <a:pos x="123" y="6"/>
                </a:cxn>
                <a:cxn ang="0">
                  <a:pos x="156" y="3"/>
                </a:cxn>
                <a:cxn ang="0">
                  <a:pos x="190" y="2"/>
                </a:cxn>
                <a:cxn ang="0">
                  <a:pos x="225" y="0"/>
                </a:cxn>
                <a:cxn ang="0">
                  <a:pos x="261" y="2"/>
                </a:cxn>
                <a:cxn ang="0">
                  <a:pos x="295" y="3"/>
                </a:cxn>
                <a:cxn ang="0">
                  <a:pos x="327" y="6"/>
                </a:cxn>
                <a:cxn ang="0">
                  <a:pos x="358" y="11"/>
                </a:cxn>
                <a:cxn ang="0">
                  <a:pos x="384" y="17"/>
                </a:cxn>
                <a:cxn ang="0">
                  <a:pos x="408" y="24"/>
                </a:cxn>
                <a:cxn ang="0">
                  <a:pos x="426" y="32"/>
                </a:cxn>
                <a:cxn ang="0">
                  <a:pos x="439" y="39"/>
                </a:cxn>
                <a:cxn ang="0">
                  <a:pos x="448" y="48"/>
                </a:cxn>
                <a:cxn ang="0">
                  <a:pos x="450" y="57"/>
                </a:cxn>
                <a:cxn ang="0">
                  <a:pos x="448" y="65"/>
                </a:cxn>
                <a:cxn ang="0">
                  <a:pos x="439" y="74"/>
                </a:cxn>
                <a:cxn ang="0">
                  <a:pos x="426" y="83"/>
                </a:cxn>
                <a:cxn ang="0">
                  <a:pos x="408" y="90"/>
                </a:cxn>
                <a:cxn ang="0">
                  <a:pos x="384" y="96"/>
                </a:cxn>
                <a:cxn ang="0">
                  <a:pos x="358" y="102"/>
                </a:cxn>
                <a:cxn ang="0">
                  <a:pos x="327" y="107"/>
                </a:cxn>
                <a:cxn ang="0">
                  <a:pos x="295" y="110"/>
                </a:cxn>
                <a:cxn ang="0">
                  <a:pos x="261" y="113"/>
                </a:cxn>
                <a:cxn ang="0">
                  <a:pos x="225" y="113"/>
                </a:cxn>
                <a:cxn ang="0">
                  <a:pos x="190" y="113"/>
                </a:cxn>
                <a:cxn ang="0">
                  <a:pos x="156" y="110"/>
                </a:cxn>
                <a:cxn ang="0">
                  <a:pos x="123" y="107"/>
                </a:cxn>
                <a:cxn ang="0">
                  <a:pos x="93" y="102"/>
                </a:cxn>
                <a:cxn ang="0">
                  <a:pos x="66" y="96"/>
                </a:cxn>
                <a:cxn ang="0">
                  <a:pos x="43" y="90"/>
                </a:cxn>
                <a:cxn ang="0">
                  <a:pos x="25" y="83"/>
                </a:cxn>
                <a:cxn ang="0">
                  <a:pos x="12" y="74"/>
                </a:cxn>
                <a:cxn ang="0">
                  <a:pos x="3" y="65"/>
                </a:cxn>
                <a:cxn ang="0">
                  <a:pos x="0" y="57"/>
                </a:cxn>
              </a:cxnLst>
              <a:rect l="0" t="0" r="r" b="b"/>
              <a:pathLst>
                <a:path w="450" h="113">
                  <a:moveTo>
                    <a:pt x="0" y="57"/>
                  </a:moveTo>
                  <a:lnTo>
                    <a:pt x="3" y="48"/>
                  </a:lnTo>
                  <a:lnTo>
                    <a:pt x="12" y="39"/>
                  </a:lnTo>
                  <a:lnTo>
                    <a:pt x="25" y="32"/>
                  </a:lnTo>
                  <a:lnTo>
                    <a:pt x="43" y="24"/>
                  </a:lnTo>
                  <a:lnTo>
                    <a:pt x="66" y="17"/>
                  </a:lnTo>
                  <a:lnTo>
                    <a:pt x="93" y="11"/>
                  </a:lnTo>
                  <a:lnTo>
                    <a:pt x="123" y="6"/>
                  </a:lnTo>
                  <a:lnTo>
                    <a:pt x="156" y="3"/>
                  </a:lnTo>
                  <a:lnTo>
                    <a:pt x="190" y="2"/>
                  </a:lnTo>
                  <a:lnTo>
                    <a:pt x="225" y="0"/>
                  </a:lnTo>
                  <a:lnTo>
                    <a:pt x="261" y="2"/>
                  </a:lnTo>
                  <a:lnTo>
                    <a:pt x="295" y="3"/>
                  </a:lnTo>
                  <a:lnTo>
                    <a:pt x="327" y="6"/>
                  </a:lnTo>
                  <a:lnTo>
                    <a:pt x="358" y="11"/>
                  </a:lnTo>
                  <a:lnTo>
                    <a:pt x="384" y="17"/>
                  </a:lnTo>
                  <a:lnTo>
                    <a:pt x="408" y="24"/>
                  </a:lnTo>
                  <a:lnTo>
                    <a:pt x="426" y="32"/>
                  </a:lnTo>
                  <a:lnTo>
                    <a:pt x="439" y="39"/>
                  </a:lnTo>
                  <a:lnTo>
                    <a:pt x="448" y="48"/>
                  </a:lnTo>
                  <a:lnTo>
                    <a:pt x="450" y="57"/>
                  </a:lnTo>
                  <a:lnTo>
                    <a:pt x="448" y="65"/>
                  </a:lnTo>
                  <a:lnTo>
                    <a:pt x="439" y="74"/>
                  </a:lnTo>
                  <a:lnTo>
                    <a:pt x="426" y="83"/>
                  </a:lnTo>
                  <a:lnTo>
                    <a:pt x="408" y="90"/>
                  </a:lnTo>
                  <a:lnTo>
                    <a:pt x="384" y="96"/>
                  </a:lnTo>
                  <a:lnTo>
                    <a:pt x="358" y="102"/>
                  </a:lnTo>
                  <a:lnTo>
                    <a:pt x="327" y="107"/>
                  </a:lnTo>
                  <a:lnTo>
                    <a:pt x="295" y="110"/>
                  </a:lnTo>
                  <a:lnTo>
                    <a:pt x="261" y="113"/>
                  </a:lnTo>
                  <a:lnTo>
                    <a:pt x="225" y="113"/>
                  </a:lnTo>
                  <a:lnTo>
                    <a:pt x="190" y="113"/>
                  </a:lnTo>
                  <a:lnTo>
                    <a:pt x="156" y="110"/>
                  </a:lnTo>
                  <a:lnTo>
                    <a:pt x="123" y="107"/>
                  </a:lnTo>
                  <a:lnTo>
                    <a:pt x="93" y="102"/>
                  </a:lnTo>
                  <a:lnTo>
                    <a:pt x="66" y="96"/>
                  </a:lnTo>
                  <a:lnTo>
                    <a:pt x="43" y="90"/>
                  </a:lnTo>
                  <a:lnTo>
                    <a:pt x="25"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38" name="Rectangle 1030"/>
            <p:cNvSpPr>
              <a:spLocks noChangeArrowheads="1"/>
            </p:cNvSpPr>
            <p:nvPr/>
          </p:nvSpPr>
          <p:spPr bwMode="auto">
            <a:xfrm>
              <a:off x="1056" y="1187"/>
              <a:ext cx="450" cy="225"/>
            </a:xfrm>
            <a:prstGeom prst="rect">
              <a:avLst/>
            </a:prstGeom>
            <a:solidFill>
              <a:srgbClr val="FFFFFF"/>
            </a:solidFill>
            <a:ln w="6350">
              <a:solidFill>
                <a:srgbClr val="FFFFFF"/>
              </a:solidFill>
              <a:miter lim="800000"/>
              <a:headEnd/>
              <a:tailEnd/>
            </a:ln>
          </p:spPr>
          <p:txBody>
            <a:bodyPr/>
            <a:lstStyle/>
            <a:p>
              <a:endParaRPr lang="zh-CN" altLang="en-US"/>
            </a:p>
          </p:txBody>
        </p:sp>
        <p:sp>
          <p:nvSpPr>
            <p:cNvPr id="44039" name="Freeform 1031"/>
            <p:cNvSpPr>
              <a:spLocks/>
            </p:cNvSpPr>
            <p:nvPr/>
          </p:nvSpPr>
          <p:spPr bwMode="auto">
            <a:xfrm>
              <a:off x="1056" y="1130"/>
              <a:ext cx="450" cy="113"/>
            </a:xfrm>
            <a:custGeom>
              <a:avLst/>
              <a:gdLst/>
              <a:ahLst/>
              <a:cxnLst>
                <a:cxn ang="0">
                  <a:pos x="0" y="57"/>
                </a:cxn>
                <a:cxn ang="0">
                  <a:pos x="3" y="48"/>
                </a:cxn>
                <a:cxn ang="0">
                  <a:pos x="12" y="39"/>
                </a:cxn>
                <a:cxn ang="0">
                  <a:pos x="25" y="32"/>
                </a:cxn>
                <a:cxn ang="0">
                  <a:pos x="43" y="24"/>
                </a:cxn>
                <a:cxn ang="0">
                  <a:pos x="66" y="17"/>
                </a:cxn>
                <a:cxn ang="0">
                  <a:pos x="93" y="11"/>
                </a:cxn>
                <a:cxn ang="0">
                  <a:pos x="123" y="6"/>
                </a:cxn>
                <a:cxn ang="0">
                  <a:pos x="156" y="3"/>
                </a:cxn>
                <a:cxn ang="0">
                  <a:pos x="190" y="2"/>
                </a:cxn>
                <a:cxn ang="0">
                  <a:pos x="225" y="0"/>
                </a:cxn>
                <a:cxn ang="0">
                  <a:pos x="261" y="2"/>
                </a:cxn>
                <a:cxn ang="0">
                  <a:pos x="295" y="3"/>
                </a:cxn>
                <a:cxn ang="0">
                  <a:pos x="327" y="6"/>
                </a:cxn>
                <a:cxn ang="0">
                  <a:pos x="358" y="11"/>
                </a:cxn>
                <a:cxn ang="0">
                  <a:pos x="384" y="17"/>
                </a:cxn>
                <a:cxn ang="0">
                  <a:pos x="408" y="24"/>
                </a:cxn>
                <a:cxn ang="0">
                  <a:pos x="426" y="32"/>
                </a:cxn>
                <a:cxn ang="0">
                  <a:pos x="439" y="39"/>
                </a:cxn>
                <a:cxn ang="0">
                  <a:pos x="448" y="48"/>
                </a:cxn>
                <a:cxn ang="0">
                  <a:pos x="450" y="57"/>
                </a:cxn>
                <a:cxn ang="0">
                  <a:pos x="448" y="65"/>
                </a:cxn>
                <a:cxn ang="0">
                  <a:pos x="439" y="74"/>
                </a:cxn>
                <a:cxn ang="0">
                  <a:pos x="426" y="83"/>
                </a:cxn>
                <a:cxn ang="0">
                  <a:pos x="408" y="90"/>
                </a:cxn>
                <a:cxn ang="0">
                  <a:pos x="384" y="96"/>
                </a:cxn>
                <a:cxn ang="0">
                  <a:pos x="358" y="102"/>
                </a:cxn>
                <a:cxn ang="0">
                  <a:pos x="327" y="107"/>
                </a:cxn>
                <a:cxn ang="0">
                  <a:pos x="295" y="110"/>
                </a:cxn>
                <a:cxn ang="0">
                  <a:pos x="261" y="113"/>
                </a:cxn>
                <a:cxn ang="0">
                  <a:pos x="225" y="113"/>
                </a:cxn>
                <a:cxn ang="0">
                  <a:pos x="190" y="113"/>
                </a:cxn>
                <a:cxn ang="0">
                  <a:pos x="156" y="110"/>
                </a:cxn>
                <a:cxn ang="0">
                  <a:pos x="123" y="107"/>
                </a:cxn>
                <a:cxn ang="0">
                  <a:pos x="93" y="102"/>
                </a:cxn>
                <a:cxn ang="0">
                  <a:pos x="66" y="96"/>
                </a:cxn>
                <a:cxn ang="0">
                  <a:pos x="43" y="90"/>
                </a:cxn>
                <a:cxn ang="0">
                  <a:pos x="25" y="83"/>
                </a:cxn>
                <a:cxn ang="0">
                  <a:pos x="12" y="74"/>
                </a:cxn>
                <a:cxn ang="0">
                  <a:pos x="3" y="65"/>
                </a:cxn>
                <a:cxn ang="0">
                  <a:pos x="0" y="57"/>
                </a:cxn>
              </a:cxnLst>
              <a:rect l="0" t="0" r="r" b="b"/>
              <a:pathLst>
                <a:path w="450" h="113">
                  <a:moveTo>
                    <a:pt x="0" y="57"/>
                  </a:moveTo>
                  <a:lnTo>
                    <a:pt x="3" y="48"/>
                  </a:lnTo>
                  <a:lnTo>
                    <a:pt x="12" y="39"/>
                  </a:lnTo>
                  <a:lnTo>
                    <a:pt x="25" y="32"/>
                  </a:lnTo>
                  <a:lnTo>
                    <a:pt x="43" y="24"/>
                  </a:lnTo>
                  <a:lnTo>
                    <a:pt x="66" y="17"/>
                  </a:lnTo>
                  <a:lnTo>
                    <a:pt x="93" y="11"/>
                  </a:lnTo>
                  <a:lnTo>
                    <a:pt x="123" y="6"/>
                  </a:lnTo>
                  <a:lnTo>
                    <a:pt x="156" y="3"/>
                  </a:lnTo>
                  <a:lnTo>
                    <a:pt x="190" y="2"/>
                  </a:lnTo>
                  <a:lnTo>
                    <a:pt x="225" y="0"/>
                  </a:lnTo>
                  <a:lnTo>
                    <a:pt x="261" y="2"/>
                  </a:lnTo>
                  <a:lnTo>
                    <a:pt x="295" y="3"/>
                  </a:lnTo>
                  <a:lnTo>
                    <a:pt x="327" y="6"/>
                  </a:lnTo>
                  <a:lnTo>
                    <a:pt x="358" y="11"/>
                  </a:lnTo>
                  <a:lnTo>
                    <a:pt x="384" y="17"/>
                  </a:lnTo>
                  <a:lnTo>
                    <a:pt x="408" y="24"/>
                  </a:lnTo>
                  <a:lnTo>
                    <a:pt x="426" y="32"/>
                  </a:lnTo>
                  <a:lnTo>
                    <a:pt x="439" y="39"/>
                  </a:lnTo>
                  <a:lnTo>
                    <a:pt x="448" y="48"/>
                  </a:lnTo>
                  <a:lnTo>
                    <a:pt x="450" y="57"/>
                  </a:lnTo>
                  <a:lnTo>
                    <a:pt x="448" y="65"/>
                  </a:lnTo>
                  <a:lnTo>
                    <a:pt x="439" y="74"/>
                  </a:lnTo>
                  <a:lnTo>
                    <a:pt x="426" y="83"/>
                  </a:lnTo>
                  <a:lnTo>
                    <a:pt x="408" y="90"/>
                  </a:lnTo>
                  <a:lnTo>
                    <a:pt x="384" y="96"/>
                  </a:lnTo>
                  <a:lnTo>
                    <a:pt x="358" y="102"/>
                  </a:lnTo>
                  <a:lnTo>
                    <a:pt x="327" y="107"/>
                  </a:lnTo>
                  <a:lnTo>
                    <a:pt x="295" y="110"/>
                  </a:lnTo>
                  <a:lnTo>
                    <a:pt x="261" y="113"/>
                  </a:lnTo>
                  <a:lnTo>
                    <a:pt x="225" y="113"/>
                  </a:lnTo>
                  <a:lnTo>
                    <a:pt x="190" y="113"/>
                  </a:lnTo>
                  <a:lnTo>
                    <a:pt x="156" y="110"/>
                  </a:lnTo>
                  <a:lnTo>
                    <a:pt x="123" y="107"/>
                  </a:lnTo>
                  <a:lnTo>
                    <a:pt x="93" y="102"/>
                  </a:lnTo>
                  <a:lnTo>
                    <a:pt x="66" y="96"/>
                  </a:lnTo>
                  <a:lnTo>
                    <a:pt x="43" y="90"/>
                  </a:lnTo>
                  <a:lnTo>
                    <a:pt x="25"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40" name="Line 1032"/>
            <p:cNvSpPr>
              <a:spLocks noChangeShapeType="1"/>
            </p:cNvSpPr>
            <p:nvPr/>
          </p:nvSpPr>
          <p:spPr bwMode="auto">
            <a:xfrm>
              <a:off x="1056" y="1187"/>
              <a:ext cx="1" cy="225"/>
            </a:xfrm>
            <a:prstGeom prst="line">
              <a:avLst/>
            </a:prstGeom>
            <a:noFill/>
            <a:ln w="6350">
              <a:solidFill>
                <a:srgbClr val="000000"/>
              </a:solidFill>
              <a:round/>
              <a:headEnd/>
              <a:tailEnd/>
            </a:ln>
          </p:spPr>
          <p:txBody>
            <a:bodyPr/>
            <a:lstStyle/>
            <a:p>
              <a:endParaRPr lang="zh-CN" altLang="en-US"/>
            </a:p>
          </p:txBody>
        </p:sp>
        <p:sp>
          <p:nvSpPr>
            <p:cNvPr id="44041" name="Line 1033"/>
            <p:cNvSpPr>
              <a:spLocks noChangeShapeType="1"/>
            </p:cNvSpPr>
            <p:nvPr/>
          </p:nvSpPr>
          <p:spPr bwMode="auto">
            <a:xfrm>
              <a:off x="1506" y="1187"/>
              <a:ext cx="1" cy="225"/>
            </a:xfrm>
            <a:prstGeom prst="line">
              <a:avLst/>
            </a:prstGeom>
            <a:noFill/>
            <a:ln w="6350">
              <a:solidFill>
                <a:srgbClr val="000000"/>
              </a:solidFill>
              <a:round/>
              <a:headEnd/>
              <a:tailEnd/>
            </a:ln>
          </p:spPr>
          <p:txBody>
            <a:bodyPr/>
            <a:lstStyle/>
            <a:p>
              <a:endParaRPr lang="zh-CN" altLang="en-US"/>
            </a:p>
          </p:txBody>
        </p:sp>
        <p:sp>
          <p:nvSpPr>
            <p:cNvPr id="44042" name="Freeform 1034"/>
            <p:cNvSpPr>
              <a:spLocks/>
            </p:cNvSpPr>
            <p:nvPr/>
          </p:nvSpPr>
          <p:spPr bwMode="auto">
            <a:xfrm>
              <a:off x="3641" y="1355"/>
              <a:ext cx="450" cy="113"/>
            </a:xfrm>
            <a:custGeom>
              <a:avLst/>
              <a:gdLst/>
              <a:ahLst/>
              <a:cxnLst>
                <a:cxn ang="0">
                  <a:pos x="0" y="57"/>
                </a:cxn>
                <a:cxn ang="0">
                  <a:pos x="3" y="48"/>
                </a:cxn>
                <a:cxn ang="0">
                  <a:pos x="12" y="39"/>
                </a:cxn>
                <a:cxn ang="0">
                  <a:pos x="26" y="32"/>
                </a:cxn>
                <a:cxn ang="0">
                  <a:pos x="44" y="24"/>
                </a:cxn>
                <a:cxn ang="0">
                  <a:pos x="66" y="17"/>
                </a:cxn>
                <a:cxn ang="0">
                  <a:pos x="93" y="11"/>
                </a:cxn>
                <a:cxn ang="0">
                  <a:pos x="123" y="6"/>
                </a:cxn>
                <a:cxn ang="0">
                  <a:pos x="156" y="3"/>
                </a:cxn>
                <a:cxn ang="0">
                  <a:pos x="191" y="2"/>
                </a:cxn>
                <a:cxn ang="0">
                  <a:pos x="225" y="0"/>
                </a:cxn>
                <a:cxn ang="0">
                  <a:pos x="261" y="2"/>
                </a:cxn>
                <a:cxn ang="0">
                  <a:pos x="296" y="3"/>
                </a:cxn>
                <a:cxn ang="0">
                  <a:pos x="327" y="6"/>
                </a:cxn>
                <a:cxn ang="0">
                  <a:pos x="359" y="11"/>
                </a:cxn>
                <a:cxn ang="0">
                  <a:pos x="384" y="17"/>
                </a:cxn>
                <a:cxn ang="0">
                  <a:pos x="408" y="24"/>
                </a:cxn>
                <a:cxn ang="0">
                  <a:pos x="426" y="32"/>
                </a:cxn>
                <a:cxn ang="0">
                  <a:pos x="440" y="39"/>
                </a:cxn>
                <a:cxn ang="0">
                  <a:pos x="449" y="48"/>
                </a:cxn>
                <a:cxn ang="0">
                  <a:pos x="450" y="57"/>
                </a:cxn>
                <a:cxn ang="0">
                  <a:pos x="449" y="65"/>
                </a:cxn>
                <a:cxn ang="0">
                  <a:pos x="440" y="74"/>
                </a:cxn>
                <a:cxn ang="0">
                  <a:pos x="426" y="83"/>
                </a:cxn>
                <a:cxn ang="0">
                  <a:pos x="408" y="90"/>
                </a:cxn>
                <a:cxn ang="0">
                  <a:pos x="384" y="96"/>
                </a:cxn>
                <a:cxn ang="0">
                  <a:pos x="359" y="102"/>
                </a:cxn>
                <a:cxn ang="0">
                  <a:pos x="327" y="107"/>
                </a:cxn>
                <a:cxn ang="0">
                  <a:pos x="296" y="110"/>
                </a:cxn>
                <a:cxn ang="0">
                  <a:pos x="261" y="113"/>
                </a:cxn>
                <a:cxn ang="0">
                  <a:pos x="225" y="113"/>
                </a:cxn>
                <a:cxn ang="0">
                  <a:pos x="191" y="113"/>
                </a:cxn>
                <a:cxn ang="0">
                  <a:pos x="156" y="110"/>
                </a:cxn>
                <a:cxn ang="0">
                  <a:pos x="123" y="107"/>
                </a:cxn>
                <a:cxn ang="0">
                  <a:pos x="93" y="102"/>
                </a:cxn>
                <a:cxn ang="0">
                  <a:pos x="66" y="96"/>
                </a:cxn>
                <a:cxn ang="0">
                  <a:pos x="44" y="90"/>
                </a:cxn>
                <a:cxn ang="0">
                  <a:pos x="26" y="83"/>
                </a:cxn>
                <a:cxn ang="0">
                  <a:pos x="12" y="74"/>
                </a:cxn>
                <a:cxn ang="0">
                  <a:pos x="3" y="65"/>
                </a:cxn>
                <a:cxn ang="0">
                  <a:pos x="0" y="57"/>
                </a:cxn>
              </a:cxnLst>
              <a:rect l="0" t="0" r="r" b="b"/>
              <a:pathLst>
                <a:path w="450" h="113">
                  <a:moveTo>
                    <a:pt x="0" y="57"/>
                  </a:moveTo>
                  <a:lnTo>
                    <a:pt x="3" y="48"/>
                  </a:lnTo>
                  <a:lnTo>
                    <a:pt x="12" y="39"/>
                  </a:lnTo>
                  <a:lnTo>
                    <a:pt x="26" y="32"/>
                  </a:lnTo>
                  <a:lnTo>
                    <a:pt x="44" y="24"/>
                  </a:lnTo>
                  <a:lnTo>
                    <a:pt x="66" y="17"/>
                  </a:lnTo>
                  <a:lnTo>
                    <a:pt x="93" y="11"/>
                  </a:lnTo>
                  <a:lnTo>
                    <a:pt x="123" y="6"/>
                  </a:lnTo>
                  <a:lnTo>
                    <a:pt x="156" y="3"/>
                  </a:lnTo>
                  <a:lnTo>
                    <a:pt x="191" y="2"/>
                  </a:lnTo>
                  <a:lnTo>
                    <a:pt x="225" y="0"/>
                  </a:lnTo>
                  <a:lnTo>
                    <a:pt x="261" y="2"/>
                  </a:lnTo>
                  <a:lnTo>
                    <a:pt x="296" y="3"/>
                  </a:lnTo>
                  <a:lnTo>
                    <a:pt x="327" y="6"/>
                  </a:lnTo>
                  <a:lnTo>
                    <a:pt x="359" y="11"/>
                  </a:lnTo>
                  <a:lnTo>
                    <a:pt x="384" y="17"/>
                  </a:lnTo>
                  <a:lnTo>
                    <a:pt x="408" y="24"/>
                  </a:lnTo>
                  <a:lnTo>
                    <a:pt x="426" y="32"/>
                  </a:lnTo>
                  <a:lnTo>
                    <a:pt x="440" y="39"/>
                  </a:lnTo>
                  <a:lnTo>
                    <a:pt x="449" y="48"/>
                  </a:lnTo>
                  <a:lnTo>
                    <a:pt x="450" y="57"/>
                  </a:lnTo>
                  <a:lnTo>
                    <a:pt x="449" y="65"/>
                  </a:lnTo>
                  <a:lnTo>
                    <a:pt x="440" y="74"/>
                  </a:lnTo>
                  <a:lnTo>
                    <a:pt x="426" y="83"/>
                  </a:lnTo>
                  <a:lnTo>
                    <a:pt x="408" y="90"/>
                  </a:lnTo>
                  <a:lnTo>
                    <a:pt x="384" y="96"/>
                  </a:lnTo>
                  <a:lnTo>
                    <a:pt x="359" y="102"/>
                  </a:lnTo>
                  <a:lnTo>
                    <a:pt x="327" y="107"/>
                  </a:lnTo>
                  <a:lnTo>
                    <a:pt x="296" y="110"/>
                  </a:lnTo>
                  <a:lnTo>
                    <a:pt x="261" y="113"/>
                  </a:lnTo>
                  <a:lnTo>
                    <a:pt x="225" y="113"/>
                  </a:lnTo>
                  <a:lnTo>
                    <a:pt x="191" y="113"/>
                  </a:lnTo>
                  <a:lnTo>
                    <a:pt x="156" y="110"/>
                  </a:lnTo>
                  <a:lnTo>
                    <a:pt x="123" y="107"/>
                  </a:lnTo>
                  <a:lnTo>
                    <a:pt x="93" y="102"/>
                  </a:lnTo>
                  <a:lnTo>
                    <a:pt x="66" y="96"/>
                  </a:lnTo>
                  <a:lnTo>
                    <a:pt x="44" y="90"/>
                  </a:lnTo>
                  <a:lnTo>
                    <a:pt x="26"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43" name="Rectangle 1035"/>
            <p:cNvSpPr>
              <a:spLocks noChangeArrowheads="1"/>
            </p:cNvSpPr>
            <p:nvPr/>
          </p:nvSpPr>
          <p:spPr bwMode="auto">
            <a:xfrm>
              <a:off x="3641" y="1187"/>
              <a:ext cx="450" cy="225"/>
            </a:xfrm>
            <a:prstGeom prst="rect">
              <a:avLst/>
            </a:prstGeom>
            <a:solidFill>
              <a:srgbClr val="FFFFFF"/>
            </a:solidFill>
            <a:ln w="6350">
              <a:solidFill>
                <a:srgbClr val="FFFFFF"/>
              </a:solidFill>
              <a:miter lim="800000"/>
              <a:headEnd/>
              <a:tailEnd/>
            </a:ln>
          </p:spPr>
          <p:txBody>
            <a:bodyPr/>
            <a:lstStyle/>
            <a:p>
              <a:endParaRPr lang="zh-CN" altLang="en-US"/>
            </a:p>
          </p:txBody>
        </p:sp>
        <p:sp>
          <p:nvSpPr>
            <p:cNvPr id="44044" name="Freeform 1036"/>
            <p:cNvSpPr>
              <a:spLocks/>
            </p:cNvSpPr>
            <p:nvPr/>
          </p:nvSpPr>
          <p:spPr bwMode="auto">
            <a:xfrm>
              <a:off x="3641" y="1130"/>
              <a:ext cx="450" cy="113"/>
            </a:xfrm>
            <a:custGeom>
              <a:avLst/>
              <a:gdLst/>
              <a:ahLst/>
              <a:cxnLst>
                <a:cxn ang="0">
                  <a:pos x="0" y="57"/>
                </a:cxn>
                <a:cxn ang="0">
                  <a:pos x="3" y="48"/>
                </a:cxn>
                <a:cxn ang="0">
                  <a:pos x="12" y="39"/>
                </a:cxn>
                <a:cxn ang="0">
                  <a:pos x="26" y="32"/>
                </a:cxn>
                <a:cxn ang="0">
                  <a:pos x="44" y="24"/>
                </a:cxn>
                <a:cxn ang="0">
                  <a:pos x="66" y="17"/>
                </a:cxn>
                <a:cxn ang="0">
                  <a:pos x="93" y="11"/>
                </a:cxn>
                <a:cxn ang="0">
                  <a:pos x="123" y="6"/>
                </a:cxn>
                <a:cxn ang="0">
                  <a:pos x="156" y="3"/>
                </a:cxn>
                <a:cxn ang="0">
                  <a:pos x="191" y="2"/>
                </a:cxn>
                <a:cxn ang="0">
                  <a:pos x="225" y="0"/>
                </a:cxn>
                <a:cxn ang="0">
                  <a:pos x="261" y="2"/>
                </a:cxn>
                <a:cxn ang="0">
                  <a:pos x="296" y="3"/>
                </a:cxn>
                <a:cxn ang="0">
                  <a:pos x="327" y="6"/>
                </a:cxn>
                <a:cxn ang="0">
                  <a:pos x="359" y="11"/>
                </a:cxn>
                <a:cxn ang="0">
                  <a:pos x="384" y="17"/>
                </a:cxn>
                <a:cxn ang="0">
                  <a:pos x="408" y="24"/>
                </a:cxn>
                <a:cxn ang="0">
                  <a:pos x="426" y="32"/>
                </a:cxn>
                <a:cxn ang="0">
                  <a:pos x="440" y="39"/>
                </a:cxn>
                <a:cxn ang="0">
                  <a:pos x="449" y="48"/>
                </a:cxn>
                <a:cxn ang="0">
                  <a:pos x="450" y="57"/>
                </a:cxn>
                <a:cxn ang="0">
                  <a:pos x="449" y="65"/>
                </a:cxn>
                <a:cxn ang="0">
                  <a:pos x="440" y="74"/>
                </a:cxn>
                <a:cxn ang="0">
                  <a:pos x="426" y="83"/>
                </a:cxn>
                <a:cxn ang="0">
                  <a:pos x="408" y="90"/>
                </a:cxn>
                <a:cxn ang="0">
                  <a:pos x="384" y="96"/>
                </a:cxn>
                <a:cxn ang="0">
                  <a:pos x="359" y="102"/>
                </a:cxn>
                <a:cxn ang="0">
                  <a:pos x="327" y="107"/>
                </a:cxn>
                <a:cxn ang="0">
                  <a:pos x="296" y="110"/>
                </a:cxn>
                <a:cxn ang="0">
                  <a:pos x="261" y="113"/>
                </a:cxn>
                <a:cxn ang="0">
                  <a:pos x="225" y="113"/>
                </a:cxn>
                <a:cxn ang="0">
                  <a:pos x="191" y="113"/>
                </a:cxn>
                <a:cxn ang="0">
                  <a:pos x="156" y="110"/>
                </a:cxn>
                <a:cxn ang="0">
                  <a:pos x="123" y="107"/>
                </a:cxn>
                <a:cxn ang="0">
                  <a:pos x="93" y="102"/>
                </a:cxn>
                <a:cxn ang="0">
                  <a:pos x="66" y="96"/>
                </a:cxn>
                <a:cxn ang="0">
                  <a:pos x="44" y="90"/>
                </a:cxn>
                <a:cxn ang="0">
                  <a:pos x="26" y="83"/>
                </a:cxn>
                <a:cxn ang="0">
                  <a:pos x="12" y="74"/>
                </a:cxn>
                <a:cxn ang="0">
                  <a:pos x="3" y="65"/>
                </a:cxn>
                <a:cxn ang="0">
                  <a:pos x="0" y="57"/>
                </a:cxn>
              </a:cxnLst>
              <a:rect l="0" t="0" r="r" b="b"/>
              <a:pathLst>
                <a:path w="450" h="113">
                  <a:moveTo>
                    <a:pt x="0" y="57"/>
                  </a:moveTo>
                  <a:lnTo>
                    <a:pt x="3" y="48"/>
                  </a:lnTo>
                  <a:lnTo>
                    <a:pt x="12" y="39"/>
                  </a:lnTo>
                  <a:lnTo>
                    <a:pt x="26" y="32"/>
                  </a:lnTo>
                  <a:lnTo>
                    <a:pt x="44" y="24"/>
                  </a:lnTo>
                  <a:lnTo>
                    <a:pt x="66" y="17"/>
                  </a:lnTo>
                  <a:lnTo>
                    <a:pt x="93" y="11"/>
                  </a:lnTo>
                  <a:lnTo>
                    <a:pt x="123" y="6"/>
                  </a:lnTo>
                  <a:lnTo>
                    <a:pt x="156" y="3"/>
                  </a:lnTo>
                  <a:lnTo>
                    <a:pt x="191" y="2"/>
                  </a:lnTo>
                  <a:lnTo>
                    <a:pt x="225" y="0"/>
                  </a:lnTo>
                  <a:lnTo>
                    <a:pt x="261" y="2"/>
                  </a:lnTo>
                  <a:lnTo>
                    <a:pt x="296" y="3"/>
                  </a:lnTo>
                  <a:lnTo>
                    <a:pt x="327" y="6"/>
                  </a:lnTo>
                  <a:lnTo>
                    <a:pt x="359" y="11"/>
                  </a:lnTo>
                  <a:lnTo>
                    <a:pt x="384" y="17"/>
                  </a:lnTo>
                  <a:lnTo>
                    <a:pt x="408" y="24"/>
                  </a:lnTo>
                  <a:lnTo>
                    <a:pt x="426" y="32"/>
                  </a:lnTo>
                  <a:lnTo>
                    <a:pt x="440" y="39"/>
                  </a:lnTo>
                  <a:lnTo>
                    <a:pt x="449" y="48"/>
                  </a:lnTo>
                  <a:lnTo>
                    <a:pt x="450" y="57"/>
                  </a:lnTo>
                  <a:lnTo>
                    <a:pt x="449" y="65"/>
                  </a:lnTo>
                  <a:lnTo>
                    <a:pt x="440" y="74"/>
                  </a:lnTo>
                  <a:lnTo>
                    <a:pt x="426" y="83"/>
                  </a:lnTo>
                  <a:lnTo>
                    <a:pt x="408" y="90"/>
                  </a:lnTo>
                  <a:lnTo>
                    <a:pt x="384" y="96"/>
                  </a:lnTo>
                  <a:lnTo>
                    <a:pt x="359" y="102"/>
                  </a:lnTo>
                  <a:lnTo>
                    <a:pt x="327" y="107"/>
                  </a:lnTo>
                  <a:lnTo>
                    <a:pt x="296" y="110"/>
                  </a:lnTo>
                  <a:lnTo>
                    <a:pt x="261" y="113"/>
                  </a:lnTo>
                  <a:lnTo>
                    <a:pt x="225" y="113"/>
                  </a:lnTo>
                  <a:lnTo>
                    <a:pt x="191" y="113"/>
                  </a:lnTo>
                  <a:lnTo>
                    <a:pt x="156" y="110"/>
                  </a:lnTo>
                  <a:lnTo>
                    <a:pt x="123" y="107"/>
                  </a:lnTo>
                  <a:lnTo>
                    <a:pt x="93" y="102"/>
                  </a:lnTo>
                  <a:lnTo>
                    <a:pt x="66" y="96"/>
                  </a:lnTo>
                  <a:lnTo>
                    <a:pt x="44" y="90"/>
                  </a:lnTo>
                  <a:lnTo>
                    <a:pt x="26"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45" name="Line 1037"/>
            <p:cNvSpPr>
              <a:spLocks noChangeShapeType="1"/>
            </p:cNvSpPr>
            <p:nvPr/>
          </p:nvSpPr>
          <p:spPr bwMode="auto">
            <a:xfrm>
              <a:off x="3641" y="1187"/>
              <a:ext cx="1" cy="225"/>
            </a:xfrm>
            <a:prstGeom prst="line">
              <a:avLst/>
            </a:prstGeom>
            <a:noFill/>
            <a:ln w="6350">
              <a:solidFill>
                <a:srgbClr val="000000"/>
              </a:solidFill>
              <a:round/>
              <a:headEnd/>
              <a:tailEnd/>
            </a:ln>
          </p:spPr>
          <p:txBody>
            <a:bodyPr/>
            <a:lstStyle/>
            <a:p>
              <a:endParaRPr lang="zh-CN" altLang="en-US"/>
            </a:p>
          </p:txBody>
        </p:sp>
        <p:sp>
          <p:nvSpPr>
            <p:cNvPr id="44046" name="Line 1038"/>
            <p:cNvSpPr>
              <a:spLocks noChangeShapeType="1"/>
            </p:cNvSpPr>
            <p:nvPr/>
          </p:nvSpPr>
          <p:spPr bwMode="auto">
            <a:xfrm>
              <a:off x="4091" y="1187"/>
              <a:ext cx="1" cy="225"/>
            </a:xfrm>
            <a:prstGeom prst="line">
              <a:avLst/>
            </a:prstGeom>
            <a:noFill/>
            <a:ln w="6350">
              <a:solidFill>
                <a:srgbClr val="000000"/>
              </a:solidFill>
              <a:round/>
              <a:headEnd/>
              <a:tailEnd/>
            </a:ln>
          </p:spPr>
          <p:txBody>
            <a:bodyPr/>
            <a:lstStyle/>
            <a:p>
              <a:endParaRPr lang="zh-CN" altLang="en-US"/>
            </a:p>
          </p:txBody>
        </p:sp>
        <p:sp>
          <p:nvSpPr>
            <p:cNvPr id="44047" name="Freeform 1039"/>
            <p:cNvSpPr>
              <a:spLocks/>
            </p:cNvSpPr>
            <p:nvPr/>
          </p:nvSpPr>
          <p:spPr bwMode="auto">
            <a:xfrm>
              <a:off x="4316" y="1355"/>
              <a:ext cx="450" cy="113"/>
            </a:xfrm>
            <a:custGeom>
              <a:avLst/>
              <a:gdLst/>
              <a:ahLst/>
              <a:cxnLst>
                <a:cxn ang="0">
                  <a:pos x="0" y="57"/>
                </a:cxn>
                <a:cxn ang="0">
                  <a:pos x="3" y="48"/>
                </a:cxn>
                <a:cxn ang="0">
                  <a:pos x="12" y="39"/>
                </a:cxn>
                <a:cxn ang="0">
                  <a:pos x="25" y="32"/>
                </a:cxn>
                <a:cxn ang="0">
                  <a:pos x="43" y="24"/>
                </a:cxn>
                <a:cxn ang="0">
                  <a:pos x="66" y="17"/>
                </a:cxn>
                <a:cxn ang="0">
                  <a:pos x="93" y="11"/>
                </a:cxn>
                <a:cxn ang="0">
                  <a:pos x="123" y="6"/>
                </a:cxn>
                <a:cxn ang="0">
                  <a:pos x="156" y="3"/>
                </a:cxn>
                <a:cxn ang="0">
                  <a:pos x="190" y="2"/>
                </a:cxn>
                <a:cxn ang="0">
                  <a:pos x="225" y="0"/>
                </a:cxn>
                <a:cxn ang="0">
                  <a:pos x="261" y="2"/>
                </a:cxn>
                <a:cxn ang="0">
                  <a:pos x="295" y="3"/>
                </a:cxn>
                <a:cxn ang="0">
                  <a:pos x="327" y="6"/>
                </a:cxn>
                <a:cxn ang="0">
                  <a:pos x="358" y="11"/>
                </a:cxn>
                <a:cxn ang="0">
                  <a:pos x="384" y="17"/>
                </a:cxn>
                <a:cxn ang="0">
                  <a:pos x="408" y="24"/>
                </a:cxn>
                <a:cxn ang="0">
                  <a:pos x="426" y="32"/>
                </a:cxn>
                <a:cxn ang="0">
                  <a:pos x="439" y="39"/>
                </a:cxn>
                <a:cxn ang="0">
                  <a:pos x="448" y="48"/>
                </a:cxn>
                <a:cxn ang="0">
                  <a:pos x="450" y="57"/>
                </a:cxn>
                <a:cxn ang="0">
                  <a:pos x="448" y="65"/>
                </a:cxn>
                <a:cxn ang="0">
                  <a:pos x="439" y="74"/>
                </a:cxn>
                <a:cxn ang="0">
                  <a:pos x="426" y="83"/>
                </a:cxn>
                <a:cxn ang="0">
                  <a:pos x="408" y="90"/>
                </a:cxn>
                <a:cxn ang="0">
                  <a:pos x="384" y="96"/>
                </a:cxn>
                <a:cxn ang="0">
                  <a:pos x="358" y="102"/>
                </a:cxn>
                <a:cxn ang="0">
                  <a:pos x="327" y="107"/>
                </a:cxn>
                <a:cxn ang="0">
                  <a:pos x="295" y="110"/>
                </a:cxn>
                <a:cxn ang="0">
                  <a:pos x="261" y="113"/>
                </a:cxn>
                <a:cxn ang="0">
                  <a:pos x="225" y="113"/>
                </a:cxn>
                <a:cxn ang="0">
                  <a:pos x="190" y="113"/>
                </a:cxn>
                <a:cxn ang="0">
                  <a:pos x="156" y="110"/>
                </a:cxn>
                <a:cxn ang="0">
                  <a:pos x="123" y="107"/>
                </a:cxn>
                <a:cxn ang="0">
                  <a:pos x="93" y="102"/>
                </a:cxn>
                <a:cxn ang="0">
                  <a:pos x="66" y="96"/>
                </a:cxn>
                <a:cxn ang="0">
                  <a:pos x="43" y="90"/>
                </a:cxn>
                <a:cxn ang="0">
                  <a:pos x="25" y="83"/>
                </a:cxn>
                <a:cxn ang="0">
                  <a:pos x="12" y="74"/>
                </a:cxn>
                <a:cxn ang="0">
                  <a:pos x="3" y="65"/>
                </a:cxn>
                <a:cxn ang="0">
                  <a:pos x="0" y="57"/>
                </a:cxn>
              </a:cxnLst>
              <a:rect l="0" t="0" r="r" b="b"/>
              <a:pathLst>
                <a:path w="450" h="113">
                  <a:moveTo>
                    <a:pt x="0" y="57"/>
                  </a:moveTo>
                  <a:lnTo>
                    <a:pt x="3" y="48"/>
                  </a:lnTo>
                  <a:lnTo>
                    <a:pt x="12" y="39"/>
                  </a:lnTo>
                  <a:lnTo>
                    <a:pt x="25" y="32"/>
                  </a:lnTo>
                  <a:lnTo>
                    <a:pt x="43" y="24"/>
                  </a:lnTo>
                  <a:lnTo>
                    <a:pt x="66" y="17"/>
                  </a:lnTo>
                  <a:lnTo>
                    <a:pt x="93" y="11"/>
                  </a:lnTo>
                  <a:lnTo>
                    <a:pt x="123" y="6"/>
                  </a:lnTo>
                  <a:lnTo>
                    <a:pt x="156" y="3"/>
                  </a:lnTo>
                  <a:lnTo>
                    <a:pt x="190" y="2"/>
                  </a:lnTo>
                  <a:lnTo>
                    <a:pt x="225" y="0"/>
                  </a:lnTo>
                  <a:lnTo>
                    <a:pt x="261" y="2"/>
                  </a:lnTo>
                  <a:lnTo>
                    <a:pt x="295" y="3"/>
                  </a:lnTo>
                  <a:lnTo>
                    <a:pt x="327" y="6"/>
                  </a:lnTo>
                  <a:lnTo>
                    <a:pt x="358" y="11"/>
                  </a:lnTo>
                  <a:lnTo>
                    <a:pt x="384" y="17"/>
                  </a:lnTo>
                  <a:lnTo>
                    <a:pt x="408" y="24"/>
                  </a:lnTo>
                  <a:lnTo>
                    <a:pt x="426" y="32"/>
                  </a:lnTo>
                  <a:lnTo>
                    <a:pt x="439" y="39"/>
                  </a:lnTo>
                  <a:lnTo>
                    <a:pt x="448" y="48"/>
                  </a:lnTo>
                  <a:lnTo>
                    <a:pt x="450" y="57"/>
                  </a:lnTo>
                  <a:lnTo>
                    <a:pt x="448" y="65"/>
                  </a:lnTo>
                  <a:lnTo>
                    <a:pt x="439" y="74"/>
                  </a:lnTo>
                  <a:lnTo>
                    <a:pt x="426" y="83"/>
                  </a:lnTo>
                  <a:lnTo>
                    <a:pt x="408" y="90"/>
                  </a:lnTo>
                  <a:lnTo>
                    <a:pt x="384" y="96"/>
                  </a:lnTo>
                  <a:lnTo>
                    <a:pt x="358" y="102"/>
                  </a:lnTo>
                  <a:lnTo>
                    <a:pt x="327" y="107"/>
                  </a:lnTo>
                  <a:lnTo>
                    <a:pt x="295" y="110"/>
                  </a:lnTo>
                  <a:lnTo>
                    <a:pt x="261" y="113"/>
                  </a:lnTo>
                  <a:lnTo>
                    <a:pt x="225" y="113"/>
                  </a:lnTo>
                  <a:lnTo>
                    <a:pt x="190" y="113"/>
                  </a:lnTo>
                  <a:lnTo>
                    <a:pt x="156" y="110"/>
                  </a:lnTo>
                  <a:lnTo>
                    <a:pt x="123" y="107"/>
                  </a:lnTo>
                  <a:lnTo>
                    <a:pt x="93" y="102"/>
                  </a:lnTo>
                  <a:lnTo>
                    <a:pt x="66" y="96"/>
                  </a:lnTo>
                  <a:lnTo>
                    <a:pt x="43" y="90"/>
                  </a:lnTo>
                  <a:lnTo>
                    <a:pt x="25"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48" name="Rectangle 1040"/>
            <p:cNvSpPr>
              <a:spLocks noChangeArrowheads="1"/>
            </p:cNvSpPr>
            <p:nvPr/>
          </p:nvSpPr>
          <p:spPr bwMode="auto">
            <a:xfrm>
              <a:off x="4316" y="1187"/>
              <a:ext cx="450" cy="225"/>
            </a:xfrm>
            <a:prstGeom prst="rect">
              <a:avLst/>
            </a:prstGeom>
            <a:solidFill>
              <a:srgbClr val="FFFFFF"/>
            </a:solidFill>
            <a:ln w="6350">
              <a:solidFill>
                <a:srgbClr val="FFFFFF"/>
              </a:solidFill>
              <a:miter lim="800000"/>
              <a:headEnd/>
              <a:tailEnd/>
            </a:ln>
          </p:spPr>
          <p:txBody>
            <a:bodyPr/>
            <a:lstStyle/>
            <a:p>
              <a:endParaRPr lang="zh-CN" altLang="en-US"/>
            </a:p>
          </p:txBody>
        </p:sp>
        <p:sp>
          <p:nvSpPr>
            <p:cNvPr id="44049" name="Freeform 1041"/>
            <p:cNvSpPr>
              <a:spLocks/>
            </p:cNvSpPr>
            <p:nvPr/>
          </p:nvSpPr>
          <p:spPr bwMode="auto">
            <a:xfrm>
              <a:off x="4316" y="1130"/>
              <a:ext cx="450" cy="113"/>
            </a:xfrm>
            <a:custGeom>
              <a:avLst/>
              <a:gdLst/>
              <a:ahLst/>
              <a:cxnLst>
                <a:cxn ang="0">
                  <a:pos x="0" y="57"/>
                </a:cxn>
                <a:cxn ang="0">
                  <a:pos x="3" y="48"/>
                </a:cxn>
                <a:cxn ang="0">
                  <a:pos x="12" y="39"/>
                </a:cxn>
                <a:cxn ang="0">
                  <a:pos x="25" y="32"/>
                </a:cxn>
                <a:cxn ang="0">
                  <a:pos x="43" y="24"/>
                </a:cxn>
                <a:cxn ang="0">
                  <a:pos x="66" y="17"/>
                </a:cxn>
                <a:cxn ang="0">
                  <a:pos x="93" y="11"/>
                </a:cxn>
                <a:cxn ang="0">
                  <a:pos x="123" y="6"/>
                </a:cxn>
                <a:cxn ang="0">
                  <a:pos x="156" y="3"/>
                </a:cxn>
                <a:cxn ang="0">
                  <a:pos x="190" y="2"/>
                </a:cxn>
                <a:cxn ang="0">
                  <a:pos x="225" y="0"/>
                </a:cxn>
                <a:cxn ang="0">
                  <a:pos x="261" y="2"/>
                </a:cxn>
                <a:cxn ang="0">
                  <a:pos x="295" y="3"/>
                </a:cxn>
                <a:cxn ang="0">
                  <a:pos x="327" y="6"/>
                </a:cxn>
                <a:cxn ang="0">
                  <a:pos x="358" y="11"/>
                </a:cxn>
                <a:cxn ang="0">
                  <a:pos x="384" y="17"/>
                </a:cxn>
                <a:cxn ang="0">
                  <a:pos x="408" y="24"/>
                </a:cxn>
                <a:cxn ang="0">
                  <a:pos x="426" y="32"/>
                </a:cxn>
                <a:cxn ang="0">
                  <a:pos x="439" y="39"/>
                </a:cxn>
                <a:cxn ang="0">
                  <a:pos x="448" y="48"/>
                </a:cxn>
                <a:cxn ang="0">
                  <a:pos x="450" y="57"/>
                </a:cxn>
                <a:cxn ang="0">
                  <a:pos x="448" y="65"/>
                </a:cxn>
                <a:cxn ang="0">
                  <a:pos x="439" y="74"/>
                </a:cxn>
                <a:cxn ang="0">
                  <a:pos x="426" y="83"/>
                </a:cxn>
                <a:cxn ang="0">
                  <a:pos x="408" y="90"/>
                </a:cxn>
                <a:cxn ang="0">
                  <a:pos x="384" y="96"/>
                </a:cxn>
                <a:cxn ang="0">
                  <a:pos x="358" y="102"/>
                </a:cxn>
                <a:cxn ang="0">
                  <a:pos x="327" y="107"/>
                </a:cxn>
                <a:cxn ang="0">
                  <a:pos x="295" y="110"/>
                </a:cxn>
                <a:cxn ang="0">
                  <a:pos x="261" y="113"/>
                </a:cxn>
                <a:cxn ang="0">
                  <a:pos x="225" y="113"/>
                </a:cxn>
                <a:cxn ang="0">
                  <a:pos x="190" y="113"/>
                </a:cxn>
                <a:cxn ang="0">
                  <a:pos x="156" y="110"/>
                </a:cxn>
                <a:cxn ang="0">
                  <a:pos x="123" y="107"/>
                </a:cxn>
                <a:cxn ang="0">
                  <a:pos x="93" y="102"/>
                </a:cxn>
                <a:cxn ang="0">
                  <a:pos x="66" y="96"/>
                </a:cxn>
                <a:cxn ang="0">
                  <a:pos x="43" y="90"/>
                </a:cxn>
                <a:cxn ang="0">
                  <a:pos x="25" y="83"/>
                </a:cxn>
                <a:cxn ang="0">
                  <a:pos x="12" y="74"/>
                </a:cxn>
                <a:cxn ang="0">
                  <a:pos x="3" y="65"/>
                </a:cxn>
                <a:cxn ang="0">
                  <a:pos x="0" y="57"/>
                </a:cxn>
              </a:cxnLst>
              <a:rect l="0" t="0" r="r" b="b"/>
              <a:pathLst>
                <a:path w="450" h="113">
                  <a:moveTo>
                    <a:pt x="0" y="57"/>
                  </a:moveTo>
                  <a:lnTo>
                    <a:pt x="3" y="48"/>
                  </a:lnTo>
                  <a:lnTo>
                    <a:pt x="12" y="39"/>
                  </a:lnTo>
                  <a:lnTo>
                    <a:pt x="25" y="32"/>
                  </a:lnTo>
                  <a:lnTo>
                    <a:pt x="43" y="24"/>
                  </a:lnTo>
                  <a:lnTo>
                    <a:pt x="66" y="17"/>
                  </a:lnTo>
                  <a:lnTo>
                    <a:pt x="93" y="11"/>
                  </a:lnTo>
                  <a:lnTo>
                    <a:pt x="123" y="6"/>
                  </a:lnTo>
                  <a:lnTo>
                    <a:pt x="156" y="3"/>
                  </a:lnTo>
                  <a:lnTo>
                    <a:pt x="190" y="2"/>
                  </a:lnTo>
                  <a:lnTo>
                    <a:pt x="225" y="0"/>
                  </a:lnTo>
                  <a:lnTo>
                    <a:pt x="261" y="2"/>
                  </a:lnTo>
                  <a:lnTo>
                    <a:pt x="295" y="3"/>
                  </a:lnTo>
                  <a:lnTo>
                    <a:pt x="327" y="6"/>
                  </a:lnTo>
                  <a:lnTo>
                    <a:pt x="358" y="11"/>
                  </a:lnTo>
                  <a:lnTo>
                    <a:pt x="384" y="17"/>
                  </a:lnTo>
                  <a:lnTo>
                    <a:pt x="408" y="24"/>
                  </a:lnTo>
                  <a:lnTo>
                    <a:pt x="426" y="32"/>
                  </a:lnTo>
                  <a:lnTo>
                    <a:pt x="439" y="39"/>
                  </a:lnTo>
                  <a:lnTo>
                    <a:pt x="448" y="48"/>
                  </a:lnTo>
                  <a:lnTo>
                    <a:pt x="450" y="57"/>
                  </a:lnTo>
                  <a:lnTo>
                    <a:pt x="448" y="65"/>
                  </a:lnTo>
                  <a:lnTo>
                    <a:pt x="439" y="74"/>
                  </a:lnTo>
                  <a:lnTo>
                    <a:pt x="426" y="83"/>
                  </a:lnTo>
                  <a:lnTo>
                    <a:pt x="408" y="90"/>
                  </a:lnTo>
                  <a:lnTo>
                    <a:pt x="384" y="96"/>
                  </a:lnTo>
                  <a:lnTo>
                    <a:pt x="358" y="102"/>
                  </a:lnTo>
                  <a:lnTo>
                    <a:pt x="327" y="107"/>
                  </a:lnTo>
                  <a:lnTo>
                    <a:pt x="295" y="110"/>
                  </a:lnTo>
                  <a:lnTo>
                    <a:pt x="261" y="113"/>
                  </a:lnTo>
                  <a:lnTo>
                    <a:pt x="225" y="113"/>
                  </a:lnTo>
                  <a:lnTo>
                    <a:pt x="190" y="113"/>
                  </a:lnTo>
                  <a:lnTo>
                    <a:pt x="156" y="110"/>
                  </a:lnTo>
                  <a:lnTo>
                    <a:pt x="123" y="107"/>
                  </a:lnTo>
                  <a:lnTo>
                    <a:pt x="93" y="102"/>
                  </a:lnTo>
                  <a:lnTo>
                    <a:pt x="66" y="96"/>
                  </a:lnTo>
                  <a:lnTo>
                    <a:pt x="43" y="90"/>
                  </a:lnTo>
                  <a:lnTo>
                    <a:pt x="25"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50" name="Line 1042"/>
            <p:cNvSpPr>
              <a:spLocks noChangeShapeType="1"/>
            </p:cNvSpPr>
            <p:nvPr/>
          </p:nvSpPr>
          <p:spPr bwMode="auto">
            <a:xfrm>
              <a:off x="4316" y="1187"/>
              <a:ext cx="1" cy="225"/>
            </a:xfrm>
            <a:prstGeom prst="line">
              <a:avLst/>
            </a:prstGeom>
            <a:noFill/>
            <a:ln w="6350">
              <a:solidFill>
                <a:srgbClr val="000000"/>
              </a:solidFill>
              <a:round/>
              <a:headEnd/>
              <a:tailEnd/>
            </a:ln>
          </p:spPr>
          <p:txBody>
            <a:bodyPr/>
            <a:lstStyle/>
            <a:p>
              <a:endParaRPr lang="zh-CN" altLang="en-US"/>
            </a:p>
          </p:txBody>
        </p:sp>
        <p:sp>
          <p:nvSpPr>
            <p:cNvPr id="44051" name="Line 1043"/>
            <p:cNvSpPr>
              <a:spLocks noChangeShapeType="1"/>
            </p:cNvSpPr>
            <p:nvPr/>
          </p:nvSpPr>
          <p:spPr bwMode="auto">
            <a:xfrm>
              <a:off x="4766" y="1187"/>
              <a:ext cx="1" cy="225"/>
            </a:xfrm>
            <a:prstGeom prst="line">
              <a:avLst/>
            </a:prstGeom>
            <a:noFill/>
            <a:ln w="6350">
              <a:solidFill>
                <a:srgbClr val="000000"/>
              </a:solidFill>
              <a:round/>
              <a:headEnd/>
              <a:tailEnd/>
            </a:ln>
          </p:spPr>
          <p:txBody>
            <a:bodyPr/>
            <a:lstStyle/>
            <a:p>
              <a:endParaRPr lang="zh-CN" altLang="en-US"/>
            </a:p>
          </p:txBody>
        </p:sp>
        <p:sp>
          <p:nvSpPr>
            <p:cNvPr id="44052" name="Freeform 1044"/>
            <p:cNvSpPr>
              <a:spLocks/>
            </p:cNvSpPr>
            <p:nvPr/>
          </p:nvSpPr>
          <p:spPr bwMode="auto">
            <a:xfrm>
              <a:off x="4990" y="1355"/>
              <a:ext cx="450" cy="113"/>
            </a:xfrm>
            <a:custGeom>
              <a:avLst/>
              <a:gdLst/>
              <a:ahLst/>
              <a:cxnLst>
                <a:cxn ang="0">
                  <a:pos x="0" y="57"/>
                </a:cxn>
                <a:cxn ang="0">
                  <a:pos x="3" y="48"/>
                </a:cxn>
                <a:cxn ang="0">
                  <a:pos x="12" y="39"/>
                </a:cxn>
                <a:cxn ang="0">
                  <a:pos x="26" y="32"/>
                </a:cxn>
                <a:cxn ang="0">
                  <a:pos x="44" y="24"/>
                </a:cxn>
                <a:cxn ang="0">
                  <a:pos x="66" y="17"/>
                </a:cxn>
                <a:cxn ang="0">
                  <a:pos x="93" y="11"/>
                </a:cxn>
                <a:cxn ang="0">
                  <a:pos x="123" y="6"/>
                </a:cxn>
                <a:cxn ang="0">
                  <a:pos x="156" y="3"/>
                </a:cxn>
                <a:cxn ang="0">
                  <a:pos x="191" y="2"/>
                </a:cxn>
                <a:cxn ang="0">
                  <a:pos x="225" y="0"/>
                </a:cxn>
                <a:cxn ang="0">
                  <a:pos x="261" y="2"/>
                </a:cxn>
                <a:cxn ang="0">
                  <a:pos x="296" y="3"/>
                </a:cxn>
                <a:cxn ang="0">
                  <a:pos x="327" y="6"/>
                </a:cxn>
                <a:cxn ang="0">
                  <a:pos x="359" y="11"/>
                </a:cxn>
                <a:cxn ang="0">
                  <a:pos x="384" y="17"/>
                </a:cxn>
                <a:cxn ang="0">
                  <a:pos x="408" y="24"/>
                </a:cxn>
                <a:cxn ang="0">
                  <a:pos x="426" y="32"/>
                </a:cxn>
                <a:cxn ang="0">
                  <a:pos x="440" y="39"/>
                </a:cxn>
                <a:cxn ang="0">
                  <a:pos x="449" y="48"/>
                </a:cxn>
                <a:cxn ang="0">
                  <a:pos x="450" y="57"/>
                </a:cxn>
                <a:cxn ang="0">
                  <a:pos x="449" y="65"/>
                </a:cxn>
                <a:cxn ang="0">
                  <a:pos x="440" y="74"/>
                </a:cxn>
                <a:cxn ang="0">
                  <a:pos x="426" y="83"/>
                </a:cxn>
                <a:cxn ang="0">
                  <a:pos x="408" y="90"/>
                </a:cxn>
                <a:cxn ang="0">
                  <a:pos x="384" y="96"/>
                </a:cxn>
                <a:cxn ang="0">
                  <a:pos x="359" y="102"/>
                </a:cxn>
                <a:cxn ang="0">
                  <a:pos x="327" y="107"/>
                </a:cxn>
                <a:cxn ang="0">
                  <a:pos x="296" y="110"/>
                </a:cxn>
                <a:cxn ang="0">
                  <a:pos x="261" y="113"/>
                </a:cxn>
                <a:cxn ang="0">
                  <a:pos x="225" y="113"/>
                </a:cxn>
                <a:cxn ang="0">
                  <a:pos x="191" y="113"/>
                </a:cxn>
                <a:cxn ang="0">
                  <a:pos x="156" y="110"/>
                </a:cxn>
                <a:cxn ang="0">
                  <a:pos x="123" y="107"/>
                </a:cxn>
                <a:cxn ang="0">
                  <a:pos x="93" y="102"/>
                </a:cxn>
                <a:cxn ang="0">
                  <a:pos x="66" y="96"/>
                </a:cxn>
                <a:cxn ang="0">
                  <a:pos x="44" y="90"/>
                </a:cxn>
                <a:cxn ang="0">
                  <a:pos x="26" y="83"/>
                </a:cxn>
                <a:cxn ang="0">
                  <a:pos x="12" y="74"/>
                </a:cxn>
                <a:cxn ang="0">
                  <a:pos x="3" y="65"/>
                </a:cxn>
                <a:cxn ang="0">
                  <a:pos x="0" y="57"/>
                </a:cxn>
              </a:cxnLst>
              <a:rect l="0" t="0" r="r" b="b"/>
              <a:pathLst>
                <a:path w="450" h="113">
                  <a:moveTo>
                    <a:pt x="0" y="57"/>
                  </a:moveTo>
                  <a:lnTo>
                    <a:pt x="3" y="48"/>
                  </a:lnTo>
                  <a:lnTo>
                    <a:pt x="12" y="39"/>
                  </a:lnTo>
                  <a:lnTo>
                    <a:pt x="26" y="32"/>
                  </a:lnTo>
                  <a:lnTo>
                    <a:pt x="44" y="24"/>
                  </a:lnTo>
                  <a:lnTo>
                    <a:pt x="66" y="17"/>
                  </a:lnTo>
                  <a:lnTo>
                    <a:pt x="93" y="11"/>
                  </a:lnTo>
                  <a:lnTo>
                    <a:pt x="123" y="6"/>
                  </a:lnTo>
                  <a:lnTo>
                    <a:pt x="156" y="3"/>
                  </a:lnTo>
                  <a:lnTo>
                    <a:pt x="191" y="2"/>
                  </a:lnTo>
                  <a:lnTo>
                    <a:pt x="225" y="0"/>
                  </a:lnTo>
                  <a:lnTo>
                    <a:pt x="261" y="2"/>
                  </a:lnTo>
                  <a:lnTo>
                    <a:pt x="296" y="3"/>
                  </a:lnTo>
                  <a:lnTo>
                    <a:pt x="327" y="6"/>
                  </a:lnTo>
                  <a:lnTo>
                    <a:pt x="359" y="11"/>
                  </a:lnTo>
                  <a:lnTo>
                    <a:pt x="384" y="17"/>
                  </a:lnTo>
                  <a:lnTo>
                    <a:pt x="408" y="24"/>
                  </a:lnTo>
                  <a:lnTo>
                    <a:pt x="426" y="32"/>
                  </a:lnTo>
                  <a:lnTo>
                    <a:pt x="440" y="39"/>
                  </a:lnTo>
                  <a:lnTo>
                    <a:pt x="449" y="48"/>
                  </a:lnTo>
                  <a:lnTo>
                    <a:pt x="450" y="57"/>
                  </a:lnTo>
                  <a:lnTo>
                    <a:pt x="449" y="65"/>
                  </a:lnTo>
                  <a:lnTo>
                    <a:pt x="440" y="74"/>
                  </a:lnTo>
                  <a:lnTo>
                    <a:pt x="426" y="83"/>
                  </a:lnTo>
                  <a:lnTo>
                    <a:pt x="408" y="90"/>
                  </a:lnTo>
                  <a:lnTo>
                    <a:pt x="384" y="96"/>
                  </a:lnTo>
                  <a:lnTo>
                    <a:pt x="359" y="102"/>
                  </a:lnTo>
                  <a:lnTo>
                    <a:pt x="327" y="107"/>
                  </a:lnTo>
                  <a:lnTo>
                    <a:pt x="296" y="110"/>
                  </a:lnTo>
                  <a:lnTo>
                    <a:pt x="261" y="113"/>
                  </a:lnTo>
                  <a:lnTo>
                    <a:pt x="225" y="113"/>
                  </a:lnTo>
                  <a:lnTo>
                    <a:pt x="191" y="113"/>
                  </a:lnTo>
                  <a:lnTo>
                    <a:pt x="156" y="110"/>
                  </a:lnTo>
                  <a:lnTo>
                    <a:pt x="123" y="107"/>
                  </a:lnTo>
                  <a:lnTo>
                    <a:pt x="93" y="102"/>
                  </a:lnTo>
                  <a:lnTo>
                    <a:pt x="66" y="96"/>
                  </a:lnTo>
                  <a:lnTo>
                    <a:pt x="44" y="90"/>
                  </a:lnTo>
                  <a:lnTo>
                    <a:pt x="26"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53" name="Rectangle 1045"/>
            <p:cNvSpPr>
              <a:spLocks noChangeArrowheads="1"/>
            </p:cNvSpPr>
            <p:nvPr/>
          </p:nvSpPr>
          <p:spPr bwMode="auto">
            <a:xfrm>
              <a:off x="4990" y="1187"/>
              <a:ext cx="450" cy="225"/>
            </a:xfrm>
            <a:prstGeom prst="rect">
              <a:avLst/>
            </a:prstGeom>
            <a:solidFill>
              <a:srgbClr val="FFFFFF"/>
            </a:solidFill>
            <a:ln w="6350">
              <a:solidFill>
                <a:srgbClr val="FFFFFF"/>
              </a:solidFill>
              <a:miter lim="800000"/>
              <a:headEnd/>
              <a:tailEnd/>
            </a:ln>
          </p:spPr>
          <p:txBody>
            <a:bodyPr/>
            <a:lstStyle/>
            <a:p>
              <a:endParaRPr lang="zh-CN" altLang="en-US"/>
            </a:p>
          </p:txBody>
        </p:sp>
        <p:sp>
          <p:nvSpPr>
            <p:cNvPr id="44054" name="Freeform 1046"/>
            <p:cNvSpPr>
              <a:spLocks/>
            </p:cNvSpPr>
            <p:nvPr/>
          </p:nvSpPr>
          <p:spPr bwMode="auto">
            <a:xfrm>
              <a:off x="4990" y="1130"/>
              <a:ext cx="450" cy="113"/>
            </a:xfrm>
            <a:custGeom>
              <a:avLst/>
              <a:gdLst/>
              <a:ahLst/>
              <a:cxnLst>
                <a:cxn ang="0">
                  <a:pos x="0" y="57"/>
                </a:cxn>
                <a:cxn ang="0">
                  <a:pos x="3" y="48"/>
                </a:cxn>
                <a:cxn ang="0">
                  <a:pos x="12" y="39"/>
                </a:cxn>
                <a:cxn ang="0">
                  <a:pos x="26" y="32"/>
                </a:cxn>
                <a:cxn ang="0">
                  <a:pos x="44" y="24"/>
                </a:cxn>
                <a:cxn ang="0">
                  <a:pos x="66" y="17"/>
                </a:cxn>
                <a:cxn ang="0">
                  <a:pos x="93" y="11"/>
                </a:cxn>
                <a:cxn ang="0">
                  <a:pos x="123" y="6"/>
                </a:cxn>
                <a:cxn ang="0">
                  <a:pos x="156" y="3"/>
                </a:cxn>
                <a:cxn ang="0">
                  <a:pos x="191" y="2"/>
                </a:cxn>
                <a:cxn ang="0">
                  <a:pos x="225" y="0"/>
                </a:cxn>
                <a:cxn ang="0">
                  <a:pos x="261" y="2"/>
                </a:cxn>
                <a:cxn ang="0">
                  <a:pos x="296" y="3"/>
                </a:cxn>
                <a:cxn ang="0">
                  <a:pos x="327" y="6"/>
                </a:cxn>
                <a:cxn ang="0">
                  <a:pos x="359" y="11"/>
                </a:cxn>
                <a:cxn ang="0">
                  <a:pos x="384" y="17"/>
                </a:cxn>
                <a:cxn ang="0">
                  <a:pos x="408" y="24"/>
                </a:cxn>
                <a:cxn ang="0">
                  <a:pos x="426" y="32"/>
                </a:cxn>
                <a:cxn ang="0">
                  <a:pos x="440" y="39"/>
                </a:cxn>
                <a:cxn ang="0">
                  <a:pos x="449" y="48"/>
                </a:cxn>
                <a:cxn ang="0">
                  <a:pos x="450" y="57"/>
                </a:cxn>
                <a:cxn ang="0">
                  <a:pos x="449" y="65"/>
                </a:cxn>
                <a:cxn ang="0">
                  <a:pos x="440" y="74"/>
                </a:cxn>
                <a:cxn ang="0">
                  <a:pos x="426" y="83"/>
                </a:cxn>
                <a:cxn ang="0">
                  <a:pos x="408" y="90"/>
                </a:cxn>
                <a:cxn ang="0">
                  <a:pos x="384" y="96"/>
                </a:cxn>
                <a:cxn ang="0">
                  <a:pos x="359" y="102"/>
                </a:cxn>
                <a:cxn ang="0">
                  <a:pos x="327" y="107"/>
                </a:cxn>
                <a:cxn ang="0">
                  <a:pos x="296" y="110"/>
                </a:cxn>
                <a:cxn ang="0">
                  <a:pos x="261" y="113"/>
                </a:cxn>
                <a:cxn ang="0">
                  <a:pos x="225" y="113"/>
                </a:cxn>
                <a:cxn ang="0">
                  <a:pos x="191" y="113"/>
                </a:cxn>
                <a:cxn ang="0">
                  <a:pos x="156" y="110"/>
                </a:cxn>
                <a:cxn ang="0">
                  <a:pos x="123" y="107"/>
                </a:cxn>
                <a:cxn ang="0">
                  <a:pos x="93" y="102"/>
                </a:cxn>
                <a:cxn ang="0">
                  <a:pos x="66" y="96"/>
                </a:cxn>
                <a:cxn ang="0">
                  <a:pos x="44" y="90"/>
                </a:cxn>
                <a:cxn ang="0">
                  <a:pos x="26" y="83"/>
                </a:cxn>
                <a:cxn ang="0">
                  <a:pos x="12" y="74"/>
                </a:cxn>
                <a:cxn ang="0">
                  <a:pos x="3" y="65"/>
                </a:cxn>
                <a:cxn ang="0">
                  <a:pos x="0" y="57"/>
                </a:cxn>
              </a:cxnLst>
              <a:rect l="0" t="0" r="r" b="b"/>
              <a:pathLst>
                <a:path w="450" h="113">
                  <a:moveTo>
                    <a:pt x="0" y="57"/>
                  </a:moveTo>
                  <a:lnTo>
                    <a:pt x="3" y="48"/>
                  </a:lnTo>
                  <a:lnTo>
                    <a:pt x="12" y="39"/>
                  </a:lnTo>
                  <a:lnTo>
                    <a:pt x="26" y="32"/>
                  </a:lnTo>
                  <a:lnTo>
                    <a:pt x="44" y="24"/>
                  </a:lnTo>
                  <a:lnTo>
                    <a:pt x="66" y="17"/>
                  </a:lnTo>
                  <a:lnTo>
                    <a:pt x="93" y="11"/>
                  </a:lnTo>
                  <a:lnTo>
                    <a:pt x="123" y="6"/>
                  </a:lnTo>
                  <a:lnTo>
                    <a:pt x="156" y="3"/>
                  </a:lnTo>
                  <a:lnTo>
                    <a:pt x="191" y="2"/>
                  </a:lnTo>
                  <a:lnTo>
                    <a:pt x="225" y="0"/>
                  </a:lnTo>
                  <a:lnTo>
                    <a:pt x="261" y="2"/>
                  </a:lnTo>
                  <a:lnTo>
                    <a:pt x="296" y="3"/>
                  </a:lnTo>
                  <a:lnTo>
                    <a:pt x="327" y="6"/>
                  </a:lnTo>
                  <a:lnTo>
                    <a:pt x="359" y="11"/>
                  </a:lnTo>
                  <a:lnTo>
                    <a:pt x="384" y="17"/>
                  </a:lnTo>
                  <a:lnTo>
                    <a:pt x="408" y="24"/>
                  </a:lnTo>
                  <a:lnTo>
                    <a:pt x="426" y="32"/>
                  </a:lnTo>
                  <a:lnTo>
                    <a:pt x="440" y="39"/>
                  </a:lnTo>
                  <a:lnTo>
                    <a:pt x="449" y="48"/>
                  </a:lnTo>
                  <a:lnTo>
                    <a:pt x="450" y="57"/>
                  </a:lnTo>
                  <a:lnTo>
                    <a:pt x="449" y="65"/>
                  </a:lnTo>
                  <a:lnTo>
                    <a:pt x="440" y="74"/>
                  </a:lnTo>
                  <a:lnTo>
                    <a:pt x="426" y="83"/>
                  </a:lnTo>
                  <a:lnTo>
                    <a:pt x="408" y="90"/>
                  </a:lnTo>
                  <a:lnTo>
                    <a:pt x="384" y="96"/>
                  </a:lnTo>
                  <a:lnTo>
                    <a:pt x="359" y="102"/>
                  </a:lnTo>
                  <a:lnTo>
                    <a:pt x="327" y="107"/>
                  </a:lnTo>
                  <a:lnTo>
                    <a:pt x="296" y="110"/>
                  </a:lnTo>
                  <a:lnTo>
                    <a:pt x="261" y="113"/>
                  </a:lnTo>
                  <a:lnTo>
                    <a:pt x="225" y="113"/>
                  </a:lnTo>
                  <a:lnTo>
                    <a:pt x="191" y="113"/>
                  </a:lnTo>
                  <a:lnTo>
                    <a:pt x="156" y="110"/>
                  </a:lnTo>
                  <a:lnTo>
                    <a:pt x="123" y="107"/>
                  </a:lnTo>
                  <a:lnTo>
                    <a:pt x="93" y="102"/>
                  </a:lnTo>
                  <a:lnTo>
                    <a:pt x="66" y="96"/>
                  </a:lnTo>
                  <a:lnTo>
                    <a:pt x="44" y="90"/>
                  </a:lnTo>
                  <a:lnTo>
                    <a:pt x="26"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55" name="Line 1047"/>
            <p:cNvSpPr>
              <a:spLocks noChangeShapeType="1"/>
            </p:cNvSpPr>
            <p:nvPr/>
          </p:nvSpPr>
          <p:spPr bwMode="auto">
            <a:xfrm>
              <a:off x="4990" y="1187"/>
              <a:ext cx="1" cy="225"/>
            </a:xfrm>
            <a:prstGeom prst="line">
              <a:avLst/>
            </a:prstGeom>
            <a:noFill/>
            <a:ln w="6350">
              <a:solidFill>
                <a:srgbClr val="000000"/>
              </a:solidFill>
              <a:round/>
              <a:headEnd/>
              <a:tailEnd/>
            </a:ln>
          </p:spPr>
          <p:txBody>
            <a:bodyPr/>
            <a:lstStyle/>
            <a:p>
              <a:endParaRPr lang="zh-CN" altLang="en-US"/>
            </a:p>
          </p:txBody>
        </p:sp>
        <p:sp>
          <p:nvSpPr>
            <p:cNvPr id="44056" name="Line 1048"/>
            <p:cNvSpPr>
              <a:spLocks noChangeShapeType="1"/>
            </p:cNvSpPr>
            <p:nvPr/>
          </p:nvSpPr>
          <p:spPr bwMode="auto">
            <a:xfrm>
              <a:off x="5440" y="1187"/>
              <a:ext cx="1" cy="225"/>
            </a:xfrm>
            <a:prstGeom prst="line">
              <a:avLst/>
            </a:prstGeom>
            <a:noFill/>
            <a:ln w="6350">
              <a:solidFill>
                <a:srgbClr val="000000"/>
              </a:solidFill>
              <a:round/>
              <a:headEnd/>
              <a:tailEnd/>
            </a:ln>
          </p:spPr>
          <p:txBody>
            <a:bodyPr/>
            <a:lstStyle/>
            <a:p>
              <a:endParaRPr lang="zh-CN" altLang="en-US"/>
            </a:p>
          </p:txBody>
        </p:sp>
        <p:sp>
          <p:nvSpPr>
            <p:cNvPr id="44057" name="Freeform 1049"/>
            <p:cNvSpPr>
              <a:spLocks/>
            </p:cNvSpPr>
            <p:nvPr/>
          </p:nvSpPr>
          <p:spPr bwMode="auto">
            <a:xfrm>
              <a:off x="2068" y="2592"/>
              <a:ext cx="674" cy="562"/>
            </a:xfrm>
            <a:custGeom>
              <a:avLst/>
              <a:gdLst/>
              <a:ahLst/>
              <a:cxnLst>
                <a:cxn ang="0">
                  <a:pos x="562" y="562"/>
                </a:cxn>
                <a:cxn ang="0">
                  <a:pos x="587" y="559"/>
                </a:cxn>
                <a:cxn ang="0">
                  <a:pos x="611" y="552"/>
                </a:cxn>
                <a:cxn ang="0">
                  <a:pos x="632" y="538"/>
                </a:cxn>
                <a:cxn ang="0">
                  <a:pos x="650" y="520"/>
                </a:cxn>
                <a:cxn ang="0">
                  <a:pos x="664" y="499"/>
                </a:cxn>
                <a:cxn ang="0">
                  <a:pos x="671" y="475"/>
                </a:cxn>
                <a:cxn ang="0">
                  <a:pos x="674" y="450"/>
                </a:cxn>
                <a:cxn ang="0">
                  <a:pos x="674" y="112"/>
                </a:cxn>
                <a:cxn ang="0">
                  <a:pos x="671" y="87"/>
                </a:cxn>
                <a:cxn ang="0">
                  <a:pos x="664" y="64"/>
                </a:cxn>
                <a:cxn ang="0">
                  <a:pos x="650" y="42"/>
                </a:cxn>
                <a:cxn ang="0">
                  <a:pos x="632" y="24"/>
                </a:cxn>
                <a:cxn ang="0">
                  <a:pos x="611" y="10"/>
                </a:cxn>
                <a:cxn ang="0">
                  <a:pos x="587" y="3"/>
                </a:cxn>
                <a:cxn ang="0">
                  <a:pos x="562" y="0"/>
                </a:cxn>
                <a:cxn ang="0">
                  <a:pos x="112" y="0"/>
                </a:cxn>
                <a:cxn ang="0">
                  <a:pos x="88" y="3"/>
                </a:cxn>
                <a:cxn ang="0">
                  <a:pos x="64" y="10"/>
                </a:cxn>
                <a:cxn ang="0">
                  <a:pos x="43" y="24"/>
                </a:cxn>
                <a:cxn ang="0">
                  <a:pos x="25" y="42"/>
                </a:cxn>
                <a:cxn ang="0">
                  <a:pos x="12" y="64"/>
                </a:cxn>
                <a:cxn ang="0">
                  <a:pos x="3" y="87"/>
                </a:cxn>
                <a:cxn ang="0">
                  <a:pos x="0" y="112"/>
                </a:cxn>
                <a:cxn ang="0">
                  <a:pos x="0" y="450"/>
                </a:cxn>
                <a:cxn ang="0">
                  <a:pos x="3" y="475"/>
                </a:cxn>
                <a:cxn ang="0">
                  <a:pos x="12" y="499"/>
                </a:cxn>
                <a:cxn ang="0">
                  <a:pos x="25" y="520"/>
                </a:cxn>
                <a:cxn ang="0">
                  <a:pos x="43" y="538"/>
                </a:cxn>
                <a:cxn ang="0">
                  <a:pos x="64" y="552"/>
                </a:cxn>
                <a:cxn ang="0">
                  <a:pos x="88" y="559"/>
                </a:cxn>
                <a:cxn ang="0">
                  <a:pos x="112" y="562"/>
                </a:cxn>
                <a:cxn ang="0">
                  <a:pos x="562" y="562"/>
                </a:cxn>
              </a:cxnLst>
              <a:rect l="0" t="0" r="r" b="b"/>
              <a:pathLst>
                <a:path w="674" h="562">
                  <a:moveTo>
                    <a:pt x="562" y="562"/>
                  </a:moveTo>
                  <a:lnTo>
                    <a:pt x="587" y="559"/>
                  </a:lnTo>
                  <a:lnTo>
                    <a:pt x="611" y="552"/>
                  </a:lnTo>
                  <a:lnTo>
                    <a:pt x="632" y="538"/>
                  </a:lnTo>
                  <a:lnTo>
                    <a:pt x="650" y="520"/>
                  </a:lnTo>
                  <a:lnTo>
                    <a:pt x="664" y="499"/>
                  </a:lnTo>
                  <a:lnTo>
                    <a:pt x="671" y="475"/>
                  </a:lnTo>
                  <a:lnTo>
                    <a:pt x="674" y="450"/>
                  </a:lnTo>
                  <a:lnTo>
                    <a:pt x="674" y="112"/>
                  </a:lnTo>
                  <a:lnTo>
                    <a:pt x="671" y="87"/>
                  </a:lnTo>
                  <a:lnTo>
                    <a:pt x="664" y="64"/>
                  </a:lnTo>
                  <a:lnTo>
                    <a:pt x="650" y="42"/>
                  </a:lnTo>
                  <a:lnTo>
                    <a:pt x="632" y="24"/>
                  </a:lnTo>
                  <a:lnTo>
                    <a:pt x="611" y="10"/>
                  </a:lnTo>
                  <a:lnTo>
                    <a:pt x="587" y="3"/>
                  </a:lnTo>
                  <a:lnTo>
                    <a:pt x="562" y="0"/>
                  </a:lnTo>
                  <a:lnTo>
                    <a:pt x="112" y="0"/>
                  </a:lnTo>
                  <a:lnTo>
                    <a:pt x="88" y="3"/>
                  </a:lnTo>
                  <a:lnTo>
                    <a:pt x="64" y="10"/>
                  </a:lnTo>
                  <a:lnTo>
                    <a:pt x="43" y="24"/>
                  </a:lnTo>
                  <a:lnTo>
                    <a:pt x="25" y="42"/>
                  </a:lnTo>
                  <a:lnTo>
                    <a:pt x="12" y="64"/>
                  </a:lnTo>
                  <a:lnTo>
                    <a:pt x="3" y="87"/>
                  </a:lnTo>
                  <a:lnTo>
                    <a:pt x="0" y="112"/>
                  </a:lnTo>
                  <a:lnTo>
                    <a:pt x="0" y="450"/>
                  </a:lnTo>
                  <a:lnTo>
                    <a:pt x="3" y="475"/>
                  </a:lnTo>
                  <a:lnTo>
                    <a:pt x="12" y="499"/>
                  </a:lnTo>
                  <a:lnTo>
                    <a:pt x="25" y="520"/>
                  </a:lnTo>
                  <a:lnTo>
                    <a:pt x="43" y="538"/>
                  </a:lnTo>
                  <a:lnTo>
                    <a:pt x="64" y="552"/>
                  </a:lnTo>
                  <a:lnTo>
                    <a:pt x="88" y="559"/>
                  </a:lnTo>
                  <a:lnTo>
                    <a:pt x="112" y="562"/>
                  </a:lnTo>
                  <a:lnTo>
                    <a:pt x="562" y="562"/>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58" name="Rectangle 1050"/>
            <p:cNvSpPr>
              <a:spLocks noChangeArrowheads="1"/>
            </p:cNvSpPr>
            <p:nvPr/>
          </p:nvSpPr>
          <p:spPr bwMode="auto">
            <a:xfrm>
              <a:off x="2153" y="2805"/>
              <a:ext cx="448"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阵列管理</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059" name="Freeform 1051"/>
            <p:cNvSpPr>
              <a:spLocks/>
            </p:cNvSpPr>
            <p:nvPr/>
          </p:nvSpPr>
          <p:spPr bwMode="auto">
            <a:xfrm>
              <a:off x="2967" y="1917"/>
              <a:ext cx="450" cy="113"/>
            </a:xfrm>
            <a:custGeom>
              <a:avLst/>
              <a:gdLst/>
              <a:ahLst/>
              <a:cxnLst>
                <a:cxn ang="0">
                  <a:pos x="0" y="57"/>
                </a:cxn>
                <a:cxn ang="0">
                  <a:pos x="3" y="48"/>
                </a:cxn>
                <a:cxn ang="0">
                  <a:pos x="12" y="39"/>
                </a:cxn>
                <a:cxn ang="0">
                  <a:pos x="25" y="32"/>
                </a:cxn>
                <a:cxn ang="0">
                  <a:pos x="43" y="24"/>
                </a:cxn>
                <a:cxn ang="0">
                  <a:pos x="66" y="17"/>
                </a:cxn>
                <a:cxn ang="0">
                  <a:pos x="93" y="11"/>
                </a:cxn>
                <a:cxn ang="0">
                  <a:pos x="123" y="6"/>
                </a:cxn>
                <a:cxn ang="0">
                  <a:pos x="156" y="3"/>
                </a:cxn>
                <a:cxn ang="0">
                  <a:pos x="190" y="2"/>
                </a:cxn>
                <a:cxn ang="0">
                  <a:pos x="225" y="0"/>
                </a:cxn>
                <a:cxn ang="0">
                  <a:pos x="261" y="2"/>
                </a:cxn>
                <a:cxn ang="0">
                  <a:pos x="295" y="3"/>
                </a:cxn>
                <a:cxn ang="0">
                  <a:pos x="327" y="6"/>
                </a:cxn>
                <a:cxn ang="0">
                  <a:pos x="358" y="11"/>
                </a:cxn>
                <a:cxn ang="0">
                  <a:pos x="384" y="17"/>
                </a:cxn>
                <a:cxn ang="0">
                  <a:pos x="408" y="24"/>
                </a:cxn>
                <a:cxn ang="0">
                  <a:pos x="426" y="32"/>
                </a:cxn>
                <a:cxn ang="0">
                  <a:pos x="439" y="39"/>
                </a:cxn>
                <a:cxn ang="0">
                  <a:pos x="448" y="48"/>
                </a:cxn>
                <a:cxn ang="0">
                  <a:pos x="450" y="57"/>
                </a:cxn>
                <a:cxn ang="0">
                  <a:pos x="448" y="65"/>
                </a:cxn>
                <a:cxn ang="0">
                  <a:pos x="439" y="74"/>
                </a:cxn>
                <a:cxn ang="0">
                  <a:pos x="426" y="83"/>
                </a:cxn>
                <a:cxn ang="0">
                  <a:pos x="408" y="90"/>
                </a:cxn>
                <a:cxn ang="0">
                  <a:pos x="384" y="96"/>
                </a:cxn>
                <a:cxn ang="0">
                  <a:pos x="358" y="102"/>
                </a:cxn>
                <a:cxn ang="0">
                  <a:pos x="327" y="107"/>
                </a:cxn>
                <a:cxn ang="0">
                  <a:pos x="295" y="110"/>
                </a:cxn>
                <a:cxn ang="0">
                  <a:pos x="261" y="113"/>
                </a:cxn>
                <a:cxn ang="0">
                  <a:pos x="225" y="113"/>
                </a:cxn>
                <a:cxn ang="0">
                  <a:pos x="190" y="113"/>
                </a:cxn>
                <a:cxn ang="0">
                  <a:pos x="156" y="110"/>
                </a:cxn>
                <a:cxn ang="0">
                  <a:pos x="123" y="107"/>
                </a:cxn>
                <a:cxn ang="0">
                  <a:pos x="93" y="102"/>
                </a:cxn>
                <a:cxn ang="0">
                  <a:pos x="66" y="96"/>
                </a:cxn>
                <a:cxn ang="0">
                  <a:pos x="43" y="90"/>
                </a:cxn>
                <a:cxn ang="0">
                  <a:pos x="25" y="83"/>
                </a:cxn>
                <a:cxn ang="0">
                  <a:pos x="12" y="74"/>
                </a:cxn>
                <a:cxn ang="0">
                  <a:pos x="3" y="65"/>
                </a:cxn>
                <a:cxn ang="0">
                  <a:pos x="0" y="57"/>
                </a:cxn>
              </a:cxnLst>
              <a:rect l="0" t="0" r="r" b="b"/>
              <a:pathLst>
                <a:path w="450" h="113">
                  <a:moveTo>
                    <a:pt x="0" y="57"/>
                  </a:moveTo>
                  <a:lnTo>
                    <a:pt x="3" y="48"/>
                  </a:lnTo>
                  <a:lnTo>
                    <a:pt x="12" y="39"/>
                  </a:lnTo>
                  <a:lnTo>
                    <a:pt x="25" y="32"/>
                  </a:lnTo>
                  <a:lnTo>
                    <a:pt x="43" y="24"/>
                  </a:lnTo>
                  <a:lnTo>
                    <a:pt x="66" y="17"/>
                  </a:lnTo>
                  <a:lnTo>
                    <a:pt x="93" y="11"/>
                  </a:lnTo>
                  <a:lnTo>
                    <a:pt x="123" y="6"/>
                  </a:lnTo>
                  <a:lnTo>
                    <a:pt x="156" y="3"/>
                  </a:lnTo>
                  <a:lnTo>
                    <a:pt x="190" y="2"/>
                  </a:lnTo>
                  <a:lnTo>
                    <a:pt x="225" y="0"/>
                  </a:lnTo>
                  <a:lnTo>
                    <a:pt x="261" y="2"/>
                  </a:lnTo>
                  <a:lnTo>
                    <a:pt x="295" y="3"/>
                  </a:lnTo>
                  <a:lnTo>
                    <a:pt x="327" y="6"/>
                  </a:lnTo>
                  <a:lnTo>
                    <a:pt x="358" y="11"/>
                  </a:lnTo>
                  <a:lnTo>
                    <a:pt x="384" y="17"/>
                  </a:lnTo>
                  <a:lnTo>
                    <a:pt x="408" y="24"/>
                  </a:lnTo>
                  <a:lnTo>
                    <a:pt x="426" y="32"/>
                  </a:lnTo>
                  <a:lnTo>
                    <a:pt x="439" y="39"/>
                  </a:lnTo>
                  <a:lnTo>
                    <a:pt x="448" y="48"/>
                  </a:lnTo>
                  <a:lnTo>
                    <a:pt x="450" y="57"/>
                  </a:lnTo>
                  <a:lnTo>
                    <a:pt x="448" y="65"/>
                  </a:lnTo>
                  <a:lnTo>
                    <a:pt x="439" y="74"/>
                  </a:lnTo>
                  <a:lnTo>
                    <a:pt x="426" y="83"/>
                  </a:lnTo>
                  <a:lnTo>
                    <a:pt x="408" y="90"/>
                  </a:lnTo>
                  <a:lnTo>
                    <a:pt x="384" y="96"/>
                  </a:lnTo>
                  <a:lnTo>
                    <a:pt x="358" y="102"/>
                  </a:lnTo>
                  <a:lnTo>
                    <a:pt x="327" y="107"/>
                  </a:lnTo>
                  <a:lnTo>
                    <a:pt x="295" y="110"/>
                  </a:lnTo>
                  <a:lnTo>
                    <a:pt x="261" y="113"/>
                  </a:lnTo>
                  <a:lnTo>
                    <a:pt x="225" y="113"/>
                  </a:lnTo>
                  <a:lnTo>
                    <a:pt x="190" y="113"/>
                  </a:lnTo>
                  <a:lnTo>
                    <a:pt x="156" y="110"/>
                  </a:lnTo>
                  <a:lnTo>
                    <a:pt x="123" y="107"/>
                  </a:lnTo>
                  <a:lnTo>
                    <a:pt x="93" y="102"/>
                  </a:lnTo>
                  <a:lnTo>
                    <a:pt x="66" y="96"/>
                  </a:lnTo>
                  <a:lnTo>
                    <a:pt x="43" y="90"/>
                  </a:lnTo>
                  <a:lnTo>
                    <a:pt x="25"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60" name="Rectangle 1052"/>
            <p:cNvSpPr>
              <a:spLocks noChangeArrowheads="1"/>
            </p:cNvSpPr>
            <p:nvPr/>
          </p:nvSpPr>
          <p:spPr bwMode="auto">
            <a:xfrm>
              <a:off x="2967" y="1749"/>
              <a:ext cx="450" cy="225"/>
            </a:xfrm>
            <a:prstGeom prst="rect">
              <a:avLst/>
            </a:prstGeom>
            <a:solidFill>
              <a:srgbClr val="FFFFFF"/>
            </a:solidFill>
            <a:ln w="6350">
              <a:solidFill>
                <a:srgbClr val="FFFFFF"/>
              </a:solidFill>
              <a:miter lim="800000"/>
              <a:headEnd/>
              <a:tailEnd/>
            </a:ln>
          </p:spPr>
          <p:txBody>
            <a:bodyPr/>
            <a:lstStyle/>
            <a:p>
              <a:endParaRPr lang="zh-CN" altLang="en-US"/>
            </a:p>
          </p:txBody>
        </p:sp>
        <p:sp>
          <p:nvSpPr>
            <p:cNvPr id="44061" name="Freeform 1053"/>
            <p:cNvSpPr>
              <a:spLocks/>
            </p:cNvSpPr>
            <p:nvPr/>
          </p:nvSpPr>
          <p:spPr bwMode="auto">
            <a:xfrm>
              <a:off x="2967" y="1692"/>
              <a:ext cx="450" cy="113"/>
            </a:xfrm>
            <a:custGeom>
              <a:avLst/>
              <a:gdLst/>
              <a:ahLst/>
              <a:cxnLst>
                <a:cxn ang="0">
                  <a:pos x="0" y="57"/>
                </a:cxn>
                <a:cxn ang="0">
                  <a:pos x="3" y="48"/>
                </a:cxn>
                <a:cxn ang="0">
                  <a:pos x="12" y="39"/>
                </a:cxn>
                <a:cxn ang="0">
                  <a:pos x="25" y="32"/>
                </a:cxn>
                <a:cxn ang="0">
                  <a:pos x="43" y="24"/>
                </a:cxn>
                <a:cxn ang="0">
                  <a:pos x="66" y="17"/>
                </a:cxn>
                <a:cxn ang="0">
                  <a:pos x="93" y="11"/>
                </a:cxn>
                <a:cxn ang="0">
                  <a:pos x="123" y="6"/>
                </a:cxn>
                <a:cxn ang="0">
                  <a:pos x="156" y="3"/>
                </a:cxn>
                <a:cxn ang="0">
                  <a:pos x="190" y="2"/>
                </a:cxn>
                <a:cxn ang="0">
                  <a:pos x="225" y="0"/>
                </a:cxn>
                <a:cxn ang="0">
                  <a:pos x="261" y="2"/>
                </a:cxn>
                <a:cxn ang="0">
                  <a:pos x="295" y="3"/>
                </a:cxn>
                <a:cxn ang="0">
                  <a:pos x="327" y="6"/>
                </a:cxn>
                <a:cxn ang="0">
                  <a:pos x="358" y="11"/>
                </a:cxn>
                <a:cxn ang="0">
                  <a:pos x="384" y="17"/>
                </a:cxn>
                <a:cxn ang="0">
                  <a:pos x="408" y="24"/>
                </a:cxn>
                <a:cxn ang="0">
                  <a:pos x="426" y="32"/>
                </a:cxn>
                <a:cxn ang="0">
                  <a:pos x="439" y="39"/>
                </a:cxn>
                <a:cxn ang="0">
                  <a:pos x="448" y="48"/>
                </a:cxn>
                <a:cxn ang="0">
                  <a:pos x="450" y="57"/>
                </a:cxn>
                <a:cxn ang="0">
                  <a:pos x="448" y="65"/>
                </a:cxn>
                <a:cxn ang="0">
                  <a:pos x="439" y="74"/>
                </a:cxn>
                <a:cxn ang="0">
                  <a:pos x="426" y="83"/>
                </a:cxn>
                <a:cxn ang="0">
                  <a:pos x="408" y="90"/>
                </a:cxn>
                <a:cxn ang="0">
                  <a:pos x="384" y="96"/>
                </a:cxn>
                <a:cxn ang="0">
                  <a:pos x="358" y="102"/>
                </a:cxn>
                <a:cxn ang="0">
                  <a:pos x="327" y="107"/>
                </a:cxn>
                <a:cxn ang="0">
                  <a:pos x="295" y="110"/>
                </a:cxn>
                <a:cxn ang="0">
                  <a:pos x="261" y="113"/>
                </a:cxn>
                <a:cxn ang="0">
                  <a:pos x="225" y="113"/>
                </a:cxn>
                <a:cxn ang="0">
                  <a:pos x="190" y="113"/>
                </a:cxn>
                <a:cxn ang="0">
                  <a:pos x="156" y="110"/>
                </a:cxn>
                <a:cxn ang="0">
                  <a:pos x="123" y="107"/>
                </a:cxn>
                <a:cxn ang="0">
                  <a:pos x="93" y="102"/>
                </a:cxn>
                <a:cxn ang="0">
                  <a:pos x="66" y="96"/>
                </a:cxn>
                <a:cxn ang="0">
                  <a:pos x="43" y="90"/>
                </a:cxn>
                <a:cxn ang="0">
                  <a:pos x="25" y="83"/>
                </a:cxn>
                <a:cxn ang="0">
                  <a:pos x="12" y="74"/>
                </a:cxn>
                <a:cxn ang="0">
                  <a:pos x="3" y="65"/>
                </a:cxn>
                <a:cxn ang="0">
                  <a:pos x="0" y="57"/>
                </a:cxn>
              </a:cxnLst>
              <a:rect l="0" t="0" r="r" b="b"/>
              <a:pathLst>
                <a:path w="450" h="113">
                  <a:moveTo>
                    <a:pt x="0" y="57"/>
                  </a:moveTo>
                  <a:lnTo>
                    <a:pt x="3" y="48"/>
                  </a:lnTo>
                  <a:lnTo>
                    <a:pt x="12" y="39"/>
                  </a:lnTo>
                  <a:lnTo>
                    <a:pt x="25" y="32"/>
                  </a:lnTo>
                  <a:lnTo>
                    <a:pt x="43" y="24"/>
                  </a:lnTo>
                  <a:lnTo>
                    <a:pt x="66" y="17"/>
                  </a:lnTo>
                  <a:lnTo>
                    <a:pt x="93" y="11"/>
                  </a:lnTo>
                  <a:lnTo>
                    <a:pt x="123" y="6"/>
                  </a:lnTo>
                  <a:lnTo>
                    <a:pt x="156" y="3"/>
                  </a:lnTo>
                  <a:lnTo>
                    <a:pt x="190" y="2"/>
                  </a:lnTo>
                  <a:lnTo>
                    <a:pt x="225" y="0"/>
                  </a:lnTo>
                  <a:lnTo>
                    <a:pt x="261" y="2"/>
                  </a:lnTo>
                  <a:lnTo>
                    <a:pt x="295" y="3"/>
                  </a:lnTo>
                  <a:lnTo>
                    <a:pt x="327" y="6"/>
                  </a:lnTo>
                  <a:lnTo>
                    <a:pt x="358" y="11"/>
                  </a:lnTo>
                  <a:lnTo>
                    <a:pt x="384" y="17"/>
                  </a:lnTo>
                  <a:lnTo>
                    <a:pt x="408" y="24"/>
                  </a:lnTo>
                  <a:lnTo>
                    <a:pt x="426" y="32"/>
                  </a:lnTo>
                  <a:lnTo>
                    <a:pt x="439" y="39"/>
                  </a:lnTo>
                  <a:lnTo>
                    <a:pt x="448" y="48"/>
                  </a:lnTo>
                  <a:lnTo>
                    <a:pt x="450" y="57"/>
                  </a:lnTo>
                  <a:lnTo>
                    <a:pt x="448" y="65"/>
                  </a:lnTo>
                  <a:lnTo>
                    <a:pt x="439" y="74"/>
                  </a:lnTo>
                  <a:lnTo>
                    <a:pt x="426" y="83"/>
                  </a:lnTo>
                  <a:lnTo>
                    <a:pt x="408" y="90"/>
                  </a:lnTo>
                  <a:lnTo>
                    <a:pt x="384" y="96"/>
                  </a:lnTo>
                  <a:lnTo>
                    <a:pt x="358" y="102"/>
                  </a:lnTo>
                  <a:lnTo>
                    <a:pt x="327" y="107"/>
                  </a:lnTo>
                  <a:lnTo>
                    <a:pt x="295" y="110"/>
                  </a:lnTo>
                  <a:lnTo>
                    <a:pt x="261" y="113"/>
                  </a:lnTo>
                  <a:lnTo>
                    <a:pt x="225" y="113"/>
                  </a:lnTo>
                  <a:lnTo>
                    <a:pt x="190" y="113"/>
                  </a:lnTo>
                  <a:lnTo>
                    <a:pt x="156" y="110"/>
                  </a:lnTo>
                  <a:lnTo>
                    <a:pt x="123" y="107"/>
                  </a:lnTo>
                  <a:lnTo>
                    <a:pt x="93" y="102"/>
                  </a:lnTo>
                  <a:lnTo>
                    <a:pt x="66" y="96"/>
                  </a:lnTo>
                  <a:lnTo>
                    <a:pt x="43" y="90"/>
                  </a:lnTo>
                  <a:lnTo>
                    <a:pt x="25"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62" name="Line 1054"/>
            <p:cNvSpPr>
              <a:spLocks noChangeShapeType="1"/>
            </p:cNvSpPr>
            <p:nvPr/>
          </p:nvSpPr>
          <p:spPr bwMode="auto">
            <a:xfrm>
              <a:off x="2967" y="1749"/>
              <a:ext cx="1" cy="225"/>
            </a:xfrm>
            <a:prstGeom prst="line">
              <a:avLst/>
            </a:prstGeom>
            <a:noFill/>
            <a:ln w="6350">
              <a:solidFill>
                <a:srgbClr val="000000"/>
              </a:solidFill>
              <a:round/>
              <a:headEnd/>
              <a:tailEnd/>
            </a:ln>
          </p:spPr>
          <p:txBody>
            <a:bodyPr/>
            <a:lstStyle/>
            <a:p>
              <a:endParaRPr lang="zh-CN" altLang="en-US"/>
            </a:p>
          </p:txBody>
        </p:sp>
        <p:sp>
          <p:nvSpPr>
            <p:cNvPr id="44063" name="Line 1055"/>
            <p:cNvSpPr>
              <a:spLocks noChangeShapeType="1"/>
            </p:cNvSpPr>
            <p:nvPr/>
          </p:nvSpPr>
          <p:spPr bwMode="auto">
            <a:xfrm>
              <a:off x="3417" y="1749"/>
              <a:ext cx="1" cy="225"/>
            </a:xfrm>
            <a:prstGeom prst="line">
              <a:avLst/>
            </a:prstGeom>
            <a:noFill/>
            <a:ln w="6350">
              <a:solidFill>
                <a:srgbClr val="000000"/>
              </a:solidFill>
              <a:round/>
              <a:headEnd/>
              <a:tailEnd/>
            </a:ln>
          </p:spPr>
          <p:txBody>
            <a:bodyPr/>
            <a:lstStyle/>
            <a:p>
              <a:endParaRPr lang="zh-CN" altLang="en-US"/>
            </a:p>
          </p:txBody>
        </p:sp>
        <p:sp>
          <p:nvSpPr>
            <p:cNvPr id="44064" name="Freeform 1056"/>
            <p:cNvSpPr>
              <a:spLocks/>
            </p:cNvSpPr>
            <p:nvPr/>
          </p:nvSpPr>
          <p:spPr bwMode="auto">
            <a:xfrm>
              <a:off x="2967" y="1637"/>
              <a:ext cx="450" cy="112"/>
            </a:xfrm>
            <a:custGeom>
              <a:avLst/>
              <a:gdLst/>
              <a:ahLst/>
              <a:cxnLst>
                <a:cxn ang="0">
                  <a:pos x="0" y="55"/>
                </a:cxn>
                <a:cxn ang="0">
                  <a:pos x="3" y="46"/>
                </a:cxn>
                <a:cxn ang="0">
                  <a:pos x="12" y="37"/>
                </a:cxn>
                <a:cxn ang="0">
                  <a:pos x="25" y="30"/>
                </a:cxn>
                <a:cxn ang="0">
                  <a:pos x="43" y="22"/>
                </a:cxn>
                <a:cxn ang="0">
                  <a:pos x="66" y="16"/>
                </a:cxn>
                <a:cxn ang="0">
                  <a:pos x="93" y="11"/>
                </a:cxn>
                <a:cxn ang="0">
                  <a:pos x="123" y="6"/>
                </a:cxn>
                <a:cxn ang="0">
                  <a:pos x="156" y="2"/>
                </a:cxn>
                <a:cxn ang="0">
                  <a:pos x="190" y="0"/>
                </a:cxn>
                <a:cxn ang="0">
                  <a:pos x="225" y="0"/>
                </a:cxn>
                <a:cxn ang="0">
                  <a:pos x="261" y="0"/>
                </a:cxn>
                <a:cxn ang="0">
                  <a:pos x="295" y="2"/>
                </a:cxn>
                <a:cxn ang="0">
                  <a:pos x="327" y="6"/>
                </a:cxn>
                <a:cxn ang="0">
                  <a:pos x="358" y="11"/>
                </a:cxn>
                <a:cxn ang="0">
                  <a:pos x="384" y="16"/>
                </a:cxn>
                <a:cxn ang="0">
                  <a:pos x="408" y="22"/>
                </a:cxn>
                <a:cxn ang="0">
                  <a:pos x="426" y="30"/>
                </a:cxn>
                <a:cxn ang="0">
                  <a:pos x="439" y="37"/>
                </a:cxn>
                <a:cxn ang="0">
                  <a:pos x="448" y="46"/>
                </a:cxn>
                <a:cxn ang="0">
                  <a:pos x="450" y="55"/>
                </a:cxn>
                <a:cxn ang="0">
                  <a:pos x="448" y="64"/>
                </a:cxn>
                <a:cxn ang="0">
                  <a:pos x="439" y="73"/>
                </a:cxn>
                <a:cxn ang="0">
                  <a:pos x="426" y="81"/>
                </a:cxn>
                <a:cxn ang="0">
                  <a:pos x="408" y="88"/>
                </a:cxn>
                <a:cxn ang="0">
                  <a:pos x="384" y="96"/>
                </a:cxn>
                <a:cxn ang="0">
                  <a:pos x="358" y="100"/>
                </a:cxn>
                <a:cxn ang="0">
                  <a:pos x="327" y="105"/>
                </a:cxn>
                <a:cxn ang="0">
                  <a:pos x="295" y="109"/>
                </a:cxn>
                <a:cxn ang="0">
                  <a:pos x="261" y="111"/>
                </a:cxn>
                <a:cxn ang="0">
                  <a:pos x="225" y="112"/>
                </a:cxn>
                <a:cxn ang="0">
                  <a:pos x="190" y="111"/>
                </a:cxn>
                <a:cxn ang="0">
                  <a:pos x="156" y="109"/>
                </a:cxn>
                <a:cxn ang="0">
                  <a:pos x="123" y="105"/>
                </a:cxn>
                <a:cxn ang="0">
                  <a:pos x="93" y="100"/>
                </a:cxn>
                <a:cxn ang="0">
                  <a:pos x="66" y="96"/>
                </a:cxn>
                <a:cxn ang="0">
                  <a:pos x="43" y="88"/>
                </a:cxn>
                <a:cxn ang="0">
                  <a:pos x="25" y="81"/>
                </a:cxn>
                <a:cxn ang="0">
                  <a:pos x="12" y="73"/>
                </a:cxn>
                <a:cxn ang="0">
                  <a:pos x="3" y="64"/>
                </a:cxn>
                <a:cxn ang="0">
                  <a:pos x="0" y="55"/>
                </a:cxn>
              </a:cxnLst>
              <a:rect l="0" t="0" r="r" b="b"/>
              <a:pathLst>
                <a:path w="450" h="112">
                  <a:moveTo>
                    <a:pt x="0" y="55"/>
                  </a:moveTo>
                  <a:lnTo>
                    <a:pt x="3" y="46"/>
                  </a:lnTo>
                  <a:lnTo>
                    <a:pt x="12" y="37"/>
                  </a:lnTo>
                  <a:lnTo>
                    <a:pt x="25" y="30"/>
                  </a:lnTo>
                  <a:lnTo>
                    <a:pt x="43" y="22"/>
                  </a:lnTo>
                  <a:lnTo>
                    <a:pt x="66" y="16"/>
                  </a:lnTo>
                  <a:lnTo>
                    <a:pt x="93" y="11"/>
                  </a:lnTo>
                  <a:lnTo>
                    <a:pt x="123" y="6"/>
                  </a:lnTo>
                  <a:lnTo>
                    <a:pt x="156" y="2"/>
                  </a:lnTo>
                  <a:lnTo>
                    <a:pt x="190" y="0"/>
                  </a:lnTo>
                  <a:lnTo>
                    <a:pt x="225" y="0"/>
                  </a:lnTo>
                  <a:lnTo>
                    <a:pt x="261" y="0"/>
                  </a:lnTo>
                  <a:lnTo>
                    <a:pt x="295" y="2"/>
                  </a:lnTo>
                  <a:lnTo>
                    <a:pt x="327" y="6"/>
                  </a:lnTo>
                  <a:lnTo>
                    <a:pt x="358" y="11"/>
                  </a:lnTo>
                  <a:lnTo>
                    <a:pt x="384" y="16"/>
                  </a:lnTo>
                  <a:lnTo>
                    <a:pt x="408" y="22"/>
                  </a:lnTo>
                  <a:lnTo>
                    <a:pt x="426" y="30"/>
                  </a:lnTo>
                  <a:lnTo>
                    <a:pt x="439" y="37"/>
                  </a:lnTo>
                  <a:lnTo>
                    <a:pt x="448" y="46"/>
                  </a:lnTo>
                  <a:lnTo>
                    <a:pt x="450" y="55"/>
                  </a:lnTo>
                  <a:lnTo>
                    <a:pt x="448" y="64"/>
                  </a:lnTo>
                  <a:lnTo>
                    <a:pt x="439" y="73"/>
                  </a:lnTo>
                  <a:lnTo>
                    <a:pt x="426" y="81"/>
                  </a:lnTo>
                  <a:lnTo>
                    <a:pt x="408" y="88"/>
                  </a:lnTo>
                  <a:lnTo>
                    <a:pt x="384" y="96"/>
                  </a:lnTo>
                  <a:lnTo>
                    <a:pt x="358" y="100"/>
                  </a:lnTo>
                  <a:lnTo>
                    <a:pt x="327" y="105"/>
                  </a:lnTo>
                  <a:lnTo>
                    <a:pt x="295" y="109"/>
                  </a:lnTo>
                  <a:lnTo>
                    <a:pt x="261" y="111"/>
                  </a:lnTo>
                  <a:lnTo>
                    <a:pt x="225" y="112"/>
                  </a:lnTo>
                  <a:lnTo>
                    <a:pt x="190" y="111"/>
                  </a:lnTo>
                  <a:lnTo>
                    <a:pt x="156" y="109"/>
                  </a:lnTo>
                  <a:lnTo>
                    <a:pt x="123" y="105"/>
                  </a:lnTo>
                  <a:lnTo>
                    <a:pt x="93" y="100"/>
                  </a:lnTo>
                  <a:lnTo>
                    <a:pt x="66" y="96"/>
                  </a:lnTo>
                  <a:lnTo>
                    <a:pt x="43" y="88"/>
                  </a:lnTo>
                  <a:lnTo>
                    <a:pt x="25" y="81"/>
                  </a:lnTo>
                  <a:lnTo>
                    <a:pt x="12" y="73"/>
                  </a:lnTo>
                  <a:lnTo>
                    <a:pt x="3" y="64"/>
                  </a:lnTo>
                  <a:lnTo>
                    <a:pt x="0" y="55"/>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65" name="Rectangle 1057"/>
            <p:cNvSpPr>
              <a:spLocks noChangeArrowheads="1"/>
            </p:cNvSpPr>
            <p:nvPr/>
          </p:nvSpPr>
          <p:spPr bwMode="auto">
            <a:xfrm>
              <a:off x="2967" y="1468"/>
              <a:ext cx="450" cy="224"/>
            </a:xfrm>
            <a:prstGeom prst="rect">
              <a:avLst/>
            </a:prstGeom>
            <a:solidFill>
              <a:srgbClr val="FFFFFF"/>
            </a:solidFill>
            <a:ln w="6350">
              <a:solidFill>
                <a:srgbClr val="FFFFFF"/>
              </a:solidFill>
              <a:miter lim="800000"/>
              <a:headEnd/>
              <a:tailEnd/>
            </a:ln>
          </p:spPr>
          <p:txBody>
            <a:bodyPr/>
            <a:lstStyle/>
            <a:p>
              <a:endParaRPr lang="zh-CN" altLang="en-US"/>
            </a:p>
          </p:txBody>
        </p:sp>
        <p:sp>
          <p:nvSpPr>
            <p:cNvPr id="44066" name="Freeform 1058"/>
            <p:cNvSpPr>
              <a:spLocks/>
            </p:cNvSpPr>
            <p:nvPr/>
          </p:nvSpPr>
          <p:spPr bwMode="auto">
            <a:xfrm>
              <a:off x="2967" y="1412"/>
              <a:ext cx="450" cy="113"/>
            </a:xfrm>
            <a:custGeom>
              <a:avLst/>
              <a:gdLst/>
              <a:ahLst/>
              <a:cxnLst>
                <a:cxn ang="0">
                  <a:pos x="0" y="56"/>
                </a:cxn>
                <a:cxn ang="0">
                  <a:pos x="3" y="47"/>
                </a:cxn>
                <a:cxn ang="0">
                  <a:pos x="12" y="38"/>
                </a:cxn>
                <a:cxn ang="0">
                  <a:pos x="25" y="30"/>
                </a:cxn>
                <a:cxn ang="0">
                  <a:pos x="43" y="23"/>
                </a:cxn>
                <a:cxn ang="0">
                  <a:pos x="66" y="17"/>
                </a:cxn>
                <a:cxn ang="0">
                  <a:pos x="93" y="11"/>
                </a:cxn>
                <a:cxn ang="0">
                  <a:pos x="123" y="6"/>
                </a:cxn>
                <a:cxn ang="0">
                  <a:pos x="156" y="2"/>
                </a:cxn>
                <a:cxn ang="0">
                  <a:pos x="190" y="0"/>
                </a:cxn>
                <a:cxn ang="0">
                  <a:pos x="225" y="0"/>
                </a:cxn>
                <a:cxn ang="0">
                  <a:pos x="261" y="0"/>
                </a:cxn>
                <a:cxn ang="0">
                  <a:pos x="295" y="2"/>
                </a:cxn>
                <a:cxn ang="0">
                  <a:pos x="327" y="6"/>
                </a:cxn>
                <a:cxn ang="0">
                  <a:pos x="358" y="11"/>
                </a:cxn>
                <a:cxn ang="0">
                  <a:pos x="384" y="17"/>
                </a:cxn>
                <a:cxn ang="0">
                  <a:pos x="408" y="23"/>
                </a:cxn>
                <a:cxn ang="0">
                  <a:pos x="426" y="30"/>
                </a:cxn>
                <a:cxn ang="0">
                  <a:pos x="439" y="38"/>
                </a:cxn>
                <a:cxn ang="0">
                  <a:pos x="448" y="47"/>
                </a:cxn>
                <a:cxn ang="0">
                  <a:pos x="450" y="56"/>
                </a:cxn>
                <a:cxn ang="0">
                  <a:pos x="448" y="65"/>
                </a:cxn>
                <a:cxn ang="0">
                  <a:pos x="439" y="74"/>
                </a:cxn>
                <a:cxn ang="0">
                  <a:pos x="426" y="81"/>
                </a:cxn>
                <a:cxn ang="0">
                  <a:pos x="408" y="89"/>
                </a:cxn>
                <a:cxn ang="0">
                  <a:pos x="384" y="96"/>
                </a:cxn>
                <a:cxn ang="0">
                  <a:pos x="358" y="101"/>
                </a:cxn>
                <a:cxn ang="0">
                  <a:pos x="327" y="105"/>
                </a:cxn>
                <a:cxn ang="0">
                  <a:pos x="295" y="110"/>
                </a:cxn>
                <a:cxn ang="0">
                  <a:pos x="261" y="111"/>
                </a:cxn>
                <a:cxn ang="0">
                  <a:pos x="225" y="113"/>
                </a:cxn>
                <a:cxn ang="0">
                  <a:pos x="190" y="111"/>
                </a:cxn>
                <a:cxn ang="0">
                  <a:pos x="156" y="110"/>
                </a:cxn>
                <a:cxn ang="0">
                  <a:pos x="123" y="105"/>
                </a:cxn>
                <a:cxn ang="0">
                  <a:pos x="93" y="101"/>
                </a:cxn>
                <a:cxn ang="0">
                  <a:pos x="66" y="96"/>
                </a:cxn>
                <a:cxn ang="0">
                  <a:pos x="43" y="89"/>
                </a:cxn>
                <a:cxn ang="0">
                  <a:pos x="25" y="81"/>
                </a:cxn>
                <a:cxn ang="0">
                  <a:pos x="12" y="74"/>
                </a:cxn>
                <a:cxn ang="0">
                  <a:pos x="3" y="65"/>
                </a:cxn>
                <a:cxn ang="0">
                  <a:pos x="0" y="56"/>
                </a:cxn>
              </a:cxnLst>
              <a:rect l="0" t="0" r="r" b="b"/>
              <a:pathLst>
                <a:path w="450" h="113">
                  <a:moveTo>
                    <a:pt x="0" y="56"/>
                  </a:moveTo>
                  <a:lnTo>
                    <a:pt x="3" y="47"/>
                  </a:lnTo>
                  <a:lnTo>
                    <a:pt x="12" y="38"/>
                  </a:lnTo>
                  <a:lnTo>
                    <a:pt x="25" y="30"/>
                  </a:lnTo>
                  <a:lnTo>
                    <a:pt x="43" y="23"/>
                  </a:lnTo>
                  <a:lnTo>
                    <a:pt x="66" y="17"/>
                  </a:lnTo>
                  <a:lnTo>
                    <a:pt x="93" y="11"/>
                  </a:lnTo>
                  <a:lnTo>
                    <a:pt x="123" y="6"/>
                  </a:lnTo>
                  <a:lnTo>
                    <a:pt x="156" y="2"/>
                  </a:lnTo>
                  <a:lnTo>
                    <a:pt x="190" y="0"/>
                  </a:lnTo>
                  <a:lnTo>
                    <a:pt x="225" y="0"/>
                  </a:lnTo>
                  <a:lnTo>
                    <a:pt x="261" y="0"/>
                  </a:lnTo>
                  <a:lnTo>
                    <a:pt x="295" y="2"/>
                  </a:lnTo>
                  <a:lnTo>
                    <a:pt x="327" y="6"/>
                  </a:lnTo>
                  <a:lnTo>
                    <a:pt x="358" y="11"/>
                  </a:lnTo>
                  <a:lnTo>
                    <a:pt x="384" y="17"/>
                  </a:lnTo>
                  <a:lnTo>
                    <a:pt x="408" y="23"/>
                  </a:lnTo>
                  <a:lnTo>
                    <a:pt x="426" y="30"/>
                  </a:lnTo>
                  <a:lnTo>
                    <a:pt x="439" y="38"/>
                  </a:lnTo>
                  <a:lnTo>
                    <a:pt x="448" y="47"/>
                  </a:lnTo>
                  <a:lnTo>
                    <a:pt x="450" y="56"/>
                  </a:lnTo>
                  <a:lnTo>
                    <a:pt x="448" y="65"/>
                  </a:lnTo>
                  <a:lnTo>
                    <a:pt x="439" y="74"/>
                  </a:lnTo>
                  <a:lnTo>
                    <a:pt x="426" y="81"/>
                  </a:lnTo>
                  <a:lnTo>
                    <a:pt x="408" y="89"/>
                  </a:lnTo>
                  <a:lnTo>
                    <a:pt x="384" y="96"/>
                  </a:lnTo>
                  <a:lnTo>
                    <a:pt x="358" y="101"/>
                  </a:lnTo>
                  <a:lnTo>
                    <a:pt x="327" y="105"/>
                  </a:lnTo>
                  <a:lnTo>
                    <a:pt x="295" y="110"/>
                  </a:lnTo>
                  <a:lnTo>
                    <a:pt x="261" y="111"/>
                  </a:lnTo>
                  <a:lnTo>
                    <a:pt x="225" y="113"/>
                  </a:lnTo>
                  <a:lnTo>
                    <a:pt x="190" y="111"/>
                  </a:lnTo>
                  <a:lnTo>
                    <a:pt x="156" y="110"/>
                  </a:lnTo>
                  <a:lnTo>
                    <a:pt x="123" y="105"/>
                  </a:lnTo>
                  <a:lnTo>
                    <a:pt x="93" y="101"/>
                  </a:lnTo>
                  <a:lnTo>
                    <a:pt x="66" y="96"/>
                  </a:lnTo>
                  <a:lnTo>
                    <a:pt x="43" y="89"/>
                  </a:lnTo>
                  <a:lnTo>
                    <a:pt x="25" y="81"/>
                  </a:lnTo>
                  <a:lnTo>
                    <a:pt x="12" y="74"/>
                  </a:lnTo>
                  <a:lnTo>
                    <a:pt x="3" y="65"/>
                  </a:lnTo>
                  <a:lnTo>
                    <a:pt x="0" y="56"/>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67" name="Line 1059"/>
            <p:cNvSpPr>
              <a:spLocks noChangeShapeType="1"/>
            </p:cNvSpPr>
            <p:nvPr/>
          </p:nvSpPr>
          <p:spPr bwMode="auto">
            <a:xfrm>
              <a:off x="2967" y="1468"/>
              <a:ext cx="1" cy="224"/>
            </a:xfrm>
            <a:prstGeom prst="line">
              <a:avLst/>
            </a:prstGeom>
            <a:noFill/>
            <a:ln w="6350">
              <a:solidFill>
                <a:srgbClr val="000000"/>
              </a:solidFill>
              <a:round/>
              <a:headEnd/>
              <a:tailEnd/>
            </a:ln>
          </p:spPr>
          <p:txBody>
            <a:bodyPr/>
            <a:lstStyle/>
            <a:p>
              <a:endParaRPr lang="zh-CN" altLang="en-US"/>
            </a:p>
          </p:txBody>
        </p:sp>
        <p:sp>
          <p:nvSpPr>
            <p:cNvPr id="44068" name="Line 1060"/>
            <p:cNvSpPr>
              <a:spLocks noChangeShapeType="1"/>
            </p:cNvSpPr>
            <p:nvPr/>
          </p:nvSpPr>
          <p:spPr bwMode="auto">
            <a:xfrm>
              <a:off x="3417" y="1468"/>
              <a:ext cx="1" cy="224"/>
            </a:xfrm>
            <a:prstGeom prst="line">
              <a:avLst/>
            </a:prstGeom>
            <a:noFill/>
            <a:ln w="6350">
              <a:solidFill>
                <a:srgbClr val="000000"/>
              </a:solidFill>
              <a:round/>
              <a:headEnd/>
              <a:tailEnd/>
            </a:ln>
          </p:spPr>
          <p:txBody>
            <a:bodyPr/>
            <a:lstStyle/>
            <a:p>
              <a:endParaRPr lang="zh-CN" altLang="en-US"/>
            </a:p>
          </p:txBody>
        </p:sp>
        <p:sp>
          <p:nvSpPr>
            <p:cNvPr id="44069" name="Freeform 1061"/>
            <p:cNvSpPr>
              <a:spLocks/>
            </p:cNvSpPr>
            <p:nvPr/>
          </p:nvSpPr>
          <p:spPr bwMode="auto">
            <a:xfrm>
              <a:off x="2967" y="1355"/>
              <a:ext cx="450" cy="113"/>
            </a:xfrm>
            <a:custGeom>
              <a:avLst/>
              <a:gdLst/>
              <a:ahLst/>
              <a:cxnLst>
                <a:cxn ang="0">
                  <a:pos x="0" y="57"/>
                </a:cxn>
                <a:cxn ang="0">
                  <a:pos x="3" y="48"/>
                </a:cxn>
                <a:cxn ang="0">
                  <a:pos x="12" y="39"/>
                </a:cxn>
                <a:cxn ang="0">
                  <a:pos x="25" y="32"/>
                </a:cxn>
                <a:cxn ang="0">
                  <a:pos x="43" y="24"/>
                </a:cxn>
                <a:cxn ang="0">
                  <a:pos x="66" y="17"/>
                </a:cxn>
                <a:cxn ang="0">
                  <a:pos x="93" y="11"/>
                </a:cxn>
                <a:cxn ang="0">
                  <a:pos x="123" y="6"/>
                </a:cxn>
                <a:cxn ang="0">
                  <a:pos x="156" y="3"/>
                </a:cxn>
                <a:cxn ang="0">
                  <a:pos x="190" y="2"/>
                </a:cxn>
                <a:cxn ang="0">
                  <a:pos x="225" y="0"/>
                </a:cxn>
                <a:cxn ang="0">
                  <a:pos x="261" y="2"/>
                </a:cxn>
                <a:cxn ang="0">
                  <a:pos x="295" y="3"/>
                </a:cxn>
                <a:cxn ang="0">
                  <a:pos x="327" y="6"/>
                </a:cxn>
                <a:cxn ang="0">
                  <a:pos x="358" y="11"/>
                </a:cxn>
                <a:cxn ang="0">
                  <a:pos x="384" y="17"/>
                </a:cxn>
                <a:cxn ang="0">
                  <a:pos x="408" y="24"/>
                </a:cxn>
                <a:cxn ang="0">
                  <a:pos x="426" y="32"/>
                </a:cxn>
                <a:cxn ang="0">
                  <a:pos x="439" y="39"/>
                </a:cxn>
                <a:cxn ang="0">
                  <a:pos x="448" y="48"/>
                </a:cxn>
                <a:cxn ang="0">
                  <a:pos x="450" y="57"/>
                </a:cxn>
                <a:cxn ang="0">
                  <a:pos x="448" y="65"/>
                </a:cxn>
                <a:cxn ang="0">
                  <a:pos x="439" y="74"/>
                </a:cxn>
                <a:cxn ang="0">
                  <a:pos x="426" y="83"/>
                </a:cxn>
                <a:cxn ang="0">
                  <a:pos x="408" y="90"/>
                </a:cxn>
                <a:cxn ang="0">
                  <a:pos x="384" y="96"/>
                </a:cxn>
                <a:cxn ang="0">
                  <a:pos x="358" y="102"/>
                </a:cxn>
                <a:cxn ang="0">
                  <a:pos x="327" y="107"/>
                </a:cxn>
                <a:cxn ang="0">
                  <a:pos x="295" y="110"/>
                </a:cxn>
                <a:cxn ang="0">
                  <a:pos x="261" y="113"/>
                </a:cxn>
                <a:cxn ang="0">
                  <a:pos x="225" y="113"/>
                </a:cxn>
                <a:cxn ang="0">
                  <a:pos x="190" y="113"/>
                </a:cxn>
                <a:cxn ang="0">
                  <a:pos x="156" y="110"/>
                </a:cxn>
                <a:cxn ang="0">
                  <a:pos x="123" y="107"/>
                </a:cxn>
                <a:cxn ang="0">
                  <a:pos x="93" y="102"/>
                </a:cxn>
                <a:cxn ang="0">
                  <a:pos x="66" y="96"/>
                </a:cxn>
                <a:cxn ang="0">
                  <a:pos x="43" y="90"/>
                </a:cxn>
                <a:cxn ang="0">
                  <a:pos x="25" y="83"/>
                </a:cxn>
                <a:cxn ang="0">
                  <a:pos x="12" y="74"/>
                </a:cxn>
                <a:cxn ang="0">
                  <a:pos x="3" y="65"/>
                </a:cxn>
                <a:cxn ang="0">
                  <a:pos x="0" y="57"/>
                </a:cxn>
              </a:cxnLst>
              <a:rect l="0" t="0" r="r" b="b"/>
              <a:pathLst>
                <a:path w="450" h="113">
                  <a:moveTo>
                    <a:pt x="0" y="57"/>
                  </a:moveTo>
                  <a:lnTo>
                    <a:pt x="3" y="48"/>
                  </a:lnTo>
                  <a:lnTo>
                    <a:pt x="12" y="39"/>
                  </a:lnTo>
                  <a:lnTo>
                    <a:pt x="25" y="32"/>
                  </a:lnTo>
                  <a:lnTo>
                    <a:pt x="43" y="24"/>
                  </a:lnTo>
                  <a:lnTo>
                    <a:pt x="66" y="17"/>
                  </a:lnTo>
                  <a:lnTo>
                    <a:pt x="93" y="11"/>
                  </a:lnTo>
                  <a:lnTo>
                    <a:pt x="123" y="6"/>
                  </a:lnTo>
                  <a:lnTo>
                    <a:pt x="156" y="3"/>
                  </a:lnTo>
                  <a:lnTo>
                    <a:pt x="190" y="2"/>
                  </a:lnTo>
                  <a:lnTo>
                    <a:pt x="225" y="0"/>
                  </a:lnTo>
                  <a:lnTo>
                    <a:pt x="261" y="2"/>
                  </a:lnTo>
                  <a:lnTo>
                    <a:pt x="295" y="3"/>
                  </a:lnTo>
                  <a:lnTo>
                    <a:pt x="327" y="6"/>
                  </a:lnTo>
                  <a:lnTo>
                    <a:pt x="358" y="11"/>
                  </a:lnTo>
                  <a:lnTo>
                    <a:pt x="384" y="17"/>
                  </a:lnTo>
                  <a:lnTo>
                    <a:pt x="408" y="24"/>
                  </a:lnTo>
                  <a:lnTo>
                    <a:pt x="426" y="32"/>
                  </a:lnTo>
                  <a:lnTo>
                    <a:pt x="439" y="39"/>
                  </a:lnTo>
                  <a:lnTo>
                    <a:pt x="448" y="48"/>
                  </a:lnTo>
                  <a:lnTo>
                    <a:pt x="450" y="57"/>
                  </a:lnTo>
                  <a:lnTo>
                    <a:pt x="448" y="65"/>
                  </a:lnTo>
                  <a:lnTo>
                    <a:pt x="439" y="74"/>
                  </a:lnTo>
                  <a:lnTo>
                    <a:pt x="426" y="83"/>
                  </a:lnTo>
                  <a:lnTo>
                    <a:pt x="408" y="90"/>
                  </a:lnTo>
                  <a:lnTo>
                    <a:pt x="384" y="96"/>
                  </a:lnTo>
                  <a:lnTo>
                    <a:pt x="358" y="102"/>
                  </a:lnTo>
                  <a:lnTo>
                    <a:pt x="327" y="107"/>
                  </a:lnTo>
                  <a:lnTo>
                    <a:pt x="295" y="110"/>
                  </a:lnTo>
                  <a:lnTo>
                    <a:pt x="261" y="113"/>
                  </a:lnTo>
                  <a:lnTo>
                    <a:pt x="225" y="113"/>
                  </a:lnTo>
                  <a:lnTo>
                    <a:pt x="190" y="113"/>
                  </a:lnTo>
                  <a:lnTo>
                    <a:pt x="156" y="110"/>
                  </a:lnTo>
                  <a:lnTo>
                    <a:pt x="123" y="107"/>
                  </a:lnTo>
                  <a:lnTo>
                    <a:pt x="93" y="102"/>
                  </a:lnTo>
                  <a:lnTo>
                    <a:pt x="66" y="96"/>
                  </a:lnTo>
                  <a:lnTo>
                    <a:pt x="43" y="90"/>
                  </a:lnTo>
                  <a:lnTo>
                    <a:pt x="25"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70" name="Rectangle 1062"/>
            <p:cNvSpPr>
              <a:spLocks noChangeArrowheads="1"/>
            </p:cNvSpPr>
            <p:nvPr/>
          </p:nvSpPr>
          <p:spPr bwMode="auto">
            <a:xfrm>
              <a:off x="2967" y="1187"/>
              <a:ext cx="450" cy="225"/>
            </a:xfrm>
            <a:prstGeom prst="rect">
              <a:avLst/>
            </a:prstGeom>
            <a:solidFill>
              <a:srgbClr val="FFFFFF"/>
            </a:solidFill>
            <a:ln w="6350">
              <a:solidFill>
                <a:srgbClr val="FFFFFF"/>
              </a:solidFill>
              <a:miter lim="800000"/>
              <a:headEnd/>
              <a:tailEnd/>
            </a:ln>
          </p:spPr>
          <p:txBody>
            <a:bodyPr/>
            <a:lstStyle/>
            <a:p>
              <a:endParaRPr lang="zh-CN" altLang="en-US"/>
            </a:p>
          </p:txBody>
        </p:sp>
        <p:sp>
          <p:nvSpPr>
            <p:cNvPr id="44071" name="Freeform 1063"/>
            <p:cNvSpPr>
              <a:spLocks/>
            </p:cNvSpPr>
            <p:nvPr/>
          </p:nvSpPr>
          <p:spPr bwMode="auto">
            <a:xfrm>
              <a:off x="2967" y="1130"/>
              <a:ext cx="450" cy="113"/>
            </a:xfrm>
            <a:custGeom>
              <a:avLst/>
              <a:gdLst/>
              <a:ahLst/>
              <a:cxnLst>
                <a:cxn ang="0">
                  <a:pos x="0" y="57"/>
                </a:cxn>
                <a:cxn ang="0">
                  <a:pos x="3" y="48"/>
                </a:cxn>
                <a:cxn ang="0">
                  <a:pos x="12" y="39"/>
                </a:cxn>
                <a:cxn ang="0">
                  <a:pos x="25" y="32"/>
                </a:cxn>
                <a:cxn ang="0">
                  <a:pos x="43" y="24"/>
                </a:cxn>
                <a:cxn ang="0">
                  <a:pos x="66" y="17"/>
                </a:cxn>
                <a:cxn ang="0">
                  <a:pos x="93" y="11"/>
                </a:cxn>
                <a:cxn ang="0">
                  <a:pos x="123" y="6"/>
                </a:cxn>
                <a:cxn ang="0">
                  <a:pos x="156" y="3"/>
                </a:cxn>
                <a:cxn ang="0">
                  <a:pos x="190" y="2"/>
                </a:cxn>
                <a:cxn ang="0">
                  <a:pos x="225" y="0"/>
                </a:cxn>
                <a:cxn ang="0">
                  <a:pos x="261" y="2"/>
                </a:cxn>
                <a:cxn ang="0">
                  <a:pos x="295" y="3"/>
                </a:cxn>
                <a:cxn ang="0">
                  <a:pos x="327" y="6"/>
                </a:cxn>
                <a:cxn ang="0">
                  <a:pos x="358" y="11"/>
                </a:cxn>
                <a:cxn ang="0">
                  <a:pos x="384" y="17"/>
                </a:cxn>
                <a:cxn ang="0">
                  <a:pos x="408" y="24"/>
                </a:cxn>
                <a:cxn ang="0">
                  <a:pos x="426" y="32"/>
                </a:cxn>
                <a:cxn ang="0">
                  <a:pos x="439" y="39"/>
                </a:cxn>
                <a:cxn ang="0">
                  <a:pos x="448" y="48"/>
                </a:cxn>
                <a:cxn ang="0">
                  <a:pos x="450" y="57"/>
                </a:cxn>
                <a:cxn ang="0">
                  <a:pos x="448" y="65"/>
                </a:cxn>
                <a:cxn ang="0">
                  <a:pos x="439" y="74"/>
                </a:cxn>
                <a:cxn ang="0">
                  <a:pos x="426" y="83"/>
                </a:cxn>
                <a:cxn ang="0">
                  <a:pos x="408" y="90"/>
                </a:cxn>
                <a:cxn ang="0">
                  <a:pos x="384" y="96"/>
                </a:cxn>
                <a:cxn ang="0">
                  <a:pos x="358" y="102"/>
                </a:cxn>
                <a:cxn ang="0">
                  <a:pos x="327" y="107"/>
                </a:cxn>
                <a:cxn ang="0">
                  <a:pos x="295" y="110"/>
                </a:cxn>
                <a:cxn ang="0">
                  <a:pos x="261" y="113"/>
                </a:cxn>
                <a:cxn ang="0">
                  <a:pos x="225" y="113"/>
                </a:cxn>
                <a:cxn ang="0">
                  <a:pos x="190" y="113"/>
                </a:cxn>
                <a:cxn ang="0">
                  <a:pos x="156" y="110"/>
                </a:cxn>
                <a:cxn ang="0">
                  <a:pos x="123" y="107"/>
                </a:cxn>
                <a:cxn ang="0">
                  <a:pos x="93" y="102"/>
                </a:cxn>
                <a:cxn ang="0">
                  <a:pos x="66" y="96"/>
                </a:cxn>
                <a:cxn ang="0">
                  <a:pos x="43" y="90"/>
                </a:cxn>
                <a:cxn ang="0">
                  <a:pos x="25" y="83"/>
                </a:cxn>
                <a:cxn ang="0">
                  <a:pos x="12" y="74"/>
                </a:cxn>
                <a:cxn ang="0">
                  <a:pos x="3" y="65"/>
                </a:cxn>
                <a:cxn ang="0">
                  <a:pos x="0" y="57"/>
                </a:cxn>
              </a:cxnLst>
              <a:rect l="0" t="0" r="r" b="b"/>
              <a:pathLst>
                <a:path w="450" h="113">
                  <a:moveTo>
                    <a:pt x="0" y="57"/>
                  </a:moveTo>
                  <a:lnTo>
                    <a:pt x="3" y="48"/>
                  </a:lnTo>
                  <a:lnTo>
                    <a:pt x="12" y="39"/>
                  </a:lnTo>
                  <a:lnTo>
                    <a:pt x="25" y="32"/>
                  </a:lnTo>
                  <a:lnTo>
                    <a:pt x="43" y="24"/>
                  </a:lnTo>
                  <a:lnTo>
                    <a:pt x="66" y="17"/>
                  </a:lnTo>
                  <a:lnTo>
                    <a:pt x="93" y="11"/>
                  </a:lnTo>
                  <a:lnTo>
                    <a:pt x="123" y="6"/>
                  </a:lnTo>
                  <a:lnTo>
                    <a:pt x="156" y="3"/>
                  </a:lnTo>
                  <a:lnTo>
                    <a:pt x="190" y="2"/>
                  </a:lnTo>
                  <a:lnTo>
                    <a:pt x="225" y="0"/>
                  </a:lnTo>
                  <a:lnTo>
                    <a:pt x="261" y="2"/>
                  </a:lnTo>
                  <a:lnTo>
                    <a:pt x="295" y="3"/>
                  </a:lnTo>
                  <a:lnTo>
                    <a:pt x="327" y="6"/>
                  </a:lnTo>
                  <a:lnTo>
                    <a:pt x="358" y="11"/>
                  </a:lnTo>
                  <a:lnTo>
                    <a:pt x="384" y="17"/>
                  </a:lnTo>
                  <a:lnTo>
                    <a:pt x="408" y="24"/>
                  </a:lnTo>
                  <a:lnTo>
                    <a:pt x="426" y="32"/>
                  </a:lnTo>
                  <a:lnTo>
                    <a:pt x="439" y="39"/>
                  </a:lnTo>
                  <a:lnTo>
                    <a:pt x="448" y="48"/>
                  </a:lnTo>
                  <a:lnTo>
                    <a:pt x="450" y="57"/>
                  </a:lnTo>
                  <a:lnTo>
                    <a:pt x="448" y="65"/>
                  </a:lnTo>
                  <a:lnTo>
                    <a:pt x="439" y="74"/>
                  </a:lnTo>
                  <a:lnTo>
                    <a:pt x="426" y="83"/>
                  </a:lnTo>
                  <a:lnTo>
                    <a:pt x="408" y="90"/>
                  </a:lnTo>
                  <a:lnTo>
                    <a:pt x="384" y="96"/>
                  </a:lnTo>
                  <a:lnTo>
                    <a:pt x="358" y="102"/>
                  </a:lnTo>
                  <a:lnTo>
                    <a:pt x="327" y="107"/>
                  </a:lnTo>
                  <a:lnTo>
                    <a:pt x="295" y="110"/>
                  </a:lnTo>
                  <a:lnTo>
                    <a:pt x="261" y="113"/>
                  </a:lnTo>
                  <a:lnTo>
                    <a:pt x="225" y="113"/>
                  </a:lnTo>
                  <a:lnTo>
                    <a:pt x="190" y="113"/>
                  </a:lnTo>
                  <a:lnTo>
                    <a:pt x="156" y="110"/>
                  </a:lnTo>
                  <a:lnTo>
                    <a:pt x="123" y="107"/>
                  </a:lnTo>
                  <a:lnTo>
                    <a:pt x="93" y="102"/>
                  </a:lnTo>
                  <a:lnTo>
                    <a:pt x="66" y="96"/>
                  </a:lnTo>
                  <a:lnTo>
                    <a:pt x="43" y="90"/>
                  </a:lnTo>
                  <a:lnTo>
                    <a:pt x="25" y="83"/>
                  </a:lnTo>
                  <a:lnTo>
                    <a:pt x="12" y="74"/>
                  </a:lnTo>
                  <a:lnTo>
                    <a:pt x="3" y="65"/>
                  </a:lnTo>
                  <a:lnTo>
                    <a:pt x="0" y="57"/>
                  </a:lnTo>
                  <a:close/>
                </a:path>
              </a:pathLst>
            </a:custGeom>
            <a:solidFill>
              <a:srgbClr val="FFFFFF"/>
            </a:solidFill>
            <a:ln w="6350">
              <a:solidFill>
                <a:srgbClr val="000000"/>
              </a:solidFill>
              <a:prstDash val="solid"/>
              <a:round/>
              <a:headEnd/>
              <a:tailEnd/>
            </a:ln>
          </p:spPr>
          <p:txBody>
            <a:bodyPr/>
            <a:lstStyle/>
            <a:p>
              <a:endParaRPr lang="zh-CN" altLang="en-US"/>
            </a:p>
          </p:txBody>
        </p:sp>
        <p:sp>
          <p:nvSpPr>
            <p:cNvPr id="44072" name="Line 1064"/>
            <p:cNvSpPr>
              <a:spLocks noChangeShapeType="1"/>
            </p:cNvSpPr>
            <p:nvPr/>
          </p:nvSpPr>
          <p:spPr bwMode="auto">
            <a:xfrm>
              <a:off x="2967" y="1187"/>
              <a:ext cx="1" cy="225"/>
            </a:xfrm>
            <a:prstGeom prst="line">
              <a:avLst/>
            </a:prstGeom>
            <a:noFill/>
            <a:ln w="6350">
              <a:solidFill>
                <a:srgbClr val="000000"/>
              </a:solidFill>
              <a:round/>
              <a:headEnd/>
              <a:tailEnd/>
            </a:ln>
          </p:spPr>
          <p:txBody>
            <a:bodyPr/>
            <a:lstStyle/>
            <a:p>
              <a:endParaRPr lang="zh-CN" altLang="en-US"/>
            </a:p>
          </p:txBody>
        </p:sp>
        <p:sp>
          <p:nvSpPr>
            <p:cNvPr id="44073" name="Line 1065"/>
            <p:cNvSpPr>
              <a:spLocks noChangeShapeType="1"/>
            </p:cNvSpPr>
            <p:nvPr/>
          </p:nvSpPr>
          <p:spPr bwMode="auto">
            <a:xfrm>
              <a:off x="3417" y="1187"/>
              <a:ext cx="1" cy="225"/>
            </a:xfrm>
            <a:prstGeom prst="line">
              <a:avLst/>
            </a:prstGeom>
            <a:noFill/>
            <a:ln w="6350">
              <a:solidFill>
                <a:srgbClr val="000000"/>
              </a:solidFill>
              <a:round/>
              <a:headEnd/>
              <a:tailEnd/>
            </a:ln>
          </p:spPr>
          <p:txBody>
            <a:bodyPr/>
            <a:lstStyle/>
            <a:p>
              <a:endParaRPr lang="zh-CN" altLang="en-US"/>
            </a:p>
          </p:txBody>
        </p:sp>
        <p:sp>
          <p:nvSpPr>
            <p:cNvPr id="44074" name="Rectangle 1066"/>
            <p:cNvSpPr>
              <a:spLocks noChangeArrowheads="1"/>
            </p:cNvSpPr>
            <p:nvPr/>
          </p:nvSpPr>
          <p:spPr bwMode="auto">
            <a:xfrm>
              <a:off x="3049" y="1294"/>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075" name="Rectangle 1067"/>
            <p:cNvSpPr>
              <a:spLocks noChangeArrowheads="1"/>
            </p:cNvSpPr>
            <p:nvPr/>
          </p:nvSpPr>
          <p:spPr bwMode="auto">
            <a:xfrm>
              <a:off x="3277" y="1290"/>
              <a:ext cx="56"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0</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076" name="Line 1068"/>
            <p:cNvSpPr>
              <a:spLocks noChangeShapeType="1"/>
            </p:cNvSpPr>
            <p:nvPr/>
          </p:nvSpPr>
          <p:spPr bwMode="auto">
            <a:xfrm>
              <a:off x="2742" y="2704"/>
              <a:ext cx="12" cy="1"/>
            </a:xfrm>
            <a:prstGeom prst="line">
              <a:avLst/>
            </a:prstGeom>
            <a:noFill/>
            <a:ln w="6350">
              <a:solidFill>
                <a:schemeClr val="bg1"/>
              </a:solidFill>
              <a:round/>
              <a:headEnd/>
              <a:tailEnd/>
            </a:ln>
          </p:spPr>
          <p:txBody>
            <a:bodyPr/>
            <a:lstStyle/>
            <a:p>
              <a:endParaRPr lang="zh-CN" altLang="en-US"/>
            </a:p>
          </p:txBody>
        </p:sp>
        <p:sp>
          <p:nvSpPr>
            <p:cNvPr id="44077" name="Line 1069"/>
            <p:cNvSpPr>
              <a:spLocks noChangeShapeType="1"/>
            </p:cNvSpPr>
            <p:nvPr/>
          </p:nvSpPr>
          <p:spPr bwMode="auto">
            <a:xfrm>
              <a:off x="2766" y="2704"/>
              <a:ext cx="12" cy="1"/>
            </a:xfrm>
            <a:prstGeom prst="line">
              <a:avLst/>
            </a:prstGeom>
            <a:noFill/>
            <a:ln w="6350">
              <a:solidFill>
                <a:schemeClr val="bg1"/>
              </a:solidFill>
              <a:round/>
              <a:headEnd/>
              <a:tailEnd/>
            </a:ln>
          </p:spPr>
          <p:txBody>
            <a:bodyPr/>
            <a:lstStyle/>
            <a:p>
              <a:endParaRPr lang="zh-CN" altLang="en-US"/>
            </a:p>
          </p:txBody>
        </p:sp>
        <p:sp>
          <p:nvSpPr>
            <p:cNvPr id="44078" name="Line 1070"/>
            <p:cNvSpPr>
              <a:spLocks noChangeShapeType="1"/>
            </p:cNvSpPr>
            <p:nvPr/>
          </p:nvSpPr>
          <p:spPr bwMode="auto">
            <a:xfrm>
              <a:off x="2790" y="2704"/>
              <a:ext cx="12" cy="1"/>
            </a:xfrm>
            <a:prstGeom prst="line">
              <a:avLst/>
            </a:prstGeom>
            <a:noFill/>
            <a:ln w="6350">
              <a:solidFill>
                <a:schemeClr val="bg1"/>
              </a:solidFill>
              <a:round/>
              <a:headEnd/>
              <a:tailEnd/>
            </a:ln>
          </p:spPr>
          <p:txBody>
            <a:bodyPr/>
            <a:lstStyle/>
            <a:p>
              <a:endParaRPr lang="zh-CN" altLang="en-US"/>
            </a:p>
          </p:txBody>
        </p:sp>
        <p:sp>
          <p:nvSpPr>
            <p:cNvPr id="44079" name="Line 1071"/>
            <p:cNvSpPr>
              <a:spLocks noChangeShapeType="1"/>
            </p:cNvSpPr>
            <p:nvPr/>
          </p:nvSpPr>
          <p:spPr bwMode="auto">
            <a:xfrm>
              <a:off x="2814" y="2704"/>
              <a:ext cx="12" cy="1"/>
            </a:xfrm>
            <a:prstGeom prst="line">
              <a:avLst/>
            </a:prstGeom>
            <a:noFill/>
            <a:ln w="6350">
              <a:solidFill>
                <a:schemeClr val="bg1"/>
              </a:solidFill>
              <a:round/>
              <a:headEnd/>
              <a:tailEnd/>
            </a:ln>
          </p:spPr>
          <p:txBody>
            <a:bodyPr/>
            <a:lstStyle/>
            <a:p>
              <a:endParaRPr lang="zh-CN" altLang="en-US"/>
            </a:p>
          </p:txBody>
        </p:sp>
        <p:sp>
          <p:nvSpPr>
            <p:cNvPr id="44080" name="Line 1072"/>
            <p:cNvSpPr>
              <a:spLocks noChangeShapeType="1"/>
            </p:cNvSpPr>
            <p:nvPr/>
          </p:nvSpPr>
          <p:spPr bwMode="auto">
            <a:xfrm>
              <a:off x="2838" y="2704"/>
              <a:ext cx="12" cy="1"/>
            </a:xfrm>
            <a:prstGeom prst="line">
              <a:avLst/>
            </a:prstGeom>
            <a:noFill/>
            <a:ln w="6350">
              <a:solidFill>
                <a:schemeClr val="bg1"/>
              </a:solidFill>
              <a:round/>
              <a:headEnd/>
              <a:tailEnd/>
            </a:ln>
          </p:spPr>
          <p:txBody>
            <a:bodyPr/>
            <a:lstStyle/>
            <a:p>
              <a:endParaRPr lang="zh-CN" altLang="en-US"/>
            </a:p>
          </p:txBody>
        </p:sp>
        <p:sp>
          <p:nvSpPr>
            <p:cNvPr id="44081" name="Line 1073"/>
            <p:cNvSpPr>
              <a:spLocks noChangeShapeType="1"/>
            </p:cNvSpPr>
            <p:nvPr/>
          </p:nvSpPr>
          <p:spPr bwMode="auto">
            <a:xfrm flipV="1">
              <a:off x="2855" y="2685"/>
              <a:ext cx="1" cy="12"/>
            </a:xfrm>
            <a:prstGeom prst="line">
              <a:avLst/>
            </a:prstGeom>
            <a:noFill/>
            <a:ln w="6350">
              <a:solidFill>
                <a:schemeClr val="bg1"/>
              </a:solidFill>
              <a:round/>
              <a:headEnd/>
              <a:tailEnd/>
            </a:ln>
          </p:spPr>
          <p:txBody>
            <a:bodyPr/>
            <a:lstStyle/>
            <a:p>
              <a:endParaRPr lang="zh-CN" altLang="en-US"/>
            </a:p>
          </p:txBody>
        </p:sp>
        <p:sp>
          <p:nvSpPr>
            <p:cNvPr id="44082" name="Line 1074"/>
            <p:cNvSpPr>
              <a:spLocks noChangeShapeType="1"/>
            </p:cNvSpPr>
            <p:nvPr/>
          </p:nvSpPr>
          <p:spPr bwMode="auto">
            <a:xfrm flipV="1">
              <a:off x="2855" y="2661"/>
              <a:ext cx="1" cy="12"/>
            </a:xfrm>
            <a:prstGeom prst="line">
              <a:avLst/>
            </a:prstGeom>
            <a:noFill/>
            <a:ln w="6350">
              <a:solidFill>
                <a:schemeClr val="bg1"/>
              </a:solidFill>
              <a:round/>
              <a:headEnd/>
              <a:tailEnd/>
            </a:ln>
          </p:spPr>
          <p:txBody>
            <a:bodyPr/>
            <a:lstStyle/>
            <a:p>
              <a:endParaRPr lang="zh-CN" altLang="en-US"/>
            </a:p>
          </p:txBody>
        </p:sp>
        <p:sp>
          <p:nvSpPr>
            <p:cNvPr id="44083" name="Line 1075"/>
            <p:cNvSpPr>
              <a:spLocks noChangeShapeType="1"/>
            </p:cNvSpPr>
            <p:nvPr/>
          </p:nvSpPr>
          <p:spPr bwMode="auto">
            <a:xfrm flipV="1">
              <a:off x="2855" y="2637"/>
              <a:ext cx="1" cy="12"/>
            </a:xfrm>
            <a:prstGeom prst="line">
              <a:avLst/>
            </a:prstGeom>
            <a:noFill/>
            <a:ln w="6350">
              <a:solidFill>
                <a:schemeClr val="bg1"/>
              </a:solidFill>
              <a:round/>
              <a:headEnd/>
              <a:tailEnd/>
            </a:ln>
          </p:spPr>
          <p:txBody>
            <a:bodyPr/>
            <a:lstStyle/>
            <a:p>
              <a:endParaRPr lang="zh-CN" altLang="en-US"/>
            </a:p>
          </p:txBody>
        </p:sp>
        <p:sp>
          <p:nvSpPr>
            <p:cNvPr id="44084" name="Line 1076"/>
            <p:cNvSpPr>
              <a:spLocks noChangeShapeType="1"/>
            </p:cNvSpPr>
            <p:nvPr/>
          </p:nvSpPr>
          <p:spPr bwMode="auto">
            <a:xfrm flipV="1">
              <a:off x="2855" y="2613"/>
              <a:ext cx="1" cy="12"/>
            </a:xfrm>
            <a:prstGeom prst="line">
              <a:avLst/>
            </a:prstGeom>
            <a:noFill/>
            <a:ln w="6350">
              <a:solidFill>
                <a:schemeClr val="bg1"/>
              </a:solidFill>
              <a:round/>
              <a:headEnd/>
              <a:tailEnd/>
            </a:ln>
          </p:spPr>
          <p:txBody>
            <a:bodyPr/>
            <a:lstStyle/>
            <a:p>
              <a:endParaRPr lang="zh-CN" altLang="en-US"/>
            </a:p>
          </p:txBody>
        </p:sp>
        <p:sp>
          <p:nvSpPr>
            <p:cNvPr id="44085" name="Line 1077"/>
            <p:cNvSpPr>
              <a:spLocks noChangeShapeType="1"/>
            </p:cNvSpPr>
            <p:nvPr/>
          </p:nvSpPr>
          <p:spPr bwMode="auto">
            <a:xfrm flipV="1">
              <a:off x="2855" y="2589"/>
              <a:ext cx="1" cy="12"/>
            </a:xfrm>
            <a:prstGeom prst="line">
              <a:avLst/>
            </a:prstGeom>
            <a:noFill/>
            <a:ln w="6350">
              <a:solidFill>
                <a:schemeClr val="bg1"/>
              </a:solidFill>
              <a:round/>
              <a:headEnd/>
              <a:tailEnd/>
            </a:ln>
          </p:spPr>
          <p:txBody>
            <a:bodyPr/>
            <a:lstStyle/>
            <a:p>
              <a:endParaRPr lang="zh-CN" altLang="en-US"/>
            </a:p>
          </p:txBody>
        </p:sp>
        <p:sp>
          <p:nvSpPr>
            <p:cNvPr id="44086" name="Line 1078"/>
            <p:cNvSpPr>
              <a:spLocks noChangeShapeType="1"/>
            </p:cNvSpPr>
            <p:nvPr/>
          </p:nvSpPr>
          <p:spPr bwMode="auto">
            <a:xfrm flipV="1">
              <a:off x="2855" y="2565"/>
              <a:ext cx="1" cy="12"/>
            </a:xfrm>
            <a:prstGeom prst="line">
              <a:avLst/>
            </a:prstGeom>
            <a:noFill/>
            <a:ln w="6350">
              <a:solidFill>
                <a:schemeClr val="bg1"/>
              </a:solidFill>
              <a:round/>
              <a:headEnd/>
              <a:tailEnd/>
            </a:ln>
          </p:spPr>
          <p:txBody>
            <a:bodyPr/>
            <a:lstStyle/>
            <a:p>
              <a:endParaRPr lang="zh-CN" altLang="en-US"/>
            </a:p>
          </p:txBody>
        </p:sp>
        <p:sp>
          <p:nvSpPr>
            <p:cNvPr id="44087" name="Line 1079"/>
            <p:cNvSpPr>
              <a:spLocks noChangeShapeType="1"/>
            </p:cNvSpPr>
            <p:nvPr/>
          </p:nvSpPr>
          <p:spPr bwMode="auto">
            <a:xfrm flipV="1">
              <a:off x="2855" y="2541"/>
              <a:ext cx="1" cy="12"/>
            </a:xfrm>
            <a:prstGeom prst="line">
              <a:avLst/>
            </a:prstGeom>
            <a:noFill/>
            <a:ln w="6350">
              <a:solidFill>
                <a:schemeClr val="bg1"/>
              </a:solidFill>
              <a:round/>
              <a:headEnd/>
              <a:tailEnd/>
            </a:ln>
          </p:spPr>
          <p:txBody>
            <a:bodyPr/>
            <a:lstStyle/>
            <a:p>
              <a:endParaRPr lang="zh-CN" altLang="en-US"/>
            </a:p>
          </p:txBody>
        </p:sp>
        <p:sp>
          <p:nvSpPr>
            <p:cNvPr id="44088" name="Line 1080"/>
            <p:cNvSpPr>
              <a:spLocks noChangeShapeType="1"/>
            </p:cNvSpPr>
            <p:nvPr/>
          </p:nvSpPr>
          <p:spPr bwMode="auto">
            <a:xfrm flipV="1">
              <a:off x="2855" y="2517"/>
              <a:ext cx="1" cy="12"/>
            </a:xfrm>
            <a:prstGeom prst="line">
              <a:avLst/>
            </a:prstGeom>
            <a:noFill/>
            <a:ln w="6350">
              <a:solidFill>
                <a:schemeClr val="bg1"/>
              </a:solidFill>
              <a:round/>
              <a:headEnd/>
              <a:tailEnd/>
            </a:ln>
          </p:spPr>
          <p:txBody>
            <a:bodyPr/>
            <a:lstStyle/>
            <a:p>
              <a:endParaRPr lang="zh-CN" altLang="en-US"/>
            </a:p>
          </p:txBody>
        </p:sp>
        <p:sp>
          <p:nvSpPr>
            <p:cNvPr id="44089" name="Line 1081"/>
            <p:cNvSpPr>
              <a:spLocks noChangeShapeType="1"/>
            </p:cNvSpPr>
            <p:nvPr/>
          </p:nvSpPr>
          <p:spPr bwMode="auto">
            <a:xfrm flipV="1">
              <a:off x="2855" y="2493"/>
              <a:ext cx="1" cy="12"/>
            </a:xfrm>
            <a:prstGeom prst="line">
              <a:avLst/>
            </a:prstGeom>
            <a:noFill/>
            <a:ln w="6350">
              <a:solidFill>
                <a:schemeClr val="bg1"/>
              </a:solidFill>
              <a:round/>
              <a:headEnd/>
              <a:tailEnd/>
            </a:ln>
          </p:spPr>
          <p:txBody>
            <a:bodyPr/>
            <a:lstStyle/>
            <a:p>
              <a:endParaRPr lang="zh-CN" altLang="en-US"/>
            </a:p>
          </p:txBody>
        </p:sp>
        <p:sp>
          <p:nvSpPr>
            <p:cNvPr id="44090" name="Line 1082"/>
            <p:cNvSpPr>
              <a:spLocks noChangeShapeType="1"/>
            </p:cNvSpPr>
            <p:nvPr/>
          </p:nvSpPr>
          <p:spPr bwMode="auto">
            <a:xfrm flipV="1">
              <a:off x="2855" y="2469"/>
              <a:ext cx="1" cy="12"/>
            </a:xfrm>
            <a:prstGeom prst="line">
              <a:avLst/>
            </a:prstGeom>
            <a:noFill/>
            <a:ln w="6350">
              <a:solidFill>
                <a:schemeClr val="bg1"/>
              </a:solidFill>
              <a:round/>
              <a:headEnd/>
              <a:tailEnd/>
            </a:ln>
          </p:spPr>
          <p:txBody>
            <a:bodyPr/>
            <a:lstStyle/>
            <a:p>
              <a:endParaRPr lang="zh-CN" altLang="en-US"/>
            </a:p>
          </p:txBody>
        </p:sp>
        <p:sp>
          <p:nvSpPr>
            <p:cNvPr id="44091" name="Line 1083"/>
            <p:cNvSpPr>
              <a:spLocks noChangeShapeType="1"/>
            </p:cNvSpPr>
            <p:nvPr/>
          </p:nvSpPr>
          <p:spPr bwMode="auto">
            <a:xfrm flipV="1">
              <a:off x="2855" y="2445"/>
              <a:ext cx="1" cy="12"/>
            </a:xfrm>
            <a:prstGeom prst="line">
              <a:avLst/>
            </a:prstGeom>
            <a:noFill/>
            <a:ln w="6350">
              <a:solidFill>
                <a:schemeClr val="bg1"/>
              </a:solidFill>
              <a:round/>
              <a:headEnd/>
              <a:tailEnd/>
            </a:ln>
          </p:spPr>
          <p:txBody>
            <a:bodyPr/>
            <a:lstStyle/>
            <a:p>
              <a:endParaRPr lang="zh-CN" altLang="en-US"/>
            </a:p>
          </p:txBody>
        </p:sp>
        <p:sp>
          <p:nvSpPr>
            <p:cNvPr id="44092" name="Line 1084"/>
            <p:cNvSpPr>
              <a:spLocks noChangeShapeType="1"/>
            </p:cNvSpPr>
            <p:nvPr/>
          </p:nvSpPr>
          <p:spPr bwMode="auto">
            <a:xfrm flipV="1">
              <a:off x="2855" y="2421"/>
              <a:ext cx="1" cy="12"/>
            </a:xfrm>
            <a:prstGeom prst="line">
              <a:avLst/>
            </a:prstGeom>
            <a:noFill/>
            <a:ln w="6350">
              <a:solidFill>
                <a:schemeClr val="bg1"/>
              </a:solidFill>
              <a:round/>
              <a:headEnd/>
              <a:tailEnd/>
            </a:ln>
          </p:spPr>
          <p:txBody>
            <a:bodyPr/>
            <a:lstStyle/>
            <a:p>
              <a:endParaRPr lang="zh-CN" altLang="en-US"/>
            </a:p>
          </p:txBody>
        </p:sp>
        <p:sp>
          <p:nvSpPr>
            <p:cNvPr id="44093" name="Line 1085"/>
            <p:cNvSpPr>
              <a:spLocks noChangeShapeType="1"/>
            </p:cNvSpPr>
            <p:nvPr/>
          </p:nvSpPr>
          <p:spPr bwMode="auto">
            <a:xfrm flipV="1">
              <a:off x="2855" y="2397"/>
              <a:ext cx="1" cy="12"/>
            </a:xfrm>
            <a:prstGeom prst="line">
              <a:avLst/>
            </a:prstGeom>
            <a:noFill/>
            <a:ln w="6350">
              <a:solidFill>
                <a:schemeClr val="bg1"/>
              </a:solidFill>
              <a:round/>
              <a:headEnd/>
              <a:tailEnd/>
            </a:ln>
          </p:spPr>
          <p:txBody>
            <a:bodyPr/>
            <a:lstStyle/>
            <a:p>
              <a:endParaRPr lang="zh-CN" altLang="en-US"/>
            </a:p>
          </p:txBody>
        </p:sp>
        <p:sp>
          <p:nvSpPr>
            <p:cNvPr id="44094" name="Line 1086"/>
            <p:cNvSpPr>
              <a:spLocks noChangeShapeType="1"/>
            </p:cNvSpPr>
            <p:nvPr/>
          </p:nvSpPr>
          <p:spPr bwMode="auto">
            <a:xfrm flipV="1">
              <a:off x="2855" y="2373"/>
              <a:ext cx="1" cy="12"/>
            </a:xfrm>
            <a:prstGeom prst="line">
              <a:avLst/>
            </a:prstGeom>
            <a:noFill/>
            <a:ln w="6350">
              <a:solidFill>
                <a:schemeClr val="bg1"/>
              </a:solidFill>
              <a:round/>
              <a:headEnd/>
              <a:tailEnd/>
            </a:ln>
          </p:spPr>
          <p:txBody>
            <a:bodyPr/>
            <a:lstStyle/>
            <a:p>
              <a:endParaRPr lang="zh-CN" altLang="en-US"/>
            </a:p>
          </p:txBody>
        </p:sp>
        <p:sp>
          <p:nvSpPr>
            <p:cNvPr id="44095" name="Line 1087"/>
            <p:cNvSpPr>
              <a:spLocks noChangeShapeType="1"/>
            </p:cNvSpPr>
            <p:nvPr/>
          </p:nvSpPr>
          <p:spPr bwMode="auto">
            <a:xfrm flipV="1">
              <a:off x="2855" y="2349"/>
              <a:ext cx="1" cy="12"/>
            </a:xfrm>
            <a:prstGeom prst="line">
              <a:avLst/>
            </a:prstGeom>
            <a:noFill/>
            <a:ln w="6350">
              <a:solidFill>
                <a:schemeClr val="bg1"/>
              </a:solidFill>
              <a:round/>
              <a:headEnd/>
              <a:tailEnd/>
            </a:ln>
          </p:spPr>
          <p:txBody>
            <a:bodyPr/>
            <a:lstStyle/>
            <a:p>
              <a:endParaRPr lang="zh-CN" altLang="en-US"/>
            </a:p>
          </p:txBody>
        </p:sp>
        <p:sp>
          <p:nvSpPr>
            <p:cNvPr id="44096" name="Line 1088"/>
            <p:cNvSpPr>
              <a:spLocks noChangeShapeType="1"/>
            </p:cNvSpPr>
            <p:nvPr/>
          </p:nvSpPr>
          <p:spPr bwMode="auto">
            <a:xfrm flipV="1">
              <a:off x="2855" y="2325"/>
              <a:ext cx="1" cy="12"/>
            </a:xfrm>
            <a:prstGeom prst="line">
              <a:avLst/>
            </a:prstGeom>
            <a:noFill/>
            <a:ln w="6350">
              <a:solidFill>
                <a:schemeClr val="bg1"/>
              </a:solidFill>
              <a:round/>
              <a:headEnd/>
              <a:tailEnd/>
            </a:ln>
          </p:spPr>
          <p:txBody>
            <a:bodyPr/>
            <a:lstStyle/>
            <a:p>
              <a:endParaRPr lang="zh-CN" altLang="en-US"/>
            </a:p>
          </p:txBody>
        </p:sp>
        <p:sp>
          <p:nvSpPr>
            <p:cNvPr id="44097" name="Line 1089"/>
            <p:cNvSpPr>
              <a:spLocks noChangeShapeType="1"/>
            </p:cNvSpPr>
            <p:nvPr/>
          </p:nvSpPr>
          <p:spPr bwMode="auto">
            <a:xfrm flipV="1">
              <a:off x="2855" y="2301"/>
              <a:ext cx="1" cy="12"/>
            </a:xfrm>
            <a:prstGeom prst="line">
              <a:avLst/>
            </a:prstGeom>
            <a:noFill/>
            <a:ln w="6350">
              <a:solidFill>
                <a:schemeClr val="bg1"/>
              </a:solidFill>
              <a:round/>
              <a:headEnd/>
              <a:tailEnd/>
            </a:ln>
          </p:spPr>
          <p:txBody>
            <a:bodyPr/>
            <a:lstStyle/>
            <a:p>
              <a:endParaRPr lang="zh-CN" altLang="en-US"/>
            </a:p>
          </p:txBody>
        </p:sp>
        <p:sp>
          <p:nvSpPr>
            <p:cNvPr id="44098" name="Line 1090"/>
            <p:cNvSpPr>
              <a:spLocks noChangeShapeType="1"/>
            </p:cNvSpPr>
            <p:nvPr/>
          </p:nvSpPr>
          <p:spPr bwMode="auto">
            <a:xfrm flipV="1">
              <a:off x="2855" y="2277"/>
              <a:ext cx="1" cy="12"/>
            </a:xfrm>
            <a:prstGeom prst="line">
              <a:avLst/>
            </a:prstGeom>
            <a:noFill/>
            <a:ln w="6350">
              <a:solidFill>
                <a:schemeClr val="bg1"/>
              </a:solidFill>
              <a:round/>
              <a:headEnd/>
              <a:tailEnd/>
            </a:ln>
          </p:spPr>
          <p:txBody>
            <a:bodyPr/>
            <a:lstStyle/>
            <a:p>
              <a:endParaRPr lang="zh-CN" altLang="en-US"/>
            </a:p>
          </p:txBody>
        </p:sp>
        <p:sp>
          <p:nvSpPr>
            <p:cNvPr id="44099" name="Line 1091"/>
            <p:cNvSpPr>
              <a:spLocks noChangeShapeType="1"/>
            </p:cNvSpPr>
            <p:nvPr/>
          </p:nvSpPr>
          <p:spPr bwMode="auto">
            <a:xfrm flipV="1">
              <a:off x="2855" y="2253"/>
              <a:ext cx="1" cy="12"/>
            </a:xfrm>
            <a:prstGeom prst="line">
              <a:avLst/>
            </a:prstGeom>
            <a:noFill/>
            <a:ln w="6350">
              <a:solidFill>
                <a:schemeClr val="bg1"/>
              </a:solidFill>
              <a:round/>
              <a:headEnd/>
              <a:tailEnd/>
            </a:ln>
          </p:spPr>
          <p:txBody>
            <a:bodyPr/>
            <a:lstStyle/>
            <a:p>
              <a:endParaRPr lang="zh-CN" altLang="en-US"/>
            </a:p>
          </p:txBody>
        </p:sp>
        <p:sp>
          <p:nvSpPr>
            <p:cNvPr id="44100" name="Line 1092"/>
            <p:cNvSpPr>
              <a:spLocks noChangeShapeType="1"/>
            </p:cNvSpPr>
            <p:nvPr/>
          </p:nvSpPr>
          <p:spPr bwMode="auto">
            <a:xfrm flipV="1">
              <a:off x="2855" y="2229"/>
              <a:ext cx="1" cy="12"/>
            </a:xfrm>
            <a:prstGeom prst="line">
              <a:avLst/>
            </a:prstGeom>
            <a:noFill/>
            <a:ln w="6350">
              <a:solidFill>
                <a:schemeClr val="bg1"/>
              </a:solidFill>
              <a:round/>
              <a:headEnd/>
              <a:tailEnd/>
            </a:ln>
          </p:spPr>
          <p:txBody>
            <a:bodyPr/>
            <a:lstStyle/>
            <a:p>
              <a:endParaRPr lang="zh-CN" altLang="en-US"/>
            </a:p>
          </p:txBody>
        </p:sp>
        <p:sp>
          <p:nvSpPr>
            <p:cNvPr id="44101" name="Line 1093"/>
            <p:cNvSpPr>
              <a:spLocks noChangeShapeType="1"/>
            </p:cNvSpPr>
            <p:nvPr/>
          </p:nvSpPr>
          <p:spPr bwMode="auto">
            <a:xfrm flipV="1">
              <a:off x="2855" y="2205"/>
              <a:ext cx="1" cy="12"/>
            </a:xfrm>
            <a:prstGeom prst="line">
              <a:avLst/>
            </a:prstGeom>
            <a:noFill/>
            <a:ln w="6350">
              <a:solidFill>
                <a:schemeClr val="bg1"/>
              </a:solidFill>
              <a:round/>
              <a:headEnd/>
              <a:tailEnd/>
            </a:ln>
          </p:spPr>
          <p:txBody>
            <a:bodyPr/>
            <a:lstStyle/>
            <a:p>
              <a:endParaRPr lang="zh-CN" altLang="en-US"/>
            </a:p>
          </p:txBody>
        </p:sp>
        <p:sp>
          <p:nvSpPr>
            <p:cNvPr id="44102" name="Line 1094"/>
            <p:cNvSpPr>
              <a:spLocks noChangeShapeType="1"/>
            </p:cNvSpPr>
            <p:nvPr/>
          </p:nvSpPr>
          <p:spPr bwMode="auto">
            <a:xfrm flipV="1">
              <a:off x="2855" y="2181"/>
              <a:ext cx="1" cy="12"/>
            </a:xfrm>
            <a:prstGeom prst="line">
              <a:avLst/>
            </a:prstGeom>
            <a:noFill/>
            <a:ln w="6350">
              <a:solidFill>
                <a:schemeClr val="bg1"/>
              </a:solidFill>
              <a:round/>
              <a:headEnd/>
              <a:tailEnd/>
            </a:ln>
          </p:spPr>
          <p:txBody>
            <a:bodyPr/>
            <a:lstStyle/>
            <a:p>
              <a:endParaRPr lang="zh-CN" altLang="en-US"/>
            </a:p>
          </p:txBody>
        </p:sp>
        <p:sp>
          <p:nvSpPr>
            <p:cNvPr id="44103" name="Line 1095"/>
            <p:cNvSpPr>
              <a:spLocks noChangeShapeType="1"/>
            </p:cNvSpPr>
            <p:nvPr/>
          </p:nvSpPr>
          <p:spPr bwMode="auto">
            <a:xfrm flipV="1">
              <a:off x="2855" y="2157"/>
              <a:ext cx="1" cy="12"/>
            </a:xfrm>
            <a:prstGeom prst="line">
              <a:avLst/>
            </a:prstGeom>
            <a:noFill/>
            <a:ln w="6350">
              <a:solidFill>
                <a:schemeClr val="bg1"/>
              </a:solidFill>
              <a:round/>
              <a:headEnd/>
              <a:tailEnd/>
            </a:ln>
          </p:spPr>
          <p:txBody>
            <a:bodyPr/>
            <a:lstStyle/>
            <a:p>
              <a:endParaRPr lang="zh-CN" altLang="en-US"/>
            </a:p>
          </p:txBody>
        </p:sp>
        <p:sp>
          <p:nvSpPr>
            <p:cNvPr id="44104" name="Line 1096"/>
            <p:cNvSpPr>
              <a:spLocks noChangeShapeType="1"/>
            </p:cNvSpPr>
            <p:nvPr/>
          </p:nvSpPr>
          <p:spPr bwMode="auto">
            <a:xfrm flipV="1">
              <a:off x="2855" y="2133"/>
              <a:ext cx="1" cy="12"/>
            </a:xfrm>
            <a:prstGeom prst="line">
              <a:avLst/>
            </a:prstGeom>
            <a:noFill/>
            <a:ln w="6350">
              <a:solidFill>
                <a:schemeClr val="bg1"/>
              </a:solidFill>
              <a:round/>
              <a:headEnd/>
              <a:tailEnd/>
            </a:ln>
          </p:spPr>
          <p:txBody>
            <a:bodyPr/>
            <a:lstStyle/>
            <a:p>
              <a:endParaRPr lang="zh-CN" altLang="en-US"/>
            </a:p>
          </p:txBody>
        </p:sp>
        <p:sp>
          <p:nvSpPr>
            <p:cNvPr id="44105" name="Line 1097"/>
            <p:cNvSpPr>
              <a:spLocks noChangeShapeType="1"/>
            </p:cNvSpPr>
            <p:nvPr/>
          </p:nvSpPr>
          <p:spPr bwMode="auto">
            <a:xfrm flipV="1">
              <a:off x="2855" y="2109"/>
              <a:ext cx="1" cy="12"/>
            </a:xfrm>
            <a:prstGeom prst="line">
              <a:avLst/>
            </a:prstGeom>
            <a:noFill/>
            <a:ln w="6350">
              <a:solidFill>
                <a:schemeClr val="bg1"/>
              </a:solidFill>
              <a:round/>
              <a:headEnd/>
              <a:tailEnd/>
            </a:ln>
          </p:spPr>
          <p:txBody>
            <a:bodyPr/>
            <a:lstStyle/>
            <a:p>
              <a:endParaRPr lang="zh-CN" altLang="en-US"/>
            </a:p>
          </p:txBody>
        </p:sp>
        <p:sp>
          <p:nvSpPr>
            <p:cNvPr id="44106" name="Line 1098"/>
            <p:cNvSpPr>
              <a:spLocks noChangeShapeType="1"/>
            </p:cNvSpPr>
            <p:nvPr/>
          </p:nvSpPr>
          <p:spPr bwMode="auto">
            <a:xfrm flipV="1">
              <a:off x="2855" y="2085"/>
              <a:ext cx="1" cy="12"/>
            </a:xfrm>
            <a:prstGeom prst="line">
              <a:avLst/>
            </a:prstGeom>
            <a:noFill/>
            <a:ln w="6350">
              <a:solidFill>
                <a:schemeClr val="bg1"/>
              </a:solidFill>
              <a:round/>
              <a:headEnd/>
              <a:tailEnd/>
            </a:ln>
          </p:spPr>
          <p:txBody>
            <a:bodyPr/>
            <a:lstStyle/>
            <a:p>
              <a:endParaRPr lang="zh-CN" altLang="en-US"/>
            </a:p>
          </p:txBody>
        </p:sp>
        <p:sp>
          <p:nvSpPr>
            <p:cNvPr id="44107" name="Line 1099"/>
            <p:cNvSpPr>
              <a:spLocks noChangeShapeType="1"/>
            </p:cNvSpPr>
            <p:nvPr/>
          </p:nvSpPr>
          <p:spPr bwMode="auto">
            <a:xfrm flipV="1">
              <a:off x="2855" y="2061"/>
              <a:ext cx="1" cy="12"/>
            </a:xfrm>
            <a:prstGeom prst="line">
              <a:avLst/>
            </a:prstGeom>
            <a:noFill/>
            <a:ln w="6350">
              <a:solidFill>
                <a:schemeClr val="bg1"/>
              </a:solidFill>
              <a:round/>
              <a:headEnd/>
              <a:tailEnd/>
            </a:ln>
          </p:spPr>
          <p:txBody>
            <a:bodyPr/>
            <a:lstStyle/>
            <a:p>
              <a:endParaRPr lang="zh-CN" altLang="en-US"/>
            </a:p>
          </p:txBody>
        </p:sp>
        <p:sp>
          <p:nvSpPr>
            <p:cNvPr id="44108" name="Line 1100"/>
            <p:cNvSpPr>
              <a:spLocks noChangeShapeType="1"/>
            </p:cNvSpPr>
            <p:nvPr/>
          </p:nvSpPr>
          <p:spPr bwMode="auto">
            <a:xfrm flipV="1">
              <a:off x="2855" y="2037"/>
              <a:ext cx="1" cy="12"/>
            </a:xfrm>
            <a:prstGeom prst="line">
              <a:avLst/>
            </a:prstGeom>
            <a:noFill/>
            <a:ln w="6350">
              <a:solidFill>
                <a:schemeClr val="bg1"/>
              </a:solidFill>
              <a:round/>
              <a:headEnd/>
              <a:tailEnd/>
            </a:ln>
          </p:spPr>
          <p:txBody>
            <a:bodyPr/>
            <a:lstStyle/>
            <a:p>
              <a:endParaRPr lang="zh-CN" altLang="en-US"/>
            </a:p>
          </p:txBody>
        </p:sp>
        <p:sp>
          <p:nvSpPr>
            <p:cNvPr id="44109" name="Line 1101"/>
            <p:cNvSpPr>
              <a:spLocks noChangeShapeType="1"/>
            </p:cNvSpPr>
            <p:nvPr/>
          </p:nvSpPr>
          <p:spPr bwMode="auto">
            <a:xfrm flipV="1">
              <a:off x="2855" y="2013"/>
              <a:ext cx="1" cy="12"/>
            </a:xfrm>
            <a:prstGeom prst="line">
              <a:avLst/>
            </a:prstGeom>
            <a:noFill/>
            <a:ln w="6350">
              <a:solidFill>
                <a:schemeClr val="bg1"/>
              </a:solidFill>
              <a:round/>
              <a:headEnd/>
              <a:tailEnd/>
            </a:ln>
          </p:spPr>
          <p:txBody>
            <a:bodyPr/>
            <a:lstStyle/>
            <a:p>
              <a:endParaRPr lang="zh-CN" altLang="en-US"/>
            </a:p>
          </p:txBody>
        </p:sp>
        <p:sp>
          <p:nvSpPr>
            <p:cNvPr id="44110" name="Line 1102"/>
            <p:cNvSpPr>
              <a:spLocks noChangeShapeType="1"/>
            </p:cNvSpPr>
            <p:nvPr/>
          </p:nvSpPr>
          <p:spPr bwMode="auto">
            <a:xfrm flipV="1">
              <a:off x="2855" y="1989"/>
              <a:ext cx="1" cy="12"/>
            </a:xfrm>
            <a:prstGeom prst="line">
              <a:avLst/>
            </a:prstGeom>
            <a:noFill/>
            <a:ln w="6350">
              <a:solidFill>
                <a:schemeClr val="bg1"/>
              </a:solidFill>
              <a:round/>
              <a:headEnd/>
              <a:tailEnd/>
            </a:ln>
          </p:spPr>
          <p:txBody>
            <a:bodyPr/>
            <a:lstStyle/>
            <a:p>
              <a:endParaRPr lang="zh-CN" altLang="en-US"/>
            </a:p>
          </p:txBody>
        </p:sp>
        <p:sp>
          <p:nvSpPr>
            <p:cNvPr id="44111" name="Line 1103"/>
            <p:cNvSpPr>
              <a:spLocks noChangeShapeType="1"/>
            </p:cNvSpPr>
            <p:nvPr/>
          </p:nvSpPr>
          <p:spPr bwMode="auto">
            <a:xfrm flipV="1">
              <a:off x="2855" y="1965"/>
              <a:ext cx="1" cy="12"/>
            </a:xfrm>
            <a:prstGeom prst="line">
              <a:avLst/>
            </a:prstGeom>
            <a:noFill/>
            <a:ln w="6350">
              <a:solidFill>
                <a:schemeClr val="bg1"/>
              </a:solidFill>
              <a:round/>
              <a:headEnd/>
              <a:tailEnd/>
            </a:ln>
          </p:spPr>
          <p:txBody>
            <a:bodyPr/>
            <a:lstStyle/>
            <a:p>
              <a:endParaRPr lang="zh-CN" altLang="en-US"/>
            </a:p>
          </p:txBody>
        </p:sp>
        <p:sp>
          <p:nvSpPr>
            <p:cNvPr id="44112" name="Line 1104"/>
            <p:cNvSpPr>
              <a:spLocks noChangeShapeType="1"/>
            </p:cNvSpPr>
            <p:nvPr/>
          </p:nvSpPr>
          <p:spPr bwMode="auto">
            <a:xfrm flipV="1">
              <a:off x="2855" y="1941"/>
              <a:ext cx="1" cy="12"/>
            </a:xfrm>
            <a:prstGeom prst="line">
              <a:avLst/>
            </a:prstGeom>
            <a:noFill/>
            <a:ln w="6350">
              <a:solidFill>
                <a:schemeClr val="bg1"/>
              </a:solidFill>
              <a:round/>
              <a:headEnd/>
              <a:tailEnd/>
            </a:ln>
          </p:spPr>
          <p:txBody>
            <a:bodyPr/>
            <a:lstStyle/>
            <a:p>
              <a:endParaRPr lang="zh-CN" altLang="en-US"/>
            </a:p>
          </p:txBody>
        </p:sp>
        <p:sp>
          <p:nvSpPr>
            <p:cNvPr id="44113" name="Line 1105"/>
            <p:cNvSpPr>
              <a:spLocks noChangeShapeType="1"/>
            </p:cNvSpPr>
            <p:nvPr/>
          </p:nvSpPr>
          <p:spPr bwMode="auto">
            <a:xfrm flipV="1">
              <a:off x="2855" y="1917"/>
              <a:ext cx="1" cy="12"/>
            </a:xfrm>
            <a:prstGeom prst="line">
              <a:avLst/>
            </a:prstGeom>
            <a:noFill/>
            <a:ln w="6350">
              <a:solidFill>
                <a:schemeClr val="bg1"/>
              </a:solidFill>
              <a:round/>
              <a:headEnd/>
              <a:tailEnd/>
            </a:ln>
          </p:spPr>
          <p:txBody>
            <a:bodyPr/>
            <a:lstStyle/>
            <a:p>
              <a:endParaRPr lang="zh-CN" altLang="en-US"/>
            </a:p>
          </p:txBody>
        </p:sp>
        <p:sp>
          <p:nvSpPr>
            <p:cNvPr id="44114" name="Line 1106"/>
            <p:cNvSpPr>
              <a:spLocks noChangeShapeType="1"/>
            </p:cNvSpPr>
            <p:nvPr/>
          </p:nvSpPr>
          <p:spPr bwMode="auto">
            <a:xfrm flipV="1">
              <a:off x="2855" y="1893"/>
              <a:ext cx="1" cy="12"/>
            </a:xfrm>
            <a:prstGeom prst="line">
              <a:avLst/>
            </a:prstGeom>
            <a:noFill/>
            <a:ln w="6350">
              <a:solidFill>
                <a:schemeClr val="bg1"/>
              </a:solidFill>
              <a:round/>
              <a:headEnd/>
              <a:tailEnd/>
            </a:ln>
          </p:spPr>
          <p:txBody>
            <a:bodyPr/>
            <a:lstStyle/>
            <a:p>
              <a:endParaRPr lang="zh-CN" altLang="en-US"/>
            </a:p>
          </p:txBody>
        </p:sp>
        <p:sp>
          <p:nvSpPr>
            <p:cNvPr id="44115" name="Line 1107"/>
            <p:cNvSpPr>
              <a:spLocks noChangeShapeType="1"/>
            </p:cNvSpPr>
            <p:nvPr/>
          </p:nvSpPr>
          <p:spPr bwMode="auto">
            <a:xfrm flipV="1">
              <a:off x="2855" y="1869"/>
              <a:ext cx="1" cy="12"/>
            </a:xfrm>
            <a:prstGeom prst="line">
              <a:avLst/>
            </a:prstGeom>
            <a:noFill/>
            <a:ln w="6350">
              <a:solidFill>
                <a:schemeClr val="bg1"/>
              </a:solidFill>
              <a:round/>
              <a:headEnd/>
              <a:tailEnd/>
            </a:ln>
          </p:spPr>
          <p:txBody>
            <a:bodyPr/>
            <a:lstStyle/>
            <a:p>
              <a:endParaRPr lang="zh-CN" altLang="en-US"/>
            </a:p>
          </p:txBody>
        </p:sp>
        <p:sp>
          <p:nvSpPr>
            <p:cNvPr id="44116" name="Line 1108"/>
            <p:cNvSpPr>
              <a:spLocks noChangeShapeType="1"/>
            </p:cNvSpPr>
            <p:nvPr/>
          </p:nvSpPr>
          <p:spPr bwMode="auto">
            <a:xfrm flipV="1">
              <a:off x="2855" y="1845"/>
              <a:ext cx="1" cy="12"/>
            </a:xfrm>
            <a:prstGeom prst="line">
              <a:avLst/>
            </a:prstGeom>
            <a:noFill/>
            <a:ln w="6350">
              <a:solidFill>
                <a:schemeClr val="bg1"/>
              </a:solidFill>
              <a:round/>
              <a:headEnd/>
              <a:tailEnd/>
            </a:ln>
          </p:spPr>
          <p:txBody>
            <a:bodyPr/>
            <a:lstStyle/>
            <a:p>
              <a:endParaRPr lang="zh-CN" altLang="en-US"/>
            </a:p>
          </p:txBody>
        </p:sp>
        <p:sp>
          <p:nvSpPr>
            <p:cNvPr id="44117" name="Line 1109"/>
            <p:cNvSpPr>
              <a:spLocks noChangeShapeType="1"/>
            </p:cNvSpPr>
            <p:nvPr/>
          </p:nvSpPr>
          <p:spPr bwMode="auto">
            <a:xfrm flipV="1">
              <a:off x="2855" y="1821"/>
              <a:ext cx="1" cy="12"/>
            </a:xfrm>
            <a:prstGeom prst="line">
              <a:avLst/>
            </a:prstGeom>
            <a:noFill/>
            <a:ln w="6350">
              <a:solidFill>
                <a:schemeClr val="bg1"/>
              </a:solidFill>
              <a:round/>
              <a:headEnd/>
              <a:tailEnd/>
            </a:ln>
          </p:spPr>
          <p:txBody>
            <a:bodyPr/>
            <a:lstStyle/>
            <a:p>
              <a:endParaRPr lang="zh-CN" altLang="en-US"/>
            </a:p>
          </p:txBody>
        </p:sp>
        <p:sp>
          <p:nvSpPr>
            <p:cNvPr id="44118" name="Line 1110"/>
            <p:cNvSpPr>
              <a:spLocks noChangeShapeType="1"/>
            </p:cNvSpPr>
            <p:nvPr/>
          </p:nvSpPr>
          <p:spPr bwMode="auto">
            <a:xfrm flipV="1">
              <a:off x="2855" y="1797"/>
              <a:ext cx="1" cy="12"/>
            </a:xfrm>
            <a:prstGeom prst="line">
              <a:avLst/>
            </a:prstGeom>
            <a:noFill/>
            <a:ln w="6350">
              <a:solidFill>
                <a:schemeClr val="bg1"/>
              </a:solidFill>
              <a:round/>
              <a:headEnd/>
              <a:tailEnd/>
            </a:ln>
          </p:spPr>
          <p:txBody>
            <a:bodyPr/>
            <a:lstStyle/>
            <a:p>
              <a:endParaRPr lang="zh-CN" altLang="en-US"/>
            </a:p>
          </p:txBody>
        </p:sp>
        <p:sp>
          <p:nvSpPr>
            <p:cNvPr id="44119" name="Line 1111"/>
            <p:cNvSpPr>
              <a:spLocks noChangeShapeType="1"/>
            </p:cNvSpPr>
            <p:nvPr/>
          </p:nvSpPr>
          <p:spPr bwMode="auto">
            <a:xfrm flipV="1">
              <a:off x="2855" y="1773"/>
              <a:ext cx="1" cy="12"/>
            </a:xfrm>
            <a:prstGeom prst="line">
              <a:avLst/>
            </a:prstGeom>
            <a:noFill/>
            <a:ln w="6350">
              <a:solidFill>
                <a:schemeClr val="bg1"/>
              </a:solidFill>
              <a:round/>
              <a:headEnd/>
              <a:tailEnd/>
            </a:ln>
          </p:spPr>
          <p:txBody>
            <a:bodyPr/>
            <a:lstStyle/>
            <a:p>
              <a:endParaRPr lang="zh-CN" altLang="en-US"/>
            </a:p>
          </p:txBody>
        </p:sp>
        <p:sp>
          <p:nvSpPr>
            <p:cNvPr id="44120" name="Line 1112"/>
            <p:cNvSpPr>
              <a:spLocks noChangeShapeType="1"/>
            </p:cNvSpPr>
            <p:nvPr/>
          </p:nvSpPr>
          <p:spPr bwMode="auto">
            <a:xfrm flipV="1">
              <a:off x="2855" y="1749"/>
              <a:ext cx="1" cy="12"/>
            </a:xfrm>
            <a:prstGeom prst="line">
              <a:avLst/>
            </a:prstGeom>
            <a:noFill/>
            <a:ln w="6350">
              <a:solidFill>
                <a:schemeClr val="bg1"/>
              </a:solidFill>
              <a:round/>
              <a:headEnd/>
              <a:tailEnd/>
            </a:ln>
          </p:spPr>
          <p:txBody>
            <a:bodyPr/>
            <a:lstStyle/>
            <a:p>
              <a:endParaRPr lang="zh-CN" altLang="en-US"/>
            </a:p>
          </p:txBody>
        </p:sp>
        <p:sp>
          <p:nvSpPr>
            <p:cNvPr id="44121" name="Line 1113"/>
            <p:cNvSpPr>
              <a:spLocks noChangeShapeType="1"/>
            </p:cNvSpPr>
            <p:nvPr/>
          </p:nvSpPr>
          <p:spPr bwMode="auto">
            <a:xfrm flipV="1">
              <a:off x="2855" y="1725"/>
              <a:ext cx="1" cy="12"/>
            </a:xfrm>
            <a:prstGeom prst="line">
              <a:avLst/>
            </a:prstGeom>
            <a:noFill/>
            <a:ln w="6350">
              <a:solidFill>
                <a:schemeClr val="bg1"/>
              </a:solidFill>
              <a:round/>
              <a:headEnd/>
              <a:tailEnd/>
            </a:ln>
          </p:spPr>
          <p:txBody>
            <a:bodyPr/>
            <a:lstStyle/>
            <a:p>
              <a:endParaRPr lang="zh-CN" altLang="en-US"/>
            </a:p>
          </p:txBody>
        </p:sp>
        <p:grpSp>
          <p:nvGrpSpPr>
            <p:cNvPr id="7" name="Group 1315"/>
            <p:cNvGrpSpPr>
              <a:grpSpLocks/>
            </p:cNvGrpSpPr>
            <p:nvPr/>
          </p:nvGrpSpPr>
          <p:grpSpPr bwMode="auto">
            <a:xfrm>
              <a:off x="2742" y="1300"/>
              <a:ext cx="1463" cy="1630"/>
              <a:chOff x="2742" y="1300"/>
              <a:chExt cx="1463" cy="1630"/>
            </a:xfrm>
          </p:grpSpPr>
          <p:sp>
            <p:nvSpPr>
              <p:cNvPr id="44123" name="Line 1115"/>
              <p:cNvSpPr>
                <a:spLocks noChangeShapeType="1"/>
              </p:cNvSpPr>
              <p:nvPr/>
            </p:nvSpPr>
            <p:spPr bwMode="auto">
              <a:xfrm flipV="1">
                <a:off x="2855" y="1701"/>
                <a:ext cx="1" cy="12"/>
              </a:xfrm>
              <a:prstGeom prst="line">
                <a:avLst/>
              </a:prstGeom>
              <a:noFill/>
              <a:ln w="6350">
                <a:solidFill>
                  <a:schemeClr val="bg1"/>
                </a:solidFill>
                <a:round/>
                <a:headEnd/>
                <a:tailEnd/>
              </a:ln>
            </p:spPr>
            <p:txBody>
              <a:bodyPr/>
              <a:lstStyle/>
              <a:p>
                <a:endParaRPr lang="zh-CN" altLang="en-US"/>
              </a:p>
            </p:txBody>
          </p:sp>
          <p:sp>
            <p:nvSpPr>
              <p:cNvPr id="44124" name="Line 1116"/>
              <p:cNvSpPr>
                <a:spLocks noChangeShapeType="1"/>
              </p:cNvSpPr>
              <p:nvPr/>
            </p:nvSpPr>
            <p:spPr bwMode="auto">
              <a:xfrm flipV="1">
                <a:off x="2855" y="1677"/>
                <a:ext cx="1" cy="12"/>
              </a:xfrm>
              <a:prstGeom prst="line">
                <a:avLst/>
              </a:prstGeom>
              <a:noFill/>
              <a:ln w="6350">
                <a:solidFill>
                  <a:schemeClr val="bg1"/>
                </a:solidFill>
                <a:round/>
                <a:headEnd/>
                <a:tailEnd/>
              </a:ln>
            </p:spPr>
            <p:txBody>
              <a:bodyPr/>
              <a:lstStyle/>
              <a:p>
                <a:endParaRPr lang="zh-CN" altLang="en-US"/>
              </a:p>
            </p:txBody>
          </p:sp>
          <p:sp>
            <p:nvSpPr>
              <p:cNvPr id="44125" name="Line 1117"/>
              <p:cNvSpPr>
                <a:spLocks noChangeShapeType="1"/>
              </p:cNvSpPr>
              <p:nvPr/>
            </p:nvSpPr>
            <p:spPr bwMode="auto">
              <a:xfrm flipV="1">
                <a:off x="2855" y="1653"/>
                <a:ext cx="1" cy="12"/>
              </a:xfrm>
              <a:prstGeom prst="line">
                <a:avLst/>
              </a:prstGeom>
              <a:noFill/>
              <a:ln w="6350">
                <a:solidFill>
                  <a:schemeClr val="bg1"/>
                </a:solidFill>
                <a:round/>
                <a:headEnd/>
                <a:tailEnd/>
              </a:ln>
            </p:spPr>
            <p:txBody>
              <a:bodyPr/>
              <a:lstStyle/>
              <a:p>
                <a:endParaRPr lang="zh-CN" altLang="en-US"/>
              </a:p>
            </p:txBody>
          </p:sp>
          <p:sp>
            <p:nvSpPr>
              <p:cNvPr id="44126" name="Line 1118"/>
              <p:cNvSpPr>
                <a:spLocks noChangeShapeType="1"/>
              </p:cNvSpPr>
              <p:nvPr/>
            </p:nvSpPr>
            <p:spPr bwMode="auto">
              <a:xfrm flipV="1">
                <a:off x="2855" y="1630"/>
                <a:ext cx="1" cy="12"/>
              </a:xfrm>
              <a:prstGeom prst="line">
                <a:avLst/>
              </a:prstGeom>
              <a:noFill/>
              <a:ln w="6350">
                <a:solidFill>
                  <a:schemeClr val="bg1"/>
                </a:solidFill>
                <a:round/>
                <a:headEnd/>
                <a:tailEnd/>
              </a:ln>
            </p:spPr>
            <p:txBody>
              <a:bodyPr/>
              <a:lstStyle/>
              <a:p>
                <a:endParaRPr lang="zh-CN" altLang="en-US"/>
              </a:p>
            </p:txBody>
          </p:sp>
          <p:sp>
            <p:nvSpPr>
              <p:cNvPr id="44127" name="Line 1119"/>
              <p:cNvSpPr>
                <a:spLocks noChangeShapeType="1"/>
              </p:cNvSpPr>
              <p:nvPr/>
            </p:nvSpPr>
            <p:spPr bwMode="auto">
              <a:xfrm flipV="1">
                <a:off x="2855" y="1606"/>
                <a:ext cx="1" cy="12"/>
              </a:xfrm>
              <a:prstGeom prst="line">
                <a:avLst/>
              </a:prstGeom>
              <a:noFill/>
              <a:ln w="6350">
                <a:solidFill>
                  <a:schemeClr val="bg1"/>
                </a:solidFill>
                <a:round/>
                <a:headEnd/>
                <a:tailEnd/>
              </a:ln>
            </p:spPr>
            <p:txBody>
              <a:bodyPr/>
              <a:lstStyle/>
              <a:p>
                <a:endParaRPr lang="zh-CN" altLang="en-US"/>
              </a:p>
            </p:txBody>
          </p:sp>
          <p:sp>
            <p:nvSpPr>
              <p:cNvPr id="44128" name="Line 1120"/>
              <p:cNvSpPr>
                <a:spLocks noChangeShapeType="1"/>
              </p:cNvSpPr>
              <p:nvPr/>
            </p:nvSpPr>
            <p:spPr bwMode="auto">
              <a:xfrm flipV="1">
                <a:off x="2855" y="1582"/>
                <a:ext cx="1" cy="12"/>
              </a:xfrm>
              <a:prstGeom prst="line">
                <a:avLst/>
              </a:prstGeom>
              <a:noFill/>
              <a:ln w="6350">
                <a:solidFill>
                  <a:schemeClr val="bg1"/>
                </a:solidFill>
                <a:round/>
                <a:headEnd/>
                <a:tailEnd/>
              </a:ln>
            </p:spPr>
            <p:txBody>
              <a:bodyPr/>
              <a:lstStyle/>
              <a:p>
                <a:endParaRPr lang="zh-CN" altLang="en-US"/>
              </a:p>
            </p:txBody>
          </p:sp>
          <p:sp>
            <p:nvSpPr>
              <p:cNvPr id="44129" name="Line 1121"/>
              <p:cNvSpPr>
                <a:spLocks noChangeShapeType="1"/>
              </p:cNvSpPr>
              <p:nvPr/>
            </p:nvSpPr>
            <p:spPr bwMode="auto">
              <a:xfrm flipV="1">
                <a:off x="2855" y="1558"/>
                <a:ext cx="1" cy="12"/>
              </a:xfrm>
              <a:prstGeom prst="line">
                <a:avLst/>
              </a:prstGeom>
              <a:noFill/>
              <a:ln w="6350">
                <a:solidFill>
                  <a:schemeClr val="bg1"/>
                </a:solidFill>
                <a:round/>
                <a:headEnd/>
                <a:tailEnd/>
              </a:ln>
            </p:spPr>
            <p:txBody>
              <a:bodyPr/>
              <a:lstStyle/>
              <a:p>
                <a:endParaRPr lang="zh-CN" altLang="en-US"/>
              </a:p>
            </p:txBody>
          </p:sp>
          <p:sp>
            <p:nvSpPr>
              <p:cNvPr id="44130" name="Line 1122"/>
              <p:cNvSpPr>
                <a:spLocks noChangeShapeType="1"/>
              </p:cNvSpPr>
              <p:nvPr/>
            </p:nvSpPr>
            <p:spPr bwMode="auto">
              <a:xfrm flipV="1">
                <a:off x="2855" y="1534"/>
                <a:ext cx="1" cy="12"/>
              </a:xfrm>
              <a:prstGeom prst="line">
                <a:avLst/>
              </a:prstGeom>
              <a:noFill/>
              <a:ln w="6350">
                <a:solidFill>
                  <a:schemeClr val="bg1"/>
                </a:solidFill>
                <a:round/>
                <a:headEnd/>
                <a:tailEnd/>
              </a:ln>
            </p:spPr>
            <p:txBody>
              <a:bodyPr/>
              <a:lstStyle/>
              <a:p>
                <a:endParaRPr lang="zh-CN" altLang="en-US"/>
              </a:p>
            </p:txBody>
          </p:sp>
          <p:sp>
            <p:nvSpPr>
              <p:cNvPr id="44131" name="Line 1123"/>
              <p:cNvSpPr>
                <a:spLocks noChangeShapeType="1"/>
              </p:cNvSpPr>
              <p:nvPr/>
            </p:nvSpPr>
            <p:spPr bwMode="auto">
              <a:xfrm flipV="1">
                <a:off x="2855" y="1510"/>
                <a:ext cx="1" cy="12"/>
              </a:xfrm>
              <a:prstGeom prst="line">
                <a:avLst/>
              </a:prstGeom>
              <a:noFill/>
              <a:ln w="6350">
                <a:solidFill>
                  <a:schemeClr val="bg1"/>
                </a:solidFill>
                <a:round/>
                <a:headEnd/>
                <a:tailEnd/>
              </a:ln>
            </p:spPr>
            <p:txBody>
              <a:bodyPr/>
              <a:lstStyle/>
              <a:p>
                <a:endParaRPr lang="zh-CN" altLang="en-US"/>
              </a:p>
            </p:txBody>
          </p:sp>
          <p:sp>
            <p:nvSpPr>
              <p:cNvPr id="44132" name="Line 1124"/>
              <p:cNvSpPr>
                <a:spLocks noChangeShapeType="1"/>
              </p:cNvSpPr>
              <p:nvPr/>
            </p:nvSpPr>
            <p:spPr bwMode="auto">
              <a:xfrm flipV="1">
                <a:off x="2855" y="1486"/>
                <a:ext cx="1" cy="12"/>
              </a:xfrm>
              <a:prstGeom prst="line">
                <a:avLst/>
              </a:prstGeom>
              <a:noFill/>
              <a:ln w="6350">
                <a:solidFill>
                  <a:schemeClr val="bg1"/>
                </a:solidFill>
                <a:round/>
                <a:headEnd/>
                <a:tailEnd/>
              </a:ln>
            </p:spPr>
            <p:txBody>
              <a:bodyPr/>
              <a:lstStyle/>
              <a:p>
                <a:endParaRPr lang="zh-CN" altLang="en-US"/>
              </a:p>
            </p:txBody>
          </p:sp>
          <p:sp>
            <p:nvSpPr>
              <p:cNvPr id="44133" name="Line 1125"/>
              <p:cNvSpPr>
                <a:spLocks noChangeShapeType="1"/>
              </p:cNvSpPr>
              <p:nvPr/>
            </p:nvSpPr>
            <p:spPr bwMode="auto">
              <a:xfrm flipV="1">
                <a:off x="2855" y="1462"/>
                <a:ext cx="1" cy="12"/>
              </a:xfrm>
              <a:prstGeom prst="line">
                <a:avLst/>
              </a:prstGeom>
              <a:noFill/>
              <a:ln w="6350">
                <a:solidFill>
                  <a:schemeClr val="bg1"/>
                </a:solidFill>
                <a:round/>
                <a:headEnd/>
                <a:tailEnd/>
              </a:ln>
            </p:spPr>
            <p:txBody>
              <a:bodyPr/>
              <a:lstStyle/>
              <a:p>
                <a:endParaRPr lang="zh-CN" altLang="en-US"/>
              </a:p>
            </p:txBody>
          </p:sp>
          <p:sp>
            <p:nvSpPr>
              <p:cNvPr id="44134" name="Line 1126"/>
              <p:cNvSpPr>
                <a:spLocks noChangeShapeType="1"/>
              </p:cNvSpPr>
              <p:nvPr/>
            </p:nvSpPr>
            <p:spPr bwMode="auto">
              <a:xfrm flipV="1">
                <a:off x="2855" y="1438"/>
                <a:ext cx="1" cy="12"/>
              </a:xfrm>
              <a:prstGeom prst="line">
                <a:avLst/>
              </a:prstGeom>
              <a:noFill/>
              <a:ln w="6350">
                <a:solidFill>
                  <a:schemeClr val="bg1"/>
                </a:solidFill>
                <a:round/>
                <a:headEnd/>
                <a:tailEnd/>
              </a:ln>
            </p:spPr>
            <p:txBody>
              <a:bodyPr/>
              <a:lstStyle/>
              <a:p>
                <a:endParaRPr lang="zh-CN" altLang="en-US"/>
              </a:p>
            </p:txBody>
          </p:sp>
          <p:sp>
            <p:nvSpPr>
              <p:cNvPr id="44135" name="Line 1127"/>
              <p:cNvSpPr>
                <a:spLocks noChangeShapeType="1"/>
              </p:cNvSpPr>
              <p:nvPr/>
            </p:nvSpPr>
            <p:spPr bwMode="auto">
              <a:xfrm flipV="1">
                <a:off x="2855" y="1414"/>
                <a:ext cx="1" cy="12"/>
              </a:xfrm>
              <a:prstGeom prst="line">
                <a:avLst/>
              </a:prstGeom>
              <a:noFill/>
              <a:ln w="6350">
                <a:solidFill>
                  <a:schemeClr val="bg1"/>
                </a:solidFill>
                <a:round/>
                <a:headEnd/>
                <a:tailEnd/>
              </a:ln>
            </p:spPr>
            <p:txBody>
              <a:bodyPr/>
              <a:lstStyle/>
              <a:p>
                <a:endParaRPr lang="zh-CN" altLang="en-US"/>
              </a:p>
            </p:txBody>
          </p:sp>
          <p:sp>
            <p:nvSpPr>
              <p:cNvPr id="44136" name="Line 1128"/>
              <p:cNvSpPr>
                <a:spLocks noChangeShapeType="1"/>
              </p:cNvSpPr>
              <p:nvPr/>
            </p:nvSpPr>
            <p:spPr bwMode="auto">
              <a:xfrm flipV="1">
                <a:off x="2855" y="1390"/>
                <a:ext cx="1" cy="12"/>
              </a:xfrm>
              <a:prstGeom prst="line">
                <a:avLst/>
              </a:prstGeom>
              <a:noFill/>
              <a:ln w="6350">
                <a:solidFill>
                  <a:schemeClr val="bg1"/>
                </a:solidFill>
                <a:round/>
                <a:headEnd/>
                <a:tailEnd/>
              </a:ln>
            </p:spPr>
            <p:txBody>
              <a:bodyPr/>
              <a:lstStyle/>
              <a:p>
                <a:endParaRPr lang="zh-CN" altLang="en-US"/>
              </a:p>
            </p:txBody>
          </p:sp>
          <p:sp>
            <p:nvSpPr>
              <p:cNvPr id="44137" name="Line 1129"/>
              <p:cNvSpPr>
                <a:spLocks noChangeShapeType="1"/>
              </p:cNvSpPr>
              <p:nvPr/>
            </p:nvSpPr>
            <p:spPr bwMode="auto">
              <a:xfrm flipV="1">
                <a:off x="2855" y="1366"/>
                <a:ext cx="1" cy="12"/>
              </a:xfrm>
              <a:prstGeom prst="line">
                <a:avLst/>
              </a:prstGeom>
              <a:noFill/>
              <a:ln w="6350">
                <a:solidFill>
                  <a:schemeClr val="bg1"/>
                </a:solidFill>
                <a:round/>
                <a:headEnd/>
                <a:tailEnd/>
              </a:ln>
            </p:spPr>
            <p:txBody>
              <a:bodyPr/>
              <a:lstStyle/>
              <a:p>
                <a:endParaRPr lang="zh-CN" altLang="en-US"/>
              </a:p>
            </p:txBody>
          </p:sp>
          <p:sp>
            <p:nvSpPr>
              <p:cNvPr id="44138" name="Line 1130"/>
              <p:cNvSpPr>
                <a:spLocks noChangeShapeType="1"/>
              </p:cNvSpPr>
              <p:nvPr/>
            </p:nvSpPr>
            <p:spPr bwMode="auto">
              <a:xfrm flipV="1">
                <a:off x="2855" y="1342"/>
                <a:ext cx="1" cy="12"/>
              </a:xfrm>
              <a:prstGeom prst="line">
                <a:avLst/>
              </a:prstGeom>
              <a:noFill/>
              <a:ln w="6350">
                <a:solidFill>
                  <a:schemeClr val="bg1"/>
                </a:solidFill>
                <a:round/>
                <a:headEnd/>
                <a:tailEnd/>
              </a:ln>
            </p:spPr>
            <p:txBody>
              <a:bodyPr/>
              <a:lstStyle/>
              <a:p>
                <a:endParaRPr lang="zh-CN" altLang="en-US"/>
              </a:p>
            </p:txBody>
          </p:sp>
          <p:sp>
            <p:nvSpPr>
              <p:cNvPr id="44139" name="Line 1131"/>
              <p:cNvSpPr>
                <a:spLocks noChangeShapeType="1"/>
              </p:cNvSpPr>
              <p:nvPr/>
            </p:nvSpPr>
            <p:spPr bwMode="auto">
              <a:xfrm flipV="1">
                <a:off x="2855" y="1318"/>
                <a:ext cx="1" cy="12"/>
              </a:xfrm>
              <a:prstGeom prst="line">
                <a:avLst/>
              </a:prstGeom>
              <a:noFill/>
              <a:ln w="6350">
                <a:solidFill>
                  <a:schemeClr val="bg1"/>
                </a:solidFill>
                <a:round/>
                <a:headEnd/>
                <a:tailEnd/>
              </a:ln>
            </p:spPr>
            <p:txBody>
              <a:bodyPr/>
              <a:lstStyle/>
              <a:p>
                <a:endParaRPr lang="zh-CN" altLang="en-US"/>
              </a:p>
            </p:txBody>
          </p:sp>
          <p:sp>
            <p:nvSpPr>
              <p:cNvPr id="44140" name="Freeform 1132"/>
              <p:cNvSpPr>
                <a:spLocks/>
              </p:cNvSpPr>
              <p:nvPr/>
            </p:nvSpPr>
            <p:spPr bwMode="auto">
              <a:xfrm>
                <a:off x="2855" y="1300"/>
                <a:ext cx="6" cy="6"/>
              </a:xfrm>
              <a:custGeom>
                <a:avLst/>
                <a:gdLst/>
                <a:ahLst/>
                <a:cxnLst>
                  <a:cxn ang="0">
                    <a:pos x="0" y="4"/>
                  </a:cxn>
                  <a:cxn ang="0">
                    <a:pos x="0" y="0"/>
                  </a:cxn>
                  <a:cxn ang="0">
                    <a:pos x="4" y="0"/>
                  </a:cxn>
                </a:cxnLst>
                <a:rect l="0" t="0" r="r" b="b"/>
                <a:pathLst>
                  <a:path w="4" h="4">
                    <a:moveTo>
                      <a:pt x="0" y="4"/>
                    </a:moveTo>
                    <a:lnTo>
                      <a:pt x="0" y="0"/>
                    </a:lnTo>
                    <a:lnTo>
                      <a:pt x="4" y="0"/>
                    </a:lnTo>
                  </a:path>
                </a:pathLst>
              </a:custGeom>
              <a:noFill/>
              <a:ln w="6350">
                <a:solidFill>
                  <a:schemeClr val="bg1"/>
                </a:solidFill>
                <a:prstDash val="solid"/>
                <a:round/>
                <a:headEnd/>
                <a:tailEnd/>
              </a:ln>
            </p:spPr>
            <p:txBody>
              <a:bodyPr/>
              <a:lstStyle/>
              <a:p>
                <a:endParaRPr lang="zh-CN" altLang="en-US"/>
              </a:p>
            </p:txBody>
          </p:sp>
          <p:sp>
            <p:nvSpPr>
              <p:cNvPr id="44141" name="Line 1133"/>
              <p:cNvSpPr>
                <a:spLocks noChangeShapeType="1"/>
              </p:cNvSpPr>
              <p:nvPr/>
            </p:nvSpPr>
            <p:spPr bwMode="auto">
              <a:xfrm>
                <a:off x="2873" y="1300"/>
                <a:ext cx="12" cy="1"/>
              </a:xfrm>
              <a:prstGeom prst="line">
                <a:avLst/>
              </a:prstGeom>
              <a:noFill/>
              <a:ln w="6350">
                <a:solidFill>
                  <a:schemeClr val="bg1"/>
                </a:solidFill>
                <a:round/>
                <a:headEnd/>
                <a:tailEnd/>
              </a:ln>
            </p:spPr>
            <p:txBody>
              <a:bodyPr/>
              <a:lstStyle/>
              <a:p>
                <a:endParaRPr lang="zh-CN" altLang="en-US"/>
              </a:p>
            </p:txBody>
          </p:sp>
          <p:sp>
            <p:nvSpPr>
              <p:cNvPr id="44142" name="Line 1134"/>
              <p:cNvSpPr>
                <a:spLocks noChangeShapeType="1"/>
              </p:cNvSpPr>
              <p:nvPr/>
            </p:nvSpPr>
            <p:spPr bwMode="auto">
              <a:xfrm>
                <a:off x="2897" y="1300"/>
                <a:ext cx="12" cy="1"/>
              </a:xfrm>
              <a:prstGeom prst="line">
                <a:avLst/>
              </a:prstGeom>
              <a:noFill/>
              <a:ln w="6350">
                <a:solidFill>
                  <a:schemeClr val="bg1"/>
                </a:solidFill>
                <a:round/>
                <a:headEnd/>
                <a:tailEnd/>
              </a:ln>
            </p:spPr>
            <p:txBody>
              <a:bodyPr/>
              <a:lstStyle/>
              <a:p>
                <a:endParaRPr lang="zh-CN" altLang="en-US"/>
              </a:p>
            </p:txBody>
          </p:sp>
          <p:sp>
            <p:nvSpPr>
              <p:cNvPr id="44143" name="Line 1135"/>
              <p:cNvSpPr>
                <a:spLocks noChangeShapeType="1"/>
              </p:cNvSpPr>
              <p:nvPr/>
            </p:nvSpPr>
            <p:spPr bwMode="auto">
              <a:xfrm>
                <a:off x="2921" y="1300"/>
                <a:ext cx="11" cy="1"/>
              </a:xfrm>
              <a:prstGeom prst="line">
                <a:avLst/>
              </a:prstGeom>
              <a:noFill/>
              <a:ln w="6350">
                <a:solidFill>
                  <a:schemeClr val="bg1"/>
                </a:solidFill>
                <a:round/>
                <a:headEnd/>
                <a:tailEnd/>
              </a:ln>
            </p:spPr>
            <p:txBody>
              <a:bodyPr/>
              <a:lstStyle/>
              <a:p>
                <a:endParaRPr lang="zh-CN" altLang="en-US"/>
              </a:p>
            </p:txBody>
          </p:sp>
          <p:sp>
            <p:nvSpPr>
              <p:cNvPr id="44144" name="Line 1136"/>
              <p:cNvSpPr>
                <a:spLocks noChangeShapeType="1"/>
              </p:cNvSpPr>
              <p:nvPr/>
            </p:nvSpPr>
            <p:spPr bwMode="auto">
              <a:xfrm>
                <a:off x="2944" y="1300"/>
                <a:ext cx="12" cy="1"/>
              </a:xfrm>
              <a:prstGeom prst="line">
                <a:avLst/>
              </a:prstGeom>
              <a:noFill/>
              <a:ln w="6350">
                <a:solidFill>
                  <a:schemeClr val="bg1"/>
                </a:solidFill>
                <a:round/>
                <a:headEnd/>
                <a:tailEnd/>
              </a:ln>
            </p:spPr>
            <p:txBody>
              <a:bodyPr/>
              <a:lstStyle/>
              <a:p>
                <a:endParaRPr lang="zh-CN" altLang="en-US"/>
              </a:p>
            </p:txBody>
          </p:sp>
          <p:sp>
            <p:nvSpPr>
              <p:cNvPr id="44145" name="Line 1137"/>
              <p:cNvSpPr>
                <a:spLocks noChangeShapeType="1"/>
              </p:cNvSpPr>
              <p:nvPr/>
            </p:nvSpPr>
            <p:spPr bwMode="auto">
              <a:xfrm>
                <a:off x="2742" y="2817"/>
                <a:ext cx="12" cy="1"/>
              </a:xfrm>
              <a:prstGeom prst="line">
                <a:avLst/>
              </a:prstGeom>
              <a:noFill/>
              <a:ln w="6350">
                <a:solidFill>
                  <a:schemeClr val="bg1"/>
                </a:solidFill>
                <a:round/>
                <a:headEnd/>
                <a:tailEnd/>
              </a:ln>
            </p:spPr>
            <p:txBody>
              <a:bodyPr/>
              <a:lstStyle/>
              <a:p>
                <a:endParaRPr lang="zh-CN" altLang="en-US"/>
              </a:p>
            </p:txBody>
          </p:sp>
          <p:sp>
            <p:nvSpPr>
              <p:cNvPr id="44146" name="Line 1138"/>
              <p:cNvSpPr>
                <a:spLocks noChangeShapeType="1"/>
              </p:cNvSpPr>
              <p:nvPr/>
            </p:nvSpPr>
            <p:spPr bwMode="auto">
              <a:xfrm>
                <a:off x="2766" y="2817"/>
                <a:ext cx="12" cy="1"/>
              </a:xfrm>
              <a:prstGeom prst="line">
                <a:avLst/>
              </a:prstGeom>
              <a:noFill/>
              <a:ln w="6350">
                <a:solidFill>
                  <a:schemeClr val="bg1"/>
                </a:solidFill>
                <a:round/>
                <a:headEnd/>
                <a:tailEnd/>
              </a:ln>
            </p:spPr>
            <p:txBody>
              <a:bodyPr/>
              <a:lstStyle/>
              <a:p>
                <a:endParaRPr lang="zh-CN" altLang="en-US"/>
              </a:p>
            </p:txBody>
          </p:sp>
          <p:sp>
            <p:nvSpPr>
              <p:cNvPr id="44147" name="Line 1139"/>
              <p:cNvSpPr>
                <a:spLocks noChangeShapeType="1"/>
              </p:cNvSpPr>
              <p:nvPr/>
            </p:nvSpPr>
            <p:spPr bwMode="auto">
              <a:xfrm>
                <a:off x="2790" y="2817"/>
                <a:ext cx="12" cy="1"/>
              </a:xfrm>
              <a:prstGeom prst="line">
                <a:avLst/>
              </a:prstGeom>
              <a:noFill/>
              <a:ln w="6350">
                <a:solidFill>
                  <a:schemeClr val="bg1"/>
                </a:solidFill>
                <a:round/>
                <a:headEnd/>
                <a:tailEnd/>
              </a:ln>
            </p:spPr>
            <p:txBody>
              <a:bodyPr/>
              <a:lstStyle/>
              <a:p>
                <a:endParaRPr lang="zh-CN" altLang="en-US"/>
              </a:p>
            </p:txBody>
          </p:sp>
          <p:sp>
            <p:nvSpPr>
              <p:cNvPr id="44148" name="Line 1140"/>
              <p:cNvSpPr>
                <a:spLocks noChangeShapeType="1"/>
              </p:cNvSpPr>
              <p:nvPr/>
            </p:nvSpPr>
            <p:spPr bwMode="auto">
              <a:xfrm>
                <a:off x="2814" y="2817"/>
                <a:ext cx="12" cy="1"/>
              </a:xfrm>
              <a:prstGeom prst="line">
                <a:avLst/>
              </a:prstGeom>
              <a:noFill/>
              <a:ln w="6350">
                <a:solidFill>
                  <a:schemeClr val="bg1"/>
                </a:solidFill>
                <a:round/>
                <a:headEnd/>
                <a:tailEnd/>
              </a:ln>
            </p:spPr>
            <p:txBody>
              <a:bodyPr/>
              <a:lstStyle/>
              <a:p>
                <a:endParaRPr lang="zh-CN" altLang="en-US"/>
              </a:p>
            </p:txBody>
          </p:sp>
          <p:sp>
            <p:nvSpPr>
              <p:cNvPr id="44149" name="Line 1141"/>
              <p:cNvSpPr>
                <a:spLocks noChangeShapeType="1"/>
              </p:cNvSpPr>
              <p:nvPr/>
            </p:nvSpPr>
            <p:spPr bwMode="auto">
              <a:xfrm>
                <a:off x="2838" y="2817"/>
                <a:ext cx="12" cy="1"/>
              </a:xfrm>
              <a:prstGeom prst="line">
                <a:avLst/>
              </a:prstGeom>
              <a:noFill/>
              <a:ln w="6350">
                <a:solidFill>
                  <a:schemeClr val="bg1"/>
                </a:solidFill>
                <a:round/>
                <a:headEnd/>
                <a:tailEnd/>
              </a:ln>
            </p:spPr>
            <p:txBody>
              <a:bodyPr/>
              <a:lstStyle/>
              <a:p>
                <a:endParaRPr lang="zh-CN" altLang="en-US"/>
              </a:p>
            </p:txBody>
          </p:sp>
          <p:sp>
            <p:nvSpPr>
              <p:cNvPr id="44150" name="Line 1142"/>
              <p:cNvSpPr>
                <a:spLocks noChangeShapeType="1"/>
              </p:cNvSpPr>
              <p:nvPr/>
            </p:nvSpPr>
            <p:spPr bwMode="auto">
              <a:xfrm>
                <a:off x="2862" y="2817"/>
                <a:ext cx="12" cy="1"/>
              </a:xfrm>
              <a:prstGeom prst="line">
                <a:avLst/>
              </a:prstGeom>
              <a:noFill/>
              <a:ln w="6350">
                <a:solidFill>
                  <a:schemeClr val="bg1"/>
                </a:solidFill>
                <a:round/>
                <a:headEnd/>
                <a:tailEnd/>
              </a:ln>
            </p:spPr>
            <p:txBody>
              <a:bodyPr/>
              <a:lstStyle/>
              <a:p>
                <a:endParaRPr lang="zh-CN" altLang="en-US"/>
              </a:p>
            </p:txBody>
          </p:sp>
          <p:sp>
            <p:nvSpPr>
              <p:cNvPr id="44151" name="Line 1143"/>
              <p:cNvSpPr>
                <a:spLocks noChangeShapeType="1"/>
              </p:cNvSpPr>
              <p:nvPr/>
            </p:nvSpPr>
            <p:spPr bwMode="auto">
              <a:xfrm>
                <a:off x="2886" y="2817"/>
                <a:ext cx="12" cy="1"/>
              </a:xfrm>
              <a:prstGeom prst="line">
                <a:avLst/>
              </a:prstGeom>
              <a:noFill/>
              <a:ln w="6350">
                <a:solidFill>
                  <a:schemeClr val="bg1"/>
                </a:solidFill>
                <a:round/>
                <a:headEnd/>
                <a:tailEnd/>
              </a:ln>
            </p:spPr>
            <p:txBody>
              <a:bodyPr/>
              <a:lstStyle/>
              <a:p>
                <a:endParaRPr lang="zh-CN" altLang="en-US"/>
              </a:p>
            </p:txBody>
          </p:sp>
          <p:sp>
            <p:nvSpPr>
              <p:cNvPr id="44152" name="Line 1144"/>
              <p:cNvSpPr>
                <a:spLocks noChangeShapeType="1"/>
              </p:cNvSpPr>
              <p:nvPr/>
            </p:nvSpPr>
            <p:spPr bwMode="auto">
              <a:xfrm>
                <a:off x="2910" y="2817"/>
                <a:ext cx="12" cy="1"/>
              </a:xfrm>
              <a:prstGeom prst="line">
                <a:avLst/>
              </a:prstGeom>
              <a:noFill/>
              <a:ln w="6350">
                <a:solidFill>
                  <a:schemeClr val="bg1"/>
                </a:solidFill>
                <a:round/>
                <a:headEnd/>
                <a:tailEnd/>
              </a:ln>
            </p:spPr>
            <p:txBody>
              <a:bodyPr/>
              <a:lstStyle/>
              <a:p>
                <a:endParaRPr lang="zh-CN" altLang="en-US"/>
              </a:p>
            </p:txBody>
          </p:sp>
          <p:sp>
            <p:nvSpPr>
              <p:cNvPr id="44153" name="Line 1145"/>
              <p:cNvSpPr>
                <a:spLocks noChangeShapeType="1"/>
              </p:cNvSpPr>
              <p:nvPr/>
            </p:nvSpPr>
            <p:spPr bwMode="auto">
              <a:xfrm>
                <a:off x="2934" y="2817"/>
                <a:ext cx="12" cy="1"/>
              </a:xfrm>
              <a:prstGeom prst="line">
                <a:avLst/>
              </a:prstGeom>
              <a:noFill/>
              <a:ln w="6350">
                <a:solidFill>
                  <a:schemeClr val="bg1"/>
                </a:solidFill>
                <a:round/>
                <a:headEnd/>
                <a:tailEnd/>
              </a:ln>
            </p:spPr>
            <p:txBody>
              <a:bodyPr/>
              <a:lstStyle/>
              <a:p>
                <a:endParaRPr lang="zh-CN" altLang="en-US"/>
              </a:p>
            </p:txBody>
          </p:sp>
          <p:sp>
            <p:nvSpPr>
              <p:cNvPr id="44154" name="Line 1146"/>
              <p:cNvSpPr>
                <a:spLocks noChangeShapeType="1"/>
              </p:cNvSpPr>
              <p:nvPr/>
            </p:nvSpPr>
            <p:spPr bwMode="auto">
              <a:xfrm>
                <a:off x="2958" y="2817"/>
                <a:ext cx="12" cy="1"/>
              </a:xfrm>
              <a:prstGeom prst="line">
                <a:avLst/>
              </a:prstGeom>
              <a:noFill/>
              <a:ln w="6350">
                <a:solidFill>
                  <a:schemeClr val="bg1"/>
                </a:solidFill>
                <a:round/>
                <a:headEnd/>
                <a:tailEnd/>
              </a:ln>
            </p:spPr>
            <p:txBody>
              <a:bodyPr/>
              <a:lstStyle/>
              <a:p>
                <a:endParaRPr lang="zh-CN" altLang="en-US"/>
              </a:p>
            </p:txBody>
          </p:sp>
          <p:sp>
            <p:nvSpPr>
              <p:cNvPr id="44155" name="Line 1147"/>
              <p:cNvSpPr>
                <a:spLocks noChangeShapeType="1"/>
              </p:cNvSpPr>
              <p:nvPr/>
            </p:nvSpPr>
            <p:spPr bwMode="auto">
              <a:xfrm>
                <a:off x="2982" y="2817"/>
                <a:ext cx="12" cy="1"/>
              </a:xfrm>
              <a:prstGeom prst="line">
                <a:avLst/>
              </a:prstGeom>
              <a:noFill/>
              <a:ln w="6350">
                <a:solidFill>
                  <a:schemeClr val="bg1"/>
                </a:solidFill>
                <a:round/>
                <a:headEnd/>
                <a:tailEnd/>
              </a:ln>
            </p:spPr>
            <p:txBody>
              <a:bodyPr/>
              <a:lstStyle/>
              <a:p>
                <a:endParaRPr lang="zh-CN" altLang="en-US"/>
              </a:p>
            </p:txBody>
          </p:sp>
          <p:sp>
            <p:nvSpPr>
              <p:cNvPr id="44156" name="Line 1148"/>
              <p:cNvSpPr>
                <a:spLocks noChangeShapeType="1"/>
              </p:cNvSpPr>
              <p:nvPr/>
            </p:nvSpPr>
            <p:spPr bwMode="auto">
              <a:xfrm>
                <a:off x="3006" y="2817"/>
                <a:ext cx="12" cy="1"/>
              </a:xfrm>
              <a:prstGeom prst="line">
                <a:avLst/>
              </a:prstGeom>
              <a:noFill/>
              <a:ln w="6350">
                <a:solidFill>
                  <a:schemeClr val="bg1"/>
                </a:solidFill>
                <a:round/>
                <a:headEnd/>
                <a:tailEnd/>
              </a:ln>
            </p:spPr>
            <p:txBody>
              <a:bodyPr/>
              <a:lstStyle/>
              <a:p>
                <a:endParaRPr lang="zh-CN" altLang="en-US"/>
              </a:p>
            </p:txBody>
          </p:sp>
          <p:sp>
            <p:nvSpPr>
              <p:cNvPr id="44157" name="Line 1149"/>
              <p:cNvSpPr>
                <a:spLocks noChangeShapeType="1"/>
              </p:cNvSpPr>
              <p:nvPr/>
            </p:nvSpPr>
            <p:spPr bwMode="auto">
              <a:xfrm>
                <a:off x="3030" y="2817"/>
                <a:ext cx="12" cy="1"/>
              </a:xfrm>
              <a:prstGeom prst="line">
                <a:avLst/>
              </a:prstGeom>
              <a:noFill/>
              <a:ln w="6350">
                <a:solidFill>
                  <a:schemeClr val="bg1"/>
                </a:solidFill>
                <a:round/>
                <a:headEnd/>
                <a:tailEnd/>
              </a:ln>
            </p:spPr>
            <p:txBody>
              <a:bodyPr/>
              <a:lstStyle/>
              <a:p>
                <a:endParaRPr lang="zh-CN" altLang="en-US"/>
              </a:p>
            </p:txBody>
          </p:sp>
          <p:sp>
            <p:nvSpPr>
              <p:cNvPr id="44158" name="Line 1150"/>
              <p:cNvSpPr>
                <a:spLocks noChangeShapeType="1"/>
              </p:cNvSpPr>
              <p:nvPr/>
            </p:nvSpPr>
            <p:spPr bwMode="auto">
              <a:xfrm>
                <a:off x="3054" y="2817"/>
                <a:ext cx="12" cy="1"/>
              </a:xfrm>
              <a:prstGeom prst="line">
                <a:avLst/>
              </a:prstGeom>
              <a:noFill/>
              <a:ln w="6350">
                <a:solidFill>
                  <a:schemeClr val="bg1"/>
                </a:solidFill>
                <a:round/>
                <a:headEnd/>
                <a:tailEnd/>
              </a:ln>
            </p:spPr>
            <p:txBody>
              <a:bodyPr/>
              <a:lstStyle/>
              <a:p>
                <a:endParaRPr lang="zh-CN" altLang="en-US"/>
              </a:p>
            </p:txBody>
          </p:sp>
          <p:sp>
            <p:nvSpPr>
              <p:cNvPr id="44159" name="Line 1151"/>
              <p:cNvSpPr>
                <a:spLocks noChangeShapeType="1"/>
              </p:cNvSpPr>
              <p:nvPr/>
            </p:nvSpPr>
            <p:spPr bwMode="auto">
              <a:xfrm>
                <a:off x="3078" y="2817"/>
                <a:ext cx="12" cy="1"/>
              </a:xfrm>
              <a:prstGeom prst="line">
                <a:avLst/>
              </a:prstGeom>
              <a:noFill/>
              <a:ln w="6350">
                <a:solidFill>
                  <a:schemeClr val="bg1"/>
                </a:solidFill>
                <a:round/>
                <a:headEnd/>
                <a:tailEnd/>
              </a:ln>
            </p:spPr>
            <p:txBody>
              <a:bodyPr/>
              <a:lstStyle/>
              <a:p>
                <a:endParaRPr lang="zh-CN" altLang="en-US"/>
              </a:p>
            </p:txBody>
          </p:sp>
          <p:sp>
            <p:nvSpPr>
              <p:cNvPr id="44160" name="Line 1152"/>
              <p:cNvSpPr>
                <a:spLocks noChangeShapeType="1"/>
              </p:cNvSpPr>
              <p:nvPr/>
            </p:nvSpPr>
            <p:spPr bwMode="auto">
              <a:xfrm>
                <a:off x="3102" y="2817"/>
                <a:ext cx="12" cy="1"/>
              </a:xfrm>
              <a:prstGeom prst="line">
                <a:avLst/>
              </a:prstGeom>
              <a:noFill/>
              <a:ln w="6350">
                <a:solidFill>
                  <a:schemeClr val="bg1"/>
                </a:solidFill>
                <a:round/>
                <a:headEnd/>
                <a:tailEnd/>
              </a:ln>
            </p:spPr>
            <p:txBody>
              <a:bodyPr/>
              <a:lstStyle/>
              <a:p>
                <a:endParaRPr lang="zh-CN" altLang="en-US"/>
              </a:p>
            </p:txBody>
          </p:sp>
          <p:sp>
            <p:nvSpPr>
              <p:cNvPr id="44161" name="Line 1153"/>
              <p:cNvSpPr>
                <a:spLocks noChangeShapeType="1"/>
              </p:cNvSpPr>
              <p:nvPr/>
            </p:nvSpPr>
            <p:spPr bwMode="auto">
              <a:xfrm>
                <a:off x="3126" y="2817"/>
                <a:ext cx="12" cy="1"/>
              </a:xfrm>
              <a:prstGeom prst="line">
                <a:avLst/>
              </a:prstGeom>
              <a:noFill/>
              <a:ln w="6350">
                <a:solidFill>
                  <a:schemeClr val="bg1"/>
                </a:solidFill>
                <a:round/>
                <a:headEnd/>
                <a:tailEnd/>
              </a:ln>
            </p:spPr>
            <p:txBody>
              <a:bodyPr/>
              <a:lstStyle/>
              <a:p>
                <a:endParaRPr lang="zh-CN" altLang="en-US"/>
              </a:p>
            </p:txBody>
          </p:sp>
          <p:sp>
            <p:nvSpPr>
              <p:cNvPr id="44162" name="Line 1154"/>
              <p:cNvSpPr>
                <a:spLocks noChangeShapeType="1"/>
              </p:cNvSpPr>
              <p:nvPr/>
            </p:nvSpPr>
            <p:spPr bwMode="auto">
              <a:xfrm>
                <a:off x="3150" y="2817"/>
                <a:ext cx="12" cy="1"/>
              </a:xfrm>
              <a:prstGeom prst="line">
                <a:avLst/>
              </a:prstGeom>
              <a:noFill/>
              <a:ln w="6350">
                <a:solidFill>
                  <a:schemeClr val="bg1"/>
                </a:solidFill>
                <a:round/>
                <a:headEnd/>
                <a:tailEnd/>
              </a:ln>
            </p:spPr>
            <p:txBody>
              <a:bodyPr/>
              <a:lstStyle/>
              <a:p>
                <a:endParaRPr lang="zh-CN" altLang="en-US"/>
              </a:p>
            </p:txBody>
          </p:sp>
          <p:sp>
            <p:nvSpPr>
              <p:cNvPr id="44163" name="Line 1155"/>
              <p:cNvSpPr>
                <a:spLocks noChangeShapeType="1"/>
              </p:cNvSpPr>
              <p:nvPr/>
            </p:nvSpPr>
            <p:spPr bwMode="auto">
              <a:xfrm>
                <a:off x="3174" y="2817"/>
                <a:ext cx="12" cy="1"/>
              </a:xfrm>
              <a:prstGeom prst="line">
                <a:avLst/>
              </a:prstGeom>
              <a:noFill/>
              <a:ln w="6350">
                <a:solidFill>
                  <a:schemeClr val="bg1"/>
                </a:solidFill>
                <a:round/>
                <a:headEnd/>
                <a:tailEnd/>
              </a:ln>
            </p:spPr>
            <p:txBody>
              <a:bodyPr/>
              <a:lstStyle/>
              <a:p>
                <a:endParaRPr lang="zh-CN" altLang="en-US"/>
              </a:p>
            </p:txBody>
          </p:sp>
          <p:sp>
            <p:nvSpPr>
              <p:cNvPr id="44164" name="Line 1156"/>
              <p:cNvSpPr>
                <a:spLocks noChangeShapeType="1"/>
              </p:cNvSpPr>
              <p:nvPr/>
            </p:nvSpPr>
            <p:spPr bwMode="auto">
              <a:xfrm>
                <a:off x="3198" y="2817"/>
                <a:ext cx="12" cy="1"/>
              </a:xfrm>
              <a:prstGeom prst="line">
                <a:avLst/>
              </a:prstGeom>
              <a:noFill/>
              <a:ln w="6350">
                <a:solidFill>
                  <a:schemeClr val="bg1"/>
                </a:solidFill>
                <a:round/>
                <a:headEnd/>
                <a:tailEnd/>
              </a:ln>
            </p:spPr>
            <p:txBody>
              <a:bodyPr/>
              <a:lstStyle/>
              <a:p>
                <a:endParaRPr lang="zh-CN" altLang="en-US"/>
              </a:p>
            </p:txBody>
          </p:sp>
          <p:sp>
            <p:nvSpPr>
              <p:cNvPr id="44165" name="Line 1157"/>
              <p:cNvSpPr>
                <a:spLocks noChangeShapeType="1"/>
              </p:cNvSpPr>
              <p:nvPr/>
            </p:nvSpPr>
            <p:spPr bwMode="auto">
              <a:xfrm>
                <a:off x="3222" y="2817"/>
                <a:ext cx="12" cy="1"/>
              </a:xfrm>
              <a:prstGeom prst="line">
                <a:avLst/>
              </a:prstGeom>
              <a:noFill/>
              <a:ln w="6350">
                <a:solidFill>
                  <a:schemeClr val="bg1"/>
                </a:solidFill>
                <a:round/>
                <a:headEnd/>
                <a:tailEnd/>
              </a:ln>
            </p:spPr>
            <p:txBody>
              <a:bodyPr/>
              <a:lstStyle/>
              <a:p>
                <a:endParaRPr lang="zh-CN" altLang="en-US"/>
              </a:p>
            </p:txBody>
          </p:sp>
          <p:sp>
            <p:nvSpPr>
              <p:cNvPr id="44166" name="Line 1158"/>
              <p:cNvSpPr>
                <a:spLocks noChangeShapeType="1"/>
              </p:cNvSpPr>
              <p:nvPr/>
            </p:nvSpPr>
            <p:spPr bwMode="auto">
              <a:xfrm>
                <a:off x="3246" y="2817"/>
                <a:ext cx="12" cy="1"/>
              </a:xfrm>
              <a:prstGeom prst="line">
                <a:avLst/>
              </a:prstGeom>
              <a:noFill/>
              <a:ln w="6350">
                <a:solidFill>
                  <a:schemeClr val="bg1"/>
                </a:solidFill>
                <a:round/>
                <a:headEnd/>
                <a:tailEnd/>
              </a:ln>
            </p:spPr>
            <p:txBody>
              <a:bodyPr/>
              <a:lstStyle/>
              <a:p>
                <a:endParaRPr lang="zh-CN" altLang="en-US"/>
              </a:p>
            </p:txBody>
          </p:sp>
          <p:sp>
            <p:nvSpPr>
              <p:cNvPr id="44167" name="Line 1159"/>
              <p:cNvSpPr>
                <a:spLocks noChangeShapeType="1"/>
              </p:cNvSpPr>
              <p:nvPr/>
            </p:nvSpPr>
            <p:spPr bwMode="auto">
              <a:xfrm>
                <a:off x="3270" y="2817"/>
                <a:ext cx="12" cy="1"/>
              </a:xfrm>
              <a:prstGeom prst="line">
                <a:avLst/>
              </a:prstGeom>
              <a:noFill/>
              <a:ln w="6350">
                <a:solidFill>
                  <a:schemeClr val="bg1"/>
                </a:solidFill>
                <a:round/>
                <a:headEnd/>
                <a:tailEnd/>
              </a:ln>
            </p:spPr>
            <p:txBody>
              <a:bodyPr/>
              <a:lstStyle/>
              <a:p>
                <a:endParaRPr lang="zh-CN" altLang="en-US"/>
              </a:p>
            </p:txBody>
          </p:sp>
          <p:sp>
            <p:nvSpPr>
              <p:cNvPr id="44168" name="Line 1160"/>
              <p:cNvSpPr>
                <a:spLocks noChangeShapeType="1"/>
              </p:cNvSpPr>
              <p:nvPr/>
            </p:nvSpPr>
            <p:spPr bwMode="auto">
              <a:xfrm>
                <a:off x="3294" y="2817"/>
                <a:ext cx="12" cy="1"/>
              </a:xfrm>
              <a:prstGeom prst="line">
                <a:avLst/>
              </a:prstGeom>
              <a:noFill/>
              <a:ln w="6350">
                <a:solidFill>
                  <a:schemeClr val="bg1"/>
                </a:solidFill>
                <a:round/>
                <a:headEnd/>
                <a:tailEnd/>
              </a:ln>
            </p:spPr>
            <p:txBody>
              <a:bodyPr/>
              <a:lstStyle/>
              <a:p>
                <a:endParaRPr lang="zh-CN" altLang="en-US"/>
              </a:p>
            </p:txBody>
          </p:sp>
          <p:sp>
            <p:nvSpPr>
              <p:cNvPr id="44169" name="Line 1161"/>
              <p:cNvSpPr>
                <a:spLocks noChangeShapeType="1"/>
              </p:cNvSpPr>
              <p:nvPr/>
            </p:nvSpPr>
            <p:spPr bwMode="auto">
              <a:xfrm>
                <a:off x="3318" y="2817"/>
                <a:ext cx="12" cy="1"/>
              </a:xfrm>
              <a:prstGeom prst="line">
                <a:avLst/>
              </a:prstGeom>
              <a:noFill/>
              <a:ln w="6350">
                <a:solidFill>
                  <a:schemeClr val="bg1"/>
                </a:solidFill>
                <a:round/>
                <a:headEnd/>
                <a:tailEnd/>
              </a:ln>
            </p:spPr>
            <p:txBody>
              <a:bodyPr/>
              <a:lstStyle/>
              <a:p>
                <a:endParaRPr lang="zh-CN" altLang="en-US"/>
              </a:p>
            </p:txBody>
          </p:sp>
          <p:sp>
            <p:nvSpPr>
              <p:cNvPr id="44170" name="Line 1162"/>
              <p:cNvSpPr>
                <a:spLocks noChangeShapeType="1"/>
              </p:cNvSpPr>
              <p:nvPr/>
            </p:nvSpPr>
            <p:spPr bwMode="auto">
              <a:xfrm>
                <a:off x="3342" y="2817"/>
                <a:ext cx="12" cy="1"/>
              </a:xfrm>
              <a:prstGeom prst="line">
                <a:avLst/>
              </a:prstGeom>
              <a:noFill/>
              <a:ln w="6350">
                <a:solidFill>
                  <a:schemeClr val="bg1"/>
                </a:solidFill>
                <a:round/>
                <a:headEnd/>
                <a:tailEnd/>
              </a:ln>
            </p:spPr>
            <p:txBody>
              <a:bodyPr/>
              <a:lstStyle/>
              <a:p>
                <a:endParaRPr lang="zh-CN" altLang="en-US"/>
              </a:p>
            </p:txBody>
          </p:sp>
          <p:sp>
            <p:nvSpPr>
              <p:cNvPr id="44171" name="Line 1163"/>
              <p:cNvSpPr>
                <a:spLocks noChangeShapeType="1"/>
              </p:cNvSpPr>
              <p:nvPr/>
            </p:nvSpPr>
            <p:spPr bwMode="auto">
              <a:xfrm>
                <a:off x="3366" y="2817"/>
                <a:ext cx="12" cy="1"/>
              </a:xfrm>
              <a:prstGeom prst="line">
                <a:avLst/>
              </a:prstGeom>
              <a:noFill/>
              <a:ln w="6350">
                <a:solidFill>
                  <a:schemeClr val="bg1"/>
                </a:solidFill>
                <a:round/>
                <a:headEnd/>
                <a:tailEnd/>
              </a:ln>
            </p:spPr>
            <p:txBody>
              <a:bodyPr/>
              <a:lstStyle/>
              <a:p>
                <a:endParaRPr lang="zh-CN" altLang="en-US"/>
              </a:p>
            </p:txBody>
          </p:sp>
          <p:sp>
            <p:nvSpPr>
              <p:cNvPr id="44172" name="Line 1164"/>
              <p:cNvSpPr>
                <a:spLocks noChangeShapeType="1"/>
              </p:cNvSpPr>
              <p:nvPr/>
            </p:nvSpPr>
            <p:spPr bwMode="auto">
              <a:xfrm>
                <a:off x="3390" y="2817"/>
                <a:ext cx="12" cy="1"/>
              </a:xfrm>
              <a:prstGeom prst="line">
                <a:avLst/>
              </a:prstGeom>
              <a:noFill/>
              <a:ln w="6350">
                <a:solidFill>
                  <a:schemeClr val="bg1"/>
                </a:solidFill>
                <a:round/>
                <a:headEnd/>
                <a:tailEnd/>
              </a:ln>
            </p:spPr>
            <p:txBody>
              <a:bodyPr/>
              <a:lstStyle/>
              <a:p>
                <a:endParaRPr lang="zh-CN" altLang="en-US"/>
              </a:p>
            </p:txBody>
          </p:sp>
          <p:sp>
            <p:nvSpPr>
              <p:cNvPr id="44173" name="Line 1165"/>
              <p:cNvSpPr>
                <a:spLocks noChangeShapeType="1"/>
              </p:cNvSpPr>
              <p:nvPr/>
            </p:nvSpPr>
            <p:spPr bwMode="auto">
              <a:xfrm>
                <a:off x="3414" y="2817"/>
                <a:ext cx="12" cy="1"/>
              </a:xfrm>
              <a:prstGeom prst="line">
                <a:avLst/>
              </a:prstGeom>
              <a:noFill/>
              <a:ln w="6350">
                <a:solidFill>
                  <a:schemeClr val="bg1"/>
                </a:solidFill>
                <a:round/>
                <a:headEnd/>
                <a:tailEnd/>
              </a:ln>
            </p:spPr>
            <p:txBody>
              <a:bodyPr/>
              <a:lstStyle/>
              <a:p>
                <a:endParaRPr lang="zh-CN" altLang="en-US"/>
              </a:p>
            </p:txBody>
          </p:sp>
          <p:sp>
            <p:nvSpPr>
              <p:cNvPr id="44174" name="Line 1166"/>
              <p:cNvSpPr>
                <a:spLocks noChangeShapeType="1"/>
              </p:cNvSpPr>
              <p:nvPr/>
            </p:nvSpPr>
            <p:spPr bwMode="auto">
              <a:xfrm>
                <a:off x="3438" y="2817"/>
                <a:ext cx="12" cy="1"/>
              </a:xfrm>
              <a:prstGeom prst="line">
                <a:avLst/>
              </a:prstGeom>
              <a:noFill/>
              <a:ln w="6350">
                <a:solidFill>
                  <a:schemeClr val="bg1"/>
                </a:solidFill>
                <a:round/>
                <a:headEnd/>
                <a:tailEnd/>
              </a:ln>
            </p:spPr>
            <p:txBody>
              <a:bodyPr/>
              <a:lstStyle/>
              <a:p>
                <a:endParaRPr lang="zh-CN" altLang="en-US"/>
              </a:p>
            </p:txBody>
          </p:sp>
          <p:sp>
            <p:nvSpPr>
              <p:cNvPr id="44175" name="Line 1167"/>
              <p:cNvSpPr>
                <a:spLocks noChangeShapeType="1"/>
              </p:cNvSpPr>
              <p:nvPr/>
            </p:nvSpPr>
            <p:spPr bwMode="auto">
              <a:xfrm>
                <a:off x="3462" y="2817"/>
                <a:ext cx="12" cy="1"/>
              </a:xfrm>
              <a:prstGeom prst="line">
                <a:avLst/>
              </a:prstGeom>
              <a:noFill/>
              <a:ln w="6350">
                <a:solidFill>
                  <a:schemeClr val="bg1"/>
                </a:solidFill>
                <a:round/>
                <a:headEnd/>
                <a:tailEnd/>
              </a:ln>
            </p:spPr>
            <p:txBody>
              <a:bodyPr/>
              <a:lstStyle/>
              <a:p>
                <a:endParaRPr lang="zh-CN" altLang="en-US"/>
              </a:p>
            </p:txBody>
          </p:sp>
          <p:sp>
            <p:nvSpPr>
              <p:cNvPr id="44176" name="Line 1168"/>
              <p:cNvSpPr>
                <a:spLocks noChangeShapeType="1"/>
              </p:cNvSpPr>
              <p:nvPr/>
            </p:nvSpPr>
            <p:spPr bwMode="auto">
              <a:xfrm>
                <a:off x="3486" y="2817"/>
                <a:ext cx="12" cy="1"/>
              </a:xfrm>
              <a:prstGeom prst="line">
                <a:avLst/>
              </a:prstGeom>
              <a:noFill/>
              <a:ln w="6350">
                <a:solidFill>
                  <a:schemeClr val="bg1"/>
                </a:solidFill>
                <a:round/>
                <a:headEnd/>
                <a:tailEnd/>
              </a:ln>
            </p:spPr>
            <p:txBody>
              <a:bodyPr/>
              <a:lstStyle/>
              <a:p>
                <a:endParaRPr lang="zh-CN" altLang="en-US"/>
              </a:p>
            </p:txBody>
          </p:sp>
          <p:sp>
            <p:nvSpPr>
              <p:cNvPr id="44177" name="Line 1169"/>
              <p:cNvSpPr>
                <a:spLocks noChangeShapeType="1"/>
              </p:cNvSpPr>
              <p:nvPr/>
            </p:nvSpPr>
            <p:spPr bwMode="auto">
              <a:xfrm>
                <a:off x="3510" y="2817"/>
                <a:ext cx="12" cy="1"/>
              </a:xfrm>
              <a:prstGeom prst="line">
                <a:avLst/>
              </a:prstGeom>
              <a:noFill/>
              <a:ln w="6350">
                <a:solidFill>
                  <a:schemeClr val="bg1"/>
                </a:solidFill>
                <a:round/>
                <a:headEnd/>
                <a:tailEnd/>
              </a:ln>
            </p:spPr>
            <p:txBody>
              <a:bodyPr/>
              <a:lstStyle/>
              <a:p>
                <a:endParaRPr lang="zh-CN" altLang="en-US"/>
              </a:p>
            </p:txBody>
          </p:sp>
          <p:sp>
            <p:nvSpPr>
              <p:cNvPr id="44178" name="Line 1170"/>
              <p:cNvSpPr>
                <a:spLocks noChangeShapeType="1"/>
              </p:cNvSpPr>
              <p:nvPr/>
            </p:nvSpPr>
            <p:spPr bwMode="auto">
              <a:xfrm flipV="1">
                <a:off x="3529" y="2800"/>
                <a:ext cx="1" cy="12"/>
              </a:xfrm>
              <a:prstGeom prst="line">
                <a:avLst/>
              </a:prstGeom>
              <a:noFill/>
              <a:ln w="6350">
                <a:solidFill>
                  <a:schemeClr val="bg1"/>
                </a:solidFill>
                <a:round/>
                <a:headEnd/>
                <a:tailEnd/>
              </a:ln>
            </p:spPr>
            <p:txBody>
              <a:bodyPr/>
              <a:lstStyle/>
              <a:p>
                <a:endParaRPr lang="zh-CN" altLang="en-US"/>
              </a:p>
            </p:txBody>
          </p:sp>
          <p:sp>
            <p:nvSpPr>
              <p:cNvPr id="44179" name="Line 1171"/>
              <p:cNvSpPr>
                <a:spLocks noChangeShapeType="1"/>
              </p:cNvSpPr>
              <p:nvPr/>
            </p:nvSpPr>
            <p:spPr bwMode="auto">
              <a:xfrm flipV="1">
                <a:off x="3529" y="2776"/>
                <a:ext cx="1" cy="12"/>
              </a:xfrm>
              <a:prstGeom prst="line">
                <a:avLst/>
              </a:prstGeom>
              <a:noFill/>
              <a:ln w="6350">
                <a:solidFill>
                  <a:schemeClr val="bg1"/>
                </a:solidFill>
                <a:round/>
                <a:headEnd/>
                <a:tailEnd/>
              </a:ln>
            </p:spPr>
            <p:txBody>
              <a:bodyPr/>
              <a:lstStyle/>
              <a:p>
                <a:endParaRPr lang="zh-CN" altLang="en-US"/>
              </a:p>
            </p:txBody>
          </p:sp>
          <p:sp>
            <p:nvSpPr>
              <p:cNvPr id="44180" name="Line 1172"/>
              <p:cNvSpPr>
                <a:spLocks noChangeShapeType="1"/>
              </p:cNvSpPr>
              <p:nvPr/>
            </p:nvSpPr>
            <p:spPr bwMode="auto">
              <a:xfrm flipV="1">
                <a:off x="3529" y="2752"/>
                <a:ext cx="1" cy="12"/>
              </a:xfrm>
              <a:prstGeom prst="line">
                <a:avLst/>
              </a:prstGeom>
              <a:noFill/>
              <a:ln w="6350">
                <a:solidFill>
                  <a:schemeClr val="bg1"/>
                </a:solidFill>
                <a:round/>
                <a:headEnd/>
                <a:tailEnd/>
              </a:ln>
            </p:spPr>
            <p:txBody>
              <a:bodyPr/>
              <a:lstStyle/>
              <a:p>
                <a:endParaRPr lang="zh-CN" altLang="en-US"/>
              </a:p>
            </p:txBody>
          </p:sp>
          <p:sp>
            <p:nvSpPr>
              <p:cNvPr id="44181" name="Line 1173"/>
              <p:cNvSpPr>
                <a:spLocks noChangeShapeType="1"/>
              </p:cNvSpPr>
              <p:nvPr/>
            </p:nvSpPr>
            <p:spPr bwMode="auto">
              <a:xfrm flipV="1">
                <a:off x="3529" y="2728"/>
                <a:ext cx="1" cy="12"/>
              </a:xfrm>
              <a:prstGeom prst="line">
                <a:avLst/>
              </a:prstGeom>
              <a:noFill/>
              <a:ln w="6350">
                <a:solidFill>
                  <a:schemeClr val="bg1"/>
                </a:solidFill>
                <a:round/>
                <a:headEnd/>
                <a:tailEnd/>
              </a:ln>
            </p:spPr>
            <p:txBody>
              <a:bodyPr/>
              <a:lstStyle/>
              <a:p>
                <a:endParaRPr lang="zh-CN" altLang="en-US"/>
              </a:p>
            </p:txBody>
          </p:sp>
          <p:sp>
            <p:nvSpPr>
              <p:cNvPr id="44182" name="Line 1174"/>
              <p:cNvSpPr>
                <a:spLocks noChangeShapeType="1"/>
              </p:cNvSpPr>
              <p:nvPr/>
            </p:nvSpPr>
            <p:spPr bwMode="auto">
              <a:xfrm flipV="1">
                <a:off x="3529" y="2704"/>
                <a:ext cx="1" cy="12"/>
              </a:xfrm>
              <a:prstGeom prst="line">
                <a:avLst/>
              </a:prstGeom>
              <a:noFill/>
              <a:ln w="6350">
                <a:solidFill>
                  <a:schemeClr val="bg1"/>
                </a:solidFill>
                <a:round/>
                <a:headEnd/>
                <a:tailEnd/>
              </a:ln>
            </p:spPr>
            <p:txBody>
              <a:bodyPr/>
              <a:lstStyle/>
              <a:p>
                <a:endParaRPr lang="zh-CN" altLang="en-US"/>
              </a:p>
            </p:txBody>
          </p:sp>
          <p:sp>
            <p:nvSpPr>
              <p:cNvPr id="44183" name="Line 1175"/>
              <p:cNvSpPr>
                <a:spLocks noChangeShapeType="1"/>
              </p:cNvSpPr>
              <p:nvPr/>
            </p:nvSpPr>
            <p:spPr bwMode="auto">
              <a:xfrm flipV="1">
                <a:off x="3529" y="2680"/>
                <a:ext cx="1" cy="12"/>
              </a:xfrm>
              <a:prstGeom prst="line">
                <a:avLst/>
              </a:prstGeom>
              <a:noFill/>
              <a:ln w="6350">
                <a:solidFill>
                  <a:schemeClr val="bg1"/>
                </a:solidFill>
                <a:round/>
                <a:headEnd/>
                <a:tailEnd/>
              </a:ln>
            </p:spPr>
            <p:txBody>
              <a:bodyPr/>
              <a:lstStyle/>
              <a:p>
                <a:endParaRPr lang="zh-CN" altLang="en-US"/>
              </a:p>
            </p:txBody>
          </p:sp>
          <p:sp>
            <p:nvSpPr>
              <p:cNvPr id="44184" name="Line 1176"/>
              <p:cNvSpPr>
                <a:spLocks noChangeShapeType="1"/>
              </p:cNvSpPr>
              <p:nvPr/>
            </p:nvSpPr>
            <p:spPr bwMode="auto">
              <a:xfrm flipV="1">
                <a:off x="3529" y="2656"/>
                <a:ext cx="1" cy="12"/>
              </a:xfrm>
              <a:prstGeom prst="line">
                <a:avLst/>
              </a:prstGeom>
              <a:noFill/>
              <a:ln w="6350">
                <a:solidFill>
                  <a:schemeClr val="bg1"/>
                </a:solidFill>
                <a:round/>
                <a:headEnd/>
                <a:tailEnd/>
              </a:ln>
            </p:spPr>
            <p:txBody>
              <a:bodyPr/>
              <a:lstStyle/>
              <a:p>
                <a:endParaRPr lang="zh-CN" altLang="en-US"/>
              </a:p>
            </p:txBody>
          </p:sp>
          <p:sp>
            <p:nvSpPr>
              <p:cNvPr id="44185" name="Line 1177"/>
              <p:cNvSpPr>
                <a:spLocks noChangeShapeType="1"/>
              </p:cNvSpPr>
              <p:nvPr/>
            </p:nvSpPr>
            <p:spPr bwMode="auto">
              <a:xfrm flipV="1">
                <a:off x="3529" y="2632"/>
                <a:ext cx="1" cy="12"/>
              </a:xfrm>
              <a:prstGeom prst="line">
                <a:avLst/>
              </a:prstGeom>
              <a:noFill/>
              <a:ln w="6350">
                <a:solidFill>
                  <a:schemeClr val="bg1"/>
                </a:solidFill>
                <a:round/>
                <a:headEnd/>
                <a:tailEnd/>
              </a:ln>
            </p:spPr>
            <p:txBody>
              <a:bodyPr/>
              <a:lstStyle/>
              <a:p>
                <a:endParaRPr lang="zh-CN" altLang="en-US"/>
              </a:p>
            </p:txBody>
          </p:sp>
          <p:sp>
            <p:nvSpPr>
              <p:cNvPr id="44186" name="Line 1178"/>
              <p:cNvSpPr>
                <a:spLocks noChangeShapeType="1"/>
              </p:cNvSpPr>
              <p:nvPr/>
            </p:nvSpPr>
            <p:spPr bwMode="auto">
              <a:xfrm flipV="1">
                <a:off x="3529" y="2608"/>
                <a:ext cx="1" cy="12"/>
              </a:xfrm>
              <a:prstGeom prst="line">
                <a:avLst/>
              </a:prstGeom>
              <a:noFill/>
              <a:ln w="6350">
                <a:solidFill>
                  <a:schemeClr val="bg1"/>
                </a:solidFill>
                <a:round/>
                <a:headEnd/>
                <a:tailEnd/>
              </a:ln>
            </p:spPr>
            <p:txBody>
              <a:bodyPr/>
              <a:lstStyle/>
              <a:p>
                <a:endParaRPr lang="zh-CN" altLang="en-US"/>
              </a:p>
            </p:txBody>
          </p:sp>
          <p:sp>
            <p:nvSpPr>
              <p:cNvPr id="44187" name="Line 1179"/>
              <p:cNvSpPr>
                <a:spLocks noChangeShapeType="1"/>
              </p:cNvSpPr>
              <p:nvPr/>
            </p:nvSpPr>
            <p:spPr bwMode="auto">
              <a:xfrm flipV="1">
                <a:off x="3529" y="2584"/>
                <a:ext cx="1" cy="12"/>
              </a:xfrm>
              <a:prstGeom prst="line">
                <a:avLst/>
              </a:prstGeom>
              <a:noFill/>
              <a:ln w="6350">
                <a:solidFill>
                  <a:schemeClr val="bg1"/>
                </a:solidFill>
                <a:round/>
                <a:headEnd/>
                <a:tailEnd/>
              </a:ln>
            </p:spPr>
            <p:txBody>
              <a:bodyPr/>
              <a:lstStyle/>
              <a:p>
                <a:endParaRPr lang="zh-CN" altLang="en-US"/>
              </a:p>
            </p:txBody>
          </p:sp>
          <p:sp>
            <p:nvSpPr>
              <p:cNvPr id="44188" name="Line 1180"/>
              <p:cNvSpPr>
                <a:spLocks noChangeShapeType="1"/>
              </p:cNvSpPr>
              <p:nvPr/>
            </p:nvSpPr>
            <p:spPr bwMode="auto">
              <a:xfrm flipV="1">
                <a:off x="3529" y="2560"/>
                <a:ext cx="1" cy="12"/>
              </a:xfrm>
              <a:prstGeom prst="line">
                <a:avLst/>
              </a:prstGeom>
              <a:noFill/>
              <a:ln w="6350">
                <a:solidFill>
                  <a:schemeClr val="bg1"/>
                </a:solidFill>
                <a:round/>
                <a:headEnd/>
                <a:tailEnd/>
              </a:ln>
            </p:spPr>
            <p:txBody>
              <a:bodyPr/>
              <a:lstStyle/>
              <a:p>
                <a:endParaRPr lang="zh-CN" altLang="en-US"/>
              </a:p>
            </p:txBody>
          </p:sp>
          <p:sp>
            <p:nvSpPr>
              <p:cNvPr id="44189" name="Line 1181"/>
              <p:cNvSpPr>
                <a:spLocks noChangeShapeType="1"/>
              </p:cNvSpPr>
              <p:nvPr/>
            </p:nvSpPr>
            <p:spPr bwMode="auto">
              <a:xfrm flipV="1">
                <a:off x="3529" y="2536"/>
                <a:ext cx="1" cy="12"/>
              </a:xfrm>
              <a:prstGeom prst="line">
                <a:avLst/>
              </a:prstGeom>
              <a:noFill/>
              <a:ln w="6350">
                <a:solidFill>
                  <a:schemeClr val="bg1"/>
                </a:solidFill>
                <a:round/>
                <a:headEnd/>
                <a:tailEnd/>
              </a:ln>
            </p:spPr>
            <p:txBody>
              <a:bodyPr/>
              <a:lstStyle/>
              <a:p>
                <a:endParaRPr lang="zh-CN" altLang="en-US"/>
              </a:p>
            </p:txBody>
          </p:sp>
          <p:sp>
            <p:nvSpPr>
              <p:cNvPr id="44190" name="Line 1182"/>
              <p:cNvSpPr>
                <a:spLocks noChangeShapeType="1"/>
              </p:cNvSpPr>
              <p:nvPr/>
            </p:nvSpPr>
            <p:spPr bwMode="auto">
              <a:xfrm flipV="1">
                <a:off x="3529" y="2513"/>
                <a:ext cx="1" cy="12"/>
              </a:xfrm>
              <a:prstGeom prst="line">
                <a:avLst/>
              </a:prstGeom>
              <a:noFill/>
              <a:ln w="6350">
                <a:solidFill>
                  <a:schemeClr val="bg1"/>
                </a:solidFill>
                <a:round/>
                <a:headEnd/>
                <a:tailEnd/>
              </a:ln>
            </p:spPr>
            <p:txBody>
              <a:bodyPr/>
              <a:lstStyle/>
              <a:p>
                <a:endParaRPr lang="zh-CN" altLang="en-US"/>
              </a:p>
            </p:txBody>
          </p:sp>
          <p:sp>
            <p:nvSpPr>
              <p:cNvPr id="44191" name="Line 1183"/>
              <p:cNvSpPr>
                <a:spLocks noChangeShapeType="1"/>
              </p:cNvSpPr>
              <p:nvPr/>
            </p:nvSpPr>
            <p:spPr bwMode="auto">
              <a:xfrm flipV="1">
                <a:off x="3529" y="2489"/>
                <a:ext cx="1" cy="12"/>
              </a:xfrm>
              <a:prstGeom prst="line">
                <a:avLst/>
              </a:prstGeom>
              <a:noFill/>
              <a:ln w="6350">
                <a:solidFill>
                  <a:schemeClr val="bg1"/>
                </a:solidFill>
                <a:round/>
                <a:headEnd/>
                <a:tailEnd/>
              </a:ln>
            </p:spPr>
            <p:txBody>
              <a:bodyPr/>
              <a:lstStyle/>
              <a:p>
                <a:endParaRPr lang="zh-CN" altLang="en-US"/>
              </a:p>
            </p:txBody>
          </p:sp>
          <p:sp>
            <p:nvSpPr>
              <p:cNvPr id="44192" name="Line 1184"/>
              <p:cNvSpPr>
                <a:spLocks noChangeShapeType="1"/>
              </p:cNvSpPr>
              <p:nvPr/>
            </p:nvSpPr>
            <p:spPr bwMode="auto">
              <a:xfrm flipV="1">
                <a:off x="3529" y="2465"/>
                <a:ext cx="1" cy="12"/>
              </a:xfrm>
              <a:prstGeom prst="line">
                <a:avLst/>
              </a:prstGeom>
              <a:noFill/>
              <a:ln w="6350">
                <a:solidFill>
                  <a:schemeClr val="bg1"/>
                </a:solidFill>
                <a:round/>
                <a:headEnd/>
                <a:tailEnd/>
              </a:ln>
            </p:spPr>
            <p:txBody>
              <a:bodyPr/>
              <a:lstStyle/>
              <a:p>
                <a:endParaRPr lang="zh-CN" altLang="en-US"/>
              </a:p>
            </p:txBody>
          </p:sp>
          <p:sp>
            <p:nvSpPr>
              <p:cNvPr id="44193" name="Line 1185"/>
              <p:cNvSpPr>
                <a:spLocks noChangeShapeType="1"/>
              </p:cNvSpPr>
              <p:nvPr/>
            </p:nvSpPr>
            <p:spPr bwMode="auto">
              <a:xfrm flipV="1">
                <a:off x="3529" y="2441"/>
                <a:ext cx="1" cy="12"/>
              </a:xfrm>
              <a:prstGeom prst="line">
                <a:avLst/>
              </a:prstGeom>
              <a:noFill/>
              <a:ln w="6350">
                <a:solidFill>
                  <a:schemeClr val="bg1"/>
                </a:solidFill>
                <a:round/>
                <a:headEnd/>
                <a:tailEnd/>
              </a:ln>
            </p:spPr>
            <p:txBody>
              <a:bodyPr/>
              <a:lstStyle/>
              <a:p>
                <a:endParaRPr lang="zh-CN" altLang="en-US"/>
              </a:p>
            </p:txBody>
          </p:sp>
          <p:sp>
            <p:nvSpPr>
              <p:cNvPr id="44194" name="Line 1186"/>
              <p:cNvSpPr>
                <a:spLocks noChangeShapeType="1"/>
              </p:cNvSpPr>
              <p:nvPr/>
            </p:nvSpPr>
            <p:spPr bwMode="auto">
              <a:xfrm flipV="1">
                <a:off x="3529" y="2417"/>
                <a:ext cx="1" cy="12"/>
              </a:xfrm>
              <a:prstGeom prst="line">
                <a:avLst/>
              </a:prstGeom>
              <a:noFill/>
              <a:ln w="6350">
                <a:solidFill>
                  <a:schemeClr val="bg1"/>
                </a:solidFill>
                <a:round/>
                <a:headEnd/>
                <a:tailEnd/>
              </a:ln>
            </p:spPr>
            <p:txBody>
              <a:bodyPr/>
              <a:lstStyle/>
              <a:p>
                <a:endParaRPr lang="zh-CN" altLang="en-US"/>
              </a:p>
            </p:txBody>
          </p:sp>
          <p:sp>
            <p:nvSpPr>
              <p:cNvPr id="44195" name="Line 1187"/>
              <p:cNvSpPr>
                <a:spLocks noChangeShapeType="1"/>
              </p:cNvSpPr>
              <p:nvPr/>
            </p:nvSpPr>
            <p:spPr bwMode="auto">
              <a:xfrm flipV="1">
                <a:off x="3529" y="2393"/>
                <a:ext cx="1" cy="12"/>
              </a:xfrm>
              <a:prstGeom prst="line">
                <a:avLst/>
              </a:prstGeom>
              <a:noFill/>
              <a:ln w="6350">
                <a:solidFill>
                  <a:schemeClr val="bg1"/>
                </a:solidFill>
                <a:round/>
                <a:headEnd/>
                <a:tailEnd/>
              </a:ln>
            </p:spPr>
            <p:txBody>
              <a:bodyPr/>
              <a:lstStyle/>
              <a:p>
                <a:endParaRPr lang="zh-CN" altLang="en-US"/>
              </a:p>
            </p:txBody>
          </p:sp>
          <p:sp>
            <p:nvSpPr>
              <p:cNvPr id="44196" name="Line 1188"/>
              <p:cNvSpPr>
                <a:spLocks noChangeShapeType="1"/>
              </p:cNvSpPr>
              <p:nvPr/>
            </p:nvSpPr>
            <p:spPr bwMode="auto">
              <a:xfrm flipV="1">
                <a:off x="3529" y="2369"/>
                <a:ext cx="1" cy="12"/>
              </a:xfrm>
              <a:prstGeom prst="line">
                <a:avLst/>
              </a:prstGeom>
              <a:noFill/>
              <a:ln w="6350">
                <a:solidFill>
                  <a:schemeClr val="bg1"/>
                </a:solidFill>
                <a:round/>
                <a:headEnd/>
                <a:tailEnd/>
              </a:ln>
            </p:spPr>
            <p:txBody>
              <a:bodyPr/>
              <a:lstStyle/>
              <a:p>
                <a:endParaRPr lang="zh-CN" altLang="en-US"/>
              </a:p>
            </p:txBody>
          </p:sp>
          <p:sp>
            <p:nvSpPr>
              <p:cNvPr id="44197" name="Line 1189"/>
              <p:cNvSpPr>
                <a:spLocks noChangeShapeType="1"/>
              </p:cNvSpPr>
              <p:nvPr/>
            </p:nvSpPr>
            <p:spPr bwMode="auto">
              <a:xfrm flipV="1">
                <a:off x="3529" y="2345"/>
                <a:ext cx="1" cy="12"/>
              </a:xfrm>
              <a:prstGeom prst="line">
                <a:avLst/>
              </a:prstGeom>
              <a:noFill/>
              <a:ln w="6350">
                <a:solidFill>
                  <a:schemeClr val="bg1"/>
                </a:solidFill>
                <a:round/>
                <a:headEnd/>
                <a:tailEnd/>
              </a:ln>
            </p:spPr>
            <p:txBody>
              <a:bodyPr/>
              <a:lstStyle/>
              <a:p>
                <a:endParaRPr lang="zh-CN" altLang="en-US"/>
              </a:p>
            </p:txBody>
          </p:sp>
          <p:sp>
            <p:nvSpPr>
              <p:cNvPr id="44198" name="Line 1190"/>
              <p:cNvSpPr>
                <a:spLocks noChangeShapeType="1"/>
              </p:cNvSpPr>
              <p:nvPr/>
            </p:nvSpPr>
            <p:spPr bwMode="auto">
              <a:xfrm flipV="1">
                <a:off x="3529" y="2321"/>
                <a:ext cx="1" cy="12"/>
              </a:xfrm>
              <a:prstGeom prst="line">
                <a:avLst/>
              </a:prstGeom>
              <a:noFill/>
              <a:ln w="6350">
                <a:solidFill>
                  <a:schemeClr val="bg1"/>
                </a:solidFill>
                <a:round/>
                <a:headEnd/>
                <a:tailEnd/>
              </a:ln>
            </p:spPr>
            <p:txBody>
              <a:bodyPr/>
              <a:lstStyle/>
              <a:p>
                <a:endParaRPr lang="zh-CN" altLang="en-US"/>
              </a:p>
            </p:txBody>
          </p:sp>
          <p:sp>
            <p:nvSpPr>
              <p:cNvPr id="44199" name="Line 1191"/>
              <p:cNvSpPr>
                <a:spLocks noChangeShapeType="1"/>
              </p:cNvSpPr>
              <p:nvPr/>
            </p:nvSpPr>
            <p:spPr bwMode="auto">
              <a:xfrm flipV="1">
                <a:off x="3529" y="2297"/>
                <a:ext cx="1" cy="12"/>
              </a:xfrm>
              <a:prstGeom prst="line">
                <a:avLst/>
              </a:prstGeom>
              <a:noFill/>
              <a:ln w="6350">
                <a:solidFill>
                  <a:schemeClr val="bg1"/>
                </a:solidFill>
                <a:round/>
                <a:headEnd/>
                <a:tailEnd/>
              </a:ln>
            </p:spPr>
            <p:txBody>
              <a:bodyPr/>
              <a:lstStyle/>
              <a:p>
                <a:endParaRPr lang="zh-CN" altLang="en-US"/>
              </a:p>
            </p:txBody>
          </p:sp>
          <p:sp>
            <p:nvSpPr>
              <p:cNvPr id="44200" name="Line 1192"/>
              <p:cNvSpPr>
                <a:spLocks noChangeShapeType="1"/>
              </p:cNvSpPr>
              <p:nvPr/>
            </p:nvSpPr>
            <p:spPr bwMode="auto">
              <a:xfrm flipV="1">
                <a:off x="3529" y="2273"/>
                <a:ext cx="1" cy="12"/>
              </a:xfrm>
              <a:prstGeom prst="line">
                <a:avLst/>
              </a:prstGeom>
              <a:noFill/>
              <a:ln w="6350">
                <a:solidFill>
                  <a:schemeClr val="bg1"/>
                </a:solidFill>
                <a:round/>
                <a:headEnd/>
                <a:tailEnd/>
              </a:ln>
            </p:spPr>
            <p:txBody>
              <a:bodyPr/>
              <a:lstStyle/>
              <a:p>
                <a:endParaRPr lang="zh-CN" altLang="en-US"/>
              </a:p>
            </p:txBody>
          </p:sp>
          <p:sp>
            <p:nvSpPr>
              <p:cNvPr id="44201" name="Line 1193"/>
              <p:cNvSpPr>
                <a:spLocks noChangeShapeType="1"/>
              </p:cNvSpPr>
              <p:nvPr/>
            </p:nvSpPr>
            <p:spPr bwMode="auto">
              <a:xfrm flipV="1">
                <a:off x="3529" y="2249"/>
                <a:ext cx="1" cy="12"/>
              </a:xfrm>
              <a:prstGeom prst="line">
                <a:avLst/>
              </a:prstGeom>
              <a:noFill/>
              <a:ln w="6350">
                <a:solidFill>
                  <a:schemeClr val="bg1"/>
                </a:solidFill>
                <a:round/>
                <a:headEnd/>
                <a:tailEnd/>
              </a:ln>
            </p:spPr>
            <p:txBody>
              <a:bodyPr/>
              <a:lstStyle/>
              <a:p>
                <a:endParaRPr lang="zh-CN" altLang="en-US"/>
              </a:p>
            </p:txBody>
          </p:sp>
          <p:sp>
            <p:nvSpPr>
              <p:cNvPr id="44202" name="Line 1194"/>
              <p:cNvSpPr>
                <a:spLocks noChangeShapeType="1"/>
              </p:cNvSpPr>
              <p:nvPr/>
            </p:nvSpPr>
            <p:spPr bwMode="auto">
              <a:xfrm flipV="1">
                <a:off x="3529" y="2225"/>
                <a:ext cx="1" cy="12"/>
              </a:xfrm>
              <a:prstGeom prst="line">
                <a:avLst/>
              </a:prstGeom>
              <a:noFill/>
              <a:ln w="6350">
                <a:solidFill>
                  <a:schemeClr val="bg1"/>
                </a:solidFill>
                <a:round/>
                <a:headEnd/>
                <a:tailEnd/>
              </a:ln>
            </p:spPr>
            <p:txBody>
              <a:bodyPr/>
              <a:lstStyle/>
              <a:p>
                <a:endParaRPr lang="zh-CN" altLang="en-US"/>
              </a:p>
            </p:txBody>
          </p:sp>
          <p:sp>
            <p:nvSpPr>
              <p:cNvPr id="44203" name="Line 1195"/>
              <p:cNvSpPr>
                <a:spLocks noChangeShapeType="1"/>
              </p:cNvSpPr>
              <p:nvPr/>
            </p:nvSpPr>
            <p:spPr bwMode="auto">
              <a:xfrm flipV="1">
                <a:off x="3529" y="2201"/>
                <a:ext cx="1" cy="12"/>
              </a:xfrm>
              <a:prstGeom prst="line">
                <a:avLst/>
              </a:prstGeom>
              <a:noFill/>
              <a:ln w="6350">
                <a:solidFill>
                  <a:schemeClr val="bg1"/>
                </a:solidFill>
                <a:round/>
                <a:headEnd/>
                <a:tailEnd/>
              </a:ln>
            </p:spPr>
            <p:txBody>
              <a:bodyPr/>
              <a:lstStyle/>
              <a:p>
                <a:endParaRPr lang="zh-CN" altLang="en-US"/>
              </a:p>
            </p:txBody>
          </p:sp>
          <p:sp>
            <p:nvSpPr>
              <p:cNvPr id="44204" name="Line 1196"/>
              <p:cNvSpPr>
                <a:spLocks noChangeShapeType="1"/>
              </p:cNvSpPr>
              <p:nvPr/>
            </p:nvSpPr>
            <p:spPr bwMode="auto">
              <a:xfrm flipV="1">
                <a:off x="3529" y="2177"/>
                <a:ext cx="1" cy="12"/>
              </a:xfrm>
              <a:prstGeom prst="line">
                <a:avLst/>
              </a:prstGeom>
              <a:noFill/>
              <a:ln w="6350">
                <a:solidFill>
                  <a:schemeClr val="bg1"/>
                </a:solidFill>
                <a:round/>
                <a:headEnd/>
                <a:tailEnd/>
              </a:ln>
            </p:spPr>
            <p:txBody>
              <a:bodyPr/>
              <a:lstStyle/>
              <a:p>
                <a:endParaRPr lang="zh-CN" altLang="en-US"/>
              </a:p>
            </p:txBody>
          </p:sp>
          <p:sp>
            <p:nvSpPr>
              <p:cNvPr id="44205" name="Line 1197"/>
              <p:cNvSpPr>
                <a:spLocks noChangeShapeType="1"/>
              </p:cNvSpPr>
              <p:nvPr/>
            </p:nvSpPr>
            <p:spPr bwMode="auto">
              <a:xfrm flipV="1">
                <a:off x="3529" y="2153"/>
                <a:ext cx="1" cy="12"/>
              </a:xfrm>
              <a:prstGeom prst="line">
                <a:avLst/>
              </a:prstGeom>
              <a:noFill/>
              <a:ln w="6350">
                <a:solidFill>
                  <a:schemeClr val="bg1"/>
                </a:solidFill>
                <a:round/>
                <a:headEnd/>
                <a:tailEnd/>
              </a:ln>
            </p:spPr>
            <p:txBody>
              <a:bodyPr/>
              <a:lstStyle/>
              <a:p>
                <a:endParaRPr lang="zh-CN" altLang="en-US"/>
              </a:p>
            </p:txBody>
          </p:sp>
          <p:sp>
            <p:nvSpPr>
              <p:cNvPr id="44206" name="Line 1198"/>
              <p:cNvSpPr>
                <a:spLocks noChangeShapeType="1"/>
              </p:cNvSpPr>
              <p:nvPr/>
            </p:nvSpPr>
            <p:spPr bwMode="auto">
              <a:xfrm flipV="1">
                <a:off x="3529" y="2129"/>
                <a:ext cx="1" cy="12"/>
              </a:xfrm>
              <a:prstGeom prst="line">
                <a:avLst/>
              </a:prstGeom>
              <a:noFill/>
              <a:ln w="6350">
                <a:solidFill>
                  <a:schemeClr val="bg1"/>
                </a:solidFill>
                <a:round/>
                <a:headEnd/>
                <a:tailEnd/>
              </a:ln>
            </p:spPr>
            <p:txBody>
              <a:bodyPr/>
              <a:lstStyle/>
              <a:p>
                <a:endParaRPr lang="zh-CN" altLang="en-US"/>
              </a:p>
            </p:txBody>
          </p:sp>
          <p:sp>
            <p:nvSpPr>
              <p:cNvPr id="44207" name="Line 1199"/>
              <p:cNvSpPr>
                <a:spLocks noChangeShapeType="1"/>
              </p:cNvSpPr>
              <p:nvPr/>
            </p:nvSpPr>
            <p:spPr bwMode="auto">
              <a:xfrm flipV="1">
                <a:off x="3529" y="2105"/>
                <a:ext cx="1" cy="12"/>
              </a:xfrm>
              <a:prstGeom prst="line">
                <a:avLst/>
              </a:prstGeom>
              <a:noFill/>
              <a:ln w="6350">
                <a:solidFill>
                  <a:schemeClr val="bg1"/>
                </a:solidFill>
                <a:round/>
                <a:headEnd/>
                <a:tailEnd/>
              </a:ln>
            </p:spPr>
            <p:txBody>
              <a:bodyPr/>
              <a:lstStyle/>
              <a:p>
                <a:endParaRPr lang="zh-CN" altLang="en-US"/>
              </a:p>
            </p:txBody>
          </p:sp>
          <p:sp>
            <p:nvSpPr>
              <p:cNvPr id="44208" name="Line 1200"/>
              <p:cNvSpPr>
                <a:spLocks noChangeShapeType="1"/>
              </p:cNvSpPr>
              <p:nvPr/>
            </p:nvSpPr>
            <p:spPr bwMode="auto">
              <a:xfrm flipV="1">
                <a:off x="3529" y="2081"/>
                <a:ext cx="1" cy="12"/>
              </a:xfrm>
              <a:prstGeom prst="line">
                <a:avLst/>
              </a:prstGeom>
              <a:noFill/>
              <a:ln w="6350">
                <a:solidFill>
                  <a:schemeClr val="bg1"/>
                </a:solidFill>
                <a:round/>
                <a:headEnd/>
                <a:tailEnd/>
              </a:ln>
            </p:spPr>
            <p:txBody>
              <a:bodyPr/>
              <a:lstStyle/>
              <a:p>
                <a:endParaRPr lang="zh-CN" altLang="en-US"/>
              </a:p>
            </p:txBody>
          </p:sp>
          <p:sp>
            <p:nvSpPr>
              <p:cNvPr id="44209" name="Line 1201"/>
              <p:cNvSpPr>
                <a:spLocks noChangeShapeType="1"/>
              </p:cNvSpPr>
              <p:nvPr/>
            </p:nvSpPr>
            <p:spPr bwMode="auto">
              <a:xfrm flipV="1">
                <a:off x="3529" y="2057"/>
                <a:ext cx="1" cy="12"/>
              </a:xfrm>
              <a:prstGeom prst="line">
                <a:avLst/>
              </a:prstGeom>
              <a:noFill/>
              <a:ln w="6350">
                <a:solidFill>
                  <a:schemeClr val="bg1"/>
                </a:solidFill>
                <a:round/>
                <a:headEnd/>
                <a:tailEnd/>
              </a:ln>
            </p:spPr>
            <p:txBody>
              <a:bodyPr/>
              <a:lstStyle/>
              <a:p>
                <a:endParaRPr lang="zh-CN" altLang="en-US"/>
              </a:p>
            </p:txBody>
          </p:sp>
          <p:sp>
            <p:nvSpPr>
              <p:cNvPr id="44210" name="Line 1202"/>
              <p:cNvSpPr>
                <a:spLocks noChangeShapeType="1"/>
              </p:cNvSpPr>
              <p:nvPr/>
            </p:nvSpPr>
            <p:spPr bwMode="auto">
              <a:xfrm flipV="1">
                <a:off x="3529" y="2033"/>
                <a:ext cx="1" cy="12"/>
              </a:xfrm>
              <a:prstGeom prst="line">
                <a:avLst/>
              </a:prstGeom>
              <a:noFill/>
              <a:ln w="6350">
                <a:solidFill>
                  <a:schemeClr val="bg1"/>
                </a:solidFill>
                <a:round/>
                <a:headEnd/>
                <a:tailEnd/>
              </a:ln>
            </p:spPr>
            <p:txBody>
              <a:bodyPr/>
              <a:lstStyle/>
              <a:p>
                <a:endParaRPr lang="zh-CN" altLang="en-US"/>
              </a:p>
            </p:txBody>
          </p:sp>
          <p:sp>
            <p:nvSpPr>
              <p:cNvPr id="44211" name="Line 1203"/>
              <p:cNvSpPr>
                <a:spLocks noChangeShapeType="1"/>
              </p:cNvSpPr>
              <p:nvPr/>
            </p:nvSpPr>
            <p:spPr bwMode="auto">
              <a:xfrm flipV="1">
                <a:off x="3529" y="2009"/>
                <a:ext cx="1" cy="12"/>
              </a:xfrm>
              <a:prstGeom prst="line">
                <a:avLst/>
              </a:prstGeom>
              <a:noFill/>
              <a:ln w="6350">
                <a:solidFill>
                  <a:schemeClr val="bg1"/>
                </a:solidFill>
                <a:round/>
                <a:headEnd/>
                <a:tailEnd/>
              </a:ln>
            </p:spPr>
            <p:txBody>
              <a:bodyPr/>
              <a:lstStyle/>
              <a:p>
                <a:endParaRPr lang="zh-CN" altLang="en-US"/>
              </a:p>
            </p:txBody>
          </p:sp>
          <p:sp>
            <p:nvSpPr>
              <p:cNvPr id="44212" name="Line 1204"/>
              <p:cNvSpPr>
                <a:spLocks noChangeShapeType="1"/>
              </p:cNvSpPr>
              <p:nvPr/>
            </p:nvSpPr>
            <p:spPr bwMode="auto">
              <a:xfrm flipV="1">
                <a:off x="3529" y="1985"/>
                <a:ext cx="1" cy="12"/>
              </a:xfrm>
              <a:prstGeom prst="line">
                <a:avLst/>
              </a:prstGeom>
              <a:noFill/>
              <a:ln w="6350">
                <a:solidFill>
                  <a:schemeClr val="bg1"/>
                </a:solidFill>
                <a:round/>
                <a:headEnd/>
                <a:tailEnd/>
              </a:ln>
            </p:spPr>
            <p:txBody>
              <a:bodyPr/>
              <a:lstStyle/>
              <a:p>
                <a:endParaRPr lang="zh-CN" altLang="en-US"/>
              </a:p>
            </p:txBody>
          </p:sp>
          <p:sp>
            <p:nvSpPr>
              <p:cNvPr id="44213" name="Line 1205"/>
              <p:cNvSpPr>
                <a:spLocks noChangeShapeType="1"/>
              </p:cNvSpPr>
              <p:nvPr/>
            </p:nvSpPr>
            <p:spPr bwMode="auto">
              <a:xfrm flipV="1">
                <a:off x="3529" y="1961"/>
                <a:ext cx="1" cy="12"/>
              </a:xfrm>
              <a:prstGeom prst="line">
                <a:avLst/>
              </a:prstGeom>
              <a:noFill/>
              <a:ln w="6350">
                <a:solidFill>
                  <a:schemeClr val="bg1"/>
                </a:solidFill>
                <a:round/>
                <a:headEnd/>
                <a:tailEnd/>
              </a:ln>
            </p:spPr>
            <p:txBody>
              <a:bodyPr/>
              <a:lstStyle/>
              <a:p>
                <a:endParaRPr lang="zh-CN" altLang="en-US"/>
              </a:p>
            </p:txBody>
          </p:sp>
          <p:sp>
            <p:nvSpPr>
              <p:cNvPr id="44214" name="Line 1206"/>
              <p:cNvSpPr>
                <a:spLocks noChangeShapeType="1"/>
              </p:cNvSpPr>
              <p:nvPr/>
            </p:nvSpPr>
            <p:spPr bwMode="auto">
              <a:xfrm flipV="1">
                <a:off x="3529" y="1937"/>
                <a:ext cx="1" cy="12"/>
              </a:xfrm>
              <a:prstGeom prst="line">
                <a:avLst/>
              </a:prstGeom>
              <a:noFill/>
              <a:ln w="6350">
                <a:solidFill>
                  <a:schemeClr val="bg1"/>
                </a:solidFill>
                <a:round/>
                <a:headEnd/>
                <a:tailEnd/>
              </a:ln>
            </p:spPr>
            <p:txBody>
              <a:bodyPr/>
              <a:lstStyle/>
              <a:p>
                <a:endParaRPr lang="zh-CN" altLang="en-US"/>
              </a:p>
            </p:txBody>
          </p:sp>
          <p:sp>
            <p:nvSpPr>
              <p:cNvPr id="44215" name="Line 1207"/>
              <p:cNvSpPr>
                <a:spLocks noChangeShapeType="1"/>
              </p:cNvSpPr>
              <p:nvPr/>
            </p:nvSpPr>
            <p:spPr bwMode="auto">
              <a:xfrm flipV="1">
                <a:off x="3529" y="1913"/>
                <a:ext cx="1" cy="12"/>
              </a:xfrm>
              <a:prstGeom prst="line">
                <a:avLst/>
              </a:prstGeom>
              <a:noFill/>
              <a:ln w="6350">
                <a:solidFill>
                  <a:schemeClr val="bg1"/>
                </a:solidFill>
                <a:round/>
                <a:headEnd/>
                <a:tailEnd/>
              </a:ln>
            </p:spPr>
            <p:txBody>
              <a:bodyPr/>
              <a:lstStyle/>
              <a:p>
                <a:endParaRPr lang="zh-CN" altLang="en-US"/>
              </a:p>
            </p:txBody>
          </p:sp>
          <p:sp>
            <p:nvSpPr>
              <p:cNvPr id="44216" name="Line 1208"/>
              <p:cNvSpPr>
                <a:spLocks noChangeShapeType="1"/>
              </p:cNvSpPr>
              <p:nvPr/>
            </p:nvSpPr>
            <p:spPr bwMode="auto">
              <a:xfrm flipV="1">
                <a:off x="3529" y="1889"/>
                <a:ext cx="1" cy="12"/>
              </a:xfrm>
              <a:prstGeom prst="line">
                <a:avLst/>
              </a:prstGeom>
              <a:noFill/>
              <a:ln w="6350">
                <a:solidFill>
                  <a:schemeClr val="bg1"/>
                </a:solidFill>
                <a:round/>
                <a:headEnd/>
                <a:tailEnd/>
              </a:ln>
            </p:spPr>
            <p:txBody>
              <a:bodyPr/>
              <a:lstStyle/>
              <a:p>
                <a:endParaRPr lang="zh-CN" altLang="en-US"/>
              </a:p>
            </p:txBody>
          </p:sp>
          <p:sp>
            <p:nvSpPr>
              <p:cNvPr id="44217" name="Line 1209"/>
              <p:cNvSpPr>
                <a:spLocks noChangeShapeType="1"/>
              </p:cNvSpPr>
              <p:nvPr/>
            </p:nvSpPr>
            <p:spPr bwMode="auto">
              <a:xfrm flipV="1">
                <a:off x="3529" y="1865"/>
                <a:ext cx="1" cy="12"/>
              </a:xfrm>
              <a:prstGeom prst="line">
                <a:avLst/>
              </a:prstGeom>
              <a:noFill/>
              <a:ln w="6350">
                <a:solidFill>
                  <a:schemeClr val="bg1"/>
                </a:solidFill>
                <a:round/>
                <a:headEnd/>
                <a:tailEnd/>
              </a:ln>
            </p:spPr>
            <p:txBody>
              <a:bodyPr/>
              <a:lstStyle/>
              <a:p>
                <a:endParaRPr lang="zh-CN" altLang="en-US"/>
              </a:p>
            </p:txBody>
          </p:sp>
          <p:sp>
            <p:nvSpPr>
              <p:cNvPr id="44218" name="Line 1210"/>
              <p:cNvSpPr>
                <a:spLocks noChangeShapeType="1"/>
              </p:cNvSpPr>
              <p:nvPr/>
            </p:nvSpPr>
            <p:spPr bwMode="auto">
              <a:xfrm flipV="1">
                <a:off x="3529" y="1841"/>
                <a:ext cx="1" cy="12"/>
              </a:xfrm>
              <a:prstGeom prst="line">
                <a:avLst/>
              </a:prstGeom>
              <a:noFill/>
              <a:ln w="6350">
                <a:solidFill>
                  <a:schemeClr val="bg1"/>
                </a:solidFill>
                <a:round/>
                <a:headEnd/>
                <a:tailEnd/>
              </a:ln>
            </p:spPr>
            <p:txBody>
              <a:bodyPr/>
              <a:lstStyle/>
              <a:p>
                <a:endParaRPr lang="zh-CN" altLang="en-US"/>
              </a:p>
            </p:txBody>
          </p:sp>
          <p:sp>
            <p:nvSpPr>
              <p:cNvPr id="44219" name="Line 1211"/>
              <p:cNvSpPr>
                <a:spLocks noChangeShapeType="1"/>
              </p:cNvSpPr>
              <p:nvPr/>
            </p:nvSpPr>
            <p:spPr bwMode="auto">
              <a:xfrm flipV="1">
                <a:off x="3529" y="1817"/>
                <a:ext cx="1" cy="12"/>
              </a:xfrm>
              <a:prstGeom prst="line">
                <a:avLst/>
              </a:prstGeom>
              <a:noFill/>
              <a:ln w="6350">
                <a:solidFill>
                  <a:schemeClr val="bg1"/>
                </a:solidFill>
                <a:round/>
                <a:headEnd/>
                <a:tailEnd/>
              </a:ln>
            </p:spPr>
            <p:txBody>
              <a:bodyPr/>
              <a:lstStyle/>
              <a:p>
                <a:endParaRPr lang="zh-CN" altLang="en-US"/>
              </a:p>
            </p:txBody>
          </p:sp>
          <p:sp>
            <p:nvSpPr>
              <p:cNvPr id="44220" name="Line 1212"/>
              <p:cNvSpPr>
                <a:spLocks noChangeShapeType="1"/>
              </p:cNvSpPr>
              <p:nvPr/>
            </p:nvSpPr>
            <p:spPr bwMode="auto">
              <a:xfrm flipV="1">
                <a:off x="3529" y="1793"/>
                <a:ext cx="1" cy="12"/>
              </a:xfrm>
              <a:prstGeom prst="line">
                <a:avLst/>
              </a:prstGeom>
              <a:noFill/>
              <a:ln w="6350">
                <a:solidFill>
                  <a:schemeClr val="bg1"/>
                </a:solidFill>
                <a:round/>
                <a:headEnd/>
                <a:tailEnd/>
              </a:ln>
            </p:spPr>
            <p:txBody>
              <a:bodyPr/>
              <a:lstStyle/>
              <a:p>
                <a:endParaRPr lang="zh-CN" altLang="en-US"/>
              </a:p>
            </p:txBody>
          </p:sp>
          <p:sp>
            <p:nvSpPr>
              <p:cNvPr id="44221" name="Line 1213"/>
              <p:cNvSpPr>
                <a:spLocks noChangeShapeType="1"/>
              </p:cNvSpPr>
              <p:nvPr/>
            </p:nvSpPr>
            <p:spPr bwMode="auto">
              <a:xfrm flipV="1">
                <a:off x="3529" y="1769"/>
                <a:ext cx="1" cy="12"/>
              </a:xfrm>
              <a:prstGeom prst="line">
                <a:avLst/>
              </a:prstGeom>
              <a:noFill/>
              <a:ln w="6350">
                <a:solidFill>
                  <a:schemeClr val="bg1"/>
                </a:solidFill>
                <a:round/>
                <a:headEnd/>
                <a:tailEnd/>
              </a:ln>
            </p:spPr>
            <p:txBody>
              <a:bodyPr/>
              <a:lstStyle/>
              <a:p>
                <a:endParaRPr lang="zh-CN" altLang="en-US"/>
              </a:p>
            </p:txBody>
          </p:sp>
          <p:sp>
            <p:nvSpPr>
              <p:cNvPr id="44222" name="Line 1214"/>
              <p:cNvSpPr>
                <a:spLocks noChangeShapeType="1"/>
              </p:cNvSpPr>
              <p:nvPr/>
            </p:nvSpPr>
            <p:spPr bwMode="auto">
              <a:xfrm flipV="1">
                <a:off x="3529" y="1745"/>
                <a:ext cx="1" cy="12"/>
              </a:xfrm>
              <a:prstGeom prst="line">
                <a:avLst/>
              </a:prstGeom>
              <a:noFill/>
              <a:ln w="6350">
                <a:solidFill>
                  <a:schemeClr val="bg1"/>
                </a:solidFill>
                <a:round/>
                <a:headEnd/>
                <a:tailEnd/>
              </a:ln>
            </p:spPr>
            <p:txBody>
              <a:bodyPr/>
              <a:lstStyle/>
              <a:p>
                <a:endParaRPr lang="zh-CN" altLang="en-US"/>
              </a:p>
            </p:txBody>
          </p:sp>
          <p:sp>
            <p:nvSpPr>
              <p:cNvPr id="44223" name="Line 1215"/>
              <p:cNvSpPr>
                <a:spLocks noChangeShapeType="1"/>
              </p:cNvSpPr>
              <p:nvPr/>
            </p:nvSpPr>
            <p:spPr bwMode="auto">
              <a:xfrm flipV="1">
                <a:off x="3529" y="1721"/>
                <a:ext cx="1" cy="12"/>
              </a:xfrm>
              <a:prstGeom prst="line">
                <a:avLst/>
              </a:prstGeom>
              <a:noFill/>
              <a:ln w="6350">
                <a:solidFill>
                  <a:schemeClr val="bg1"/>
                </a:solidFill>
                <a:round/>
                <a:headEnd/>
                <a:tailEnd/>
              </a:ln>
            </p:spPr>
            <p:txBody>
              <a:bodyPr/>
              <a:lstStyle/>
              <a:p>
                <a:endParaRPr lang="zh-CN" altLang="en-US"/>
              </a:p>
            </p:txBody>
          </p:sp>
          <p:sp>
            <p:nvSpPr>
              <p:cNvPr id="44224" name="Line 1216"/>
              <p:cNvSpPr>
                <a:spLocks noChangeShapeType="1"/>
              </p:cNvSpPr>
              <p:nvPr/>
            </p:nvSpPr>
            <p:spPr bwMode="auto">
              <a:xfrm flipV="1">
                <a:off x="3529" y="1697"/>
                <a:ext cx="1" cy="12"/>
              </a:xfrm>
              <a:prstGeom prst="line">
                <a:avLst/>
              </a:prstGeom>
              <a:noFill/>
              <a:ln w="6350">
                <a:solidFill>
                  <a:schemeClr val="bg1"/>
                </a:solidFill>
                <a:round/>
                <a:headEnd/>
                <a:tailEnd/>
              </a:ln>
            </p:spPr>
            <p:txBody>
              <a:bodyPr/>
              <a:lstStyle/>
              <a:p>
                <a:endParaRPr lang="zh-CN" altLang="en-US"/>
              </a:p>
            </p:txBody>
          </p:sp>
          <p:sp>
            <p:nvSpPr>
              <p:cNvPr id="44225" name="Line 1217"/>
              <p:cNvSpPr>
                <a:spLocks noChangeShapeType="1"/>
              </p:cNvSpPr>
              <p:nvPr/>
            </p:nvSpPr>
            <p:spPr bwMode="auto">
              <a:xfrm flipV="1">
                <a:off x="3529" y="1673"/>
                <a:ext cx="1" cy="12"/>
              </a:xfrm>
              <a:prstGeom prst="line">
                <a:avLst/>
              </a:prstGeom>
              <a:noFill/>
              <a:ln w="6350">
                <a:solidFill>
                  <a:schemeClr val="bg1"/>
                </a:solidFill>
                <a:round/>
                <a:headEnd/>
                <a:tailEnd/>
              </a:ln>
            </p:spPr>
            <p:txBody>
              <a:bodyPr/>
              <a:lstStyle/>
              <a:p>
                <a:endParaRPr lang="zh-CN" altLang="en-US"/>
              </a:p>
            </p:txBody>
          </p:sp>
          <p:sp>
            <p:nvSpPr>
              <p:cNvPr id="44226" name="Line 1218"/>
              <p:cNvSpPr>
                <a:spLocks noChangeShapeType="1"/>
              </p:cNvSpPr>
              <p:nvPr/>
            </p:nvSpPr>
            <p:spPr bwMode="auto">
              <a:xfrm flipV="1">
                <a:off x="3529" y="1649"/>
                <a:ext cx="1" cy="12"/>
              </a:xfrm>
              <a:prstGeom prst="line">
                <a:avLst/>
              </a:prstGeom>
              <a:noFill/>
              <a:ln w="6350">
                <a:solidFill>
                  <a:schemeClr val="bg1"/>
                </a:solidFill>
                <a:round/>
                <a:headEnd/>
                <a:tailEnd/>
              </a:ln>
            </p:spPr>
            <p:txBody>
              <a:bodyPr/>
              <a:lstStyle/>
              <a:p>
                <a:endParaRPr lang="zh-CN" altLang="en-US"/>
              </a:p>
            </p:txBody>
          </p:sp>
          <p:sp>
            <p:nvSpPr>
              <p:cNvPr id="44227" name="Line 1219"/>
              <p:cNvSpPr>
                <a:spLocks noChangeShapeType="1"/>
              </p:cNvSpPr>
              <p:nvPr/>
            </p:nvSpPr>
            <p:spPr bwMode="auto">
              <a:xfrm flipV="1">
                <a:off x="3529" y="1625"/>
                <a:ext cx="1" cy="12"/>
              </a:xfrm>
              <a:prstGeom prst="line">
                <a:avLst/>
              </a:prstGeom>
              <a:noFill/>
              <a:ln w="6350">
                <a:solidFill>
                  <a:schemeClr val="bg1"/>
                </a:solidFill>
                <a:round/>
                <a:headEnd/>
                <a:tailEnd/>
              </a:ln>
            </p:spPr>
            <p:txBody>
              <a:bodyPr/>
              <a:lstStyle/>
              <a:p>
                <a:endParaRPr lang="zh-CN" altLang="en-US"/>
              </a:p>
            </p:txBody>
          </p:sp>
          <p:sp>
            <p:nvSpPr>
              <p:cNvPr id="44228" name="Line 1220"/>
              <p:cNvSpPr>
                <a:spLocks noChangeShapeType="1"/>
              </p:cNvSpPr>
              <p:nvPr/>
            </p:nvSpPr>
            <p:spPr bwMode="auto">
              <a:xfrm flipV="1">
                <a:off x="3529" y="1601"/>
                <a:ext cx="1" cy="12"/>
              </a:xfrm>
              <a:prstGeom prst="line">
                <a:avLst/>
              </a:prstGeom>
              <a:noFill/>
              <a:ln w="6350">
                <a:solidFill>
                  <a:schemeClr val="bg1"/>
                </a:solidFill>
                <a:round/>
                <a:headEnd/>
                <a:tailEnd/>
              </a:ln>
            </p:spPr>
            <p:txBody>
              <a:bodyPr/>
              <a:lstStyle/>
              <a:p>
                <a:endParaRPr lang="zh-CN" altLang="en-US"/>
              </a:p>
            </p:txBody>
          </p:sp>
          <p:sp>
            <p:nvSpPr>
              <p:cNvPr id="44229" name="Line 1221"/>
              <p:cNvSpPr>
                <a:spLocks noChangeShapeType="1"/>
              </p:cNvSpPr>
              <p:nvPr/>
            </p:nvSpPr>
            <p:spPr bwMode="auto">
              <a:xfrm flipV="1">
                <a:off x="3529" y="1577"/>
                <a:ext cx="1" cy="12"/>
              </a:xfrm>
              <a:prstGeom prst="line">
                <a:avLst/>
              </a:prstGeom>
              <a:noFill/>
              <a:ln w="6350">
                <a:solidFill>
                  <a:schemeClr val="bg1"/>
                </a:solidFill>
                <a:round/>
                <a:headEnd/>
                <a:tailEnd/>
              </a:ln>
            </p:spPr>
            <p:txBody>
              <a:bodyPr/>
              <a:lstStyle/>
              <a:p>
                <a:endParaRPr lang="zh-CN" altLang="en-US"/>
              </a:p>
            </p:txBody>
          </p:sp>
          <p:sp>
            <p:nvSpPr>
              <p:cNvPr id="44230" name="Line 1222"/>
              <p:cNvSpPr>
                <a:spLocks noChangeShapeType="1"/>
              </p:cNvSpPr>
              <p:nvPr/>
            </p:nvSpPr>
            <p:spPr bwMode="auto">
              <a:xfrm flipV="1">
                <a:off x="3529" y="1553"/>
                <a:ext cx="1" cy="12"/>
              </a:xfrm>
              <a:prstGeom prst="line">
                <a:avLst/>
              </a:prstGeom>
              <a:noFill/>
              <a:ln w="6350">
                <a:solidFill>
                  <a:schemeClr val="bg1"/>
                </a:solidFill>
                <a:round/>
                <a:headEnd/>
                <a:tailEnd/>
              </a:ln>
            </p:spPr>
            <p:txBody>
              <a:bodyPr/>
              <a:lstStyle/>
              <a:p>
                <a:endParaRPr lang="zh-CN" altLang="en-US"/>
              </a:p>
            </p:txBody>
          </p:sp>
          <p:sp>
            <p:nvSpPr>
              <p:cNvPr id="44231" name="Line 1223"/>
              <p:cNvSpPr>
                <a:spLocks noChangeShapeType="1"/>
              </p:cNvSpPr>
              <p:nvPr/>
            </p:nvSpPr>
            <p:spPr bwMode="auto">
              <a:xfrm flipV="1">
                <a:off x="3529" y="1529"/>
                <a:ext cx="1" cy="12"/>
              </a:xfrm>
              <a:prstGeom prst="line">
                <a:avLst/>
              </a:prstGeom>
              <a:noFill/>
              <a:ln w="6350">
                <a:solidFill>
                  <a:schemeClr val="bg1"/>
                </a:solidFill>
                <a:round/>
                <a:headEnd/>
                <a:tailEnd/>
              </a:ln>
            </p:spPr>
            <p:txBody>
              <a:bodyPr/>
              <a:lstStyle/>
              <a:p>
                <a:endParaRPr lang="zh-CN" altLang="en-US"/>
              </a:p>
            </p:txBody>
          </p:sp>
          <p:sp>
            <p:nvSpPr>
              <p:cNvPr id="44232" name="Line 1224"/>
              <p:cNvSpPr>
                <a:spLocks noChangeShapeType="1"/>
              </p:cNvSpPr>
              <p:nvPr/>
            </p:nvSpPr>
            <p:spPr bwMode="auto">
              <a:xfrm flipV="1">
                <a:off x="3529" y="1505"/>
                <a:ext cx="1" cy="12"/>
              </a:xfrm>
              <a:prstGeom prst="line">
                <a:avLst/>
              </a:prstGeom>
              <a:noFill/>
              <a:ln w="6350">
                <a:solidFill>
                  <a:schemeClr val="bg1"/>
                </a:solidFill>
                <a:round/>
                <a:headEnd/>
                <a:tailEnd/>
              </a:ln>
            </p:spPr>
            <p:txBody>
              <a:bodyPr/>
              <a:lstStyle/>
              <a:p>
                <a:endParaRPr lang="zh-CN" altLang="en-US"/>
              </a:p>
            </p:txBody>
          </p:sp>
          <p:sp>
            <p:nvSpPr>
              <p:cNvPr id="44233" name="Line 1225"/>
              <p:cNvSpPr>
                <a:spLocks noChangeShapeType="1"/>
              </p:cNvSpPr>
              <p:nvPr/>
            </p:nvSpPr>
            <p:spPr bwMode="auto">
              <a:xfrm flipV="1">
                <a:off x="3529" y="1481"/>
                <a:ext cx="1" cy="12"/>
              </a:xfrm>
              <a:prstGeom prst="line">
                <a:avLst/>
              </a:prstGeom>
              <a:noFill/>
              <a:ln w="6350">
                <a:solidFill>
                  <a:schemeClr val="bg1"/>
                </a:solidFill>
                <a:round/>
                <a:headEnd/>
                <a:tailEnd/>
              </a:ln>
            </p:spPr>
            <p:txBody>
              <a:bodyPr/>
              <a:lstStyle/>
              <a:p>
                <a:endParaRPr lang="zh-CN" altLang="en-US"/>
              </a:p>
            </p:txBody>
          </p:sp>
          <p:sp>
            <p:nvSpPr>
              <p:cNvPr id="44234" name="Line 1226"/>
              <p:cNvSpPr>
                <a:spLocks noChangeShapeType="1"/>
              </p:cNvSpPr>
              <p:nvPr/>
            </p:nvSpPr>
            <p:spPr bwMode="auto">
              <a:xfrm flipV="1">
                <a:off x="3529" y="1457"/>
                <a:ext cx="1" cy="12"/>
              </a:xfrm>
              <a:prstGeom prst="line">
                <a:avLst/>
              </a:prstGeom>
              <a:noFill/>
              <a:ln w="6350">
                <a:solidFill>
                  <a:schemeClr val="bg1"/>
                </a:solidFill>
                <a:round/>
                <a:headEnd/>
                <a:tailEnd/>
              </a:ln>
            </p:spPr>
            <p:txBody>
              <a:bodyPr/>
              <a:lstStyle/>
              <a:p>
                <a:endParaRPr lang="zh-CN" altLang="en-US"/>
              </a:p>
            </p:txBody>
          </p:sp>
          <p:sp>
            <p:nvSpPr>
              <p:cNvPr id="44235" name="Line 1227"/>
              <p:cNvSpPr>
                <a:spLocks noChangeShapeType="1"/>
              </p:cNvSpPr>
              <p:nvPr/>
            </p:nvSpPr>
            <p:spPr bwMode="auto">
              <a:xfrm flipV="1">
                <a:off x="3529" y="1433"/>
                <a:ext cx="1" cy="12"/>
              </a:xfrm>
              <a:prstGeom prst="line">
                <a:avLst/>
              </a:prstGeom>
              <a:noFill/>
              <a:ln w="6350">
                <a:solidFill>
                  <a:schemeClr val="bg1"/>
                </a:solidFill>
                <a:round/>
                <a:headEnd/>
                <a:tailEnd/>
              </a:ln>
            </p:spPr>
            <p:txBody>
              <a:bodyPr/>
              <a:lstStyle/>
              <a:p>
                <a:endParaRPr lang="zh-CN" altLang="en-US"/>
              </a:p>
            </p:txBody>
          </p:sp>
          <p:sp>
            <p:nvSpPr>
              <p:cNvPr id="44236" name="Line 1228"/>
              <p:cNvSpPr>
                <a:spLocks noChangeShapeType="1"/>
              </p:cNvSpPr>
              <p:nvPr/>
            </p:nvSpPr>
            <p:spPr bwMode="auto">
              <a:xfrm flipV="1">
                <a:off x="3529" y="1409"/>
                <a:ext cx="1" cy="12"/>
              </a:xfrm>
              <a:prstGeom prst="line">
                <a:avLst/>
              </a:prstGeom>
              <a:noFill/>
              <a:ln w="6350">
                <a:solidFill>
                  <a:schemeClr val="bg1"/>
                </a:solidFill>
                <a:round/>
                <a:headEnd/>
                <a:tailEnd/>
              </a:ln>
            </p:spPr>
            <p:txBody>
              <a:bodyPr/>
              <a:lstStyle/>
              <a:p>
                <a:endParaRPr lang="zh-CN" altLang="en-US"/>
              </a:p>
            </p:txBody>
          </p:sp>
          <p:sp>
            <p:nvSpPr>
              <p:cNvPr id="44237" name="Line 1229"/>
              <p:cNvSpPr>
                <a:spLocks noChangeShapeType="1"/>
              </p:cNvSpPr>
              <p:nvPr/>
            </p:nvSpPr>
            <p:spPr bwMode="auto">
              <a:xfrm flipV="1">
                <a:off x="3529" y="1385"/>
                <a:ext cx="1" cy="12"/>
              </a:xfrm>
              <a:prstGeom prst="line">
                <a:avLst/>
              </a:prstGeom>
              <a:noFill/>
              <a:ln w="6350">
                <a:solidFill>
                  <a:schemeClr val="bg1"/>
                </a:solidFill>
                <a:round/>
                <a:headEnd/>
                <a:tailEnd/>
              </a:ln>
            </p:spPr>
            <p:txBody>
              <a:bodyPr/>
              <a:lstStyle/>
              <a:p>
                <a:endParaRPr lang="zh-CN" altLang="en-US"/>
              </a:p>
            </p:txBody>
          </p:sp>
          <p:sp>
            <p:nvSpPr>
              <p:cNvPr id="44238" name="Line 1230"/>
              <p:cNvSpPr>
                <a:spLocks noChangeShapeType="1"/>
              </p:cNvSpPr>
              <p:nvPr/>
            </p:nvSpPr>
            <p:spPr bwMode="auto">
              <a:xfrm flipV="1">
                <a:off x="3529" y="1361"/>
                <a:ext cx="1" cy="12"/>
              </a:xfrm>
              <a:prstGeom prst="line">
                <a:avLst/>
              </a:prstGeom>
              <a:noFill/>
              <a:ln w="6350">
                <a:solidFill>
                  <a:schemeClr val="bg1"/>
                </a:solidFill>
                <a:round/>
                <a:headEnd/>
                <a:tailEnd/>
              </a:ln>
            </p:spPr>
            <p:txBody>
              <a:bodyPr/>
              <a:lstStyle/>
              <a:p>
                <a:endParaRPr lang="zh-CN" altLang="en-US"/>
              </a:p>
            </p:txBody>
          </p:sp>
          <p:sp>
            <p:nvSpPr>
              <p:cNvPr id="44239" name="Line 1231"/>
              <p:cNvSpPr>
                <a:spLocks noChangeShapeType="1"/>
              </p:cNvSpPr>
              <p:nvPr/>
            </p:nvSpPr>
            <p:spPr bwMode="auto">
              <a:xfrm flipV="1">
                <a:off x="3529" y="1337"/>
                <a:ext cx="1" cy="12"/>
              </a:xfrm>
              <a:prstGeom prst="line">
                <a:avLst/>
              </a:prstGeom>
              <a:noFill/>
              <a:ln w="6350">
                <a:solidFill>
                  <a:schemeClr val="bg1"/>
                </a:solidFill>
                <a:round/>
                <a:headEnd/>
                <a:tailEnd/>
              </a:ln>
            </p:spPr>
            <p:txBody>
              <a:bodyPr/>
              <a:lstStyle/>
              <a:p>
                <a:endParaRPr lang="zh-CN" altLang="en-US"/>
              </a:p>
            </p:txBody>
          </p:sp>
          <p:sp>
            <p:nvSpPr>
              <p:cNvPr id="44240" name="Line 1232"/>
              <p:cNvSpPr>
                <a:spLocks noChangeShapeType="1"/>
              </p:cNvSpPr>
              <p:nvPr/>
            </p:nvSpPr>
            <p:spPr bwMode="auto">
              <a:xfrm flipV="1">
                <a:off x="3529" y="1313"/>
                <a:ext cx="1" cy="12"/>
              </a:xfrm>
              <a:prstGeom prst="line">
                <a:avLst/>
              </a:prstGeom>
              <a:noFill/>
              <a:ln w="6350">
                <a:solidFill>
                  <a:schemeClr val="bg1"/>
                </a:solidFill>
                <a:round/>
                <a:headEnd/>
                <a:tailEnd/>
              </a:ln>
            </p:spPr>
            <p:txBody>
              <a:bodyPr/>
              <a:lstStyle/>
              <a:p>
                <a:endParaRPr lang="zh-CN" altLang="en-US"/>
              </a:p>
            </p:txBody>
          </p:sp>
          <p:sp>
            <p:nvSpPr>
              <p:cNvPr id="44241" name="Freeform 1233"/>
              <p:cNvSpPr>
                <a:spLocks/>
              </p:cNvSpPr>
              <p:nvPr/>
            </p:nvSpPr>
            <p:spPr bwMode="auto">
              <a:xfrm>
                <a:off x="3529" y="1300"/>
                <a:ext cx="11" cy="1"/>
              </a:xfrm>
              <a:custGeom>
                <a:avLst/>
                <a:gdLst/>
                <a:ahLst/>
                <a:cxnLst>
                  <a:cxn ang="0">
                    <a:pos x="0" y="1"/>
                  </a:cxn>
                  <a:cxn ang="0">
                    <a:pos x="0" y="0"/>
                  </a:cxn>
                  <a:cxn ang="0">
                    <a:pos x="7" y="0"/>
                  </a:cxn>
                </a:cxnLst>
                <a:rect l="0" t="0" r="r" b="b"/>
                <a:pathLst>
                  <a:path w="7" h="1">
                    <a:moveTo>
                      <a:pt x="0" y="1"/>
                    </a:moveTo>
                    <a:lnTo>
                      <a:pt x="0" y="0"/>
                    </a:lnTo>
                    <a:lnTo>
                      <a:pt x="7" y="0"/>
                    </a:lnTo>
                  </a:path>
                </a:pathLst>
              </a:custGeom>
              <a:noFill/>
              <a:ln w="6350">
                <a:solidFill>
                  <a:schemeClr val="bg1"/>
                </a:solidFill>
                <a:prstDash val="solid"/>
                <a:round/>
                <a:headEnd/>
                <a:tailEnd/>
              </a:ln>
            </p:spPr>
            <p:txBody>
              <a:bodyPr/>
              <a:lstStyle/>
              <a:p>
                <a:endParaRPr lang="zh-CN" altLang="en-US"/>
              </a:p>
            </p:txBody>
          </p:sp>
          <p:sp>
            <p:nvSpPr>
              <p:cNvPr id="44242" name="Line 1234"/>
              <p:cNvSpPr>
                <a:spLocks noChangeShapeType="1"/>
              </p:cNvSpPr>
              <p:nvPr/>
            </p:nvSpPr>
            <p:spPr bwMode="auto">
              <a:xfrm>
                <a:off x="3552" y="1300"/>
                <a:ext cx="12" cy="1"/>
              </a:xfrm>
              <a:prstGeom prst="line">
                <a:avLst/>
              </a:prstGeom>
              <a:noFill/>
              <a:ln w="6350">
                <a:solidFill>
                  <a:schemeClr val="bg1"/>
                </a:solidFill>
                <a:round/>
                <a:headEnd/>
                <a:tailEnd/>
              </a:ln>
            </p:spPr>
            <p:txBody>
              <a:bodyPr/>
              <a:lstStyle/>
              <a:p>
                <a:endParaRPr lang="zh-CN" altLang="en-US"/>
              </a:p>
            </p:txBody>
          </p:sp>
          <p:sp>
            <p:nvSpPr>
              <p:cNvPr id="44243" name="Line 1235"/>
              <p:cNvSpPr>
                <a:spLocks noChangeShapeType="1"/>
              </p:cNvSpPr>
              <p:nvPr/>
            </p:nvSpPr>
            <p:spPr bwMode="auto">
              <a:xfrm>
                <a:off x="3576" y="1300"/>
                <a:ext cx="12" cy="1"/>
              </a:xfrm>
              <a:prstGeom prst="line">
                <a:avLst/>
              </a:prstGeom>
              <a:noFill/>
              <a:ln w="6350">
                <a:solidFill>
                  <a:schemeClr val="bg1"/>
                </a:solidFill>
                <a:round/>
                <a:headEnd/>
                <a:tailEnd/>
              </a:ln>
            </p:spPr>
            <p:txBody>
              <a:bodyPr/>
              <a:lstStyle/>
              <a:p>
                <a:endParaRPr lang="zh-CN" altLang="en-US"/>
              </a:p>
            </p:txBody>
          </p:sp>
          <p:sp>
            <p:nvSpPr>
              <p:cNvPr id="44244" name="Line 1236"/>
              <p:cNvSpPr>
                <a:spLocks noChangeShapeType="1"/>
              </p:cNvSpPr>
              <p:nvPr/>
            </p:nvSpPr>
            <p:spPr bwMode="auto">
              <a:xfrm>
                <a:off x="3600" y="1300"/>
                <a:ext cx="11" cy="1"/>
              </a:xfrm>
              <a:prstGeom prst="line">
                <a:avLst/>
              </a:prstGeom>
              <a:noFill/>
              <a:ln w="6350">
                <a:solidFill>
                  <a:schemeClr val="bg1"/>
                </a:solidFill>
                <a:round/>
                <a:headEnd/>
                <a:tailEnd/>
              </a:ln>
            </p:spPr>
            <p:txBody>
              <a:bodyPr/>
              <a:lstStyle/>
              <a:p>
                <a:endParaRPr lang="zh-CN" altLang="en-US"/>
              </a:p>
            </p:txBody>
          </p:sp>
          <p:sp>
            <p:nvSpPr>
              <p:cNvPr id="44245" name="Line 1237"/>
              <p:cNvSpPr>
                <a:spLocks noChangeShapeType="1"/>
              </p:cNvSpPr>
              <p:nvPr/>
            </p:nvSpPr>
            <p:spPr bwMode="auto">
              <a:xfrm>
                <a:off x="3623" y="1300"/>
                <a:ext cx="12" cy="1"/>
              </a:xfrm>
              <a:prstGeom prst="line">
                <a:avLst/>
              </a:prstGeom>
              <a:noFill/>
              <a:ln w="6350">
                <a:solidFill>
                  <a:schemeClr val="bg1"/>
                </a:solidFill>
                <a:round/>
                <a:headEnd/>
                <a:tailEnd/>
              </a:ln>
            </p:spPr>
            <p:txBody>
              <a:bodyPr/>
              <a:lstStyle/>
              <a:p>
                <a:endParaRPr lang="zh-CN" altLang="en-US"/>
              </a:p>
            </p:txBody>
          </p:sp>
          <p:sp>
            <p:nvSpPr>
              <p:cNvPr id="44246" name="Line 1238"/>
              <p:cNvSpPr>
                <a:spLocks noChangeShapeType="1"/>
              </p:cNvSpPr>
              <p:nvPr/>
            </p:nvSpPr>
            <p:spPr bwMode="auto">
              <a:xfrm>
                <a:off x="2742" y="2929"/>
                <a:ext cx="12" cy="1"/>
              </a:xfrm>
              <a:prstGeom prst="line">
                <a:avLst/>
              </a:prstGeom>
              <a:noFill/>
              <a:ln w="6350">
                <a:solidFill>
                  <a:schemeClr val="bg1"/>
                </a:solidFill>
                <a:round/>
                <a:headEnd/>
                <a:tailEnd/>
              </a:ln>
            </p:spPr>
            <p:txBody>
              <a:bodyPr/>
              <a:lstStyle/>
              <a:p>
                <a:endParaRPr lang="zh-CN" altLang="en-US"/>
              </a:p>
            </p:txBody>
          </p:sp>
          <p:sp>
            <p:nvSpPr>
              <p:cNvPr id="44247" name="Line 1239"/>
              <p:cNvSpPr>
                <a:spLocks noChangeShapeType="1"/>
              </p:cNvSpPr>
              <p:nvPr/>
            </p:nvSpPr>
            <p:spPr bwMode="auto">
              <a:xfrm>
                <a:off x="2766" y="2929"/>
                <a:ext cx="12" cy="1"/>
              </a:xfrm>
              <a:prstGeom prst="line">
                <a:avLst/>
              </a:prstGeom>
              <a:noFill/>
              <a:ln w="6350">
                <a:solidFill>
                  <a:schemeClr val="bg1"/>
                </a:solidFill>
                <a:round/>
                <a:headEnd/>
                <a:tailEnd/>
              </a:ln>
            </p:spPr>
            <p:txBody>
              <a:bodyPr/>
              <a:lstStyle/>
              <a:p>
                <a:endParaRPr lang="zh-CN" altLang="en-US"/>
              </a:p>
            </p:txBody>
          </p:sp>
          <p:sp>
            <p:nvSpPr>
              <p:cNvPr id="44248" name="Line 1240"/>
              <p:cNvSpPr>
                <a:spLocks noChangeShapeType="1"/>
              </p:cNvSpPr>
              <p:nvPr/>
            </p:nvSpPr>
            <p:spPr bwMode="auto">
              <a:xfrm>
                <a:off x="2790" y="2929"/>
                <a:ext cx="12" cy="1"/>
              </a:xfrm>
              <a:prstGeom prst="line">
                <a:avLst/>
              </a:prstGeom>
              <a:noFill/>
              <a:ln w="6350">
                <a:solidFill>
                  <a:schemeClr val="bg1"/>
                </a:solidFill>
                <a:round/>
                <a:headEnd/>
                <a:tailEnd/>
              </a:ln>
            </p:spPr>
            <p:txBody>
              <a:bodyPr/>
              <a:lstStyle/>
              <a:p>
                <a:endParaRPr lang="zh-CN" altLang="en-US"/>
              </a:p>
            </p:txBody>
          </p:sp>
          <p:sp>
            <p:nvSpPr>
              <p:cNvPr id="44249" name="Line 1241"/>
              <p:cNvSpPr>
                <a:spLocks noChangeShapeType="1"/>
              </p:cNvSpPr>
              <p:nvPr/>
            </p:nvSpPr>
            <p:spPr bwMode="auto">
              <a:xfrm>
                <a:off x="2814" y="2929"/>
                <a:ext cx="12" cy="1"/>
              </a:xfrm>
              <a:prstGeom prst="line">
                <a:avLst/>
              </a:prstGeom>
              <a:noFill/>
              <a:ln w="6350">
                <a:solidFill>
                  <a:schemeClr val="bg1"/>
                </a:solidFill>
                <a:round/>
                <a:headEnd/>
                <a:tailEnd/>
              </a:ln>
            </p:spPr>
            <p:txBody>
              <a:bodyPr/>
              <a:lstStyle/>
              <a:p>
                <a:endParaRPr lang="zh-CN" altLang="en-US"/>
              </a:p>
            </p:txBody>
          </p:sp>
          <p:sp>
            <p:nvSpPr>
              <p:cNvPr id="44250" name="Line 1242"/>
              <p:cNvSpPr>
                <a:spLocks noChangeShapeType="1"/>
              </p:cNvSpPr>
              <p:nvPr/>
            </p:nvSpPr>
            <p:spPr bwMode="auto">
              <a:xfrm>
                <a:off x="2838" y="2929"/>
                <a:ext cx="12" cy="1"/>
              </a:xfrm>
              <a:prstGeom prst="line">
                <a:avLst/>
              </a:prstGeom>
              <a:noFill/>
              <a:ln w="6350">
                <a:solidFill>
                  <a:schemeClr val="bg1"/>
                </a:solidFill>
                <a:round/>
                <a:headEnd/>
                <a:tailEnd/>
              </a:ln>
            </p:spPr>
            <p:txBody>
              <a:bodyPr/>
              <a:lstStyle/>
              <a:p>
                <a:endParaRPr lang="zh-CN" altLang="en-US"/>
              </a:p>
            </p:txBody>
          </p:sp>
          <p:sp>
            <p:nvSpPr>
              <p:cNvPr id="44251" name="Line 1243"/>
              <p:cNvSpPr>
                <a:spLocks noChangeShapeType="1"/>
              </p:cNvSpPr>
              <p:nvPr/>
            </p:nvSpPr>
            <p:spPr bwMode="auto">
              <a:xfrm>
                <a:off x="2862" y="2929"/>
                <a:ext cx="12" cy="1"/>
              </a:xfrm>
              <a:prstGeom prst="line">
                <a:avLst/>
              </a:prstGeom>
              <a:noFill/>
              <a:ln w="6350">
                <a:solidFill>
                  <a:schemeClr val="bg1"/>
                </a:solidFill>
                <a:round/>
                <a:headEnd/>
                <a:tailEnd/>
              </a:ln>
            </p:spPr>
            <p:txBody>
              <a:bodyPr/>
              <a:lstStyle/>
              <a:p>
                <a:endParaRPr lang="zh-CN" altLang="en-US"/>
              </a:p>
            </p:txBody>
          </p:sp>
          <p:sp>
            <p:nvSpPr>
              <p:cNvPr id="44252" name="Line 1244"/>
              <p:cNvSpPr>
                <a:spLocks noChangeShapeType="1"/>
              </p:cNvSpPr>
              <p:nvPr/>
            </p:nvSpPr>
            <p:spPr bwMode="auto">
              <a:xfrm>
                <a:off x="2886" y="2929"/>
                <a:ext cx="12" cy="1"/>
              </a:xfrm>
              <a:prstGeom prst="line">
                <a:avLst/>
              </a:prstGeom>
              <a:noFill/>
              <a:ln w="6350">
                <a:solidFill>
                  <a:schemeClr val="bg1"/>
                </a:solidFill>
                <a:round/>
                <a:headEnd/>
                <a:tailEnd/>
              </a:ln>
            </p:spPr>
            <p:txBody>
              <a:bodyPr/>
              <a:lstStyle/>
              <a:p>
                <a:endParaRPr lang="zh-CN" altLang="en-US"/>
              </a:p>
            </p:txBody>
          </p:sp>
          <p:sp>
            <p:nvSpPr>
              <p:cNvPr id="44253" name="Line 1245"/>
              <p:cNvSpPr>
                <a:spLocks noChangeShapeType="1"/>
              </p:cNvSpPr>
              <p:nvPr/>
            </p:nvSpPr>
            <p:spPr bwMode="auto">
              <a:xfrm>
                <a:off x="2910" y="2929"/>
                <a:ext cx="12" cy="1"/>
              </a:xfrm>
              <a:prstGeom prst="line">
                <a:avLst/>
              </a:prstGeom>
              <a:noFill/>
              <a:ln w="6350">
                <a:solidFill>
                  <a:schemeClr val="bg1"/>
                </a:solidFill>
                <a:round/>
                <a:headEnd/>
                <a:tailEnd/>
              </a:ln>
            </p:spPr>
            <p:txBody>
              <a:bodyPr/>
              <a:lstStyle/>
              <a:p>
                <a:endParaRPr lang="zh-CN" altLang="en-US"/>
              </a:p>
            </p:txBody>
          </p:sp>
          <p:sp>
            <p:nvSpPr>
              <p:cNvPr id="44254" name="Line 1246"/>
              <p:cNvSpPr>
                <a:spLocks noChangeShapeType="1"/>
              </p:cNvSpPr>
              <p:nvPr/>
            </p:nvSpPr>
            <p:spPr bwMode="auto">
              <a:xfrm>
                <a:off x="2934" y="2929"/>
                <a:ext cx="12" cy="1"/>
              </a:xfrm>
              <a:prstGeom prst="line">
                <a:avLst/>
              </a:prstGeom>
              <a:noFill/>
              <a:ln w="6350">
                <a:solidFill>
                  <a:schemeClr val="bg1"/>
                </a:solidFill>
                <a:round/>
                <a:headEnd/>
                <a:tailEnd/>
              </a:ln>
            </p:spPr>
            <p:txBody>
              <a:bodyPr/>
              <a:lstStyle/>
              <a:p>
                <a:endParaRPr lang="zh-CN" altLang="en-US"/>
              </a:p>
            </p:txBody>
          </p:sp>
          <p:sp>
            <p:nvSpPr>
              <p:cNvPr id="44255" name="Line 1247"/>
              <p:cNvSpPr>
                <a:spLocks noChangeShapeType="1"/>
              </p:cNvSpPr>
              <p:nvPr/>
            </p:nvSpPr>
            <p:spPr bwMode="auto">
              <a:xfrm>
                <a:off x="2958" y="2929"/>
                <a:ext cx="12" cy="1"/>
              </a:xfrm>
              <a:prstGeom prst="line">
                <a:avLst/>
              </a:prstGeom>
              <a:noFill/>
              <a:ln w="6350">
                <a:solidFill>
                  <a:schemeClr val="bg1"/>
                </a:solidFill>
                <a:round/>
                <a:headEnd/>
                <a:tailEnd/>
              </a:ln>
            </p:spPr>
            <p:txBody>
              <a:bodyPr/>
              <a:lstStyle/>
              <a:p>
                <a:endParaRPr lang="zh-CN" altLang="en-US"/>
              </a:p>
            </p:txBody>
          </p:sp>
          <p:sp>
            <p:nvSpPr>
              <p:cNvPr id="44256" name="Line 1248"/>
              <p:cNvSpPr>
                <a:spLocks noChangeShapeType="1"/>
              </p:cNvSpPr>
              <p:nvPr/>
            </p:nvSpPr>
            <p:spPr bwMode="auto">
              <a:xfrm>
                <a:off x="2982" y="2929"/>
                <a:ext cx="12" cy="1"/>
              </a:xfrm>
              <a:prstGeom prst="line">
                <a:avLst/>
              </a:prstGeom>
              <a:noFill/>
              <a:ln w="6350">
                <a:solidFill>
                  <a:schemeClr val="bg1"/>
                </a:solidFill>
                <a:round/>
                <a:headEnd/>
                <a:tailEnd/>
              </a:ln>
            </p:spPr>
            <p:txBody>
              <a:bodyPr/>
              <a:lstStyle/>
              <a:p>
                <a:endParaRPr lang="zh-CN" altLang="en-US"/>
              </a:p>
            </p:txBody>
          </p:sp>
          <p:sp>
            <p:nvSpPr>
              <p:cNvPr id="44257" name="Line 1249"/>
              <p:cNvSpPr>
                <a:spLocks noChangeShapeType="1"/>
              </p:cNvSpPr>
              <p:nvPr/>
            </p:nvSpPr>
            <p:spPr bwMode="auto">
              <a:xfrm>
                <a:off x="3006" y="2929"/>
                <a:ext cx="12" cy="1"/>
              </a:xfrm>
              <a:prstGeom prst="line">
                <a:avLst/>
              </a:prstGeom>
              <a:noFill/>
              <a:ln w="6350">
                <a:solidFill>
                  <a:schemeClr val="bg1"/>
                </a:solidFill>
                <a:round/>
                <a:headEnd/>
                <a:tailEnd/>
              </a:ln>
            </p:spPr>
            <p:txBody>
              <a:bodyPr/>
              <a:lstStyle/>
              <a:p>
                <a:endParaRPr lang="zh-CN" altLang="en-US"/>
              </a:p>
            </p:txBody>
          </p:sp>
          <p:sp>
            <p:nvSpPr>
              <p:cNvPr id="44258" name="Line 1250"/>
              <p:cNvSpPr>
                <a:spLocks noChangeShapeType="1"/>
              </p:cNvSpPr>
              <p:nvPr/>
            </p:nvSpPr>
            <p:spPr bwMode="auto">
              <a:xfrm>
                <a:off x="3030" y="2929"/>
                <a:ext cx="12" cy="1"/>
              </a:xfrm>
              <a:prstGeom prst="line">
                <a:avLst/>
              </a:prstGeom>
              <a:noFill/>
              <a:ln w="6350">
                <a:solidFill>
                  <a:schemeClr val="bg1"/>
                </a:solidFill>
                <a:round/>
                <a:headEnd/>
                <a:tailEnd/>
              </a:ln>
            </p:spPr>
            <p:txBody>
              <a:bodyPr/>
              <a:lstStyle/>
              <a:p>
                <a:endParaRPr lang="zh-CN" altLang="en-US"/>
              </a:p>
            </p:txBody>
          </p:sp>
          <p:sp>
            <p:nvSpPr>
              <p:cNvPr id="44259" name="Line 1251"/>
              <p:cNvSpPr>
                <a:spLocks noChangeShapeType="1"/>
              </p:cNvSpPr>
              <p:nvPr/>
            </p:nvSpPr>
            <p:spPr bwMode="auto">
              <a:xfrm>
                <a:off x="3054" y="2929"/>
                <a:ext cx="12" cy="1"/>
              </a:xfrm>
              <a:prstGeom prst="line">
                <a:avLst/>
              </a:prstGeom>
              <a:noFill/>
              <a:ln w="6350">
                <a:solidFill>
                  <a:schemeClr val="bg1"/>
                </a:solidFill>
                <a:round/>
                <a:headEnd/>
                <a:tailEnd/>
              </a:ln>
            </p:spPr>
            <p:txBody>
              <a:bodyPr/>
              <a:lstStyle/>
              <a:p>
                <a:endParaRPr lang="zh-CN" altLang="en-US"/>
              </a:p>
            </p:txBody>
          </p:sp>
          <p:sp>
            <p:nvSpPr>
              <p:cNvPr id="44260" name="Line 1252"/>
              <p:cNvSpPr>
                <a:spLocks noChangeShapeType="1"/>
              </p:cNvSpPr>
              <p:nvPr/>
            </p:nvSpPr>
            <p:spPr bwMode="auto">
              <a:xfrm>
                <a:off x="3078" y="2929"/>
                <a:ext cx="12" cy="1"/>
              </a:xfrm>
              <a:prstGeom prst="line">
                <a:avLst/>
              </a:prstGeom>
              <a:noFill/>
              <a:ln w="6350">
                <a:solidFill>
                  <a:schemeClr val="bg1"/>
                </a:solidFill>
                <a:round/>
                <a:headEnd/>
                <a:tailEnd/>
              </a:ln>
            </p:spPr>
            <p:txBody>
              <a:bodyPr/>
              <a:lstStyle/>
              <a:p>
                <a:endParaRPr lang="zh-CN" altLang="en-US"/>
              </a:p>
            </p:txBody>
          </p:sp>
          <p:sp>
            <p:nvSpPr>
              <p:cNvPr id="44261" name="Line 1253"/>
              <p:cNvSpPr>
                <a:spLocks noChangeShapeType="1"/>
              </p:cNvSpPr>
              <p:nvPr/>
            </p:nvSpPr>
            <p:spPr bwMode="auto">
              <a:xfrm>
                <a:off x="3102" y="2929"/>
                <a:ext cx="12" cy="1"/>
              </a:xfrm>
              <a:prstGeom prst="line">
                <a:avLst/>
              </a:prstGeom>
              <a:noFill/>
              <a:ln w="6350">
                <a:solidFill>
                  <a:schemeClr val="bg1"/>
                </a:solidFill>
                <a:round/>
                <a:headEnd/>
                <a:tailEnd/>
              </a:ln>
            </p:spPr>
            <p:txBody>
              <a:bodyPr/>
              <a:lstStyle/>
              <a:p>
                <a:endParaRPr lang="zh-CN" altLang="en-US"/>
              </a:p>
            </p:txBody>
          </p:sp>
          <p:sp>
            <p:nvSpPr>
              <p:cNvPr id="44262" name="Line 1254"/>
              <p:cNvSpPr>
                <a:spLocks noChangeShapeType="1"/>
              </p:cNvSpPr>
              <p:nvPr/>
            </p:nvSpPr>
            <p:spPr bwMode="auto">
              <a:xfrm>
                <a:off x="3126" y="2929"/>
                <a:ext cx="12" cy="1"/>
              </a:xfrm>
              <a:prstGeom prst="line">
                <a:avLst/>
              </a:prstGeom>
              <a:noFill/>
              <a:ln w="6350">
                <a:solidFill>
                  <a:schemeClr val="bg1"/>
                </a:solidFill>
                <a:round/>
                <a:headEnd/>
                <a:tailEnd/>
              </a:ln>
            </p:spPr>
            <p:txBody>
              <a:bodyPr/>
              <a:lstStyle/>
              <a:p>
                <a:endParaRPr lang="zh-CN" altLang="en-US"/>
              </a:p>
            </p:txBody>
          </p:sp>
          <p:sp>
            <p:nvSpPr>
              <p:cNvPr id="44263" name="Line 1255"/>
              <p:cNvSpPr>
                <a:spLocks noChangeShapeType="1"/>
              </p:cNvSpPr>
              <p:nvPr/>
            </p:nvSpPr>
            <p:spPr bwMode="auto">
              <a:xfrm>
                <a:off x="3150" y="2929"/>
                <a:ext cx="12" cy="1"/>
              </a:xfrm>
              <a:prstGeom prst="line">
                <a:avLst/>
              </a:prstGeom>
              <a:noFill/>
              <a:ln w="6350">
                <a:solidFill>
                  <a:schemeClr val="bg1"/>
                </a:solidFill>
                <a:round/>
                <a:headEnd/>
                <a:tailEnd/>
              </a:ln>
            </p:spPr>
            <p:txBody>
              <a:bodyPr/>
              <a:lstStyle/>
              <a:p>
                <a:endParaRPr lang="zh-CN" altLang="en-US"/>
              </a:p>
            </p:txBody>
          </p:sp>
          <p:sp>
            <p:nvSpPr>
              <p:cNvPr id="44264" name="Line 1256"/>
              <p:cNvSpPr>
                <a:spLocks noChangeShapeType="1"/>
              </p:cNvSpPr>
              <p:nvPr/>
            </p:nvSpPr>
            <p:spPr bwMode="auto">
              <a:xfrm>
                <a:off x="3174" y="2929"/>
                <a:ext cx="12" cy="1"/>
              </a:xfrm>
              <a:prstGeom prst="line">
                <a:avLst/>
              </a:prstGeom>
              <a:noFill/>
              <a:ln w="6350">
                <a:solidFill>
                  <a:schemeClr val="bg1"/>
                </a:solidFill>
                <a:round/>
                <a:headEnd/>
                <a:tailEnd/>
              </a:ln>
            </p:spPr>
            <p:txBody>
              <a:bodyPr/>
              <a:lstStyle/>
              <a:p>
                <a:endParaRPr lang="zh-CN" altLang="en-US"/>
              </a:p>
            </p:txBody>
          </p:sp>
          <p:sp>
            <p:nvSpPr>
              <p:cNvPr id="44265" name="Line 1257"/>
              <p:cNvSpPr>
                <a:spLocks noChangeShapeType="1"/>
              </p:cNvSpPr>
              <p:nvPr/>
            </p:nvSpPr>
            <p:spPr bwMode="auto">
              <a:xfrm>
                <a:off x="3198" y="2929"/>
                <a:ext cx="12" cy="1"/>
              </a:xfrm>
              <a:prstGeom prst="line">
                <a:avLst/>
              </a:prstGeom>
              <a:noFill/>
              <a:ln w="6350">
                <a:solidFill>
                  <a:schemeClr val="bg1"/>
                </a:solidFill>
                <a:round/>
                <a:headEnd/>
                <a:tailEnd/>
              </a:ln>
            </p:spPr>
            <p:txBody>
              <a:bodyPr/>
              <a:lstStyle/>
              <a:p>
                <a:endParaRPr lang="zh-CN" altLang="en-US"/>
              </a:p>
            </p:txBody>
          </p:sp>
          <p:sp>
            <p:nvSpPr>
              <p:cNvPr id="44266" name="Line 1258"/>
              <p:cNvSpPr>
                <a:spLocks noChangeShapeType="1"/>
              </p:cNvSpPr>
              <p:nvPr/>
            </p:nvSpPr>
            <p:spPr bwMode="auto">
              <a:xfrm>
                <a:off x="3222" y="2929"/>
                <a:ext cx="12" cy="1"/>
              </a:xfrm>
              <a:prstGeom prst="line">
                <a:avLst/>
              </a:prstGeom>
              <a:noFill/>
              <a:ln w="6350">
                <a:solidFill>
                  <a:schemeClr val="bg1"/>
                </a:solidFill>
                <a:round/>
                <a:headEnd/>
                <a:tailEnd/>
              </a:ln>
            </p:spPr>
            <p:txBody>
              <a:bodyPr/>
              <a:lstStyle/>
              <a:p>
                <a:endParaRPr lang="zh-CN" altLang="en-US"/>
              </a:p>
            </p:txBody>
          </p:sp>
          <p:sp>
            <p:nvSpPr>
              <p:cNvPr id="44267" name="Line 1259"/>
              <p:cNvSpPr>
                <a:spLocks noChangeShapeType="1"/>
              </p:cNvSpPr>
              <p:nvPr/>
            </p:nvSpPr>
            <p:spPr bwMode="auto">
              <a:xfrm>
                <a:off x="3246" y="2929"/>
                <a:ext cx="12" cy="1"/>
              </a:xfrm>
              <a:prstGeom prst="line">
                <a:avLst/>
              </a:prstGeom>
              <a:noFill/>
              <a:ln w="6350">
                <a:solidFill>
                  <a:schemeClr val="bg1"/>
                </a:solidFill>
                <a:round/>
                <a:headEnd/>
                <a:tailEnd/>
              </a:ln>
            </p:spPr>
            <p:txBody>
              <a:bodyPr/>
              <a:lstStyle/>
              <a:p>
                <a:endParaRPr lang="zh-CN" altLang="en-US"/>
              </a:p>
            </p:txBody>
          </p:sp>
          <p:sp>
            <p:nvSpPr>
              <p:cNvPr id="44268" name="Line 1260"/>
              <p:cNvSpPr>
                <a:spLocks noChangeShapeType="1"/>
              </p:cNvSpPr>
              <p:nvPr/>
            </p:nvSpPr>
            <p:spPr bwMode="auto">
              <a:xfrm>
                <a:off x="3270" y="2929"/>
                <a:ext cx="12" cy="1"/>
              </a:xfrm>
              <a:prstGeom prst="line">
                <a:avLst/>
              </a:prstGeom>
              <a:noFill/>
              <a:ln w="6350">
                <a:solidFill>
                  <a:schemeClr val="bg1"/>
                </a:solidFill>
                <a:round/>
                <a:headEnd/>
                <a:tailEnd/>
              </a:ln>
            </p:spPr>
            <p:txBody>
              <a:bodyPr/>
              <a:lstStyle/>
              <a:p>
                <a:endParaRPr lang="zh-CN" altLang="en-US"/>
              </a:p>
            </p:txBody>
          </p:sp>
          <p:sp>
            <p:nvSpPr>
              <p:cNvPr id="44269" name="Line 1261"/>
              <p:cNvSpPr>
                <a:spLocks noChangeShapeType="1"/>
              </p:cNvSpPr>
              <p:nvPr/>
            </p:nvSpPr>
            <p:spPr bwMode="auto">
              <a:xfrm>
                <a:off x="3294" y="2929"/>
                <a:ext cx="12" cy="1"/>
              </a:xfrm>
              <a:prstGeom prst="line">
                <a:avLst/>
              </a:prstGeom>
              <a:noFill/>
              <a:ln w="6350">
                <a:solidFill>
                  <a:schemeClr val="bg1"/>
                </a:solidFill>
                <a:round/>
                <a:headEnd/>
                <a:tailEnd/>
              </a:ln>
            </p:spPr>
            <p:txBody>
              <a:bodyPr/>
              <a:lstStyle/>
              <a:p>
                <a:endParaRPr lang="zh-CN" altLang="en-US"/>
              </a:p>
            </p:txBody>
          </p:sp>
          <p:sp>
            <p:nvSpPr>
              <p:cNvPr id="44270" name="Line 1262"/>
              <p:cNvSpPr>
                <a:spLocks noChangeShapeType="1"/>
              </p:cNvSpPr>
              <p:nvPr/>
            </p:nvSpPr>
            <p:spPr bwMode="auto">
              <a:xfrm>
                <a:off x="3318" y="2929"/>
                <a:ext cx="12" cy="1"/>
              </a:xfrm>
              <a:prstGeom prst="line">
                <a:avLst/>
              </a:prstGeom>
              <a:noFill/>
              <a:ln w="6350">
                <a:solidFill>
                  <a:schemeClr val="bg1"/>
                </a:solidFill>
                <a:round/>
                <a:headEnd/>
                <a:tailEnd/>
              </a:ln>
            </p:spPr>
            <p:txBody>
              <a:bodyPr/>
              <a:lstStyle/>
              <a:p>
                <a:endParaRPr lang="zh-CN" altLang="en-US"/>
              </a:p>
            </p:txBody>
          </p:sp>
          <p:sp>
            <p:nvSpPr>
              <p:cNvPr id="44271" name="Line 1263"/>
              <p:cNvSpPr>
                <a:spLocks noChangeShapeType="1"/>
              </p:cNvSpPr>
              <p:nvPr/>
            </p:nvSpPr>
            <p:spPr bwMode="auto">
              <a:xfrm>
                <a:off x="3342" y="2929"/>
                <a:ext cx="12" cy="1"/>
              </a:xfrm>
              <a:prstGeom prst="line">
                <a:avLst/>
              </a:prstGeom>
              <a:noFill/>
              <a:ln w="6350">
                <a:solidFill>
                  <a:schemeClr val="bg1"/>
                </a:solidFill>
                <a:round/>
                <a:headEnd/>
                <a:tailEnd/>
              </a:ln>
            </p:spPr>
            <p:txBody>
              <a:bodyPr/>
              <a:lstStyle/>
              <a:p>
                <a:endParaRPr lang="zh-CN" altLang="en-US"/>
              </a:p>
            </p:txBody>
          </p:sp>
          <p:sp>
            <p:nvSpPr>
              <p:cNvPr id="44272" name="Line 1264"/>
              <p:cNvSpPr>
                <a:spLocks noChangeShapeType="1"/>
              </p:cNvSpPr>
              <p:nvPr/>
            </p:nvSpPr>
            <p:spPr bwMode="auto">
              <a:xfrm>
                <a:off x="3366" y="2929"/>
                <a:ext cx="12" cy="1"/>
              </a:xfrm>
              <a:prstGeom prst="line">
                <a:avLst/>
              </a:prstGeom>
              <a:noFill/>
              <a:ln w="6350">
                <a:solidFill>
                  <a:schemeClr val="bg1"/>
                </a:solidFill>
                <a:round/>
                <a:headEnd/>
                <a:tailEnd/>
              </a:ln>
            </p:spPr>
            <p:txBody>
              <a:bodyPr/>
              <a:lstStyle/>
              <a:p>
                <a:endParaRPr lang="zh-CN" altLang="en-US"/>
              </a:p>
            </p:txBody>
          </p:sp>
          <p:sp>
            <p:nvSpPr>
              <p:cNvPr id="44273" name="Line 1265"/>
              <p:cNvSpPr>
                <a:spLocks noChangeShapeType="1"/>
              </p:cNvSpPr>
              <p:nvPr/>
            </p:nvSpPr>
            <p:spPr bwMode="auto">
              <a:xfrm>
                <a:off x="3390" y="2929"/>
                <a:ext cx="12" cy="1"/>
              </a:xfrm>
              <a:prstGeom prst="line">
                <a:avLst/>
              </a:prstGeom>
              <a:noFill/>
              <a:ln w="6350">
                <a:solidFill>
                  <a:schemeClr val="bg1"/>
                </a:solidFill>
                <a:round/>
                <a:headEnd/>
                <a:tailEnd/>
              </a:ln>
            </p:spPr>
            <p:txBody>
              <a:bodyPr/>
              <a:lstStyle/>
              <a:p>
                <a:endParaRPr lang="zh-CN" altLang="en-US"/>
              </a:p>
            </p:txBody>
          </p:sp>
          <p:sp>
            <p:nvSpPr>
              <p:cNvPr id="44274" name="Line 1266"/>
              <p:cNvSpPr>
                <a:spLocks noChangeShapeType="1"/>
              </p:cNvSpPr>
              <p:nvPr/>
            </p:nvSpPr>
            <p:spPr bwMode="auto">
              <a:xfrm>
                <a:off x="3414" y="2929"/>
                <a:ext cx="12" cy="1"/>
              </a:xfrm>
              <a:prstGeom prst="line">
                <a:avLst/>
              </a:prstGeom>
              <a:noFill/>
              <a:ln w="6350">
                <a:solidFill>
                  <a:schemeClr val="bg1"/>
                </a:solidFill>
                <a:round/>
                <a:headEnd/>
                <a:tailEnd/>
              </a:ln>
            </p:spPr>
            <p:txBody>
              <a:bodyPr/>
              <a:lstStyle/>
              <a:p>
                <a:endParaRPr lang="zh-CN" altLang="en-US"/>
              </a:p>
            </p:txBody>
          </p:sp>
          <p:sp>
            <p:nvSpPr>
              <p:cNvPr id="44275" name="Line 1267"/>
              <p:cNvSpPr>
                <a:spLocks noChangeShapeType="1"/>
              </p:cNvSpPr>
              <p:nvPr/>
            </p:nvSpPr>
            <p:spPr bwMode="auto">
              <a:xfrm>
                <a:off x="3438" y="2929"/>
                <a:ext cx="12" cy="1"/>
              </a:xfrm>
              <a:prstGeom prst="line">
                <a:avLst/>
              </a:prstGeom>
              <a:noFill/>
              <a:ln w="6350">
                <a:solidFill>
                  <a:schemeClr val="bg1"/>
                </a:solidFill>
                <a:round/>
                <a:headEnd/>
                <a:tailEnd/>
              </a:ln>
            </p:spPr>
            <p:txBody>
              <a:bodyPr/>
              <a:lstStyle/>
              <a:p>
                <a:endParaRPr lang="zh-CN" altLang="en-US"/>
              </a:p>
            </p:txBody>
          </p:sp>
          <p:sp>
            <p:nvSpPr>
              <p:cNvPr id="44276" name="Line 1268"/>
              <p:cNvSpPr>
                <a:spLocks noChangeShapeType="1"/>
              </p:cNvSpPr>
              <p:nvPr/>
            </p:nvSpPr>
            <p:spPr bwMode="auto">
              <a:xfrm>
                <a:off x="3462" y="2929"/>
                <a:ext cx="12" cy="1"/>
              </a:xfrm>
              <a:prstGeom prst="line">
                <a:avLst/>
              </a:prstGeom>
              <a:noFill/>
              <a:ln w="6350">
                <a:solidFill>
                  <a:schemeClr val="bg1"/>
                </a:solidFill>
                <a:round/>
                <a:headEnd/>
                <a:tailEnd/>
              </a:ln>
            </p:spPr>
            <p:txBody>
              <a:bodyPr/>
              <a:lstStyle/>
              <a:p>
                <a:endParaRPr lang="zh-CN" altLang="en-US"/>
              </a:p>
            </p:txBody>
          </p:sp>
          <p:sp>
            <p:nvSpPr>
              <p:cNvPr id="44277" name="Line 1269"/>
              <p:cNvSpPr>
                <a:spLocks noChangeShapeType="1"/>
              </p:cNvSpPr>
              <p:nvPr/>
            </p:nvSpPr>
            <p:spPr bwMode="auto">
              <a:xfrm>
                <a:off x="3486" y="2929"/>
                <a:ext cx="12" cy="1"/>
              </a:xfrm>
              <a:prstGeom prst="line">
                <a:avLst/>
              </a:prstGeom>
              <a:noFill/>
              <a:ln w="6350">
                <a:solidFill>
                  <a:schemeClr val="bg1"/>
                </a:solidFill>
                <a:round/>
                <a:headEnd/>
                <a:tailEnd/>
              </a:ln>
            </p:spPr>
            <p:txBody>
              <a:bodyPr/>
              <a:lstStyle/>
              <a:p>
                <a:endParaRPr lang="zh-CN" altLang="en-US"/>
              </a:p>
            </p:txBody>
          </p:sp>
          <p:sp>
            <p:nvSpPr>
              <p:cNvPr id="44278" name="Line 1270"/>
              <p:cNvSpPr>
                <a:spLocks noChangeShapeType="1"/>
              </p:cNvSpPr>
              <p:nvPr/>
            </p:nvSpPr>
            <p:spPr bwMode="auto">
              <a:xfrm>
                <a:off x="3510" y="2929"/>
                <a:ext cx="12" cy="1"/>
              </a:xfrm>
              <a:prstGeom prst="line">
                <a:avLst/>
              </a:prstGeom>
              <a:noFill/>
              <a:ln w="6350">
                <a:solidFill>
                  <a:schemeClr val="bg1"/>
                </a:solidFill>
                <a:round/>
                <a:headEnd/>
                <a:tailEnd/>
              </a:ln>
            </p:spPr>
            <p:txBody>
              <a:bodyPr/>
              <a:lstStyle/>
              <a:p>
                <a:endParaRPr lang="zh-CN" altLang="en-US"/>
              </a:p>
            </p:txBody>
          </p:sp>
          <p:sp>
            <p:nvSpPr>
              <p:cNvPr id="44279" name="Line 1271"/>
              <p:cNvSpPr>
                <a:spLocks noChangeShapeType="1"/>
              </p:cNvSpPr>
              <p:nvPr/>
            </p:nvSpPr>
            <p:spPr bwMode="auto">
              <a:xfrm>
                <a:off x="3534" y="2929"/>
                <a:ext cx="12" cy="1"/>
              </a:xfrm>
              <a:prstGeom prst="line">
                <a:avLst/>
              </a:prstGeom>
              <a:noFill/>
              <a:ln w="6350">
                <a:solidFill>
                  <a:schemeClr val="bg1"/>
                </a:solidFill>
                <a:round/>
                <a:headEnd/>
                <a:tailEnd/>
              </a:ln>
            </p:spPr>
            <p:txBody>
              <a:bodyPr/>
              <a:lstStyle/>
              <a:p>
                <a:endParaRPr lang="zh-CN" altLang="en-US"/>
              </a:p>
            </p:txBody>
          </p:sp>
          <p:sp>
            <p:nvSpPr>
              <p:cNvPr id="44280" name="Line 1272"/>
              <p:cNvSpPr>
                <a:spLocks noChangeShapeType="1"/>
              </p:cNvSpPr>
              <p:nvPr/>
            </p:nvSpPr>
            <p:spPr bwMode="auto">
              <a:xfrm>
                <a:off x="3558" y="2929"/>
                <a:ext cx="12" cy="1"/>
              </a:xfrm>
              <a:prstGeom prst="line">
                <a:avLst/>
              </a:prstGeom>
              <a:noFill/>
              <a:ln w="6350">
                <a:solidFill>
                  <a:schemeClr val="bg1"/>
                </a:solidFill>
                <a:round/>
                <a:headEnd/>
                <a:tailEnd/>
              </a:ln>
            </p:spPr>
            <p:txBody>
              <a:bodyPr/>
              <a:lstStyle/>
              <a:p>
                <a:endParaRPr lang="zh-CN" altLang="en-US"/>
              </a:p>
            </p:txBody>
          </p:sp>
          <p:sp>
            <p:nvSpPr>
              <p:cNvPr id="44281" name="Line 1273"/>
              <p:cNvSpPr>
                <a:spLocks noChangeShapeType="1"/>
              </p:cNvSpPr>
              <p:nvPr/>
            </p:nvSpPr>
            <p:spPr bwMode="auto">
              <a:xfrm>
                <a:off x="3582" y="2929"/>
                <a:ext cx="12" cy="1"/>
              </a:xfrm>
              <a:prstGeom prst="line">
                <a:avLst/>
              </a:prstGeom>
              <a:noFill/>
              <a:ln w="6350">
                <a:solidFill>
                  <a:schemeClr val="bg1"/>
                </a:solidFill>
                <a:round/>
                <a:headEnd/>
                <a:tailEnd/>
              </a:ln>
            </p:spPr>
            <p:txBody>
              <a:bodyPr/>
              <a:lstStyle/>
              <a:p>
                <a:endParaRPr lang="zh-CN" altLang="en-US"/>
              </a:p>
            </p:txBody>
          </p:sp>
          <p:sp>
            <p:nvSpPr>
              <p:cNvPr id="44282" name="Line 1274"/>
              <p:cNvSpPr>
                <a:spLocks noChangeShapeType="1"/>
              </p:cNvSpPr>
              <p:nvPr/>
            </p:nvSpPr>
            <p:spPr bwMode="auto">
              <a:xfrm>
                <a:off x="3605" y="2929"/>
                <a:ext cx="12" cy="1"/>
              </a:xfrm>
              <a:prstGeom prst="line">
                <a:avLst/>
              </a:prstGeom>
              <a:noFill/>
              <a:ln w="6350">
                <a:solidFill>
                  <a:schemeClr val="bg1"/>
                </a:solidFill>
                <a:round/>
                <a:headEnd/>
                <a:tailEnd/>
              </a:ln>
            </p:spPr>
            <p:txBody>
              <a:bodyPr/>
              <a:lstStyle/>
              <a:p>
                <a:endParaRPr lang="zh-CN" altLang="en-US"/>
              </a:p>
            </p:txBody>
          </p:sp>
          <p:sp>
            <p:nvSpPr>
              <p:cNvPr id="44283" name="Line 1275"/>
              <p:cNvSpPr>
                <a:spLocks noChangeShapeType="1"/>
              </p:cNvSpPr>
              <p:nvPr/>
            </p:nvSpPr>
            <p:spPr bwMode="auto">
              <a:xfrm>
                <a:off x="3629" y="2929"/>
                <a:ext cx="12" cy="1"/>
              </a:xfrm>
              <a:prstGeom prst="line">
                <a:avLst/>
              </a:prstGeom>
              <a:noFill/>
              <a:ln w="6350">
                <a:solidFill>
                  <a:schemeClr val="bg1"/>
                </a:solidFill>
                <a:round/>
                <a:headEnd/>
                <a:tailEnd/>
              </a:ln>
            </p:spPr>
            <p:txBody>
              <a:bodyPr/>
              <a:lstStyle/>
              <a:p>
                <a:endParaRPr lang="zh-CN" altLang="en-US"/>
              </a:p>
            </p:txBody>
          </p:sp>
          <p:sp>
            <p:nvSpPr>
              <p:cNvPr id="44284" name="Line 1276"/>
              <p:cNvSpPr>
                <a:spLocks noChangeShapeType="1"/>
              </p:cNvSpPr>
              <p:nvPr/>
            </p:nvSpPr>
            <p:spPr bwMode="auto">
              <a:xfrm>
                <a:off x="3653" y="2929"/>
                <a:ext cx="12" cy="1"/>
              </a:xfrm>
              <a:prstGeom prst="line">
                <a:avLst/>
              </a:prstGeom>
              <a:noFill/>
              <a:ln w="6350">
                <a:solidFill>
                  <a:schemeClr val="bg1"/>
                </a:solidFill>
                <a:round/>
                <a:headEnd/>
                <a:tailEnd/>
              </a:ln>
            </p:spPr>
            <p:txBody>
              <a:bodyPr/>
              <a:lstStyle/>
              <a:p>
                <a:endParaRPr lang="zh-CN" altLang="en-US"/>
              </a:p>
            </p:txBody>
          </p:sp>
          <p:sp>
            <p:nvSpPr>
              <p:cNvPr id="44285" name="Line 1277"/>
              <p:cNvSpPr>
                <a:spLocks noChangeShapeType="1"/>
              </p:cNvSpPr>
              <p:nvPr/>
            </p:nvSpPr>
            <p:spPr bwMode="auto">
              <a:xfrm>
                <a:off x="3677" y="2929"/>
                <a:ext cx="12" cy="1"/>
              </a:xfrm>
              <a:prstGeom prst="line">
                <a:avLst/>
              </a:prstGeom>
              <a:noFill/>
              <a:ln w="6350">
                <a:solidFill>
                  <a:schemeClr val="bg1"/>
                </a:solidFill>
                <a:round/>
                <a:headEnd/>
                <a:tailEnd/>
              </a:ln>
            </p:spPr>
            <p:txBody>
              <a:bodyPr/>
              <a:lstStyle/>
              <a:p>
                <a:endParaRPr lang="zh-CN" altLang="en-US"/>
              </a:p>
            </p:txBody>
          </p:sp>
          <p:sp>
            <p:nvSpPr>
              <p:cNvPr id="44286" name="Line 1278"/>
              <p:cNvSpPr>
                <a:spLocks noChangeShapeType="1"/>
              </p:cNvSpPr>
              <p:nvPr/>
            </p:nvSpPr>
            <p:spPr bwMode="auto">
              <a:xfrm>
                <a:off x="3701" y="2929"/>
                <a:ext cx="12" cy="1"/>
              </a:xfrm>
              <a:prstGeom prst="line">
                <a:avLst/>
              </a:prstGeom>
              <a:noFill/>
              <a:ln w="6350">
                <a:solidFill>
                  <a:schemeClr val="bg1"/>
                </a:solidFill>
                <a:round/>
                <a:headEnd/>
                <a:tailEnd/>
              </a:ln>
            </p:spPr>
            <p:txBody>
              <a:bodyPr/>
              <a:lstStyle/>
              <a:p>
                <a:endParaRPr lang="zh-CN" altLang="en-US"/>
              </a:p>
            </p:txBody>
          </p:sp>
          <p:sp>
            <p:nvSpPr>
              <p:cNvPr id="44287" name="Line 1279"/>
              <p:cNvSpPr>
                <a:spLocks noChangeShapeType="1"/>
              </p:cNvSpPr>
              <p:nvPr/>
            </p:nvSpPr>
            <p:spPr bwMode="auto">
              <a:xfrm>
                <a:off x="3725" y="2929"/>
                <a:ext cx="12" cy="1"/>
              </a:xfrm>
              <a:prstGeom prst="line">
                <a:avLst/>
              </a:prstGeom>
              <a:noFill/>
              <a:ln w="6350">
                <a:solidFill>
                  <a:schemeClr val="bg1"/>
                </a:solidFill>
                <a:round/>
                <a:headEnd/>
                <a:tailEnd/>
              </a:ln>
            </p:spPr>
            <p:txBody>
              <a:bodyPr/>
              <a:lstStyle/>
              <a:p>
                <a:endParaRPr lang="zh-CN" altLang="en-US"/>
              </a:p>
            </p:txBody>
          </p:sp>
          <p:sp>
            <p:nvSpPr>
              <p:cNvPr id="44288" name="Line 1280"/>
              <p:cNvSpPr>
                <a:spLocks noChangeShapeType="1"/>
              </p:cNvSpPr>
              <p:nvPr/>
            </p:nvSpPr>
            <p:spPr bwMode="auto">
              <a:xfrm>
                <a:off x="3749" y="2929"/>
                <a:ext cx="12" cy="1"/>
              </a:xfrm>
              <a:prstGeom prst="line">
                <a:avLst/>
              </a:prstGeom>
              <a:noFill/>
              <a:ln w="6350">
                <a:solidFill>
                  <a:schemeClr val="bg1"/>
                </a:solidFill>
                <a:round/>
                <a:headEnd/>
                <a:tailEnd/>
              </a:ln>
            </p:spPr>
            <p:txBody>
              <a:bodyPr/>
              <a:lstStyle/>
              <a:p>
                <a:endParaRPr lang="zh-CN" altLang="en-US"/>
              </a:p>
            </p:txBody>
          </p:sp>
          <p:sp>
            <p:nvSpPr>
              <p:cNvPr id="44289" name="Line 1281"/>
              <p:cNvSpPr>
                <a:spLocks noChangeShapeType="1"/>
              </p:cNvSpPr>
              <p:nvPr/>
            </p:nvSpPr>
            <p:spPr bwMode="auto">
              <a:xfrm>
                <a:off x="3773" y="2929"/>
                <a:ext cx="12" cy="1"/>
              </a:xfrm>
              <a:prstGeom prst="line">
                <a:avLst/>
              </a:prstGeom>
              <a:noFill/>
              <a:ln w="6350">
                <a:solidFill>
                  <a:schemeClr val="bg1"/>
                </a:solidFill>
                <a:round/>
                <a:headEnd/>
                <a:tailEnd/>
              </a:ln>
            </p:spPr>
            <p:txBody>
              <a:bodyPr/>
              <a:lstStyle/>
              <a:p>
                <a:endParaRPr lang="zh-CN" altLang="en-US"/>
              </a:p>
            </p:txBody>
          </p:sp>
          <p:sp>
            <p:nvSpPr>
              <p:cNvPr id="44290" name="Line 1282"/>
              <p:cNvSpPr>
                <a:spLocks noChangeShapeType="1"/>
              </p:cNvSpPr>
              <p:nvPr/>
            </p:nvSpPr>
            <p:spPr bwMode="auto">
              <a:xfrm>
                <a:off x="3797" y="2929"/>
                <a:ext cx="12" cy="1"/>
              </a:xfrm>
              <a:prstGeom prst="line">
                <a:avLst/>
              </a:prstGeom>
              <a:noFill/>
              <a:ln w="6350">
                <a:solidFill>
                  <a:schemeClr val="bg1"/>
                </a:solidFill>
                <a:round/>
                <a:headEnd/>
                <a:tailEnd/>
              </a:ln>
            </p:spPr>
            <p:txBody>
              <a:bodyPr/>
              <a:lstStyle/>
              <a:p>
                <a:endParaRPr lang="zh-CN" altLang="en-US"/>
              </a:p>
            </p:txBody>
          </p:sp>
          <p:sp>
            <p:nvSpPr>
              <p:cNvPr id="44291" name="Line 1283"/>
              <p:cNvSpPr>
                <a:spLocks noChangeShapeType="1"/>
              </p:cNvSpPr>
              <p:nvPr/>
            </p:nvSpPr>
            <p:spPr bwMode="auto">
              <a:xfrm>
                <a:off x="3821" y="2929"/>
                <a:ext cx="12" cy="1"/>
              </a:xfrm>
              <a:prstGeom prst="line">
                <a:avLst/>
              </a:prstGeom>
              <a:noFill/>
              <a:ln w="6350">
                <a:solidFill>
                  <a:schemeClr val="bg1"/>
                </a:solidFill>
                <a:round/>
                <a:headEnd/>
                <a:tailEnd/>
              </a:ln>
            </p:spPr>
            <p:txBody>
              <a:bodyPr/>
              <a:lstStyle/>
              <a:p>
                <a:endParaRPr lang="zh-CN" altLang="en-US"/>
              </a:p>
            </p:txBody>
          </p:sp>
          <p:sp>
            <p:nvSpPr>
              <p:cNvPr id="44292" name="Line 1284"/>
              <p:cNvSpPr>
                <a:spLocks noChangeShapeType="1"/>
              </p:cNvSpPr>
              <p:nvPr/>
            </p:nvSpPr>
            <p:spPr bwMode="auto">
              <a:xfrm>
                <a:off x="3845" y="2929"/>
                <a:ext cx="12" cy="1"/>
              </a:xfrm>
              <a:prstGeom prst="line">
                <a:avLst/>
              </a:prstGeom>
              <a:noFill/>
              <a:ln w="6350">
                <a:solidFill>
                  <a:schemeClr val="bg1"/>
                </a:solidFill>
                <a:round/>
                <a:headEnd/>
                <a:tailEnd/>
              </a:ln>
            </p:spPr>
            <p:txBody>
              <a:bodyPr/>
              <a:lstStyle/>
              <a:p>
                <a:endParaRPr lang="zh-CN" altLang="en-US"/>
              </a:p>
            </p:txBody>
          </p:sp>
          <p:sp>
            <p:nvSpPr>
              <p:cNvPr id="44293" name="Line 1285"/>
              <p:cNvSpPr>
                <a:spLocks noChangeShapeType="1"/>
              </p:cNvSpPr>
              <p:nvPr/>
            </p:nvSpPr>
            <p:spPr bwMode="auto">
              <a:xfrm>
                <a:off x="3869" y="2929"/>
                <a:ext cx="12" cy="1"/>
              </a:xfrm>
              <a:prstGeom prst="line">
                <a:avLst/>
              </a:prstGeom>
              <a:noFill/>
              <a:ln w="6350">
                <a:solidFill>
                  <a:schemeClr val="bg1"/>
                </a:solidFill>
                <a:round/>
                <a:headEnd/>
                <a:tailEnd/>
              </a:ln>
            </p:spPr>
            <p:txBody>
              <a:bodyPr/>
              <a:lstStyle/>
              <a:p>
                <a:endParaRPr lang="zh-CN" altLang="en-US"/>
              </a:p>
            </p:txBody>
          </p:sp>
          <p:sp>
            <p:nvSpPr>
              <p:cNvPr id="44294" name="Line 1286"/>
              <p:cNvSpPr>
                <a:spLocks noChangeShapeType="1"/>
              </p:cNvSpPr>
              <p:nvPr/>
            </p:nvSpPr>
            <p:spPr bwMode="auto">
              <a:xfrm>
                <a:off x="3893" y="2929"/>
                <a:ext cx="12" cy="1"/>
              </a:xfrm>
              <a:prstGeom prst="line">
                <a:avLst/>
              </a:prstGeom>
              <a:noFill/>
              <a:ln w="6350">
                <a:solidFill>
                  <a:schemeClr val="bg1"/>
                </a:solidFill>
                <a:round/>
                <a:headEnd/>
                <a:tailEnd/>
              </a:ln>
            </p:spPr>
            <p:txBody>
              <a:bodyPr/>
              <a:lstStyle/>
              <a:p>
                <a:endParaRPr lang="zh-CN" altLang="en-US"/>
              </a:p>
            </p:txBody>
          </p:sp>
          <p:sp>
            <p:nvSpPr>
              <p:cNvPr id="44295" name="Line 1287"/>
              <p:cNvSpPr>
                <a:spLocks noChangeShapeType="1"/>
              </p:cNvSpPr>
              <p:nvPr/>
            </p:nvSpPr>
            <p:spPr bwMode="auto">
              <a:xfrm>
                <a:off x="3917" y="2929"/>
                <a:ext cx="12" cy="1"/>
              </a:xfrm>
              <a:prstGeom prst="line">
                <a:avLst/>
              </a:prstGeom>
              <a:noFill/>
              <a:ln w="6350">
                <a:solidFill>
                  <a:schemeClr val="bg1"/>
                </a:solidFill>
                <a:round/>
                <a:headEnd/>
                <a:tailEnd/>
              </a:ln>
            </p:spPr>
            <p:txBody>
              <a:bodyPr/>
              <a:lstStyle/>
              <a:p>
                <a:endParaRPr lang="zh-CN" altLang="en-US"/>
              </a:p>
            </p:txBody>
          </p:sp>
          <p:sp>
            <p:nvSpPr>
              <p:cNvPr id="44296" name="Line 1288"/>
              <p:cNvSpPr>
                <a:spLocks noChangeShapeType="1"/>
              </p:cNvSpPr>
              <p:nvPr/>
            </p:nvSpPr>
            <p:spPr bwMode="auto">
              <a:xfrm>
                <a:off x="3941" y="2929"/>
                <a:ext cx="12" cy="1"/>
              </a:xfrm>
              <a:prstGeom prst="line">
                <a:avLst/>
              </a:prstGeom>
              <a:noFill/>
              <a:ln w="6350">
                <a:solidFill>
                  <a:schemeClr val="bg1"/>
                </a:solidFill>
                <a:round/>
                <a:headEnd/>
                <a:tailEnd/>
              </a:ln>
            </p:spPr>
            <p:txBody>
              <a:bodyPr/>
              <a:lstStyle/>
              <a:p>
                <a:endParaRPr lang="zh-CN" altLang="en-US"/>
              </a:p>
            </p:txBody>
          </p:sp>
          <p:sp>
            <p:nvSpPr>
              <p:cNvPr id="44297" name="Line 1289"/>
              <p:cNvSpPr>
                <a:spLocks noChangeShapeType="1"/>
              </p:cNvSpPr>
              <p:nvPr/>
            </p:nvSpPr>
            <p:spPr bwMode="auto">
              <a:xfrm>
                <a:off x="3965" y="2929"/>
                <a:ext cx="12" cy="1"/>
              </a:xfrm>
              <a:prstGeom prst="line">
                <a:avLst/>
              </a:prstGeom>
              <a:noFill/>
              <a:ln w="6350">
                <a:solidFill>
                  <a:schemeClr val="bg1"/>
                </a:solidFill>
                <a:round/>
                <a:headEnd/>
                <a:tailEnd/>
              </a:ln>
            </p:spPr>
            <p:txBody>
              <a:bodyPr/>
              <a:lstStyle/>
              <a:p>
                <a:endParaRPr lang="zh-CN" altLang="en-US"/>
              </a:p>
            </p:txBody>
          </p:sp>
          <p:sp>
            <p:nvSpPr>
              <p:cNvPr id="44298" name="Line 1290"/>
              <p:cNvSpPr>
                <a:spLocks noChangeShapeType="1"/>
              </p:cNvSpPr>
              <p:nvPr/>
            </p:nvSpPr>
            <p:spPr bwMode="auto">
              <a:xfrm>
                <a:off x="3989" y="2929"/>
                <a:ext cx="12" cy="1"/>
              </a:xfrm>
              <a:prstGeom prst="line">
                <a:avLst/>
              </a:prstGeom>
              <a:noFill/>
              <a:ln w="6350">
                <a:solidFill>
                  <a:schemeClr val="bg1"/>
                </a:solidFill>
                <a:round/>
                <a:headEnd/>
                <a:tailEnd/>
              </a:ln>
            </p:spPr>
            <p:txBody>
              <a:bodyPr/>
              <a:lstStyle/>
              <a:p>
                <a:endParaRPr lang="zh-CN" altLang="en-US"/>
              </a:p>
            </p:txBody>
          </p:sp>
          <p:sp>
            <p:nvSpPr>
              <p:cNvPr id="44299" name="Line 1291"/>
              <p:cNvSpPr>
                <a:spLocks noChangeShapeType="1"/>
              </p:cNvSpPr>
              <p:nvPr/>
            </p:nvSpPr>
            <p:spPr bwMode="auto">
              <a:xfrm>
                <a:off x="4013" y="2929"/>
                <a:ext cx="12" cy="1"/>
              </a:xfrm>
              <a:prstGeom prst="line">
                <a:avLst/>
              </a:prstGeom>
              <a:noFill/>
              <a:ln w="6350">
                <a:solidFill>
                  <a:schemeClr val="bg1"/>
                </a:solidFill>
                <a:round/>
                <a:headEnd/>
                <a:tailEnd/>
              </a:ln>
            </p:spPr>
            <p:txBody>
              <a:bodyPr/>
              <a:lstStyle/>
              <a:p>
                <a:endParaRPr lang="zh-CN" altLang="en-US"/>
              </a:p>
            </p:txBody>
          </p:sp>
          <p:sp>
            <p:nvSpPr>
              <p:cNvPr id="44300" name="Line 1292"/>
              <p:cNvSpPr>
                <a:spLocks noChangeShapeType="1"/>
              </p:cNvSpPr>
              <p:nvPr/>
            </p:nvSpPr>
            <p:spPr bwMode="auto">
              <a:xfrm>
                <a:off x="4037" y="2929"/>
                <a:ext cx="12" cy="1"/>
              </a:xfrm>
              <a:prstGeom prst="line">
                <a:avLst/>
              </a:prstGeom>
              <a:noFill/>
              <a:ln w="6350">
                <a:solidFill>
                  <a:schemeClr val="bg1"/>
                </a:solidFill>
                <a:round/>
                <a:headEnd/>
                <a:tailEnd/>
              </a:ln>
            </p:spPr>
            <p:txBody>
              <a:bodyPr/>
              <a:lstStyle/>
              <a:p>
                <a:endParaRPr lang="zh-CN" altLang="en-US"/>
              </a:p>
            </p:txBody>
          </p:sp>
          <p:sp>
            <p:nvSpPr>
              <p:cNvPr id="44301" name="Line 1293"/>
              <p:cNvSpPr>
                <a:spLocks noChangeShapeType="1"/>
              </p:cNvSpPr>
              <p:nvPr/>
            </p:nvSpPr>
            <p:spPr bwMode="auto">
              <a:xfrm>
                <a:off x="4061" y="2929"/>
                <a:ext cx="12" cy="1"/>
              </a:xfrm>
              <a:prstGeom prst="line">
                <a:avLst/>
              </a:prstGeom>
              <a:noFill/>
              <a:ln w="6350">
                <a:solidFill>
                  <a:schemeClr val="bg1"/>
                </a:solidFill>
                <a:round/>
                <a:headEnd/>
                <a:tailEnd/>
              </a:ln>
            </p:spPr>
            <p:txBody>
              <a:bodyPr/>
              <a:lstStyle/>
              <a:p>
                <a:endParaRPr lang="zh-CN" altLang="en-US"/>
              </a:p>
            </p:txBody>
          </p:sp>
          <p:sp>
            <p:nvSpPr>
              <p:cNvPr id="44302" name="Line 1294"/>
              <p:cNvSpPr>
                <a:spLocks noChangeShapeType="1"/>
              </p:cNvSpPr>
              <p:nvPr/>
            </p:nvSpPr>
            <p:spPr bwMode="auto">
              <a:xfrm>
                <a:off x="4085" y="2929"/>
                <a:ext cx="12" cy="1"/>
              </a:xfrm>
              <a:prstGeom prst="line">
                <a:avLst/>
              </a:prstGeom>
              <a:noFill/>
              <a:ln w="6350">
                <a:solidFill>
                  <a:schemeClr val="bg1"/>
                </a:solidFill>
                <a:round/>
                <a:headEnd/>
                <a:tailEnd/>
              </a:ln>
            </p:spPr>
            <p:txBody>
              <a:bodyPr/>
              <a:lstStyle/>
              <a:p>
                <a:endParaRPr lang="zh-CN" altLang="en-US"/>
              </a:p>
            </p:txBody>
          </p:sp>
          <p:sp>
            <p:nvSpPr>
              <p:cNvPr id="44303" name="Line 1295"/>
              <p:cNvSpPr>
                <a:spLocks noChangeShapeType="1"/>
              </p:cNvSpPr>
              <p:nvPr/>
            </p:nvSpPr>
            <p:spPr bwMode="auto">
              <a:xfrm>
                <a:off x="4109" y="2929"/>
                <a:ext cx="12" cy="1"/>
              </a:xfrm>
              <a:prstGeom prst="line">
                <a:avLst/>
              </a:prstGeom>
              <a:noFill/>
              <a:ln w="6350">
                <a:solidFill>
                  <a:schemeClr val="bg1"/>
                </a:solidFill>
                <a:round/>
                <a:headEnd/>
                <a:tailEnd/>
              </a:ln>
            </p:spPr>
            <p:txBody>
              <a:bodyPr/>
              <a:lstStyle/>
              <a:p>
                <a:endParaRPr lang="zh-CN" altLang="en-US"/>
              </a:p>
            </p:txBody>
          </p:sp>
          <p:sp>
            <p:nvSpPr>
              <p:cNvPr id="44304" name="Line 1296"/>
              <p:cNvSpPr>
                <a:spLocks noChangeShapeType="1"/>
              </p:cNvSpPr>
              <p:nvPr/>
            </p:nvSpPr>
            <p:spPr bwMode="auto">
              <a:xfrm>
                <a:off x="4133" y="2929"/>
                <a:ext cx="12" cy="1"/>
              </a:xfrm>
              <a:prstGeom prst="line">
                <a:avLst/>
              </a:prstGeom>
              <a:noFill/>
              <a:ln w="6350">
                <a:solidFill>
                  <a:schemeClr val="bg1"/>
                </a:solidFill>
                <a:round/>
                <a:headEnd/>
                <a:tailEnd/>
              </a:ln>
            </p:spPr>
            <p:txBody>
              <a:bodyPr/>
              <a:lstStyle/>
              <a:p>
                <a:endParaRPr lang="zh-CN" altLang="en-US"/>
              </a:p>
            </p:txBody>
          </p:sp>
          <p:sp>
            <p:nvSpPr>
              <p:cNvPr id="44305" name="Line 1297"/>
              <p:cNvSpPr>
                <a:spLocks noChangeShapeType="1"/>
              </p:cNvSpPr>
              <p:nvPr/>
            </p:nvSpPr>
            <p:spPr bwMode="auto">
              <a:xfrm>
                <a:off x="4157" y="2929"/>
                <a:ext cx="12" cy="1"/>
              </a:xfrm>
              <a:prstGeom prst="line">
                <a:avLst/>
              </a:prstGeom>
              <a:noFill/>
              <a:ln w="6350">
                <a:solidFill>
                  <a:schemeClr val="bg1"/>
                </a:solidFill>
                <a:round/>
                <a:headEnd/>
                <a:tailEnd/>
              </a:ln>
            </p:spPr>
            <p:txBody>
              <a:bodyPr/>
              <a:lstStyle/>
              <a:p>
                <a:endParaRPr lang="zh-CN" altLang="en-US"/>
              </a:p>
            </p:txBody>
          </p:sp>
          <p:sp>
            <p:nvSpPr>
              <p:cNvPr id="44306" name="Line 1298"/>
              <p:cNvSpPr>
                <a:spLocks noChangeShapeType="1"/>
              </p:cNvSpPr>
              <p:nvPr/>
            </p:nvSpPr>
            <p:spPr bwMode="auto">
              <a:xfrm>
                <a:off x="4181" y="2929"/>
                <a:ext cx="12" cy="1"/>
              </a:xfrm>
              <a:prstGeom prst="line">
                <a:avLst/>
              </a:prstGeom>
              <a:noFill/>
              <a:ln w="6350">
                <a:solidFill>
                  <a:schemeClr val="bg1"/>
                </a:solidFill>
                <a:round/>
                <a:headEnd/>
                <a:tailEnd/>
              </a:ln>
            </p:spPr>
            <p:txBody>
              <a:bodyPr/>
              <a:lstStyle/>
              <a:p>
                <a:endParaRPr lang="zh-CN" altLang="en-US"/>
              </a:p>
            </p:txBody>
          </p:sp>
          <p:sp>
            <p:nvSpPr>
              <p:cNvPr id="44307" name="Line 1299"/>
              <p:cNvSpPr>
                <a:spLocks noChangeShapeType="1"/>
              </p:cNvSpPr>
              <p:nvPr/>
            </p:nvSpPr>
            <p:spPr bwMode="auto">
              <a:xfrm flipV="1">
                <a:off x="4204" y="2916"/>
                <a:ext cx="1" cy="12"/>
              </a:xfrm>
              <a:prstGeom prst="line">
                <a:avLst/>
              </a:prstGeom>
              <a:noFill/>
              <a:ln w="6350">
                <a:solidFill>
                  <a:schemeClr val="bg1"/>
                </a:solidFill>
                <a:round/>
                <a:headEnd/>
                <a:tailEnd/>
              </a:ln>
            </p:spPr>
            <p:txBody>
              <a:bodyPr/>
              <a:lstStyle/>
              <a:p>
                <a:endParaRPr lang="zh-CN" altLang="en-US"/>
              </a:p>
            </p:txBody>
          </p:sp>
          <p:sp>
            <p:nvSpPr>
              <p:cNvPr id="44308" name="Line 1300"/>
              <p:cNvSpPr>
                <a:spLocks noChangeShapeType="1"/>
              </p:cNvSpPr>
              <p:nvPr/>
            </p:nvSpPr>
            <p:spPr bwMode="auto">
              <a:xfrm flipV="1">
                <a:off x="4204" y="2892"/>
                <a:ext cx="1" cy="12"/>
              </a:xfrm>
              <a:prstGeom prst="line">
                <a:avLst/>
              </a:prstGeom>
              <a:noFill/>
              <a:ln w="6350">
                <a:solidFill>
                  <a:schemeClr val="bg1"/>
                </a:solidFill>
                <a:round/>
                <a:headEnd/>
                <a:tailEnd/>
              </a:ln>
            </p:spPr>
            <p:txBody>
              <a:bodyPr/>
              <a:lstStyle/>
              <a:p>
                <a:endParaRPr lang="zh-CN" altLang="en-US"/>
              </a:p>
            </p:txBody>
          </p:sp>
          <p:sp>
            <p:nvSpPr>
              <p:cNvPr id="44309" name="Line 1301"/>
              <p:cNvSpPr>
                <a:spLocks noChangeShapeType="1"/>
              </p:cNvSpPr>
              <p:nvPr/>
            </p:nvSpPr>
            <p:spPr bwMode="auto">
              <a:xfrm flipV="1">
                <a:off x="4204" y="2868"/>
                <a:ext cx="1" cy="12"/>
              </a:xfrm>
              <a:prstGeom prst="line">
                <a:avLst/>
              </a:prstGeom>
              <a:noFill/>
              <a:ln w="6350">
                <a:solidFill>
                  <a:schemeClr val="bg1"/>
                </a:solidFill>
                <a:round/>
                <a:headEnd/>
                <a:tailEnd/>
              </a:ln>
            </p:spPr>
            <p:txBody>
              <a:bodyPr/>
              <a:lstStyle/>
              <a:p>
                <a:endParaRPr lang="zh-CN" altLang="en-US"/>
              </a:p>
            </p:txBody>
          </p:sp>
          <p:sp>
            <p:nvSpPr>
              <p:cNvPr id="44310" name="Line 1302"/>
              <p:cNvSpPr>
                <a:spLocks noChangeShapeType="1"/>
              </p:cNvSpPr>
              <p:nvPr/>
            </p:nvSpPr>
            <p:spPr bwMode="auto">
              <a:xfrm flipV="1">
                <a:off x="4204" y="2844"/>
                <a:ext cx="1" cy="12"/>
              </a:xfrm>
              <a:prstGeom prst="line">
                <a:avLst/>
              </a:prstGeom>
              <a:noFill/>
              <a:ln w="6350">
                <a:solidFill>
                  <a:schemeClr val="bg1"/>
                </a:solidFill>
                <a:round/>
                <a:headEnd/>
                <a:tailEnd/>
              </a:ln>
            </p:spPr>
            <p:txBody>
              <a:bodyPr/>
              <a:lstStyle/>
              <a:p>
                <a:endParaRPr lang="zh-CN" altLang="en-US"/>
              </a:p>
            </p:txBody>
          </p:sp>
          <p:sp>
            <p:nvSpPr>
              <p:cNvPr id="44311" name="Line 1303"/>
              <p:cNvSpPr>
                <a:spLocks noChangeShapeType="1"/>
              </p:cNvSpPr>
              <p:nvPr/>
            </p:nvSpPr>
            <p:spPr bwMode="auto">
              <a:xfrm flipV="1">
                <a:off x="4204" y="2820"/>
                <a:ext cx="1" cy="12"/>
              </a:xfrm>
              <a:prstGeom prst="line">
                <a:avLst/>
              </a:prstGeom>
              <a:noFill/>
              <a:ln w="6350">
                <a:solidFill>
                  <a:schemeClr val="bg1"/>
                </a:solidFill>
                <a:round/>
                <a:headEnd/>
                <a:tailEnd/>
              </a:ln>
            </p:spPr>
            <p:txBody>
              <a:bodyPr/>
              <a:lstStyle/>
              <a:p>
                <a:endParaRPr lang="zh-CN" altLang="en-US"/>
              </a:p>
            </p:txBody>
          </p:sp>
          <p:sp>
            <p:nvSpPr>
              <p:cNvPr id="44312" name="Line 1304"/>
              <p:cNvSpPr>
                <a:spLocks noChangeShapeType="1"/>
              </p:cNvSpPr>
              <p:nvPr/>
            </p:nvSpPr>
            <p:spPr bwMode="auto">
              <a:xfrm flipV="1">
                <a:off x="4204" y="2796"/>
                <a:ext cx="1" cy="12"/>
              </a:xfrm>
              <a:prstGeom prst="line">
                <a:avLst/>
              </a:prstGeom>
              <a:noFill/>
              <a:ln w="6350">
                <a:solidFill>
                  <a:schemeClr val="bg1"/>
                </a:solidFill>
                <a:round/>
                <a:headEnd/>
                <a:tailEnd/>
              </a:ln>
            </p:spPr>
            <p:txBody>
              <a:bodyPr/>
              <a:lstStyle/>
              <a:p>
                <a:endParaRPr lang="zh-CN" altLang="en-US"/>
              </a:p>
            </p:txBody>
          </p:sp>
          <p:sp>
            <p:nvSpPr>
              <p:cNvPr id="44313" name="Line 1305"/>
              <p:cNvSpPr>
                <a:spLocks noChangeShapeType="1"/>
              </p:cNvSpPr>
              <p:nvPr/>
            </p:nvSpPr>
            <p:spPr bwMode="auto">
              <a:xfrm flipV="1">
                <a:off x="4204" y="2772"/>
                <a:ext cx="1" cy="12"/>
              </a:xfrm>
              <a:prstGeom prst="line">
                <a:avLst/>
              </a:prstGeom>
              <a:noFill/>
              <a:ln w="6350">
                <a:solidFill>
                  <a:schemeClr val="bg1"/>
                </a:solidFill>
                <a:round/>
                <a:headEnd/>
                <a:tailEnd/>
              </a:ln>
            </p:spPr>
            <p:txBody>
              <a:bodyPr/>
              <a:lstStyle/>
              <a:p>
                <a:endParaRPr lang="zh-CN" altLang="en-US"/>
              </a:p>
            </p:txBody>
          </p:sp>
          <p:sp>
            <p:nvSpPr>
              <p:cNvPr id="44314" name="Line 1306"/>
              <p:cNvSpPr>
                <a:spLocks noChangeShapeType="1"/>
              </p:cNvSpPr>
              <p:nvPr/>
            </p:nvSpPr>
            <p:spPr bwMode="auto">
              <a:xfrm flipV="1">
                <a:off x="4204" y="2748"/>
                <a:ext cx="1" cy="12"/>
              </a:xfrm>
              <a:prstGeom prst="line">
                <a:avLst/>
              </a:prstGeom>
              <a:noFill/>
              <a:ln w="6350">
                <a:solidFill>
                  <a:schemeClr val="bg1"/>
                </a:solidFill>
                <a:round/>
                <a:headEnd/>
                <a:tailEnd/>
              </a:ln>
            </p:spPr>
            <p:txBody>
              <a:bodyPr/>
              <a:lstStyle/>
              <a:p>
                <a:endParaRPr lang="zh-CN" altLang="en-US"/>
              </a:p>
            </p:txBody>
          </p:sp>
          <p:sp>
            <p:nvSpPr>
              <p:cNvPr id="44315" name="Line 1307"/>
              <p:cNvSpPr>
                <a:spLocks noChangeShapeType="1"/>
              </p:cNvSpPr>
              <p:nvPr/>
            </p:nvSpPr>
            <p:spPr bwMode="auto">
              <a:xfrm flipV="1">
                <a:off x="4204" y="2724"/>
                <a:ext cx="1" cy="12"/>
              </a:xfrm>
              <a:prstGeom prst="line">
                <a:avLst/>
              </a:prstGeom>
              <a:noFill/>
              <a:ln w="6350">
                <a:solidFill>
                  <a:schemeClr val="bg1"/>
                </a:solidFill>
                <a:round/>
                <a:headEnd/>
                <a:tailEnd/>
              </a:ln>
            </p:spPr>
            <p:txBody>
              <a:bodyPr/>
              <a:lstStyle/>
              <a:p>
                <a:endParaRPr lang="zh-CN" altLang="en-US"/>
              </a:p>
            </p:txBody>
          </p:sp>
          <p:sp>
            <p:nvSpPr>
              <p:cNvPr id="44316" name="Line 1308"/>
              <p:cNvSpPr>
                <a:spLocks noChangeShapeType="1"/>
              </p:cNvSpPr>
              <p:nvPr/>
            </p:nvSpPr>
            <p:spPr bwMode="auto">
              <a:xfrm flipV="1">
                <a:off x="4204" y="2700"/>
                <a:ext cx="1" cy="12"/>
              </a:xfrm>
              <a:prstGeom prst="line">
                <a:avLst/>
              </a:prstGeom>
              <a:noFill/>
              <a:ln w="6350">
                <a:solidFill>
                  <a:schemeClr val="bg1"/>
                </a:solidFill>
                <a:round/>
                <a:headEnd/>
                <a:tailEnd/>
              </a:ln>
            </p:spPr>
            <p:txBody>
              <a:bodyPr/>
              <a:lstStyle/>
              <a:p>
                <a:endParaRPr lang="zh-CN" altLang="en-US"/>
              </a:p>
            </p:txBody>
          </p:sp>
          <p:sp>
            <p:nvSpPr>
              <p:cNvPr id="44317" name="Line 1309"/>
              <p:cNvSpPr>
                <a:spLocks noChangeShapeType="1"/>
              </p:cNvSpPr>
              <p:nvPr/>
            </p:nvSpPr>
            <p:spPr bwMode="auto">
              <a:xfrm flipV="1">
                <a:off x="4204" y="2676"/>
                <a:ext cx="1" cy="12"/>
              </a:xfrm>
              <a:prstGeom prst="line">
                <a:avLst/>
              </a:prstGeom>
              <a:noFill/>
              <a:ln w="6350">
                <a:solidFill>
                  <a:schemeClr val="bg1"/>
                </a:solidFill>
                <a:round/>
                <a:headEnd/>
                <a:tailEnd/>
              </a:ln>
            </p:spPr>
            <p:txBody>
              <a:bodyPr/>
              <a:lstStyle/>
              <a:p>
                <a:endParaRPr lang="zh-CN" altLang="en-US"/>
              </a:p>
            </p:txBody>
          </p:sp>
          <p:sp>
            <p:nvSpPr>
              <p:cNvPr id="44318" name="Line 1310"/>
              <p:cNvSpPr>
                <a:spLocks noChangeShapeType="1"/>
              </p:cNvSpPr>
              <p:nvPr/>
            </p:nvSpPr>
            <p:spPr bwMode="auto">
              <a:xfrm flipV="1">
                <a:off x="4204" y="2652"/>
                <a:ext cx="1" cy="12"/>
              </a:xfrm>
              <a:prstGeom prst="line">
                <a:avLst/>
              </a:prstGeom>
              <a:noFill/>
              <a:ln w="6350">
                <a:solidFill>
                  <a:schemeClr val="bg1"/>
                </a:solidFill>
                <a:round/>
                <a:headEnd/>
                <a:tailEnd/>
              </a:ln>
            </p:spPr>
            <p:txBody>
              <a:bodyPr/>
              <a:lstStyle/>
              <a:p>
                <a:endParaRPr lang="zh-CN" altLang="en-US"/>
              </a:p>
            </p:txBody>
          </p:sp>
          <p:sp>
            <p:nvSpPr>
              <p:cNvPr id="44319" name="Line 1311"/>
              <p:cNvSpPr>
                <a:spLocks noChangeShapeType="1"/>
              </p:cNvSpPr>
              <p:nvPr/>
            </p:nvSpPr>
            <p:spPr bwMode="auto">
              <a:xfrm flipV="1">
                <a:off x="4204" y="2628"/>
                <a:ext cx="1" cy="12"/>
              </a:xfrm>
              <a:prstGeom prst="line">
                <a:avLst/>
              </a:prstGeom>
              <a:noFill/>
              <a:ln w="6350">
                <a:solidFill>
                  <a:schemeClr val="bg1"/>
                </a:solidFill>
                <a:round/>
                <a:headEnd/>
                <a:tailEnd/>
              </a:ln>
            </p:spPr>
            <p:txBody>
              <a:bodyPr/>
              <a:lstStyle/>
              <a:p>
                <a:endParaRPr lang="zh-CN" altLang="en-US"/>
              </a:p>
            </p:txBody>
          </p:sp>
          <p:sp>
            <p:nvSpPr>
              <p:cNvPr id="44320" name="Line 1312"/>
              <p:cNvSpPr>
                <a:spLocks noChangeShapeType="1"/>
              </p:cNvSpPr>
              <p:nvPr/>
            </p:nvSpPr>
            <p:spPr bwMode="auto">
              <a:xfrm flipV="1">
                <a:off x="4204" y="2604"/>
                <a:ext cx="1" cy="12"/>
              </a:xfrm>
              <a:prstGeom prst="line">
                <a:avLst/>
              </a:prstGeom>
              <a:noFill/>
              <a:ln w="6350">
                <a:solidFill>
                  <a:schemeClr val="bg1"/>
                </a:solidFill>
                <a:round/>
                <a:headEnd/>
                <a:tailEnd/>
              </a:ln>
            </p:spPr>
            <p:txBody>
              <a:bodyPr/>
              <a:lstStyle/>
              <a:p>
                <a:endParaRPr lang="zh-CN" altLang="en-US"/>
              </a:p>
            </p:txBody>
          </p:sp>
          <p:sp>
            <p:nvSpPr>
              <p:cNvPr id="44321" name="Line 1313"/>
              <p:cNvSpPr>
                <a:spLocks noChangeShapeType="1"/>
              </p:cNvSpPr>
              <p:nvPr/>
            </p:nvSpPr>
            <p:spPr bwMode="auto">
              <a:xfrm flipV="1">
                <a:off x="4204" y="2580"/>
                <a:ext cx="1" cy="12"/>
              </a:xfrm>
              <a:prstGeom prst="line">
                <a:avLst/>
              </a:prstGeom>
              <a:noFill/>
              <a:ln w="6350">
                <a:solidFill>
                  <a:schemeClr val="bg1"/>
                </a:solidFill>
                <a:round/>
                <a:headEnd/>
                <a:tailEnd/>
              </a:ln>
            </p:spPr>
            <p:txBody>
              <a:bodyPr/>
              <a:lstStyle/>
              <a:p>
                <a:endParaRPr lang="zh-CN" altLang="en-US"/>
              </a:p>
            </p:txBody>
          </p:sp>
          <p:sp>
            <p:nvSpPr>
              <p:cNvPr id="44322" name="Line 1314"/>
              <p:cNvSpPr>
                <a:spLocks noChangeShapeType="1"/>
              </p:cNvSpPr>
              <p:nvPr/>
            </p:nvSpPr>
            <p:spPr bwMode="auto">
              <a:xfrm flipV="1">
                <a:off x="4204" y="2556"/>
                <a:ext cx="1" cy="12"/>
              </a:xfrm>
              <a:prstGeom prst="line">
                <a:avLst/>
              </a:prstGeom>
              <a:noFill/>
              <a:ln w="6350">
                <a:solidFill>
                  <a:schemeClr val="bg1"/>
                </a:solidFill>
                <a:round/>
                <a:headEnd/>
                <a:tailEnd/>
              </a:ln>
            </p:spPr>
            <p:txBody>
              <a:bodyPr/>
              <a:lstStyle/>
              <a:p>
                <a:endParaRPr lang="zh-CN" altLang="en-US"/>
              </a:p>
            </p:txBody>
          </p:sp>
        </p:grpSp>
        <p:grpSp>
          <p:nvGrpSpPr>
            <p:cNvPr id="8" name="Group 1516"/>
            <p:cNvGrpSpPr>
              <a:grpSpLocks/>
            </p:cNvGrpSpPr>
            <p:nvPr/>
          </p:nvGrpSpPr>
          <p:grpSpPr bwMode="auto">
            <a:xfrm>
              <a:off x="2742" y="1300"/>
              <a:ext cx="2137" cy="1743"/>
              <a:chOff x="2742" y="1300"/>
              <a:chExt cx="2137" cy="1743"/>
            </a:xfrm>
          </p:grpSpPr>
          <p:sp>
            <p:nvSpPr>
              <p:cNvPr id="44324" name="Line 1316"/>
              <p:cNvSpPr>
                <a:spLocks noChangeShapeType="1"/>
              </p:cNvSpPr>
              <p:nvPr/>
            </p:nvSpPr>
            <p:spPr bwMode="auto">
              <a:xfrm flipV="1">
                <a:off x="4204" y="2532"/>
                <a:ext cx="1" cy="12"/>
              </a:xfrm>
              <a:prstGeom prst="line">
                <a:avLst/>
              </a:prstGeom>
              <a:noFill/>
              <a:ln w="6350">
                <a:solidFill>
                  <a:schemeClr val="bg1"/>
                </a:solidFill>
                <a:round/>
                <a:headEnd/>
                <a:tailEnd/>
              </a:ln>
            </p:spPr>
            <p:txBody>
              <a:bodyPr/>
              <a:lstStyle/>
              <a:p>
                <a:endParaRPr lang="zh-CN" altLang="en-US"/>
              </a:p>
            </p:txBody>
          </p:sp>
          <p:sp>
            <p:nvSpPr>
              <p:cNvPr id="44325" name="Line 1317"/>
              <p:cNvSpPr>
                <a:spLocks noChangeShapeType="1"/>
              </p:cNvSpPr>
              <p:nvPr/>
            </p:nvSpPr>
            <p:spPr bwMode="auto">
              <a:xfrm flipV="1">
                <a:off x="4204" y="2508"/>
                <a:ext cx="1" cy="12"/>
              </a:xfrm>
              <a:prstGeom prst="line">
                <a:avLst/>
              </a:prstGeom>
              <a:noFill/>
              <a:ln w="6350">
                <a:solidFill>
                  <a:schemeClr val="bg1"/>
                </a:solidFill>
                <a:round/>
                <a:headEnd/>
                <a:tailEnd/>
              </a:ln>
            </p:spPr>
            <p:txBody>
              <a:bodyPr/>
              <a:lstStyle/>
              <a:p>
                <a:endParaRPr lang="zh-CN" altLang="en-US"/>
              </a:p>
            </p:txBody>
          </p:sp>
          <p:sp>
            <p:nvSpPr>
              <p:cNvPr id="44326" name="Line 1318"/>
              <p:cNvSpPr>
                <a:spLocks noChangeShapeType="1"/>
              </p:cNvSpPr>
              <p:nvPr/>
            </p:nvSpPr>
            <p:spPr bwMode="auto">
              <a:xfrm flipV="1">
                <a:off x="4204" y="2484"/>
                <a:ext cx="1" cy="12"/>
              </a:xfrm>
              <a:prstGeom prst="line">
                <a:avLst/>
              </a:prstGeom>
              <a:noFill/>
              <a:ln w="6350">
                <a:solidFill>
                  <a:schemeClr val="bg1"/>
                </a:solidFill>
                <a:round/>
                <a:headEnd/>
                <a:tailEnd/>
              </a:ln>
            </p:spPr>
            <p:txBody>
              <a:bodyPr/>
              <a:lstStyle/>
              <a:p>
                <a:endParaRPr lang="zh-CN" altLang="en-US"/>
              </a:p>
            </p:txBody>
          </p:sp>
          <p:sp>
            <p:nvSpPr>
              <p:cNvPr id="44327" name="Line 1319"/>
              <p:cNvSpPr>
                <a:spLocks noChangeShapeType="1"/>
              </p:cNvSpPr>
              <p:nvPr/>
            </p:nvSpPr>
            <p:spPr bwMode="auto">
              <a:xfrm flipV="1">
                <a:off x="4204" y="2460"/>
                <a:ext cx="1" cy="12"/>
              </a:xfrm>
              <a:prstGeom prst="line">
                <a:avLst/>
              </a:prstGeom>
              <a:noFill/>
              <a:ln w="6350">
                <a:solidFill>
                  <a:schemeClr val="bg1"/>
                </a:solidFill>
                <a:round/>
                <a:headEnd/>
                <a:tailEnd/>
              </a:ln>
            </p:spPr>
            <p:txBody>
              <a:bodyPr/>
              <a:lstStyle/>
              <a:p>
                <a:endParaRPr lang="zh-CN" altLang="en-US"/>
              </a:p>
            </p:txBody>
          </p:sp>
          <p:sp>
            <p:nvSpPr>
              <p:cNvPr id="44328" name="Line 1320"/>
              <p:cNvSpPr>
                <a:spLocks noChangeShapeType="1"/>
              </p:cNvSpPr>
              <p:nvPr/>
            </p:nvSpPr>
            <p:spPr bwMode="auto">
              <a:xfrm flipV="1">
                <a:off x="4204" y="2436"/>
                <a:ext cx="1" cy="12"/>
              </a:xfrm>
              <a:prstGeom prst="line">
                <a:avLst/>
              </a:prstGeom>
              <a:noFill/>
              <a:ln w="6350">
                <a:solidFill>
                  <a:schemeClr val="bg1"/>
                </a:solidFill>
                <a:round/>
                <a:headEnd/>
                <a:tailEnd/>
              </a:ln>
            </p:spPr>
            <p:txBody>
              <a:bodyPr/>
              <a:lstStyle/>
              <a:p>
                <a:endParaRPr lang="zh-CN" altLang="en-US"/>
              </a:p>
            </p:txBody>
          </p:sp>
          <p:sp>
            <p:nvSpPr>
              <p:cNvPr id="44329" name="Line 1321"/>
              <p:cNvSpPr>
                <a:spLocks noChangeShapeType="1"/>
              </p:cNvSpPr>
              <p:nvPr/>
            </p:nvSpPr>
            <p:spPr bwMode="auto">
              <a:xfrm flipV="1">
                <a:off x="4204" y="2412"/>
                <a:ext cx="1" cy="12"/>
              </a:xfrm>
              <a:prstGeom prst="line">
                <a:avLst/>
              </a:prstGeom>
              <a:noFill/>
              <a:ln w="6350">
                <a:solidFill>
                  <a:schemeClr val="bg1"/>
                </a:solidFill>
                <a:round/>
                <a:headEnd/>
                <a:tailEnd/>
              </a:ln>
            </p:spPr>
            <p:txBody>
              <a:bodyPr/>
              <a:lstStyle/>
              <a:p>
                <a:endParaRPr lang="zh-CN" altLang="en-US"/>
              </a:p>
            </p:txBody>
          </p:sp>
          <p:sp>
            <p:nvSpPr>
              <p:cNvPr id="44330" name="Line 1322"/>
              <p:cNvSpPr>
                <a:spLocks noChangeShapeType="1"/>
              </p:cNvSpPr>
              <p:nvPr/>
            </p:nvSpPr>
            <p:spPr bwMode="auto">
              <a:xfrm flipV="1">
                <a:off x="4204" y="2388"/>
                <a:ext cx="1" cy="12"/>
              </a:xfrm>
              <a:prstGeom prst="line">
                <a:avLst/>
              </a:prstGeom>
              <a:noFill/>
              <a:ln w="6350">
                <a:solidFill>
                  <a:schemeClr val="bg1"/>
                </a:solidFill>
                <a:round/>
                <a:headEnd/>
                <a:tailEnd/>
              </a:ln>
            </p:spPr>
            <p:txBody>
              <a:bodyPr/>
              <a:lstStyle/>
              <a:p>
                <a:endParaRPr lang="zh-CN" altLang="en-US"/>
              </a:p>
            </p:txBody>
          </p:sp>
          <p:sp>
            <p:nvSpPr>
              <p:cNvPr id="44331" name="Line 1323"/>
              <p:cNvSpPr>
                <a:spLocks noChangeShapeType="1"/>
              </p:cNvSpPr>
              <p:nvPr/>
            </p:nvSpPr>
            <p:spPr bwMode="auto">
              <a:xfrm flipV="1">
                <a:off x="4204" y="2364"/>
                <a:ext cx="1" cy="12"/>
              </a:xfrm>
              <a:prstGeom prst="line">
                <a:avLst/>
              </a:prstGeom>
              <a:noFill/>
              <a:ln w="6350">
                <a:solidFill>
                  <a:schemeClr val="bg1"/>
                </a:solidFill>
                <a:round/>
                <a:headEnd/>
                <a:tailEnd/>
              </a:ln>
            </p:spPr>
            <p:txBody>
              <a:bodyPr/>
              <a:lstStyle/>
              <a:p>
                <a:endParaRPr lang="zh-CN" altLang="en-US"/>
              </a:p>
            </p:txBody>
          </p:sp>
          <p:sp>
            <p:nvSpPr>
              <p:cNvPr id="44332" name="Line 1324"/>
              <p:cNvSpPr>
                <a:spLocks noChangeShapeType="1"/>
              </p:cNvSpPr>
              <p:nvPr/>
            </p:nvSpPr>
            <p:spPr bwMode="auto">
              <a:xfrm flipV="1">
                <a:off x="4204" y="2340"/>
                <a:ext cx="1" cy="12"/>
              </a:xfrm>
              <a:prstGeom prst="line">
                <a:avLst/>
              </a:prstGeom>
              <a:noFill/>
              <a:ln w="6350">
                <a:solidFill>
                  <a:schemeClr val="bg1"/>
                </a:solidFill>
                <a:round/>
                <a:headEnd/>
                <a:tailEnd/>
              </a:ln>
            </p:spPr>
            <p:txBody>
              <a:bodyPr/>
              <a:lstStyle/>
              <a:p>
                <a:endParaRPr lang="zh-CN" altLang="en-US"/>
              </a:p>
            </p:txBody>
          </p:sp>
          <p:sp>
            <p:nvSpPr>
              <p:cNvPr id="44333" name="Line 1325"/>
              <p:cNvSpPr>
                <a:spLocks noChangeShapeType="1"/>
              </p:cNvSpPr>
              <p:nvPr/>
            </p:nvSpPr>
            <p:spPr bwMode="auto">
              <a:xfrm flipV="1">
                <a:off x="4204" y="2316"/>
                <a:ext cx="1" cy="12"/>
              </a:xfrm>
              <a:prstGeom prst="line">
                <a:avLst/>
              </a:prstGeom>
              <a:noFill/>
              <a:ln w="6350">
                <a:solidFill>
                  <a:schemeClr val="bg1"/>
                </a:solidFill>
                <a:round/>
                <a:headEnd/>
                <a:tailEnd/>
              </a:ln>
            </p:spPr>
            <p:txBody>
              <a:bodyPr/>
              <a:lstStyle/>
              <a:p>
                <a:endParaRPr lang="zh-CN" altLang="en-US"/>
              </a:p>
            </p:txBody>
          </p:sp>
          <p:sp>
            <p:nvSpPr>
              <p:cNvPr id="44334" name="Line 1326"/>
              <p:cNvSpPr>
                <a:spLocks noChangeShapeType="1"/>
              </p:cNvSpPr>
              <p:nvPr/>
            </p:nvSpPr>
            <p:spPr bwMode="auto">
              <a:xfrm flipV="1">
                <a:off x="4204" y="2292"/>
                <a:ext cx="1" cy="12"/>
              </a:xfrm>
              <a:prstGeom prst="line">
                <a:avLst/>
              </a:prstGeom>
              <a:noFill/>
              <a:ln w="6350">
                <a:solidFill>
                  <a:schemeClr val="bg1"/>
                </a:solidFill>
                <a:round/>
                <a:headEnd/>
                <a:tailEnd/>
              </a:ln>
            </p:spPr>
            <p:txBody>
              <a:bodyPr/>
              <a:lstStyle/>
              <a:p>
                <a:endParaRPr lang="zh-CN" altLang="en-US"/>
              </a:p>
            </p:txBody>
          </p:sp>
          <p:sp>
            <p:nvSpPr>
              <p:cNvPr id="44335" name="Line 1327"/>
              <p:cNvSpPr>
                <a:spLocks noChangeShapeType="1"/>
              </p:cNvSpPr>
              <p:nvPr/>
            </p:nvSpPr>
            <p:spPr bwMode="auto">
              <a:xfrm flipV="1">
                <a:off x="4204" y="2268"/>
                <a:ext cx="1" cy="12"/>
              </a:xfrm>
              <a:prstGeom prst="line">
                <a:avLst/>
              </a:prstGeom>
              <a:noFill/>
              <a:ln w="6350">
                <a:solidFill>
                  <a:schemeClr val="bg1"/>
                </a:solidFill>
                <a:round/>
                <a:headEnd/>
                <a:tailEnd/>
              </a:ln>
            </p:spPr>
            <p:txBody>
              <a:bodyPr/>
              <a:lstStyle/>
              <a:p>
                <a:endParaRPr lang="zh-CN" altLang="en-US"/>
              </a:p>
            </p:txBody>
          </p:sp>
          <p:sp>
            <p:nvSpPr>
              <p:cNvPr id="44336" name="Line 1328"/>
              <p:cNvSpPr>
                <a:spLocks noChangeShapeType="1"/>
              </p:cNvSpPr>
              <p:nvPr/>
            </p:nvSpPr>
            <p:spPr bwMode="auto">
              <a:xfrm flipV="1">
                <a:off x="4204" y="2244"/>
                <a:ext cx="1" cy="12"/>
              </a:xfrm>
              <a:prstGeom prst="line">
                <a:avLst/>
              </a:prstGeom>
              <a:noFill/>
              <a:ln w="6350">
                <a:solidFill>
                  <a:schemeClr val="bg1"/>
                </a:solidFill>
                <a:round/>
                <a:headEnd/>
                <a:tailEnd/>
              </a:ln>
            </p:spPr>
            <p:txBody>
              <a:bodyPr/>
              <a:lstStyle/>
              <a:p>
                <a:endParaRPr lang="zh-CN" altLang="en-US"/>
              </a:p>
            </p:txBody>
          </p:sp>
          <p:sp>
            <p:nvSpPr>
              <p:cNvPr id="44337" name="Line 1329"/>
              <p:cNvSpPr>
                <a:spLocks noChangeShapeType="1"/>
              </p:cNvSpPr>
              <p:nvPr/>
            </p:nvSpPr>
            <p:spPr bwMode="auto">
              <a:xfrm flipV="1">
                <a:off x="4204" y="2220"/>
                <a:ext cx="1" cy="12"/>
              </a:xfrm>
              <a:prstGeom prst="line">
                <a:avLst/>
              </a:prstGeom>
              <a:noFill/>
              <a:ln w="6350">
                <a:solidFill>
                  <a:schemeClr val="bg1"/>
                </a:solidFill>
                <a:round/>
                <a:headEnd/>
                <a:tailEnd/>
              </a:ln>
            </p:spPr>
            <p:txBody>
              <a:bodyPr/>
              <a:lstStyle/>
              <a:p>
                <a:endParaRPr lang="zh-CN" altLang="en-US"/>
              </a:p>
            </p:txBody>
          </p:sp>
          <p:sp>
            <p:nvSpPr>
              <p:cNvPr id="44338" name="Line 1330"/>
              <p:cNvSpPr>
                <a:spLocks noChangeShapeType="1"/>
              </p:cNvSpPr>
              <p:nvPr/>
            </p:nvSpPr>
            <p:spPr bwMode="auto">
              <a:xfrm flipV="1">
                <a:off x="4204" y="2196"/>
                <a:ext cx="1" cy="12"/>
              </a:xfrm>
              <a:prstGeom prst="line">
                <a:avLst/>
              </a:prstGeom>
              <a:noFill/>
              <a:ln w="6350">
                <a:solidFill>
                  <a:schemeClr val="bg1"/>
                </a:solidFill>
                <a:round/>
                <a:headEnd/>
                <a:tailEnd/>
              </a:ln>
            </p:spPr>
            <p:txBody>
              <a:bodyPr/>
              <a:lstStyle/>
              <a:p>
                <a:endParaRPr lang="zh-CN" altLang="en-US"/>
              </a:p>
            </p:txBody>
          </p:sp>
          <p:sp>
            <p:nvSpPr>
              <p:cNvPr id="44339" name="Line 1331"/>
              <p:cNvSpPr>
                <a:spLocks noChangeShapeType="1"/>
              </p:cNvSpPr>
              <p:nvPr/>
            </p:nvSpPr>
            <p:spPr bwMode="auto">
              <a:xfrm flipV="1">
                <a:off x="4204" y="2172"/>
                <a:ext cx="1" cy="12"/>
              </a:xfrm>
              <a:prstGeom prst="line">
                <a:avLst/>
              </a:prstGeom>
              <a:noFill/>
              <a:ln w="6350">
                <a:solidFill>
                  <a:schemeClr val="bg1"/>
                </a:solidFill>
                <a:round/>
                <a:headEnd/>
                <a:tailEnd/>
              </a:ln>
            </p:spPr>
            <p:txBody>
              <a:bodyPr/>
              <a:lstStyle/>
              <a:p>
                <a:endParaRPr lang="zh-CN" altLang="en-US"/>
              </a:p>
            </p:txBody>
          </p:sp>
          <p:sp>
            <p:nvSpPr>
              <p:cNvPr id="44340" name="Line 1332"/>
              <p:cNvSpPr>
                <a:spLocks noChangeShapeType="1"/>
              </p:cNvSpPr>
              <p:nvPr/>
            </p:nvSpPr>
            <p:spPr bwMode="auto">
              <a:xfrm flipV="1">
                <a:off x="4204" y="2148"/>
                <a:ext cx="1" cy="12"/>
              </a:xfrm>
              <a:prstGeom prst="line">
                <a:avLst/>
              </a:prstGeom>
              <a:noFill/>
              <a:ln w="6350">
                <a:solidFill>
                  <a:schemeClr val="bg1"/>
                </a:solidFill>
                <a:round/>
                <a:headEnd/>
                <a:tailEnd/>
              </a:ln>
            </p:spPr>
            <p:txBody>
              <a:bodyPr/>
              <a:lstStyle/>
              <a:p>
                <a:endParaRPr lang="zh-CN" altLang="en-US"/>
              </a:p>
            </p:txBody>
          </p:sp>
          <p:sp>
            <p:nvSpPr>
              <p:cNvPr id="44341" name="Line 1333"/>
              <p:cNvSpPr>
                <a:spLocks noChangeShapeType="1"/>
              </p:cNvSpPr>
              <p:nvPr/>
            </p:nvSpPr>
            <p:spPr bwMode="auto">
              <a:xfrm flipV="1">
                <a:off x="4204" y="2124"/>
                <a:ext cx="1" cy="12"/>
              </a:xfrm>
              <a:prstGeom prst="line">
                <a:avLst/>
              </a:prstGeom>
              <a:noFill/>
              <a:ln w="6350">
                <a:solidFill>
                  <a:schemeClr val="bg1"/>
                </a:solidFill>
                <a:round/>
                <a:headEnd/>
                <a:tailEnd/>
              </a:ln>
            </p:spPr>
            <p:txBody>
              <a:bodyPr/>
              <a:lstStyle/>
              <a:p>
                <a:endParaRPr lang="zh-CN" altLang="en-US"/>
              </a:p>
            </p:txBody>
          </p:sp>
          <p:sp>
            <p:nvSpPr>
              <p:cNvPr id="44342" name="Line 1334"/>
              <p:cNvSpPr>
                <a:spLocks noChangeShapeType="1"/>
              </p:cNvSpPr>
              <p:nvPr/>
            </p:nvSpPr>
            <p:spPr bwMode="auto">
              <a:xfrm flipV="1">
                <a:off x="4204" y="2100"/>
                <a:ext cx="1" cy="12"/>
              </a:xfrm>
              <a:prstGeom prst="line">
                <a:avLst/>
              </a:prstGeom>
              <a:noFill/>
              <a:ln w="6350">
                <a:solidFill>
                  <a:schemeClr val="bg1"/>
                </a:solidFill>
                <a:round/>
                <a:headEnd/>
                <a:tailEnd/>
              </a:ln>
            </p:spPr>
            <p:txBody>
              <a:bodyPr/>
              <a:lstStyle/>
              <a:p>
                <a:endParaRPr lang="zh-CN" altLang="en-US"/>
              </a:p>
            </p:txBody>
          </p:sp>
          <p:sp>
            <p:nvSpPr>
              <p:cNvPr id="44343" name="Line 1335"/>
              <p:cNvSpPr>
                <a:spLocks noChangeShapeType="1"/>
              </p:cNvSpPr>
              <p:nvPr/>
            </p:nvSpPr>
            <p:spPr bwMode="auto">
              <a:xfrm flipV="1">
                <a:off x="4204" y="2076"/>
                <a:ext cx="1" cy="12"/>
              </a:xfrm>
              <a:prstGeom prst="line">
                <a:avLst/>
              </a:prstGeom>
              <a:noFill/>
              <a:ln w="6350">
                <a:solidFill>
                  <a:schemeClr val="bg1"/>
                </a:solidFill>
                <a:round/>
                <a:headEnd/>
                <a:tailEnd/>
              </a:ln>
            </p:spPr>
            <p:txBody>
              <a:bodyPr/>
              <a:lstStyle/>
              <a:p>
                <a:endParaRPr lang="zh-CN" altLang="en-US"/>
              </a:p>
            </p:txBody>
          </p:sp>
          <p:sp>
            <p:nvSpPr>
              <p:cNvPr id="44344" name="Line 1336"/>
              <p:cNvSpPr>
                <a:spLocks noChangeShapeType="1"/>
              </p:cNvSpPr>
              <p:nvPr/>
            </p:nvSpPr>
            <p:spPr bwMode="auto">
              <a:xfrm flipV="1">
                <a:off x="4204" y="2052"/>
                <a:ext cx="1" cy="12"/>
              </a:xfrm>
              <a:prstGeom prst="line">
                <a:avLst/>
              </a:prstGeom>
              <a:noFill/>
              <a:ln w="6350">
                <a:solidFill>
                  <a:schemeClr val="bg1"/>
                </a:solidFill>
                <a:round/>
                <a:headEnd/>
                <a:tailEnd/>
              </a:ln>
            </p:spPr>
            <p:txBody>
              <a:bodyPr/>
              <a:lstStyle/>
              <a:p>
                <a:endParaRPr lang="zh-CN" altLang="en-US"/>
              </a:p>
            </p:txBody>
          </p:sp>
          <p:sp>
            <p:nvSpPr>
              <p:cNvPr id="44345" name="Line 1337"/>
              <p:cNvSpPr>
                <a:spLocks noChangeShapeType="1"/>
              </p:cNvSpPr>
              <p:nvPr/>
            </p:nvSpPr>
            <p:spPr bwMode="auto">
              <a:xfrm flipV="1">
                <a:off x="4204" y="2028"/>
                <a:ext cx="1" cy="12"/>
              </a:xfrm>
              <a:prstGeom prst="line">
                <a:avLst/>
              </a:prstGeom>
              <a:noFill/>
              <a:ln w="6350">
                <a:solidFill>
                  <a:schemeClr val="bg1"/>
                </a:solidFill>
                <a:round/>
                <a:headEnd/>
                <a:tailEnd/>
              </a:ln>
            </p:spPr>
            <p:txBody>
              <a:bodyPr/>
              <a:lstStyle/>
              <a:p>
                <a:endParaRPr lang="zh-CN" altLang="en-US"/>
              </a:p>
            </p:txBody>
          </p:sp>
          <p:sp>
            <p:nvSpPr>
              <p:cNvPr id="44346" name="Line 1338"/>
              <p:cNvSpPr>
                <a:spLocks noChangeShapeType="1"/>
              </p:cNvSpPr>
              <p:nvPr/>
            </p:nvSpPr>
            <p:spPr bwMode="auto">
              <a:xfrm flipV="1">
                <a:off x="4204" y="2004"/>
                <a:ext cx="1" cy="12"/>
              </a:xfrm>
              <a:prstGeom prst="line">
                <a:avLst/>
              </a:prstGeom>
              <a:noFill/>
              <a:ln w="6350">
                <a:solidFill>
                  <a:schemeClr val="bg1"/>
                </a:solidFill>
                <a:round/>
                <a:headEnd/>
                <a:tailEnd/>
              </a:ln>
            </p:spPr>
            <p:txBody>
              <a:bodyPr/>
              <a:lstStyle/>
              <a:p>
                <a:endParaRPr lang="zh-CN" altLang="en-US"/>
              </a:p>
            </p:txBody>
          </p:sp>
          <p:sp>
            <p:nvSpPr>
              <p:cNvPr id="44347" name="Line 1339"/>
              <p:cNvSpPr>
                <a:spLocks noChangeShapeType="1"/>
              </p:cNvSpPr>
              <p:nvPr/>
            </p:nvSpPr>
            <p:spPr bwMode="auto">
              <a:xfrm flipV="1">
                <a:off x="4204" y="1980"/>
                <a:ext cx="1" cy="12"/>
              </a:xfrm>
              <a:prstGeom prst="line">
                <a:avLst/>
              </a:prstGeom>
              <a:noFill/>
              <a:ln w="6350">
                <a:solidFill>
                  <a:schemeClr val="bg1"/>
                </a:solidFill>
                <a:round/>
                <a:headEnd/>
                <a:tailEnd/>
              </a:ln>
            </p:spPr>
            <p:txBody>
              <a:bodyPr/>
              <a:lstStyle/>
              <a:p>
                <a:endParaRPr lang="zh-CN" altLang="en-US"/>
              </a:p>
            </p:txBody>
          </p:sp>
          <p:sp>
            <p:nvSpPr>
              <p:cNvPr id="44348" name="Line 1340"/>
              <p:cNvSpPr>
                <a:spLocks noChangeShapeType="1"/>
              </p:cNvSpPr>
              <p:nvPr/>
            </p:nvSpPr>
            <p:spPr bwMode="auto">
              <a:xfrm flipV="1">
                <a:off x="4204" y="1956"/>
                <a:ext cx="1" cy="12"/>
              </a:xfrm>
              <a:prstGeom prst="line">
                <a:avLst/>
              </a:prstGeom>
              <a:noFill/>
              <a:ln w="6350">
                <a:solidFill>
                  <a:schemeClr val="bg1"/>
                </a:solidFill>
                <a:round/>
                <a:headEnd/>
                <a:tailEnd/>
              </a:ln>
            </p:spPr>
            <p:txBody>
              <a:bodyPr/>
              <a:lstStyle/>
              <a:p>
                <a:endParaRPr lang="zh-CN" altLang="en-US"/>
              </a:p>
            </p:txBody>
          </p:sp>
          <p:sp>
            <p:nvSpPr>
              <p:cNvPr id="44349" name="Line 1341"/>
              <p:cNvSpPr>
                <a:spLocks noChangeShapeType="1"/>
              </p:cNvSpPr>
              <p:nvPr/>
            </p:nvSpPr>
            <p:spPr bwMode="auto">
              <a:xfrm flipV="1">
                <a:off x="4204" y="1932"/>
                <a:ext cx="1" cy="12"/>
              </a:xfrm>
              <a:prstGeom prst="line">
                <a:avLst/>
              </a:prstGeom>
              <a:noFill/>
              <a:ln w="6350">
                <a:solidFill>
                  <a:schemeClr val="bg1"/>
                </a:solidFill>
                <a:round/>
                <a:headEnd/>
                <a:tailEnd/>
              </a:ln>
            </p:spPr>
            <p:txBody>
              <a:bodyPr/>
              <a:lstStyle/>
              <a:p>
                <a:endParaRPr lang="zh-CN" altLang="en-US"/>
              </a:p>
            </p:txBody>
          </p:sp>
          <p:sp>
            <p:nvSpPr>
              <p:cNvPr id="44350" name="Line 1342"/>
              <p:cNvSpPr>
                <a:spLocks noChangeShapeType="1"/>
              </p:cNvSpPr>
              <p:nvPr/>
            </p:nvSpPr>
            <p:spPr bwMode="auto">
              <a:xfrm flipV="1">
                <a:off x="4204" y="1908"/>
                <a:ext cx="1" cy="12"/>
              </a:xfrm>
              <a:prstGeom prst="line">
                <a:avLst/>
              </a:prstGeom>
              <a:noFill/>
              <a:ln w="6350">
                <a:solidFill>
                  <a:schemeClr val="bg1"/>
                </a:solidFill>
                <a:round/>
                <a:headEnd/>
                <a:tailEnd/>
              </a:ln>
            </p:spPr>
            <p:txBody>
              <a:bodyPr/>
              <a:lstStyle/>
              <a:p>
                <a:endParaRPr lang="zh-CN" altLang="en-US"/>
              </a:p>
            </p:txBody>
          </p:sp>
          <p:sp>
            <p:nvSpPr>
              <p:cNvPr id="44351" name="Line 1343"/>
              <p:cNvSpPr>
                <a:spLocks noChangeShapeType="1"/>
              </p:cNvSpPr>
              <p:nvPr/>
            </p:nvSpPr>
            <p:spPr bwMode="auto">
              <a:xfrm flipV="1">
                <a:off x="4204" y="1884"/>
                <a:ext cx="1" cy="12"/>
              </a:xfrm>
              <a:prstGeom prst="line">
                <a:avLst/>
              </a:prstGeom>
              <a:noFill/>
              <a:ln w="6350">
                <a:solidFill>
                  <a:schemeClr val="bg1"/>
                </a:solidFill>
                <a:round/>
                <a:headEnd/>
                <a:tailEnd/>
              </a:ln>
            </p:spPr>
            <p:txBody>
              <a:bodyPr/>
              <a:lstStyle/>
              <a:p>
                <a:endParaRPr lang="zh-CN" altLang="en-US"/>
              </a:p>
            </p:txBody>
          </p:sp>
          <p:sp>
            <p:nvSpPr>
              <p:cNvPr id="44352" name="Line 1344"/>
              <p:cNvSpPr>
                <a:spLocks noChangeShapeType="1"/>
              </p:cNvSpPr>
              <p:nvPr/>
            </p:nvSpPr>
            <p:spPr bwMode="auto">
              <a:xfrm flipV="1">
                <a:off x="4204" y="1860"/>
                <a:ext cx="1" cy="12"/>
              </a:xfrm>
              <a:prstGeom prst="line">
                <a:avLst/>
              </a:prstGeom>
              <a:noFill/>
              <a:ln w="6350">
                <a:solidFill>
                  <a:schemeClr val="bg1"/>
                </a:solidFill>
                <a:round/>
                <a:headEnd/>
                <a:tailEnd/>
              </a:ln>
            </p:spPr>
            <p:txBody>
              <a:bodyPr/>
              <a:lstStyle/>
              <a:p>
                <a:endParaRPr lang="zh-CN" altLang="en-US"/>
              </a:p>
            </p:txBody>
          </p:sp>
          <p:sp>
            <p:nvSpPr>
              <p:cNvPr id="44353" name="Line 1345"/>
              <p:cNvSpPr>
                <a:spLocks noChangeShapeType="1"/>
              </p:cNvSpPr>
              <p:nvPr/>
            </p:nvSpPr>
            <p:spPr bwMode="auto">
              <a:xfrm flipV="1">
                <a:off x="4204" y="1836"/>
                <a:ext cx="1" cy="12"/>
              </a:xfrm>
              <a:prstGeom prst="line">
                <a:avLst/>
              </a:prstGeom>
              <a:noFill/>
              <a:ln w="6350">
                <a:solidFill>
                  <a:schemeClr val="bg1"/>
                </a:solidFill>
                <a:round/>
                <a:headEnd/>
                <a:tailEnd/>
              </a:ln>
            </p:spPr>
            <p:txBody>
              <a:bodyPr/>
              <a:lstStyle/>
              <a:p>
                <a:endParaRPr lang="zh-CN" altLang="en-US"/>
              </a:p>
            </p:txBody>
          </p:sp>
          <p:sp>
            <p:nvSpPr>
              <p:cNvPr id="44354" name="Line 1346"/>
              <p:cNvSpPr>
                <a:spLocks noChangeShapeType="1"/>
              </p:cNvSpPr>
              <p:nvPr/>
            </p:nvSpPr>
            <p:spPr bwMode="auto">
              <a:xfrm flipV="1">
                <a:off x="4204" y="1812"/>
                <a:ext cx="1" cy="12"/>
              </a:xfrm>
              <a:prstGeom prst="line">
                <a:avLst/>
              </a:prstGeom>
              <a:noFill/>
              <a:ln w="6350">
                <a:solidFill>
                  <a:schemeClr val="bg1"/>
                </a:solidFill>
                <a:round/>
                <a:headEnd/>
                <a:tailEnd/>
              </a:ln>
            </p:spPr>
            <p:txBody>
              <a:bodyPr/>
              <a:lstStyle/>
              <a:p>
                <a:endParaRPr lang="zh-CN" altLang="en-US"/>
              </a:p>
            </p:txBody>
          </p:sp>
          <p:sp>
            <p:nvSpPr>
              <p:cNvPr id="44355" name="Line 1347"/>
              <p:cNvSpPr>
                <a:spLocks noChangeShapeType="1"/>
              </p:cNvSpPr>
              <p:nvPr/>
            </p:nvSpPr>
            <p:spPr bwMode="auto">
              <a:xfrm flipV="1">
                <a:off x="4204" y="1788"/>
                <a:ext cx="1" cy="12"/>
              </a:xfrm>
              <a:prstGeom prst="line">
                <a:avLst/>
              </a:prstGeom>
              <a:noFill/>
              <a:ln w="6350">
                <a:solidFill>
                  <a:schemeClr val="bg1"/>
                </a:solidFill>
                <a:round/>
                <a:headEnd/>
                <a:tailEnd/>
              </a:ln>
            </p:spPr>
            <p:txBody>
              <a:bodyPr/>
              <a:lstStyle/>
              <a:p>
                <a:endParaRPr lang="zh-CN" altLang="en-US"/>
              </a:p>
            </p:txBody>
          </p:sp>
          <p:sp>
            <p:nvSpPr>
              <p:cNvPr id="44356" name="Line 1348"/>
              <p:cNvSpPr>
                <a:spLocks noChangeShapeType="1"/>
              </p:cNvSpPr>
              <p:nvPr/>
            </p:nvSpPr>
            <p:spPr bwMode="auto">
              <a:xfrm flipV="1">
                <a:off x="4204" y="1764"/>
                <a:ext cx="1" cy="12"/>
              </a:xfrm>
              <a:prstGeom prst="line">
                <a:avLst/>
              </a:prstGeom>
              <a:noFill/>
              <a:ln w="6350">
                <a:solidFill>
                  <a:schemeClr val="bg1"/>
                </a:solidFill>
                <a:round/>
                <a:headEnd/>
                <a:tailEnd/>
              </a:ln>
            </p:spPr>
            <p:txBody>
              <a:bodyPr/>
              <a:lstStyle/>
              <a:p>
                <a:endParaRPr lang="zh-CN" altLang="en-US"/>
              </a:p>
            </p:txBody>
          </p:sp>
          <p:sp>
            <p:nvSpPr>
              <p:cNvPr id="44357" name="Line 1349"/>
              <p:cNvSpPr>
                <a:spLocks noChangeShapeType="1"/>
              </p:cNvSpPr>
              <p:nvPr/>
            </p:nvSpPr>
            <p:spPr bwMode="auto">
              <a:xfrm flipV="1">
                <a:off x="4204" y="1740"/>
                <a:ext cx="1" cy="12"/>
              </a:xfrm>
              <a:prstGeom prst="line">
                <a:avLst/>
              </a:prstGeom>
              <a:noFill/>
              <a:ln w="6350">
                <a:solidFill>
                  <a:schemeClr val="bg1"/>
                </a:solidFill>
                <a:round/>
                <a:headEnd/>
                <a:tailEnd/>
              </a:ln>
            </p:spPr>
            <p:txBody>
              <a:bodyPr/>
              <a:lstStyle/>
              <a:p>
                <a:endParaRPr lang="zh-CN" altLang="en-US"/>
              </a:p>
            </p:txBody>
          </p:sp>
          <p:sp>
            <p:nvSpPr>
              <p:cNvPr id="44358" name="Line 1350"/>
              <p:cNvSpPr>
                <a:spLocks noChangeShapeType="1"/>
              </p:cNvSpPr>
              <p:nvPr/>
            </p:nvSpPr>
            <p:spPr bwMode="auto">
              <a:xfrm flipV="1">
                <a:off x="4204" y="1716"/>
                <a:ext cx="1" cy="12"/>
              </a:xfrm>
              <a:prstGeom prst="line">
                <a:avLst/>
              </a:prstGeom>
              <a:noFill/>
              <a:ln w="6350">
                <a:solidFill>
                  <a:schemeClr val="bg1"/>
                </a:solidFill>
                <a:round/>
                <a:headEnd/>
                <a:tailEnd/>
              </a:ln>
            </p:spPr>
            <p:txBody>
              <a:bodyPr/>
              <a:lstStyle/>
              <a:p>
                <a:endParaRPr lang="zh-CN" altLang="en-US"/>
              </a:p>
            </p:txBody>
          </p:sp>
          <p:sp>
            <p:nvSpPr>
              <p:cNvPr id="44359" name="Line 1351"/>
              <p:cNvSpPr>
                <a:spLocks noChangeShapeType="1"/>
              </p:cNvSpPr>
              <p:nvPr/>
            </p:nvSpPr>
            <p:spPr bwMode="auto">
              <a:xfrm flipV="1">
                <a:off x="4204" y="1692"/>
                <a:ext cx="1" cy="12"/>
              </a:xfrm>
              <a:prstGeom prst="line">
                <a:avLst/>
              </a:prstGeom>
              <a:noFill/>
              <a:ln w="6350">
                <a:solidFill>
                  <a:schemeClr val="bg1"/>
                </a:solidFill>
                <a:round/>
                <a:headEnd/>
                <a:tailEnd/>
              </a:ln>
            </p:spPr>
            <p:txBody>
              <a:bodyPr/>
              <a:lstStyle/>
              <a:p>
                <a:endParaRPr lang="zh-CN" altLang="en-US"/>
              </a:p>
            </p:txBody>
          </p:sp>
          <p:sp>
            <p:nvSpPr>
              <p:cNvPr id="44360" name="Line 1352"/>
              <p:cNvSpPr>
                <a:spLocks noChangeShapeType="1"/>
              </p:cNvSpPr>
              <p:nvPr/>
            </p:nvSpPr>
            <p:spPr bwMode="auto">
              <a:xfrm flipV="1">
                <a:off x="4204" y="1668"/>
                <a:ext cx="1" cy="12"/>
              </a:xfrm>
              <a:prstGeom prst="line">
                <a:avLst/>
              </a:prstGeom>
              <a:noFill/>
              <a:ln w="6350">
                <a:solidFill>
                  <a:schemeClr val="bg1"/>
                </a:solidFill>
                <a:round/>
                <a:headEnd/>
                <a:tailEnd/>
              </a:ln>
            </p:spPr>
            <p:txBody>
              <a:bodyPr/>
              <a:lstStyle/>
              <a:p>
                <a:endParaRPr lang="zh-CN" altLang="en-US"/>
              </a:p>
            </p:txBody>
          </p:sp>
          <p:sp>
            <p:nvSpPr>
              <p:cNvPr id="44361" name="Line 1353"/>
              <p:cNvSpPr>
                <a:spLocks noChangeShapeType="1"/>
              </p:cNvSpPr>
              <p:nvPr/>
            </p:nvSpPr>
            <p:spPr bwMode="auto">
              <a:xfrm flipV="1">
                <a:off x="4204" y="1645"/>
                <a:ext cx="1" cy="11"/>
              </a:xfrm>
              <a:prstGeom prst="line">
                <a:avLst/>
              </a:prstGeom>
              <a:noFill/>
              <a:ln w="6350">
                <a:solidFill>
                  <a:schemeClr val="bg1"/>
                </a:solidFill>
                <a:round/>
                <a:headEnd/>
                <a:tailEnd/>
              </a:ln>
            </p:spPr>
            <p:txBody>
              <a:bodyPr/>
              <a:lstStyle/>
              <a:p>
                <a:endParaRPr lang="zh-CN" altLang="en-US"/>
              </a:p>
            </p:txBody>
          </p:sp>
          <p:sp>
            <p:nvSpPr>
              <p:cNvPr id="44362" name="Line 1354"/>
              <p:cNvSpPr>
                <a:spLocks noChangeShapeType="1"/>
              </p:cNvSpPr>
              <p:nvPr/>
            </p:nvSpPr>
            <p:spPr bwMode="auto">
              <a:xfrm flipV="1">
                <a:off x="4204" y="1621"/>
                <a:ext cx="1" cy="12"/>
              </a:xfrm>
              <a:prstGeom prst="line">
                <a:avLst/>
              </a:prstGeom>
              <a:noFill/>
              <a:ln w="6350">
                <a:solidFill>
                  <a:schemeClr val="bg1"/>
                </a:solidFill>
                <a:round/>
                <a:headEnd/>
                <a:tailEnd/>
              </a:ln>
            </p:spPr>
            <p:txBody>
              <a:bodyPr/>
              <a:lstStyle/>
              <a:p>
                <a:endParaRPr lang="zh-CN" altLang="en-US"/>
              </a:p>
            </p:txBody>
          </p:sp>
          <p:sp>
            <p:nvSpPr>
              <p:cNvPr id="44363" name="Line 1355"/>
              <p:cNvSpPr>
                <a:spLocks noChangeShapeType="1"/>
              </p:cNvSpPr>
              <p:nvPr/>
            </p:nvSpPr>
            <p:spPr bwMode="auto">
              <a:xfrm flipV="1">
                <a:off x="4204" y="1597"/>
                <a:ext cx="1" cy="12"/>
              </a:xfrm>
              <a:prstGeom prst="line">
                <a:avLst/>
              </a:prstGeom>
              <a:noFill/>
              <a:ln w="6350">
                <a:solidFill>
                  <a:schemeClr val="bg1"/>
                </a:solidFill>
                <a:round/>
                <a:headEnd/>
                <a:tailEnd/>
              </a:ln>
            </p:spPr>
            <p:txBody>
              <a:bodyPr/>
              <a:lstStyle/>
              <a:p>
                <a:endParaRPr lang="zh-CN" altLang="en-US"/>
              </a:p>
            </p:txBody>
          </p:sp>
          <p:sp>
            <p:nvSpPr>
              <p:cNvPr id="44364" name="Line 1356"/>
              <p:cNvSpPr>
                <a:spLocks noChangeShapeType="1"/>
              </p:cNvSpPr>
              <p:nvPr/>
            </p:nvSpPr>
            <p:spPr bwMode="auto">
              <a:xfrm flipV="1">
                <a:off x="4204" y="1573"/>
                <a:ext cx="1" cy="12"/>
              </a:xfrm>
              <a:prstGeom prst="line">
                <a:avLst/>
              </a:prstGeom>
              <a:noFill/>
              <a:ln w="6350">
                <a:solidFill>
                  <a:schemeClr val="bg1"/>
                </a:solidFill>
                <a:round/>
                <a:headEnd/>
                <a:tailEnd/>
              </a:ln>
            </p:spPr>
            <p:txBody>
              <a:bodyPr/>
              <a:lstStyle/>
              <a:p>
                <a:endParaRPr lang="zh-CN" altLang="en-US"/>
              </a:p>
            </p:txBody>
          </p:sp>
          <p:sp>
            <p:nvSpPr>
              <p:cNvPr id="44365" name="Line 1357"/>
              <p:cNvSpPr>
                <a:spLocks noChangeShapeType="1"/>
              </p:cNvSpPr>
              <p:nvPr/>
            </p:nvSpPr>
            <p:spPr bwMode="auto">
              <a:xfrm flipV="1">
                <a:off x="4204" y="1549"/>
                <a:ext cx="1" cy="12"/>
              </a:xfrm>
              <a:prstGeom prst="line">
                <a:avLst/>
              </a:prstGeom>
              <a:noFill/>
              <a:ln w="6350">
                <a:solidFill>
                  <a:schemeClr val="bg1"/>
                </a:solidFill>
                <a:round/>
                <a:headEnd/>
                <a:tailEnd/>
              </a:ln>
            </p:spPr>
            <p:txBody>
              <a:bodyPr/>
              <a:lstStyle/>
              <a:p>
                <a:endParaRPr lang="zh-CN" altLang="en-US"/>
              </a:p>
            </p:txBody>
          </p:sp>
          <p:sp>
            <p:nvSpPr>
              <p:cNvPr id="44366" name="Line 1358"/>
              <p:cNvSpPr>
                <a:spLocks noChangeShapeType="1"/>
              </p:cNvSpPr>
              <p:nvPr/>
            </p:nvSpPr>
            <p:spPr bwMode="auto">
              <a:xfrm flipV="1">
                <a:off x="4204" y="1525"/>
                <a:ext cx="1" cy="12"/>
              </a:xfrm>
              <a:prstGeom prst="line">
                <a:avLst/>
              </a:prstGeom>
              <a:noFill/>
              <a:ln w="6350">
                <a:solidFill>
                  <a:schemeClr val="bg1"/>
                </a:solidFill>
                <a:round/>
                <a:headEnd/>
                <a:tailEnd/>
              </a:ln>
            </p:spPr>
            <p:txBody>
              <a:bodyPr/>
              <a:lstStyle/>
              <a:p>
                <a:endParaRPr lang="zh-CN" altLang="en-US"/>
              </a:p>
            </p:txBody>
          </p:sp>
          <p:sp>
            <p:nvSpPr>
              <p:cNvPr id="44367" name="Line 1359"/>
              <p:cNvSpPr>
                <a:spLocks noChangeShapeType="1"/>
              </p:cNvSpPr>
              <p:nvPr/>
            </p:nvSpPr>
            <p:spPr bwMode="auto">
              <a:xfrm flipV="1">
                <a:off x="4204" y="1501"/>
                <a:ext cx="1" cy="12"/>
              </a:xfrm>
              <a:prstGeom prst="line">
                <a:avLst/>
              </a:prstGeom>
              <a:noFill/>
              <a:ln w="6350">
                <a:solidFill>
                  <a:schemeClr val="bg1"/>
                </a:solidFill>
                <a:round/>
                <a:headEnd/>
                <a:tailEnd/>
              </a:ln>
            </p:spPr>
            <p:txBody>
              <a:bodyPr/>
              <a:lstStyle/>
              <a:p>
                <a:endParaRPr lang="zh-CN" altLang="en-US"/>
              </a:p>
            </p:txBody>
          </p:sp>
          <p:sp>
            <p:nvSpPr>
              <p:cNvPr id="44368" name="Line 1360"/>
              <p:cNvSpPr>
                <a:spLocks noChangeShapeType="1"/>
              </p:cNvSpPr>
              <p:nvPr/>
            </p:nvSpPr>
            <p:spPr bwMode="auto">
              <a:xfrm flipV="1">
                <a:off x="4204" y="1477"/>
                <a:ext cx="1" cy="12"/>
              </a:xfrm>
              <a:prstGeom prst="line">
                <a:avLst/>
              </a:prstGeom>
              <a:noFill/>
              <a:ln w="6350">
                <a:solidFill>
                  <a:schemeClr val="bg1"/>
                </a:solidFill>
                <a:round/>
                <a:headEnd/>
                <a:tailEnd/>
              </a:ln>
            </p:spPr>
            <p:txBody>
              <a:bodyPr/>
              <a:lstStyle/>
              <a:p>
                <a:endParaRPr lang="zh-CN" altLang="en-US"/>
              </a:p>
            </p:txBody>
          </p:sp>
          <p:sp>
            <p:nvSpPr>
              <p:cNvPr id="44369" name="Line 1361"/>
              <p:cNvSpPr>
                <a:spLocks noChangeShapeType="1"/>
              </p:cNvSpPr>
              <p:nvPr/>
            </p:nvSpPr>
            <p:spPr bwMode="auto">
              <a:xfrm flipV="1">
                <a:off x="4204" y="1453"/>
                <a:ext cx="1" cy="12"/>
              </a:xfrm>
              <a:prstGeom prst="line">
                <a:avLst/>
              </a:prstGeom>
              <a:noFill/>
              <a:ln w="6350">
                <a:solidFill>
                  <a:schemeClr val="bg1"/>
                </a:solidFill>
                <a:round/>
                <a:headEnd/>
                <a:tailEnd/>
              </a:ln>
            </p:spPr>
            <p:txBody>
              <a:bodyPr/>
              <a:lstStyle/>
              <a:p>
                <a:endParaRPr lang="zh-CN" altLang="en-US"/>
              </a:p>
            </p:txBody>
          </p:sp>
          <p:sp>
            <p:nvSpPr>
              <p:cNvPr id="44370" name="Line 1362"/>
              <p:cNvSpPr>
                <a:spLocks noChangeShapeType="1"/>
              </p:cNvSpPr>
              <p:nvPr/>
            </p:nvSpPr>
            <p:spPr bwMode="auto">
              <a:xfrm flipV="1">
                <a:off x="4204" y="1429"/>
                <a:ext cx="1" cy="12"/>
              </a:xfrm>
              <a:prstGeom prst="line">
                <a:avLst/>
              </a:prstGeom>
              <a:noFill/>
              <a:ln w="6350">
                <a:solidFill>
                  <a:schemeClr val="bg1"/>
                </a:solidFill>
                <a:round/>
                <a:headEnd/>
                <a:tailEnd/>
              </a:ln>
            </p:spPr>
            <p:txBody>
              <a:bodyPr/>
              <a:lstStyle/>
              <a:p>
                <a:endParaRPr lang="zh-CN" altLang="en-US"/>
              </a:p>
            </p:txBody>
          </p:sp>
          <p:sp>
            <p:nvSpPr>
              <p:cNvPr id="44371" name="Line 1363"/>
              <p:cNvSpPr>
                <a:spLocks noChangeShapeType="1"/>
              </p:cNvSpPr>
              <p:nvPr/>
            </p:nvSpPr>
            <p:spPr bwMode="auto">
              <a:xfrm flipV="1">
                <a:off x="4204" y="1405"/>
                <a:ext cx="1" cy="12"/>
              </a:xfrm>
              <a:prstGeom prst="line">
                <a:avLst/>
              </a:prstGeom>
              <a:noFill/>
              <a:ln w="6350">
                <a:solidFill>
                  <a:schemeClr val="bg1"/>
                </a:solidFill>
                <a:round/>
                <a:headEnd/>
                <a:tailEnd/>
              </a:ln>
            </p:spPr>
            <p:txBody>
              <a:bodyPr/>
              <a:lstStyle/>
              <a:p>
                <a:endParaRPr lang="zh-CN" altLang="en-US"/>
              </a:p>
            </p:txBody>
          </p:sp>
          <p:sp>
            <p:nvSpPr>
              <p:cNvPr id="44372" name="Line 1364"/>
              <p:cNvSpPr>
                <a:spLocks noChangeShapeType="1"/>
              </p:cNvSpPr>
              <p:nvPr/>
            </p:nvSpPr>
            <p:spPr bwMode="auto">
              <a:xfrm flipV="1">
                <a:off x="4204" y="1381"/>
                <a:ext cx="1" cy="12"/>
              </a:xfrm>
              <a:prstGeom prst="line">
                <a:avLst/>
              </a:prstGeom>
              <a:noFill/>
              <a:ln w="6350">
                <a:solidFill>
                  <a:schemeClr val="bg1"/>
                </a:solidFill>
                <a:round/>
                <a:headEnd/>
                <a:tailEnd/>
              </a:ln>
            </p:spPr>
            <p:txBody>
              <a:bodyPr/>
              <a:lstStyle/>
              <a:p>
                <a:endParaRPr lang="zh-CN" altLang="en-US"/>
              </a:p>
            </p:txBody>
          </p:sp>
          <p:sp>
            <p:nvSpPr>
              <p:cNvPr id="44373" name="Line 1365"/>
              <p:cNvSpPr>
                <a:spLocks noChangeShapeType="1"/>
              </p:cNvSpPr>
              <p:nvPr/>
            </p:nvSpPr>
            <p:spPr bwMode="auto">
              <a:xfrm flipV="1">
                <a:off x="4204" y="1357"/>
                <a:ext cx="1" cy="12"/>
              </a:xfrm>
              <a:prstGeom prst="line">
                <a:avLst/>
              </a:prstGeom>
              <a:noFill/>
              <a:ln w="6350">
                <a:solidFill>
                  <a:schemeClr val="bg1"/>
                </a:solidFill>
                <a:round/>
                <a:headEnd/>
                <a:tailEnd/>
              </a:ln>
            </p:spPr>
            <p:txBody>
              <a:bodyPr/>
              <a:lstStyle/>
              <a:p>
                <a:endParaRPr lang="zh-CN" altLang="en-US"/>
              </a:p>
            </p:txBody>
          </p:sp>
          <p:sp>
            <p:nvSpPr>
              <p:cNvPr id="44374" name="Line 1366"/>
              <p:cNvSpPr>
                <a:spLocks noChangeShapeType="1"/>
              </p:cNvSpPr>
              <p:nvPr/>
            </p:nvSpPr>
            <p:spPr bwMode="auto">
              <a:xfrm flipV="1">
                <a:off x="4204" y="1333"/>
                <a:ext cx="1" cy="12"/>
              </a:xfrm>
              <a:prstGeom prst="line">
                <a:avLst/>
              </a:prstGeom>
              <a:noFill/>
              <a:ln w="6350">
                <a:solidFill>
                  <a:schemeClr val="bg1"/>
                </a:solidFill>
                <a:round/>
                <a:headEnd/>
                <a:tailEnd/>
              </a:ln>
            </p:spPr>
            <p:txBody>
              <a:bodyPr/>
              <a:lstStyle/>
              <a:p>
                <a:endParaRPr lang="zh-CN" altLang="en-US"/>
              </a:p>
            </p:txBody>
          </p:sp>
          <p:sp>
            <p:nvSpPr>
              <p:cNvPr id="44375" name="Line 1367"/>
              <p:cNvSpPr>
                <a:spLocks noChangeShapeType="1"/>
              </p:cNvSpPr>
              <p:nvPr/>
            </p:nvSpPr>
            <p:spPr bwMode="auto">
              <a:xfrm flipV="1">
                <a:off x="4204" y="1309"/>
                <a:ext cx="1" cy="12"/>
              </a:xfrm>
              <a:prstGeom prst="line">
                <a:avLst/>
              </a:prstGeom>
              <a:noFill/>
              <a:ln w="6350">
                <a:solidFill>
                  <a:schemeClr val="bg1"/>
                </a:solidFill>
                <a:round/>
                <a:headEnd/>
                <a:tailEnd/>
              </a:ln>
            </p:spPr>
            <p:txBody>
              <a:bodyPr/>
              <a:lstStyle/>
              <a:p>
                <a:endParaRPr lang="zh-CN" altLang="en-US"/>
              </a:p>
            </p:txBody>
          </p:sp>
          <p:sp>
            <p:nvSpPr>
              <p:cNvPr id="44376" name="Line 1368"/>
              <p:cNvSpPr>
                <a:spLocks noChangeShapeType="1"/>
              </p:cNvSpPr>
              <p:nvPr/>
            </p:nvSpPr>
            <p:spPr bwMode="auto">
              <a:xfrm>
                <a:off x="4207" y="1300"/>
                <a:ext cx="12" cy="1"/>
              </a:xfrm>
              <a:prstGeom prst="line">
                <a:avLst/>
              </a:prstGeom>
              <a:noFill/>
              <a:ln w="6350">
                <a:solidFill>
                  <a:schemeClr val="bg1"/>
                </a:solidFill>
                <a:round/>
                <a:headEnd/>
                <a:tailEnd/>
              </a:ln>
            </p:spPr>
            <p:txBody>
              <a:bodyPr/>
              <a:lstStyle/>
              <a:p>
                <a:endParaRPr lang="zh-CN" altLang="en-US"/>
              </a:p>
            </p:txBody>
          </p:sp>
          <p:sp>
            <p:nvSpPr>
              <p:cNvPr id="44377" name="Line 1369"/>
              <p:cNvSpPr>
                <a:spLocks noChangeShapeType="1"/>
              </p:cNvSpPr>
              <p:nvPr/>
            </p:nvSpPr>
            <p:spPr bwMode="auto">
              <a:xfrm>
                <a:off x="4231" y="1300"/>
                <a:ext cx="12" cy="1"/>
              </a:xfrm>
              <a:prstGeom prst="line">
                <a:avLst/>
              </a:prstGeom>
              <a:noFill/>
              <a:ln w="6350">
                <a:solidFill>
                  <a:schemeClr val="bg1"/>
                </a:solidFill>
                <a:round/>
                <a:headEnd/>
                <a:tailEnd/>
              </a:ln>
            </p:spPr>
            <p:txBody>
              <a:bodyPr/>
              <a:lstStyle/>
              <a:p>
                <a:endParaRPr lang="zh-CN" altLang="en-US"/>
              </a:p>
            </p:txBody>
          </p:sp>
          <p:sp>
            <p:nvSpPr>
              <p:cNvPr id="44378" name="Line 1370"/>
              <p:cNvSpPr>
                <a:spLocks noChangeShapeType="1"/>
              </p:cNvSpPr>
              <p:nvPr/>
            </p:nvSpPr>
            <p:spPr bwMode="auto">
              <a:xfrm>
                <a:off x="4255" y="1300"/>
                <a:ext cx="12" cy="1"/>
              </a:xfrm>
              <a:prstGeom prst="line">
                <a:avLst/>
              </a:prstGeom>
              <a:noFill/>
              <a:ln w="6350">
                <a:solidFill>
                  <a:schemeClr val="bg1"/>
                </a:solidFill>
                <a:round/>
                <a:headEnd/>
                <a:tailEnd/>
              </a:ln>
            </p:spPr>
            <p:txBody>
              <a:bodyPr/>
              <a:lstStyle/>
              <a:p>
                <a:endParaRPr lang="zh-CN" altLang="en-US"/>
              </a:p>
            </p:txBody>
          </p:sp>
          <p:sp>
            <p:nvSpPr>
              <p:cNvPr id="44379" name="Line 1371"/>
              <p:cNvSpPr>
                <a:spLocks noChangeShapeType="1"/>
              </p:cNvSpPr>
              <p:nvPr/>
            </p:nvSpPr>
            <p:spPr bwMode="auto">
              <a:xfrm>
                <a:off x="4278" y="1300"/>
                <a:ext cx="12" cy="1"/>
              </a:xfrm>
              <a:prstGeom prst="line">
                <a:avLst/>
              </a:prstGeom>
              <a:noFill/>
              <a:ln w="6350">
                <a:solidFill>
                  <a:schemeClr val="bg1"/>
                </a:solidFill>
                <a:round/>
                <a:headEnd/>
                <a:tailEnd/>
              </a:ln>
            </p:spPr>
            <p:txBody>
              <a:bodyPr/>
              <a:lstStyle/>
              <a:p>
                <a:endParaRPr lang="zh-CN" altLang="en-US"/>
              </a:p>
            </p:txBody>
          </p:sp>
          <p:sp>
            <p:nvSpPr>
              <p:cNvPr id="44380" name="Line 1372"/>
              <p:cNvSpPr>
                <a:spLocks noChangeShapeType="1"/>
              </p:cNvSpPr>
              <p:nvPr/>
            </p:nvSpPr>
            <p:spPr bwMode="auto">
              <a:xfrm>
                <a:off x="4302" y="1300"/>
                <a:ext cx="12" cy="1"/>
              </a:xfrm>
              <a:prstGeom prst="line">
                <a:avLst/>
              </a:prstGeom>
              <a:noFill/>
              <a:ln w="6350">
                <a:solidFill>
                  <a:schemeClr val="bg1"/>
                </a:solidFill>
                <a:round/>
                <a:headEnd/>
                <a:tailEnd/>
              </a:ln>
            </p:spPr>
            <p:txBody>
              <a:bodyPr/>
              <a:lstStyle/>
              <a:p>
                <a:endParaRPr lang="zh-CN" altLang="en-US"/>
              </a:p>
            </p:txBody>
          </p:sp>
          <p:sp>
            <p:nvSpPr>
              <p:cNvPr id="44381" name="Line 1373"/>
              <p:cNvSpPr>
                <a:spLocks noChangeShapeType="1"/>
              </p:cNvSpPr>
              <p:nvPr/>
            </p:nvSpPr>
            <p:spPr bwMode="auto">
              <a:xfrm>
                <a:off x="2742" y="3042"/>
                <a:ext cx="12" cy="1"/>
              </a:xfrm>
              <a:prstGeom prst="line">
                <a:avLst/>
              </a:prstGeom>
              <a:noFill/>
              <a:ln w="6350">
                <a:solidFill>
                  <a:schemeClr val="bg1"/>
                </a:solidFill>
                <a:round/>
                <a:headEnd/>
                <a:tailEnd/>
              </a:ln>
            </p:spPr>
            <p:txBody>
              <a:bodyPr/>
              <a:lstStyle/>
              <a:p>
                <a:endParaRPr lang="zh-CN" altLang="en-US"/>
              </a:p>
            </p:txBody>
          </p:sp>
          <p:sp>
            <p:nvSpPr>
              <p:cNvPr id="44382" name="Line 1374"/>
              <p:cNvSpPr>
                <a:spLocks noChangeShapeType="1"/>
              </p:cNvSpPr>
              <p:nvPr/>
            </p:nvSpPr>
            <p:spPr bwMode="auto">
              <a:xfrm>
                <a:off x="2766" y="3042"/>
                <a:ext cx="12" cy="1"/>
              </a:xfrm>
              <a:prstGeom prst="line">
                <a:avLst/>
              </a:prstGeom>
              <a:noFill/>
              <a:ln w="6350">
                <a:solidFill>
                  <a:schemeClr val="bg1"/>
                </a:solidFill>
                <a:round/>
                <a:headEnd/>
                <a:tailEnd/>
              </a:ln>
            </p:spPr>
            <p:txBody>
              <a:bodyPr/>
              <a:lstStyle/>
              <a:p>
                <a:endParaRPr lang="zh-CN" altLang="en-US"/>
              </a:p>
            </p:txBody>
          </p:sp>
          <p:sp>
            <p:nvSpPr>
              <p:cNvPr id="44383" name="Line 1375"/>
              <p:cNvSpPr>
                <a:spLocks noChangeShapeType="1"/>
              </p:cNvSpPr>
              <p:nvPr/>
            </p:nvSpPr>
            <p:spPr bwMode="auto">
              <a:xfrm>
                <a:off x="2790" y="3042"/>
                <a:ext cx="12" cy="1"/>
              </a:xfrm>
              <a:prstGeom prst="line">
                <a:avLst/>
              </a:prstGeom>
              <a:noFill/>
              <a:ln w="6350">
                <a:solidFill>
                  <a:schemeClr val="bg1"/>
                </a:solidFill>
                <a:round/>
                <a:headEnd/>
                <a:tailEnd/>
              </a:ln>
            </p:spPr>
            <p:txBody>
              <a:bodyPr/>
              <a:lstStyle/>
              <a:p>
                <a:endParaRPr lang="zh-CN" altLang="en-US"/>
              </a:p>
            </p:txBody>
          </p:sp>
          <p:sp>
            <p:nvSpPr>
              <p:cNvPr id="44384" name="Line 1376"/>
              <p:cNvSpPr>
                <a:spLocks noChangeShapeType="1"/>
              </p:cNvSpPr>
              <p:nvPr/>
            </p:nvSpPr>
            <p:spPr bwMode="auto">
              <a:xfrm>
                <a:off x="2814" y="3042"/>
                <a:ext cx="12" cy="1"/>
              </a:xfrm>
              <a:prstGeom prst="line">
                <a:avLst/>
              </a:prstGeom>
              <a:noFill/>
              <a:ln w="6350">
                <a:solidFill>
                  <a:schemeClr val="bg1"/>
                </a:solidFill>
                <a:round/>
                <a:headEnd/>
                <a:tailEnd/>
              </a:ln>
            </p:spPr>
            <p:txBody>
              <a:bodyPr/>
              <a:lstStyle/>
              <a:p>
                <a:endParaRPr lang="zh-CN" altLang="en-US"/>
              </a:p>
            </p:txBody>
          </p:sp>
          <p:sp>
            <p:nvSpPr>
              <p:cNvPr id="44385" name="Line 1377"/>
              <p:cNvSpPr>
                <a:spLocks noChangeShapeType="1"/>
              </p:cNvSpPr>
              <p:nvPr/>
            </p:nvSpPr>
            <p:spPr bwMode="auto">
              <a:xfrm>
                <a:off x="2838" y="3042"/>
                <a:ext cx="12" cy="1"/>
              </a:xfrm>
              <a:prstGeom prst="line">
                <a:avLst/>
              </a:prstGeom>
              <a:noFill/>
              <a:ln w="6350">
                <a:solidFill>
                  <a:schemeClr val="bg1"/>
                </a:solidFill>
                <a:round/>
                <a:headEnd/>
                <a:tailEnd/>
              </a:ln>
            </p:spPr>
            <p:txBody>
              <a:bodyPr/>
              <a:lstStyle/>
              <a:p>
                <a:endParaRPr lang="zh-CN" altLang="en-US"/>
              </a:p>
            </p:txBody>
          </p:sp>
          <p:sp>
            <p:nvSpPr>
              <p:cNvPr id="44386" name="Line 1378"/>
              <p:cNvSpPr>
                <a:spLocks noChangeShapeType="1"/>
              </p:cNvSpPr>
              <p:nvPr/>
            </p:nvSpPr>
            <p:spPr bwMode="auto">
              <a:xfrm>
                <a:off x="2862" y="3042"/>
                <a:ext cx="12" cy="1"/>
              </a:xfrm>
              <a:prstGeom prst="line">
                <a:avLst/>
              </a:prstGeom>
              <a:noFill/>
              <a:ln w="6350">
                <a:solidFill>
                  <a:schemeClr val="bg1"/>
                </a:solidFill>
                <a:round/>
                <a:headEnd/>
                <a:tailEnd/>
              </a:ln>
            </p:spPr>
            <p:txBody>
              <a:bodyPr/>
              <a:lstStyle/>
              <a:p>
                <a:endParaRPr lang="zh-CN" altLang="en-US"/>
              </a:p>
            </p:txBody>
          </p:sp>
          <p:sp>
            <p:nvSpPr>
              <p:cNvPr id="44387" name="Line 1379"/>
              <p:cNvSpPr>
                <a:spLocks noChangeShapeType="1"/>
              </p:cNvSpPr>
              <p:nvPr/>
            </p:nvSpPr>
            <p:spPr bwMode="auto">
              <a:xfrm>
                <a:off x="2886" y="3042"/>
                <a:ext cx="12" cy="1"/>
              </a:xfrm>
              <a:prstGeom prst="line">
                <a:avLst/>
              </a:prstGeom>
              <a:noFill/>
              <a:ln w="6350">
                <a:solidFill>
                  <a:schemeClr val="bg1"/>
                </a:solidFill>
                <a:round/>
                <a:headEnd/>
                <a:tailEnd/>
              </a:ln>
            </p:spPr>
            <p:txBody>
              <a:bodyPr/>
              <a:lstStyle/>
              <a:p>
                <a:endParaRPr lang="zh-CN" altLang="en-US"/>
              </a:p>
            </p:txBody>
          </p:sp>
          <p:sp>
            <p:nvSpPr>
              <p:cNvPr id="44388" name="Line 1380"/>
              <p:cNvSpPr>
                <a:spLocks noChangeShapeType="1"/>
              </p:cNvSpPr>
              <p:nvPr/>
            </p:nvSpPr>
            <p:spPr bwMode="auto">
              <a:xfrm>
                <a:off x="2910" y="3042"/>
                <a:ext cx="12" cy="1"/>
              </a:xfrm>
              <a:prstGeom prst="line">
                <a:avLst/>
              </a:prstGeom>
              <a:noFill/>
              <a:ln w="6350">
                <a:solidFill>
                  <a:schemeClr val="bg1"/>
                </a:solidFill>
                <a:round/>
                <a:headEnd/>
                <a:tailEnd/>
              </a:ln>
            </p:spPr>
            <p:txBody>
              <a:bodyPr/>
              <a:lstStyle/>
              <a:p>
                <a:endParaRPr lang="zh-CN" altLang="en-US"/>
              </a:p>
            </p:txBody>
          </p:sp>
          <p:sp>
            <p:nvSpPr>
              <p:cNvPr id="44389" name="Line 1381"/>
              <p:cNvSpPr>
                <a:spLocks noChangeShapeType="1"/>
              </p:cNvSpPr>
              <p:nvPr/>
            </p:nvSpPr>
            <p:spPr bwMode="auto">
              <a:xfrm>
                <a:off x="2934" y="3042"/>
                <a:ext cx="12" cy="1"/>
              </a:xfrm>
              <a:prstGeom prst="line">
                <a:avLst/>
              </a:prstGeom>
              <a:noFill/>
              <a:ln w="6350">
                <a:solidFill>
                  <a:schemeClr val="bg1"/>
                </a:solidFill>
                <a:round/>
                <a:headEnd/>
                <a:tailEnd/>
              </a:ln>
            </p:spPr>
            <p:txBody>
              <a:bodyPr/>
              <a:lstStyle/>
              <a:p>
                <a:endParaRPr lang="zh-CN" altLang="en-US"/>
              </a:p>
            </p:txBody>
          </p:sp>
          <p:sp>
            <p:nvSpPr>
              <p:cNvPr id="44390" name="Line 1382"/>
              <p:cNvSpPr>
                <a:spLocks noChangeShapeType="1"/>
              </p:cNvSpPr>
              <p:nvPr/>
            </p:nvSpPr>
            <p:spPr bwMode="auto">
              <a:xfrm>
                <a:off x="2958" y="3042"/>
                <a:ext cx="12" cy="1"/>
              </a:xfrm>
              <a:prstGeom prst="line">
                <a:avLst/>
              </a:prstGeom>
              <a:noFill/>
              <a:ln w="6350">
                <a:solidFill>
                  <a:schemeClr val="bg1"/>
                </a:solidFill>
                <a:round/>
                <a:headEnd/>
                <a:tailEnd/>
              </a:ln>
            </p:spPr>
            <p:txBody>
              <a:bodyPr/>
              <a:lstStyle/>
              <a:p>
                <a:endParaRPr lang="zh-CN" altLang="en-US"/>
              </a:p>
            </p:txBody>
          </p:sp>
          <p:sp>
            <p:nvSpPr>
              <p:cNvPr id="44391" name="Line 1383"/>
              <p:cNvSpPr>
                <a:spLocks noChangeShapeType="1"/>
              </p:cNvSpPr>
              <p:nvPr/>
            </p:nvSpPr>
            <p:spPr bwMode="auto">
              <a:xfrm>
                <a:off x="2982" y="3042"/>
                <a:ext cx="12" cy="1"/>
              </a:xfrm>
              <a:prstGeom prst="line">
                <a:avLst/>
              </a:prstGeom>
              <a:noFill/>
              <a:ln w="6350">
                <a:solidFill>
                  <a:schemeClr val="bg1"/>
                </a:solidFill>
                <a:round/>
                <a:headEnd/>
                <a:tailEnd/>
              </a:ln>
            </p:spPr>
            <p:txBody>
              <a:bodyPr/>
              <a:lstStyle/>
              <a:p>
                <a:endParaRPr lang="zh-CN" altLang="en-US"/>
              </a:p>
            </p:txBody>
          </p:sp>
          <p:sp>
            <p:nvSpPr>
              <p:cNvPr id="44392" name="Line 1384"/>
              <p:cNvSpPr>
                <a:spLocks noChangeShapeType="1"/>
              </p:cNvSpPr>
              <p:nvPr/>
            </p:nvSpPr>
            <p:spPr bwMode="auto">
              <a:xfrm>
                <a:off x="3006" y="3042"/>
                <a:ext cx="12" cy="1"/>
              </a:xfrm>
              <a:prstGeom prst="line">
                <a:avLst/>
              </a:prstGeom>
              <a:noFill/>
              <a:ln w="6350">
                <a:solidFill>
                  <a:schemeClr val="bg1"/>
                </a:solidFill>
                <a:round/>
                <a:headEnd/>
                <a:tailEnd/>
              </a:ln>
            </p:spPr>
            <p:txBody>
              <a:bodyPr/>
              <a:lstStyle/>
              <a:p>
                <a:endParaRPr lang="zh-CN" altLang="en-US"/>
              </a:p>
            </p:txBody>
          </p:sp>
          <p:sp>
            <p:nvSpPr>
              <p:cNvPr id="44393" name="Line 1385"/>
              <p:cNvSpPr>
                <a:spLocks noChangeShapeType="1"/>
              </p:cNvSpPr>
              <p:nvPr/>
            </p:nvSpPr>
            <p:spPr bwMode="auto">
              <a:xfrm>
                <a:off x="3030" y="3042"/>
                <a:ext cx="12" cy="1"/>
              </a:xfrm>
              <a:prstGeom prst="line">
                <a:avLst/>
              </a:prstGeom>
              <a:noFill/>
              <a:ln w="6350">
                <a:solidFill>
                  <a:schemeClr val="bg1"/>
                </a:solidFill>
                <a:round/>
                <a:headEnd/>
                <a:tailEnd/>
              </a:ln>
            </p:spPr>
            <p:txBody>
              <a:bodyPr/>
              <a:lstStyle/>
              <a:p>
                <a:endParaRPr lang="zh-CN" altLang="en-US"/>
              </a:p>
            </p:txBody>
          </p:sp>
          <p:sp>
            <p:nvSpPr>
              <p:cNvPr id="44394" name="Line 1386"/>
              <p:cNvSpPr>
                <a:spLocks noChangeShapeType="1"/>
              </p:cNvSpPr>
              <p:nvPr/>
            </p:nvSpPr>
            <p:spPr bwMode="auto">
              <a:xfrm>
                <a:off x="3054" y="3042"/>
                <a:ext cx="12" cy="1"/>
              </a:xfrm>
              <a:prstGeom prst="line">
                <a:avLst/>
              </a:prstGeom>
              <a:noFill/>
              <a:ln w="6350">
                <a:solidFill>
                  <a:schemeClr val="bg1"/>
                </a:solidFill>
                <a:round/>
                <a:headEnd/>
                <a:tailEnd/>
              </a:ln>
            </p:spPr>
            <p:txBody>
              <a:bodyPr/>
              <a:lstStyle/>
              <a:p>
                <a:endParaRPr lang="zh-CN" altLang="en-US"/>
              </a:p>
            </p:txBody>
          </p:sp>
          <p:sp>
            <p:nvSpPr>
              <p:cNvPr id="44395" name="Line 1387"/>
              <p:cNvSpPr>
                <a:spLocks noChangeShapeType="1"/>
              </p:cNvSpPr>
              <p:nvPr/>
            </p:nvSpPr>
            <p:spPr bwMode="auto">
              <a:xfrm>
                <a:off x="3078" y="3042"/>
                <a:ext cx="12" cy="1"/>
              </a:xfrm>
              <a:prstGeom prst="line">
                <a:avLst/>
              </a:prstGeom>
              <a:noFill/>
              <a:ln w="6350">
                <a:solidFill>
                  <a:schemeClr val="bg1"/>
                </a:solidFill>
                <a:round/>
                <a:headEnd/>
                <a:tailEnd/>
              </a:ln>
            </p:spPr>
            <p:txBody>
              <a:bodyPr/>
              <a:lstStyle/>
              <a:p>
                <a:endParaRPr lang="zh-CN" altLang="en-US"/>
              </a:p>
            </p:txBody>
          </p:sp>
          <p:sp>
            <p:nvSpPr>
              <p:cNvPr id="44396" name="Line 1388"/>
              <p:cNvSpPr>
                <a:spLocks noChangeShapeType="1"/>
              </p:cNvSpPr>
              <p:nvPr/>
            </p:nvSpPr>
            <p:spPr bwMode="auto">
              <a:xfrm>
                <a:off x="3102" y="3042"/>
                <a:ext cx="12" cy="1"/>
              </a:xfrm>
              <a:prstGeom prst="line">
                <a:avLst/>
              </a:prstGeom>
              <a:noFill/>
              <a:ln w="6350">
                <a:solidFill>
                  <a:schemeClr val="bg1"/>
                </a:solidFill>
                <a:round/>
                <a:headEnd/>
                <a:tailEnd/>
              </a:ln>
            </p:spPr>
            <p:txBody>
              <a:bodyPr/>
              <a:lstStyle/>
              <a:p>
                <a:endParaRPr lang="zh-CN" altLang="en-US"/>
              </a:p>
            </p:txBody>
          </p:sp>
          <p:sp>
            <p:nvSpPr>
              <p:cNvPr id="44397" name="Line 1389"/>
              <p:cNvSpPr>
                <a:spLocks noChangeShapeType="1"/>
              </p:cNvSpPr>
              <p:nvPr/>
            </p:nvSpPr>
            <p:spPr bwMode="auto">
              <a:xfrm>
                <a:off x="3126" y="3042"/>
                <a:ext cx="12" cy="1"/>
              </a:xfrm>
              <a:prstGeom prst="line">
                <a:avLst/>
              </a:prstGeom>
              <a:noFill/>
              <a:ln w="6350">
                <a:solidFill>
                  <a:schemeClr val="bg1"/>
                </a:solidFill>
                <a:round/>
                <a:headEnd/>
                <a:tailEnd/>
              </a:ln>
            </p:spPr>
            <p:txBody>
              <a:bodyPr/>
              <a:lstStyle/>
              <a:p>
                <a:endParaRPr lang="zh-CN" altLang="en-US"/>
              </a:p>
            </p:txBody>
          </p:sp>
          <p:sp>
            <p:nvSpPr>
              <p:cNvPr id="44398" name="Line 1390"/>
              <p:cNvSpPr>
                <a:spLocks noChangeShapeType="1"/>
              </p:cNvSpPr>
              <p:nvPr/>
            </p:nvSpPr>
            <p:spPr bwMode="auto">
              <a:xfrm>
                <a:off x="3150" y="3042"/>
                <a:ext cx="12" cy="1"/>
              </a:xfrm>
              <a:prstGeom prst="line">
                <a:avLst/>
              </a:prstGeom>
              <a:noFill/>
              <a:ln w="6350">
                <a:solidFill>
                  <a:schemeClr val="bg1"/>
                </a:solidFill>
                <a:round/>
                <a:headEnd/>
                <a:tailEnd/>
              </a:ln>
            </p:spPr>
            <p:txBody>
              <a:bodyPr/>
              <a:lstStyle/>
              <a:p>
                <a:endParaRPr lang="zh-CN" altLang="en-US"/>
              </a:p>
            </p:txBody>
          </p:sp>
          <p:sp>
            <p:nvSpPr>
              <p:cNvPr id="44399" name="Line 1391"/>
              <p:cNvSpPr>
                <a:spLocks noChangeShapeType="1"/>
              </p:cNvSpPr>
              <p:nvPr/>
            </p:nvSpPr>
            <p:spPr bwMode="auto">
              <a:xfrm>
                <a:off x="3174" y="3042"/>
                <a:ext cx="12" cy="1"/>
              </a:xfrm>
              <a:prstGeom prst="line">
                <a:avLst/>
              </a:prstGeom>
              <a:noFill/>
              <a:ln w="6350">
                <a:solidFill>
                  <a:schemeClr val="bg1"/>
                </a:solidFill>
                <a:round/>
                <a:headEnd/>
                <a:tailEnd/>
              </a:ln>
            </p:spPr>
            <p:txBody>
              <a:bodyPr/>
              <a:lstStyle/>
              <a:p>
                <a:endParaRPr lang="zh-CN" altLang="en-US"/>
              </a:p>
            </p:txBody>
          </p:sp>
          <p:sp>
            <p:nvSpPr>
              <p:cNvPr id="44400" name="Line 1392"/>
              <p:cNvSpPr>
                <a:spLocks noChangeShapeType="1"/>
              </p:cNvSpPr>
              <p:nvPr/>
            </p:nvSpPr>
            <p:spPr bwMode="auto">
              <a:xfrm>
                <a:off x="3198" y="3042"/>
                <a:ext cx="12" cy="1"/>
              </a:xfrm>
              <a:prstGeom prst="line">
                <a:avLst/>
              </a:prstGeom>
              <a:noFill/>
              <a:ln w="6350">
                <a:solidFill>
                  <a:schemeClr val="bg1"/>
                </a:solidFill>
                <a:round/>
                <a:headEnd/>
                <a:tailEnd/>
              </a:ln>
            </p:spPr>
            <p:txBody>
              <a:bodyPr/>
              <a:lstStyle/>
              <a:p>
                <a:endParaRPr lang="zh-CN" altLang="en-US"/>
              </a:p>
            </p:txBody>
          </p:sp>
          <p:sp>
            <p:nvSpPr>
              <p:cNvPr id="44401" name="Line 1393"/>
              <p:cNvSpPr>
                <a:spLocks noChangeShapeType="1"/>
              </p:cNvSpPr>
              <p:nvPr/>
            </p:nvSpPr>
            <p:spPr bwMode="auto">
              <a:xfrm>
                <a:off x="3222" y="3042"/>
                <a:ext cx="12" cy="1"/>
              </a:xfrm>
              <a:prstGeom prst="line">
                <a:avLst/>
              </a:prstGeom>
              <a:noFill/>
              <a:ln w="6350">
                <a:solidFill>
                  <a:schemeClr val="bg1"/>
                </a:solidFill>
                <a:round/>
                <a:headEnd/>
                <a:tailEnd/>
              </a:ln>
            </p:spPr>
            <p:txBody>
              <a:bodyPr/>
              <a:lstStyle/>
              <a:p>
                <a:endParaRPr lang="zh-CN" altLang="en-US"/>
              </a:p>
            </p:txBody>
          </p:sp>
          <p:sp>
            <p:nvSpPr>
              <p:cNvPr id="44402" name="Line 1394"/>
              <p:cNvSpPr>
                <a:spLocks noChangeShapeType="1"/>
              </p:cNvSpPr>
              <p:nvPr/>
            </p:nvSpPr>
            <p:spPr bwMode="auto">
              <a:xfrm>
                <a:off x="3246" y="3042"/>
                <a:ext cx="12" cy="1"/>
              </a:xfrm>
              <a:prstGeom prst="line">
                <a:avLst/>
              </a:prstGeom>
              <a:noFill/>
              <a:ln w="6350">
                <a:solidFill>
                  <a:schemeClr val="bg1"/>
                </a:solidFill>
                <a:round/>
                <a:headEnd/>
                <a:tailEnd/>
              </a:ln>
            </p:spPr>
            <p:txBody>
              <a:bodyPr/>
              <a:lstStyle/>
              <a:p>
                <a:endParaRPr lang="zh-CN" altLang="en-US"/>
              </a:p>
            </p:txBody>
          </p:sp>
          <p:sp>
            <p:nvSpPr>
              <p:cNvPr id="44403" name="Line 1395"/>
              <p:cNvSpPr>
                <a:spLocks noChangeShapeType="1"/>
              </p:cNvSpPr>
              <p:nvPr/>
            </p:nvSpPr>
            <p:spPr bwMode="auto">
              <a:xfrm>
                <a:off x="3270" y="3042"/>
                <a:ext cx="12" cy="1"/>
              </a:xfrm>
              <a:prstGeom prst="line">
                <a:avLst/>
              </a:prstGeom>
              <a:noFill/>
              <a:ln w="6350">
                <a:solidFill>
                  <a:schemeClr val="bg1"/>
                </a:solidFill>
                <a:round/>
                <a:headEnd/>
                <a:tailEnd/>
              </a:ln>
            </p:spPr>
            <p:txBody>
              <a:bodyPr/>
              <a:lstStyle/>
              <a:p>
                <a:endParaRPr lang="zh-CN" altLang="en-US"/>
              </a:p>
            </p:txBody>
          </p:sp>
          <p:sp>
            <p:nvSpPr>
              <p:cNvPr id="44404" name="Line 1396"/>
              <p:cNvSpPr>
                <a:spLocks noChangeShapeType="1"/>
              </p:cNvSpPr>
              <p:nvPr/>
            </p:nvSpPr>
            <p:spPr bwMode="auto">
              <a:xfrm>
                <a:off x="3294" y="3042"/>
                <a:ext cx="12" cy="1"/>
              </a:xfrm>
              <a:prstGeom prst="line">
                <a:avLst/>
              </a:prstGeom>
              <a:noFill/>
              <a:ln w="6350">
                <a:solidFill>
                  <a:schemeClr val="bg1"/>
                </a:solidFill>
                <a:round/>
                <a:headEnd/>
                <a:tailEnd/>
              </a:ln>
            </p:spPr>
            <p:txBody>
              <a:bodyPr/>
              <a:lstStyle/>
              <a:p>
                <a:endParaRPr lang="zh-CN" altLang="en-US"/>
              </a:p>
            </p:txBody>
          </p:sp>
          <p:sp>
            <p:nvSpPr>
              <p:cNvPr id="44405" name="Line 1397"/>
              <p:cNvSpPr>
                <a:spLocks noChangeShapeType="1"/>
              </p:cNvSpPr>
              <p:nvPr/>
            </p:nvSpPr>
            <p:spPr bwMode="auto">
              <a:xfrm>
                <a:off x="3318" y="3042"/>
                <a:ext cx="12" cy="1"/>
              </a:xfrm>
              <a:prstGeom prst="line">
                <a:avLst/>
              </a:prstGeom>
              <a:noFill/>
              <a:ln w="6350">
                <a:solidFill>
                  <a:schemeClr val="bg1"/>
                </a:solidFill>
                <a:round/>
                <a:headEnd/>
                <a:tailEnd/>
              </a:ln>
            </p:spPr>
            <p:txBody>
              <a:bodyPr/>
              <a:lstStyle/>
              <a:p>
                <a:endParaRPr lang="zh-CN" altLang="en-US"/>
              </a:p>
            </p:txBody>
          </p:sp>
          <p:sp>
            <p:nvSpPr>
              <p:cNvPr id="44406" name="Line 1398"/>
              <p:cNvSpPr>
                <a:spLocks noChangeShapeType="1"/>
              </p:cNvSpPr>
              <p:nvPr/>
            </p:nvSpPr>
            <p:spPr bwMode="auto">
              <a:xfrm>
                <a:off x="3342" y="3042"/>
                <a:ext cx="12" cy="1"/>
              </a:xfrm>
              <a:prstGeom prst="line">
                <a:avLst/>
              </a:prstGeom>
              <a:noFill/>
              <a:ln w="6350">
                <a:solidFill>
                  <a:schemeClr val="bg1"/>
                </a:solidFill>
                <a:round/>
                <a:headEnd/>
                <a:tailEnd/>
              </a:ln>
            </p:spPr>
            <p:txBody>
              <a:bodyPr/>
              <a:lstStyle/>
              <a:p>
                <a:endParaRPr lang="zh-CN" altLang="en-US"/>
              </a:p>
            </p:txBody>
          </p:sp>
          <p:sp>
            <p:nvSpPr>
              <p:cNvPr id="44407" name="Line 1399"/>
              <p:cNvSpPr>
                <a:spLocks noChangeShapeType="1"/>
              </p:cNvSpPr>
              <p:nvPr/>
            </p:nvSpPr>
            <p:spPr bwMode="auto">
              <a:xfrm>
                <a:off x="3366" y="3042"/>
                <a:ext cx="12" cy="1"/>
              </a:xfrm>
              <a:prstGeom prst="line">
                <a:avLst/>
              </a:prstGeom>
              <a:noFill/>
              <a:ln w="6350">
                <a:solidFill>
                  <a:schemeClr val="bg1"/>
                </a:solidFill>
                <a:round/>
                <a:headEnd/>
                <a:tailEnd/>
              </a:ln>
            </p:spPr>
            <p:txBody>
              <a:bodyPr/>
              <a:lstStyle/>
              <a:p>
                <a:endParaRPr lang="zh-CN" altLang="en-US"/>
              </a:p>
            </p:txBody>
          </p:sp>
          <p:sp>
            <p:nvSpPr>
              <p:cNvPr id="44408" name="Line 1400"/>
              <p:cNvSpPr>
                <a:spLocks noChangeShapeType="1"/>
              </p:cNvSpPr>
              <p:nvPr/>
            </p:nvSpPr>
            <p:spPr bwMode="auto">
              <a:xfrm>
                <a:off x="3390" y="3042"/>
                <a:ext cx="12" cy="1"/>
              </a:xfrm>
              <a:prstGeom prst="line">
                <a:avLst/>
              </a:prstGeom>
              <a:noFill/>
              <a:ln w="6350">
                <a:solidFill>
                  <a:schemeClr val="bg1"/>
                </a:solidFill>
                <a:round/>
                <a:headEnd/>
                <a:tailEnd/>
              </a:ln>
            </p:spPr>
            <p:txBody>
              <a:bodyPr/>
              <a:lstStyle/>
              <a:p>
                <a:endParaRPr lang="zh-CN" altLang="en-US"/>
              </a:p>
            </p:txBody>
          </p:sp>
          <p:sp>
            <p:nvSpPr>
              <p:cNvPr id="44409" name="Line 1401"/>
              <p:cNvSpPr>
                <a:spLocks noChangeShapeType="1"/>
              </p:cNvSpPr>
              <p:nvPr/>
            </p:nvSpPr>
            <p:spPr bwMode="auto">
              <a:xfrm>
                <a:off x="3414" y="3042"/>
                <a:ext cx="12" cy="1"/>
              </a:xfrm>
              <a:prstGeom prst="line">
                <a:avLst/>
              </a:prstGeom>
              <a:noFill/>
              <a:ln w="6350">
                <a:solidFill>
                  <a:schemeClr val="bg1"/>
                </a:solidFill>
                <a:round/>
                <a:headEnd/>
                <a:tailEnd/>
              </a:ln>
            </p:spPr>
            <p:txBody>
              <a:bodyPr/>
              <a:lstStyle/>
              <a:p>
                <a:endParaRPr lang="zh-CN" altLang="en-US"/>
              </a:p>
            </p:txBody>
          </p:sp>
          <p:sp>
            <p:nvSpPr>
              <p:cNvPr id="44410" name="Line 1402"/>
              <p:cNvSpPr>
                <a:spLocks noChangeShapeType="1"/>
              </p:cNvSpPr>
              <p:nvPr/>
            </p:nvSpPr>
            <p:spPr bwMode="auto">
              <a:xfrm>
                <a:off x="3438" y="3042"/>
                <a:ext cx="12" cy="1"/>
              </a:xfrm>
              <a:prstGeom prst="line">
                <a:avLst/>
              </a:prstGeom>
              <a:noFill/>
              <a:ln w="6350">
                <a:solidFill>
                  <a:schemeClr val="bg1"/>
                </a:solidFill>
                <a:round/>
                <a:headEnd/>
                <a:tailEnd/>
              </a:ln>
            </p:spPr>
            <p:txBody>
              <a:bodyPr/>
              <a:lstStyle/>
              <a:p>
                <a:endParaRPr lang="zh-CN" altLang="en-US"/>
              </a:p>
            </p:txBody>
          </p:sp>
          <p:sp>
            <p:nvSpPr>
              <p:cNvPr id="44411" name="Line 1403"/>
              <p:cNvSpPr>
                <a:spLocks noChangeShapeType="1"/>
              </p:cNvSpPr>
              <p:nvPr/>
            </p:nvSpPr>
            <p:spPr bwMode="auto">
              <a:xfrm>
                <a:off x="3462" y="3042"/>
                <a:ext cx="12" cy="1"/>
              </a:xfrm>
              <a:prstGeom prst="line">
                <a:avLst/>
              </a:prstGeom>
              <a:noFill/>
              <a:ln w="6350">
                <a:solidFill>
                  <a:schemeClr val="bg1"/>
                </a:solidFill>
                <a:round/>
                <a:headEnd/>
                <a:tailEnd/>
              </a:ln>
            </p:spPr>
            <p:txBody>
              <a:bodyPr/>
              <a:lstStyle/>
              <a:p>
                <a:endParaRPr lang="zh-CN" altLang="en-US"/>
              </a:p>
            </p:txBody>
          </p:sp>
          <p:sp>
            <p:nvSpPr>
              <p:cNvPr id="44412" name="Line 1404"/>
              <p:cNvSpPr>
                <a:spLocks noChangeShapeType="1"/>
              </p:cNvSpPr>
              <p:nvPr/>
            </p:nvSpPr>
            <p:spPr bwMode="auto">
              <a:xfrm>
                <a:off x="3486" y="3042"/>
                <a:ext cx="12" cy="1"/>
              </a:xfrm>
              <a:prstGeom prst="line">
                <a:avLst/>
              </a:prstGeom>
              <a:noFill/>
              <a:ln w="6350">
                <a:solidFill>
                  <a:schemeClr val="bg1"/>
                </a:solidFill>
                <a:round/>
                <a:headEnd/>
                <a:tailEnd/>
              </a:ln>
            </p:spPr>
            <p:txBody>
              <a:bodyPr/>
              <a:lstStyle/>
              <a:p>
                <a:endParaRPr lang="zh-CN" altLang="en-US"/>
              </a:p>
            </p:txBody>
          </p:sp>
          <p:sp>
            <p:nvSpPr>
              <p:cNvPr id="44413" name="Line 1405"/>
              <p:cNvSpPr>
                <a:spLocks noChangeShapeType="1"/>
              </p:cNvSpPr>
              <p:nvPr/>
            </p:nvSpPr>
            <p:spPr bwMode="auto">
              <a:xfrm>
                <a:off x="3510" y="3042"/>
                <a:ext cx="12" cy="1"/>
              </a:xfrm>
              <a:prstGeom prst="line">
                <a:avLst/>
              </a:prstGeom>
              <a:noFill/>
              <a:ln w="6350">
                <a:solidFill>
                  <a:schemeClr val="bg1"/>
                </a:solidFill>
                <a:round/>
                <a:headEnd/>
                <a:tailEnd/>
              </a:ln>
            </p:spPr>
            <p:txBody>
              <a:bodyPr/>
              <a:lstStyle/>
              <a:p>
                <a:endParaRPr lang="zh-CN" altLang="en-US"/>
              </a:p>
            </p:txBody>
          </p:sp>
          <p:sp>
            <p:nvSpPr>
              <p:cNvPr id="44414" name="Line 1406"/>
              <p:cNvSpPr>
                <a:spLocks noChangeShapeType="1"/>
              </p:cNvSpPr>
              <p:nvPr/>
            </p:nvSpPr>
            <p:spPr bwMode="auto">
              <a:xfrm>
                <a:off x="3534" y="3042"/>
                <a:ext cx="12" cy="1"/>
              </a:xfrm>
              <a:prstGeom prst="line">
                <a:avLst/>
              </a:prstGeom>
              <a:noFill/>
              <a:ln w="6350">
                <a:solidFill>
                  <a:schemeClr val="bg1"/>
                </a:solidFill>
                <a:round/>
                <a:headEnd/>
                <a:tailEnd/>
              </a:ln>
            </p:spPr>
            <p:txBody>
              <a:bodyPr/>
              <a:lstStyle/>
              <a:p>
                <a:endParaRPr lang="zh-CN" altLang="en-US"/>
              </a:p>
            </p:txBody>
          </p:sp>
          <p:sp>
            <p:nvSpPr>
              <p:cNvPr id="44415" name="Line 1407"/>
              <p:cNvSpPr>
                <a:spLocks noChangeShapeType="1"/>
              </p:cNvSpPr>
              <p:nvPr/>
            </p:nvSpPr>
            <p:spPr bwMode="auto">
              <a:xfrm>
                <a:off x="3558" y="3042"/>
                <a:ext cx="12" cy="1"/>
              </a:xfrm>
              <a:prstGeom prst="line">
                <a:avLst/>
              </a:prstGeom>
              <a:noFill/>
              <a:ln w="6350">
                <a:solidFill>
                  <a:schemeClr val="bg1"/>
                </a:solidFill>
                <a:round/>
                <a:headEnd/>
                <a:tailEnd/>
              </a:ln>
            </p:spPr>
            <p:txBody>
              <a:bodyPr/>
              <a:lstStyle/>
              <a:p>
                <a:endParaRPr lang="zh-CN" altLang="en-US"/>
              </a:p>
            </p:txBody>
          </p:sp>
          <p:sp>
            <p:nvSpPr>
              <p:cNvPr id="44416" name="Line 1408"/>
              <p:cNvSpPr>
                <a:spLocks noChangeShapeType="1"/>
              </p:cNvSpPr>
              <p:nvPr/>
            </p:nvSpPr>
            <p:spPr bwMode="auto">
              <a:xfrm>
                <a:off x="3582" y="3042"/>
                <a:ext cx="12" cy="1"/>
              </a:xfrm>
              <a:prstGeom prst="line">
                <a:avLst/>
              </a:prstGeom>
              <a:noFill/>
              <a:ln w="6350">
                <a:solidFill>
                  <a:schemeClr val="bg1"/>
                </a:solidFill>
                <a:round/>
                <a:headEnd/>
                <a:tailEnd/>
              </a:ln>
            </p:spPr>
            <p:txBody>
              <a:bodyPr/>
              <a:lstStyle/>
              <a:p>
                <a:endParaRPr lang="zh-CN" altLang="en-US"/>
              </a:p>
            </p:txBody>
          </p:sp>
          <p:sp>
            <p:nvSpPr>
              <p:cNvPr id="44417" name="Line 1409"/>
              <p:cNvSpPr>
                <a:spLocks noChangeShapeType="1"/>
              </p:cNvSpPr>
              <p:nvPr/>
            </p:nvSpPr>
            <p:spPr bwMode="auto">
              <a:xfrm>
                <a:off x="3605" y="3042"/>
                <a:ext cx="12" cy="1"/>
              </a:xfrm>
              <a:prstGeom prst="line">
                <a:avLst/>
              </a:prstGeom>
              <a:noFill/>
              <a:ln w="6350">
                <a:solidFill>
                  <a:schemeClr val="bg1"/>
                </a:solidFill>
                <a:round/>
                <a:headEnd/>
                <a:tailEnd/>
              </a:ln>
            </p:spPr>
            <p:txBody>
              <a:bodyPr/>
              <a:lstStyle/>
              <a:p>
                <a:endParaRPr lang="zh-CN" altLang="en-US"/>
              </a:p>
            </p:txBody>
          </p:sp>
          <p:sp>
            <p:nvSpPr>
              <p:cNvPr id="44418" name="Line 1410"/>
              <p:cNvSpPr>
                <a:spLocks noChangeShapeType="1"/>
              </p:cNvSpPr>
              <p:nvPr/>
            </p:nvSpPr>
            <p:spPr bwMode="auto">
              <a:xfrm>
                <a:off x="3629" y="3042"/>
                <a:ext cx="12" cy="1"/>
              </a:xfrm>
              <a:prstGeom prst="line">
                <a:avLst/>
              </a:prstGeom>
              <a:noFill/>
              <a:ln w="6350">
                <a:solidFill>
                  <a:schemeClr val="bg1"/>
                </a:solidFill>
                <a:round/>
                <a:headEnd/>
                <a:tailEnd/>
              </a:ln>
            </p:spPr>
            <p:txBody>
              <a:bodyPr/>
              <a:lstStyle/>
              <a:p>
                <a:endParaRPr lang="zh-CN" altLang="en-US"/>
              </a:p>
            </p:txBody>
          </p:sp>
          <p:sp>
            <p:nvSpPr>
              <p:cNvPr id="44419" name="Line 1411"/>
              <p:cNvSpPr>
                <a:spLocks noChangeShapeType="1"/>
              </p:cNvSpPr>
              <p:nvPr/>
            </p:nvSpPr>
            <p:spPr bwMode="auto">
              <a:xfrm>
                <a:off x="3653" y="3042"/>
                <a:ext cx="12" cy="1"/>
              </a:xfrm>
              <a:prstGeom prst="line">
                <a:avLst/>
              </a:prstGeom>
              <a:noFill/>
              <a:ln w="6350">
                <a:solidFill>
                  <a:schemeClr val="bg1"/>
                </a:solidFill>
                <a:round/>
                <a:headEnd/>
                <a:tailEnd/>
              </a:ln>
            </p:spPr>
            <p:txBody>
              <a:bodyPr/>
              <a:lstStyle/>
              <a:p>
                <a:endParaRPr lang="zh-CN" altLang="en-US"/>
              </a:p>
            </p:txBody>
          </p:sp>
          <p:sp>
            <p:nvSpPr>
              <p:cNvPr id="44420" name="Line 1412"/>
              <p:cNvSpPr>
                <a:spLocks noChangeShapeType="1"/>
              </p:cNvSpPr>
              <p:nvPr/>
            </p:nvSpPr>
            <p:spPr bwMode="auto">
              <a:xfrm>
                <a:off x="3677" y="3042"/>
                <a:ext cx="12" cy="1"/>
              </a:xfrm>
              <a:prstGeom prst="line">
                <a:avLst/>
              </a:prstGeom>
              <a:noFill/>
              <a:ln w="6350">
                <a:solidFill>
                  <a:schemeClr val="bg1"/>
                </a:solidFill>
                <a:round/>
                <a:headEnd/>
                <a:tailEnd/>
              </a:ln>
            </p:spPr>
            <p:txBody>
              <a:bodyPr/>
              <a:lstStyle/>
              <a:p>
                <a:endParaRPr lang="zh-CN" altLang="en-US"/>
              </a:p>
            </p:txBody>
          </p:sp>
          <p:sp>
            <p:nvSpPr>
              <p:cNvPr id="44421" name="Line 1413"/>
              <p:cNvSpPr>
                <a:spLocks noChangeShapeType="1"/>
              </p:cNvSpPr>
              <p:nvPr/>
            </p:nvSpPr>
            <p:spPr bwMode="auto">
              <a:xfrm>
                <a:off x="3701" y="3042"/>
                <a:ext cx="12" cy="1"/>
              </a:xfrm>
              <a:prstGeom prst="line">
                <a:avLst/>
              </a:prstGeom>
              <a:noFill/>
              <a:ln w="6350">
                <a:solidFill>
                  <a:schemeClr val="bg1"/>
                </a:solidFill>
                <a:round/>
                <a:headEnd/>
                <a:tailEnd/>
              </a:ln>
            </p:spPr>
            <p:txBody>
              <a:bodyPr/>
              <a:lstStyle/>
              <a:p>
                <a:endParaRPr lang="zh-CN" altLang="en-US"/>
              </a:p>
            </p:txBody>
          </p:sp>
          <p:sp>
            <p:nvSpPr>
              <p:cNvPr id="44422" name="Line 1414"/>
              <p:cNvSpPr>
                <a:spLocks noChangeShapeType="1"/>
              </p:cNvSpPr>
              <p:nvPr/>
            </p:nvSpPr>
            <p:spPr bwMode="auto">
              <a:xfrm>
                <a:off x="3725" y="3042"/>
                <a:ext cx="12" cy="1"/>
              </a:xfrm>
              <a:prstGeom prst="line">
                <a:avLst/>
              </a:prstGeom>
              <a:noFill/>
              <a:ln w="6350">
                <a:solidFill>
                  <a:schemeClr val="bg1"/>
                </a:solidFill>
                <a:round/>
                <a:headEnd/>
                <a:tailEnd/>
              </a:ln>
            </p:spPr>
            <p:txBody>
              <a:bodyPr/>
              <a:lstStyle/>
              <a:p>
                <a:endParaRPr lang="zh-CN" altLang="en-US"/>
              </a:p>
            </p:txBody>
          </p:sp>
          <p:sp>
            <p:nvSpPr>
              <p:cNvPr id="44423" name="Line 1415"/>
              <p:cNvSpPr>
                <a:spLocks noChangeShapeType="1"/>
              </p:cNvSpPr>
              <p:nvPr/>
            </p:nvSpPr>
            <p:spPr bwMode="auto">
              <a:xfrm>
                <a:off x="3749" y="3042"/>
                <a:ext cx="12" cy="1"/>
              </a:xfrm>
              <a:prstGeom prst="line">
                <a:avLst/>
              </a:prstGeom>
              <a:noFill/>
              <a:ln w="6350">
                <a:solidFill>
                  <a:schemeClr val="bg1"/>
                </a:solidFill>
                <a:round/>
                <a:headEnd/>
                <a:tailEnd/>
              </a:ln>
            </p:spPr>
            <p:txBody>
              <a:bodyPr/>
              <a:lstStyle/>
              <a:p>
                <a:endParaRPr lang="zh-CN" altLang="en-US"/>
              </a:p>
            </p:txBody>
          </p:sp>
          <p:sp>
            <p:nvSpPr>
              <p:cNvPr id="44424" name="Line 1416"/>
              <p:cNvSpPr>
                <a:spLocks noChangeShapeType="1"/>
              </p:cNvSpPr>
              <p:nvPr/>
            </p:nvSpPr>
            <p:spPr bwMode="auto">
              <a:xfrm>
                <a:off x="3773" y="3042"/>
                <a:ext cx="12" cy="1"/>
              </a:xfrm>
              <a:prstGeom prst="line">
                <a:avLst/>
              </a:prstGeom>
              <a:noFill/>
              <a:ln w="6350">
                <a:solidFill>
                  <a:schemeClr val="bg1"/>
                </a:solidFill>
                <a:round/>
                <a:headEnd/>
                <a:tailEnd/>
              </a:ln>
            </p:spPr>
            <p:txBody>
              <a:bodyPr/>
              <a:lstStyle/>
              <a:p>
                <a:endParaRPr lang="zh-CN" altLang="en-US"/>
              </a:p>
            </p:txBody>
          </p:sp>
          <p:sp>
            <p:nvSpPr>
              <p:cNvPr id="44425" name="Line 1417"/>
              <p:cNvSpPr>
                <a:spLocks noChangeShapeType="1"/>
              </p:cNvSpPr>
              <p:nvPr/>
            </p:nvSpPr>
            <p:spPr bwMode="auto">
              <a:xfrm>
                <a:off x="3797" y="3042"/>
                <a:ext cx="12" cy="1"/>
              </a:xfrm>
              <a:prstGeom prst="line">
                <a:avLst/>
              </a:prstGeom>
              <a:noFill/>
              <a:ln w="6350">
                <a:solidFill>
                  <a:schemeClr val="bg1"/>
                </a:solidFill>
                <a:round/>
                <a:headEnd/>
                <a:tailEnd/>
              </a:ln>
            </p:spPr>
            <p:txBody>
              <a:bodyPr/>
              <a:lstStyle/>
              <a:p>
                <a:endParaRPr lang="zh-CN" altLang="en-US"/>
              </a:p>
            </p:txBody>
          </p:sp>
          <p:sp>
            <p:nvSpPr>
              <p:cNvPr id="44426" name="Line 1418"/>
              <p:cNvSpPr>
                <a:spLocks noChangeShapeType="1"/>
              </p:cNvSpPr>
              <p:nvPr/>
            </p:nvSpPr>
            <p:spPr bwMode="auto">
              <a:xfrm>
                <a:off x="3821" y="3042"/>
                <a:ext cx="12" cy="1"/>
              </a:xfrm>
              <a:prstGeom prst="line">
                <a:avLst/>
              </a:prstGeom>
              <a:noFill/>
              <a:ln w="6350">
                <a:solidFill>
                  <a:schemeClr val="bg1"/>
                </a:solidFill>
                <a:round/>
                <a:headEnd/>
                <a:tailEnd/>
              </a:ln>
            </p:spPr>
            <p:txBody>
              <a:bodyPr/>
              <a:lstStyle/>
              <a:p>
                <a:endParaRPr lang="zh-CN" altLang="en-US"/>
              </a:p>
            </p:txBody>
          </p:sp>
          <p:sp>
            <p:nvSpPr>
              <p:cNvPr id="44427" name="Line 1419"/>
              <p:cNvSpPr>
                <a:spLocks noChangeShapeType="1"/>
              </p:cNvSpPr>
              <p:nvPr/>
            </p:nvSpPr>
            <p:spPr bwMode="auto">
              <a:xfrm>
                <a:off x="3845" y="3042"/>
                <a:ext cx="12" cy="1"/>
              </a:xfrm>
              <a:prstGeom prst="line">
                <a:avLst/>
              </a:prstGeom>
              <a:noFill/>
              <a:ln w="6350">
                <a:solidFill>
                  <a:schemeClr val="bg1"/>
                </a:solidFill>
                <a:round/>
                <a:headEnd/>
                <a:tailEnd/>
              </a:ln>
            </p:spPr>
            <p:txBody>
              <a:bodyPr/>
              <a:lstStyle/>
              <a:p>
                <a:endParaRPr lang="zh-CN" altLang="en-US"/>
              </a:p>
            </p:txBody>
          </p:sp>
          <p:sp>
            <p:nvSpPr>
              <p:cNvPr id="44428" name="Line 1420"/>
              <p:cNvSpPr>
                <a:spLocks noChangeShapeType="1"/>
              </p:cNvSpPr>
              <p:nvPr/>
            </p:nvSpPr>
            <p:spPr bwMode="auto">
              <a:xfrm>
                <a:off x="3869" y="3042"/>
                <a:ext cx="12" cy="1"/>
              </a:xfrm>
              <a:prstGeom prst="line">
                <a:avLst/>
              </a:prstGeom>
              <a:noFill/>
              <a:ln w="6350">
                <a:solidFill>
                  <a:schemeClr val="bg1"/>
                </a:solidFill>
                <a:round/>
                <a:headEnd/>
                <a:tailEnd/>
              </a:ln>
            </p:spPr>
            <p:txBody>
              <a:bodyPr/>
              <a:lstStyle/>
              <a:p>
                <a:endParaRPr lang="zh-CN" altLang="en-US"/>
              </a:p>
            </p:txBody>
          </p:sp>
          <p:sp>
            <p:nvSpPr>
              <p:cNvPr id="44429" name="Line 1421"/>
              <p:cNvSpPr>
                <a:spLocks noChangeShapeType="1"/>
              </p:cNvSpPr>
              <p:nvPr/>
            </p:nvSpPr>
            <p:spPr bwMode="auto">
              <a:xfrm>
                <a:off x="3893" y="3042"/>
                <a:ext cx="12" cy="1"/>
              </a:xfrm>
              <a:prstGeom prst="line">
                <a:avLst/>
              </a:prstGeom>
              <a:noFill/>
              <a:ln w="6350">
                <a:solidFill>
                  <a:schemeClr val="bg1"/>
                </a:solidFill>
                <a:round/>
                <a:headEnd/>
                <a:tailEnd/>
              </a:ln>
            </p:spPr>
            <p:txBody>
              <a:bodyPr/>
              <a:lstStyle/>
              <a:p>
                <a:endParaRPr lang="zh-CN" altLang="en-US"/>
              </a:p>
            </p:txBody>
          </p:sp>
          <p:sp>
            <p:nvSpPr>
              <p:cNvPr id="44430" name="Line 1422"/>
              <p:cNvSpPr>
                <a:spLocks noChangeShapeType="1"/>
              </p:cNvSpPr>
              <p:nvPr/>
            </p:nvSpPr>
            <p:spPr bwMode="auto">
              <a:xfrm>
                <a:off x="3917" y="3042"/>
                <a:ext cx="12" cy="1"/>
              </a:xfrm>
              <a:prstGeom prst="line">
                <a:avLst/>
              </a:prstGeom>
              <a:noFill/>
              <a:ln w="6350">
                <a:solidFill>
                  <a:schemeClr val="bg1"/>
                </a:solidFill>
                <a:round/>
                <a:headEnd/>
                <a:tailEnd/>
              </a:ln>
            </p:spPr>
            <p:txBody>
              <a:bodyPr/>
              <a:lstStyle/>
              <a:p>
                <a:endParaRPr lang="zh-CN" altLang="en-US"/>
              </a:p>
            </p:txBody>
          </p:sp>
          <p:sp>
            <p:nvSpPr>
              <p:cNvPr id="44431" name="Line 1423"/>
              <p:cNvSpPr>
                <a:spLocks noChangeShapeType="1"/>
              </p:cNvSpPr>
              <p:nvPr/>
            </p:nvSpPr>
            <p:spPr bwMode="auto">
              <a:xfrm>
                <a:off x="3941" y="3042"/>
                <a:ext cx="12" cy="1"/>
              </a:xfrm>
              <a:prstGeom prst="line">
                <a:avLst/>
              </a:prstGeom>
              <a:noFill/>
              <a:ln w="6350">
                <a:solidFill>
                  <a:schemeClr val="bg1"/>
                </a:solidFill>
                <a:round/>
                <a:headEnd/>
                <a:tailEnd/>
              </a:ln>
            </p:spPr>
            <p:txBody>
              <a:bodyPr/>
              <a:lstStyle/>
              <a:p>
                <a:endParaRPr lang="zh-CN" altLang="en-US"/>
              </a:p>
            </p:txBody>
          </p:sp>
          <p:sp>
            <p:nvSpPr>
              <p:cNvPr id="44432" name="Line 1424"/>
              <p:cNvSpPr>
                <a:spLocks noChangeShapeType="1"/>
              </p:cNvSpPr>
              <p:nvPr/>
            </p:nvSpPr>
            <p:spPr bwMode="auto">
              <a:xfrm>
                <a:off x="3965" y="3042"/>
                <a:ext cx="12" cy="1"/>
              </a:xfrm>
              <a:prstGeom prst="line">
                <a:avLst/>
              </a:prstGeom>
              <a:noFill/>
              <a:ln w="6350">
                <a:solidFill>
                  <a:schemeClr val="bg1"/>
                </a:solidFill>
                <a:round/>
                <a:headEnd/>
                <a:tailEnd/>
              </a:ln>
            </p:spPr>
            <p:txBody>
              <a:bodyPr/>
              <a:lstStyle/>
              <a:p>
                <a:endParaRPr lang="zh-CN" altLang="en-US"/>
              </a:p>
            </p:txBody>
          </p:sp>
          <p:sp>
            <p:nvSpPr>
              <p:cNvPr id="44433" name="Line 1425"/>
              <p:cNvSpPr>
                <a:spLocks noChangeShapeType="1"/>
              </p:cNvSpPr>
              <p:nvPr/>
            </p:nvSpPr>
            <p:spPr bwMode="auto">
              <a:xfrm>
                <a:off x="3989" y="3042"/>
                <a:ext cx="12" cy="1"/>
              </a:xfrm>
              <a:prstGeom prst="line">
                <a:avLst/>
              </a:prstGeom>
              <a:noFill/>
              <a:ln w="6350">
                <a:solidFill>
                  <a:schemeClr val="bg1"/>
                </a:solidFill>
                <a:round/>
                <a:headEnd/>
                <a:tailEnd/>
              </a:ln>
            </p:spPr>
            <p:txBody>
              <a:bodyPr/>
              <a:lstStyle/>
              <a:p>
                <a:endParaRPr lang="zh-CN" altLang="en-US"/>
              </a:p>
            </p:txBody>
          </p:sp>
          <p:sp>
            <p:nvSpPr>
              <p:cNvPr id="44434" name="Line 1426"/>
              <p:cNvSpPr>
                <a:spLocks noChangeShapeType="1"/>
              </p:cNvSpPr>
              <p:nvPr/>
            </p:nvSpPr>
            <p:spPr bwMode="auto">
              <a:xfrm>
                <a:off x="4013" y="3042"/>
                <a:ext cx="12" cy="1"/>
              </a:xfrm>
              <a:prstGeom prst="line">
                <a:avLst/>
              </a:prstGeom>
              <a:noFill/>
              <a:ln w="6350">
                <a:solidFill>
                  <a:schemeClr val="bg1"/>
                </a:solidFill>
                <a:round/>
                <a:headEnd/>
                <a:tailEnd/>
              </a:ln>
            </p:spPr>
            <p:txBody>
              <a:bodyPr/>
              <a:lstStyle/>
              <a:p>
                <a:endParaRPr lang="zh-CN" altLang="en-US"/>
              </a:p>
            </p:txBody>
          </p:sp>
          <p:sp>
            <p:nvSpPr>
              <p:cNvPr id="44435" name="Line 1427"/>
              <p:cNvSpPr>
                <a:spLocks noChangeShapeType="1"/>
              </p:cNvSpPr>
              <p:nvPr/>
            </p:nvSpPr>
            <p:spPr bwMode="auto">
              <a:xfrm>
                <a:off x="4037" y="3042"/>
                <a:ext cx="12" cy="1"/>
              </a:xfrm>
              <a:prstGeom prst="line">
                <a:avLst/>
              </a:prstGeom>
              <a:noFill/>
              <a:ln w="6350">
                <a:solidFill>
                  <a:schemeClr val="bg1"/>
                </a:solidFill>
                <a:round/>
                <a:headEnd/>
                <a:tailEnd/>
              </a:ln>
            </p:spPr>
            <p:txBody>
              <a:bodyPr/>
              <a:lstStyle/>
              <a:p>
                <a:endParaRPr lang="zh-CN" altLang="en-US"/>
              </a:p>
            </p:txBody>
          </p:sp>
          <p:sp>
            <p:nvSpPr>
              <p:cNvPr id="44436" name="Line 1428"/>
              <p:cNvSpPr>
                <a:spLocks noChangeShapeType="1"/>
              </p:cNvSpPr>
              <p:nvPr/>
            </p:nvSpPr>
            <p:spPr bwMode="auto">
              <a:xfrm>
                <a:off x="4061" y="3042"/>
                <a:ext cx="12" cy="1"/>
              </a:xfrm>
              <a:prstGeom prst="line">
                <a:avLst/>
              </a:prstGeom>
              <a:noFill/>
              <a:ln w="6350">
                <a:solidFill>
                  <a:schemeClr val="bg1"/>
                </a:solidFill>
                <a:round/>
                <a:headEnd/>
                <a:tailEnd/>
              </a:ln>
            </p:spPr>
            <p:txBody>
              <a:bodyPr/>
              <a:lstStyle/>
              <a:p>
                <a:endParaRPr lang="zh-CN" altLang="en-US"/>
              </a:p>
            </p:txBody>
          </p:sp>
          <p:sp>
            <p:nvSpPr>
              <p:cNvPr id="44437" name="Line 1429"/>
              <p:cNvSpPr>
                <a:spLocks noChangeShapeType="1"/>
              </p:cNvSpPr>
              <p:nvPr/>
            </p:nvSpPr>
            <p:spPr bwMode="auto">
              <a:xfrm>
                <a:off x="4085" y="3042"/>
                <a:ext cx="12" cy="1"/>
              </a:xfrm>
              <a:prstGeom prst="line">
                <a:avLst/>
              </a:prstGeom>
              <a:noFill/>
              <a:ln w="6350">
                <a:solidFill>
                  <a:schemeClr val="bg1"/>
                </a:solidFill>
                <a:round/>
                <a:headEnd/>
                <a:tailEnd/>
              </a:ln>
            </p:spPr>
            <p:txBody>
              <a:bodyPr/>
              <a:lstStyle/>
              <a:p>
                <a:endParaRPr lang="zh-CN" altLang="en-US"/>
              </a:p>
            </p:txBody>
          </p:sp>
          <p:sp>
            <p:nvSpPr>
              <p:cNvPr id="44438" name="Line 1430"/>
              <p:cNvSpPr>
                <a:spLocks noChangeShapeType="1"/>
              </p:cNvSpPr>
              <p:nvPr/>
            </p:nvSpPr>
            <p:spPr bwMode="auto">
              <a:xfrm>
                <a:off x="4109" y="3042"/>
                <a:ext cx="12" cy="1"/>
              </a:xfrm>
              <a:prstGeom prst="line">
                <a:avLst/>
              </a:prstGeom>
              <a:noFill/>
              <a:ln w="6350">
                <a:solidFill>
                  <a:schemeClr val="bg1"/>
                </a:solidFill>
                <a:round/>
                <a:headEnd/>
                <a:tailEnd/>
              </a:ln>
            </p:spPr>
            <p:txBody>
              <a:bodyPr/>
              <a:lstStyle/>
              <a:p>
                <a:endParaRPr lang="zh-CN" altLang="en-US"/>
              </a:p>
            </p:txBody>
          </p:sp>
          <p:sp>
            <p:nvSpPr>
              <p:cNvPr id="44439" name="Line 1431"/>
              <p:cNvSpPr>
                <a:spLocks noChangeShapeType="1"/>
              </p:cNvSpPr>
              <p:nvPr/>
            </p:nvSpPr>
            <p:spPr bwMode="auto">
              <a:xfrm>
                <a:off x="4133" y="3042"/>
                <a:ext cx="12" cy="1"/>
              </a:xfrm>
              <a:prstGeom prst="line">
                <a:avLst/>
              </a:prstGeom>
              <a:noFill/>
              <a:ln w="6350">
                <a:solidFill>
                  <a:schemeClr val="bg1"/>
                </a:solidFill>
                <a:round/>
                <a:headEnd/>
                <a:tailEnd/>
              </a:ln>
            </p:spPr>
            <p:txBody>
              <a:bodyPr/>
              <a:lstStyle/>
              <a:p>
                <a:endParaRPr lang="zh-CN" altLang="en-US"/>
              </a:p>
            </p:txBody>
          </p:sp>
          <p:sp>
            <p:nvSpPr>
              <p:cNvPr id="44440" name="Line 1432"/>
              <p:cNvSpPr>
                <a:spLocks noChangeShapeType="1"/>
              </p:cNvSpPr>
              <p:nvPr/>
            </p:nvSpPr>
            <p:spPr bwMode="auto">
              <a:xfrm>
                <a:off x="4157" y="3042"/>
                <a:ext cx="12" cy="1"/>
              </a:xfrm>
              <a:prstGeom prst="line">
                <a:avLst/>
              </a:prstGeom>
              <a:noFill/>
              <a:ln w="6350">
                <a:solidFill>
                  <a:schemeClr val="bg1"/>
                </a:solidFill>
                <a:round/>
                <a:headEnd/>
                <a:tailEnd/>
              </a:ln>
            </p:spPr>
            <p:txBody>
              <a:bodyPr/>
              <a:lstStyle/>
              <a:p>
                <a:endParaRPr lang="zh-CN" altLang="en-US"/>
              </a:p>
            </p:txBody>
          </p:sp>
          <p:sp>
            <p:nvSpPr>
              <p:cNvPr id="44441" name="Line 1433"/>
              <p:cNvSpPr>
                <a:spLocks noChangeShapeType="1"/>
              </p:cNvSpPr>
              <p:nvPr/>
            </p:nvSpPr>
            <p:spPr bwMode="auto">
              <a:xfrm>
                <a:off x="4181" y="3042"/>
                <a:ext cx="12" cy="1"/>
              </a:xfrm>
              <a:prstGeom prst="line">
                <a:avLst/>
              </a:prstGeom>
              <a:noFill/>
              <a:ln w="6350">
                <a:solidFill>
                  <a:schemeClr val="bg1"/>
                </a:solidFill>
                <a:round/>
                <a:headEnd/>
                <a:tailEnd/>
              </a:ln>
            </p:spPr>
            <p:txBody>
              <a:bodyPr/>
              <a:lstStyle/>
              <a:p>
                <a:endParaRPr lang="zh-CN" altLang="en-US"/>
              </a:p>
            </p:txBody>
          </p:sp>
          <p:sp>
            <p:nvSpPr>
              <p:cNvPr id="44442" name="Line 1434"/>
              <p:cNvSpPr>
                <a:spLocks noChangeShapeType="1"/>
              </p:cNvSpPr>
              <p:nvPr/>
            </p:nvSpPr>
            <p:spPr bwMode="auto">
              <a:xfrm>
                <a:off x="4205" y="3042"/>
                <a:ext cx="12" cy="1"/>
              </a:xfrm>
              <a:prstGeom prst="line">
                <a:avLst/>
              </a:prstGeom>
              <a:noFill/>
              <a:ln w="6350">
                <a:solidFill>
                  <a:schemeClr val="bg1"/>
                </a:solidFill>
                <a:round/>
                <a:headEnd/>
                <a:tailEnd/>
              </a:ln>
            </p:spPr>
            <p:txBody>
              <a:bodyPr/>
              <a:lstStyle/>
              <a:p>
                <a:endParaRPr lang="zh-CN" altLang="en-US"/>
              </a:p>
            </p:txBody>
          </p:sp>
          <p:sp>
            <p:nvSpPr>
              <p:cNvPr id="44443" name="Line 1435"/>
              <p:cNvSpPr>
                <a:spLocks noChangeShapeType="1"/>
              </p:cNvSpPr>
              <p:nvPr/>
            </p:nvSpPr>
            <p:spPr bwMode="auto">
              <a:xfrm>
                <a:off x="4229" y="3042"/>
                <a:ext cx="12" cy="1"/>
              </a:xfrm>
              <a:prstGeom prst="line">
                <a:avLst/>
              </a:prstGeom>
              <a:noFill/>
              <a:ln w="6350">
                <a:solidFill>
                  <a:schemeClr val="bg1"/>
                </a:solidFill>
                <a:round/>
                <a:headEnd/>
                <a:tailEnd/>
              </a:ln>
            </p:spPr>
            <p:txBody>
              <a:bodyPr/>
              <a:lstStyle/>
              <a:p>
                <a:endParaRPr lang="zh-CN" altLang="en-US"/>
              </a:p>
            </p:txBody>
          </p:sp>
          <p:sp>
            <p:nvSpPr>
              <p:cNvPr id="44444" name="Line 1436"/>
              <p:cNvSpPr>
                <a:spLocks noChangeShapeType="1"/>
              </p:cNvSpPr>
              <p:nvPr/>
            </p:nvSpPr>
            <p:spPr bwMode="auto">
              <a:xfrm>
                <a:off x="4253" y="3042"/>
                <a:ext cx="12" cy="1"/>
              </a:xfrm>
              <a:prstGeom prst="line">
                <a:avLst/>
              </a:prstGeom>
              <a:noFill/>
              <a:ln w="6350">
                <a:solidFill>
                  <a:schemeClr val="bg1"/>
                </a:solidFill>
                <a:round/>
                <a:headEnd/>
                <a:tailEnd/>
              </a:ln>
            </p:spPr>
            <p:txBody>
              <a:bodyPr/>
              <a:lstStyle/>
              <a:p>
                <a:endParaRPr lang="zh-CN" altLang="en-US"/>
              </a:p>
            </p:txBody>
          </p:sp>
          <p:sp>
            <p:nvSpPr>
              <p:cNvPr id="44445" name="Line 1437"/>
              <p:cNvSpPr>
                <a:spLocks noChangeShapeType="1"/>
              </p:cNvSpPr>
              <p:nvPr/>
            </p:nvSpPr>
            <p:spPr bwMode="auto">
              <a:xfrm>
                <a:off x="4277" y="3042"/>
                <a:ext cx="12" cy="1"/>
              </a:xfrm>
              <a:prstGeom prst="line">
                <a:avLst/>
              </a:prstGeom>
              <a:noFill/>
              <a:ln w="6350">
                <a:solidFill>
                  <a:schemeClr val="bg1"/>
                </a:solidFill>
                <a:round/>
                <a:headEnd/>
                <a:tailEnd/>
              </a:ln>
            </p:spPr>
            <p:txBody>
              <a:bodyPr/>
              <a:lstStyle/>
              <a:p>
                <a:endParaRPr lang="zh-CN" altLang="en-US"/>
              </a:p>
            </p:txBody>
          </p:sp>
          <p:sp>
            <p:nvSpPr>
              <p:cNvPr id="44446" name="Line 1438"/>
              <p:cNvSpPr>
                <a:spLocks noChangeShapeType="1"/>
              </p:cNvSpPr>
              <p:nvPr/>
            </p:nvSpPr>
            <p:spPr bwMode="auto">
              <a:xfrm>
                <a:off x="4301" y="3042"/>
                <a:ext cx="12" cy="1"/>
              </a:xfrm>
              <a:prstGeom prst="line">
                <a:avLst/>
              </a:prstGeom>
              <a:noFill/>
              <a:ln w="6350">
                <a:solidFill>
                  <a:schemeClr val="bg1"/>
                </a:solidFill>
                <a:round/>
                <a:headEnd/>
                <a:tailEnd/>
              </a:ln>
            </p:spPr>
            <p:txBody>
              <a:bodyPr/>
              <a:lstStyle/>
              <a:p>
                <a:endParaRPr lang="zh-CN" altLang="en-US"/>
              </a:p>
            </p:txBody>
          </p:sp>
          <p:sp>
            <p:nvSpPr>
              <p:cNvPr id="44447" name="Line 1439"/>
              <p:cNvSpPr>
                <a:spLocks noChangeShapeType="1"/>
              </p:cNvSpPr>
              <p:nvPr/>
            </p:nvSpPr>
            <p:spPr bwMode="auto">
              <a:xfrm>
                <a:off x="4325" y="3042"/>
                <a:ext cx="12" cy="1"/>
              </a:xfrm>
              <a:prstGeom prst="line">
                <a:avLst/>
              </a:prstGeom>
              <a:noFill/>
              <a:ln w="6350">
                <a:solidFill>
                  <a:schemeClr val="bg1"/>
                </a:solidFill>
                <a:round/>
                <a:headEnd/>
                <a:tailEnd/>
              </a:ln>
            </p:spPr>
            <p:txBody>
              <a:bodyPr/>
              <a:lstStyle/>
              <a:p>
                <a:endParaRPr lang="zh-CN" altLang="en-US"/>
              </a:p>
            </p:txBody>
          </p:sp>
          <p:sp>
            <p:nvSpPr>
              <p:cNvPr id="44448" name="Line 1440"/>
              <p:cNvSpPr>
                <a:spLocks noChangeShapeType="1"/>
              </p:cNvSpPr>
              <p:nvPr/>
            </p:nvSpPr>
            <p:spPr bwMode="auto">
              <a:xfrm>
                <a:off x="4349" y="3042"/>
                <a:ext cx="12" cy="1"/>
              </a:xfrm>
              <a:prstGeom prst="line">
                <a:avLst/>
              </a:prstGeom>
              <a:noFill/>
              <a:ln w="6350">
                <a:solidFill>
                  <a:schemeClr val="bg1"/>
                </a:solidFill>
                <a:round/>
                <a:headEnd/>
                <a:tailEnd/>
              </a:ln>
            </p:spPr>
            <p:txBody>
              <a:bodyPr/>
              <a:lstStyle/>
              <a:p>
                <a:endParaRPr lang="zh-CN" altLang="en-US"/>
              </a:p>
            </p:txBody>
          </p:sp>
          <p:sp>
            <p:nvSpPr>
              <p:cNvPr id="44449" name="Line 1441"/>
              <p:cNvSpPr>
                <a:spLocks noChangeShapeType="1"/>
              </p:cNvSpPr>
              <p:nvPr/>
            </p:nvSpPr>
            <p:spPr bwMode="auto">
              <a:xfrm>
                <a:off x="4373" y="3042"/>
                <a:ext cx="12" cy="1"/>
              </a:xfrm>
              <a:prstGeom prst="line">
                <a:avLst/>
              </a:prstGeom>
              <a:noFill/>
              <a:ln w="6350">
                <a:solidFill>
                  <a:schemeClr val="bg1"/>
                </a:solidFill>
                <a:round/>
                <a:headEnd/>
                <a:tailEnd/>
              </a:ln>
            </p:spPr>
            <p:txBody>
              <a:bodyPr/>
              <a:lstStyle/>
              <a:p>
                <a:endParaRPr lang="zh-CN" altLang="en-US"/>
              </a:p>
            </p:txBody>
          </p:sp>
          <p:sp>
            <p:nvSpPr>
              <p:cNvPr id="44450" name="Line 1442"/>
              <p:cNvSpPr>
                <a:spLocks noChangeShapeType="1"/>
              </p:cNvSpPr>
              <p:nvPr/>
            </p:nvSpPr>
            <p:spPr bwMode="auto">
              <a:xfrm>
                <a:off x="4397" y="3042"/>
                <a:ext cx="12" cy="1"/>
              </a:xfrm>
              <a:prstGeom prst="line">
                <a:avLst/>
              </a:prstGeom>
              <a:noFill/>
              <a:ln w="6350">
                <a:solidFill>
                  <a:schemeClr val="bg1"/>
                </a:solidFill>
                <a:round/>
                <a:headEnd/>
                <a:tailEnd/>
              </a:ln>
            </p:spPr>
            <p:txBody>
              <a:bodyPr/>
              <a:lstStyle/>
              <a:p>
                <a:endParaRPr lang="zh-CN" altLang="en-US"/>
              </a:p>
            </p:txBody>
          </p:sp>
          <p:sp>
            <p:nvSpPr>
              <p:cNvPr id="44451" name="Line 1443"/>
              <p:cNvSpPr>
                <a:spLocks noChangeShapeType="1"/>
              </p:cNvSpPr>
              <p:nvPr/>
            </p:nvSpPr>
            <p:spPr bwMode="auto">
              <a:xfrm>
                <a:off x="4421" y="3042"/>
                <a:ext cx="12" cy="1"/>
              </a:xfrm>
              <a:prstGeom prst="line">
                <a:avLst/>
              </a:prstGeom>
              <a:noFill/>
              <a:ln w="6350">
                <a:solidFill>
                  <a:schemeClr val="bg1"/>
                </a:solidFill>
                <a:round/>
                <a:headEnd/>
                <a:tailEnd/>
              </a:ln>
            </p:spPr>
            <p:txBody>
              <a:bodyPr/>
              <a:lstStyle/>
              <a:p>
                <a:endParaRPr lang="zh-CN" altLang="en-US"/>
              </a:p>
            </p:txBody>
          </p:sp>
          <p:sp>
            <p:nvSpPr>
              <p:cNvPr id="44452" name="Line 1444"/>
              <p:cNvSpPr>
                <a:spLocks noChangeShapeType="1"/>
              </p:cNvSpPr>
              <p:nvPr/>
            </p:nvSpPr>
            <p:spPr bwMode="auto">
              <a:xfrm>
                <a:off x="4445" y="3042"/>
                <a:ext cx="12" cy="1"/>
              </a:xfrm>
              <a:prstGeom prst="line">
                <a:avLst/>
              </a:prstGeom>
              <a:noFill/>
              <a:ln w="6350">
                <a:solidFill>
                  <a:schemeClr val="bg1"/>
                </a:solidFill>
                <a:round/>
                <a:headEnd/>
                <a:tailEnd/>
              </a:ln>
            </p:spPr>
            <p:txBody>
              <a:bodyPr/>
              <a:lstStyle/>
              <a:p>
                <a:endParaRPr lang="zh-CN" altLang="en-US"/>
              </a:p>
            </p:txBody>
          </p:sp>
          <p:sp>
            <p:nvSpPr>
              <p:cNvPr id="44453" name="Line 1445"/>
              <p:cNvSpPr>
                <a:spLocks noChangeShapeType="1"/>
              </p:cNvSpPr>
              <p:nvPr/>
            </p:nvSpPr>
            <p:spPr bwMode="auto">
              <a:xfrm>
                <a:off x="4469" y="3042"/>
                <a:ext cx="12" cy="1"/>
              </a:xfrm>
              <a:prstGeom prst="line">
                <a:avLst/>
              </a:prstGeom>
              <a:noFill/>
              <a:ln w="6350">
                <a:solidFill>
                  <a:schemeClr val="bg1"/>
                </a:solidFill>
                <a:round/>
                <a:headEnd/>
                <a:tailEnd/>
              </a:ln>
            </p:spPr>
            <p:txBody>
              <a:bodyPr/>
              <a:lstStyle/>
              <a:p>
                <a:endParaRPr lang="zh-CN" altLang="en-US"/>
              </a:p>
            </p:txBody>
          </p:sp>
          <p:sp>
            <p:nvSpPr>
              <p:cNvPr id="44454" name="Line 1446"/>
              <p:cNvSpPr>
                <a:spLocks noChangeShapeType="1"/>
              </p:cNvSpPr>
              <p:nvPr/>
            </p:nvSpPr>
            <p:spPr bwMode="auto">
              <a:xfrm>
                <a:off x="4493" y="3042"/>
                <a:ext cx="12" cy="1"/>
              </a:xfrm>
              <a:prstGeom prst="line">
                <a:avLst/>
              </a:prstGeom>
              <a:noFill/>
              <a:ln w="6350">
                <a:solidFill>
                  <a:schemeClr val="bg1"/>
                </a:solidFill>
                <a:round/>
                <a:headEnd/>
                <a:tailEnd/>
              </a:ln>
            </p:spPr>
            <p:txBody>
              <a:bodyPr/>
              <a:lstStyle/>
              <a:p>
                <a:endParaRPr lang="zh-CN" altLang="en-US"/>
              </a:p>
            </p:txBody>
          </p:sp>
          <p:sp>
            <p:nvSpPr>
              <p:cNvPr id="44455" name="Line 1447"/>
              <p:cNvSpPr>
                <a:spLocks noChangeShapeType="1"/>
              </p:cNvSpPr>
              <p:nvPr/>
            </p:nvSpPr>
            <p:spPr bwMode="auto">
              <a:xfrm>
                <a:off x="4517" y="3042"/>
                <a:ext cx="12" cy="1"/>
              </a:xfrm>
              <a:prstGeom prst="line">
                <a:avLst/>
              </a:prstGeom>
              <a:noFill/>
              <a:ln w="6350">
                <a:solidFill>
                  <a:schemeClr val="bg1"/>
                </a:solidFill>
                <a:round/>
                <a:headEnd/>
                <a:tailEnd/>
              </a:ln>
            </p:spPr>
            <p:txBody>
              <a:bodyPr/>
              <a:lstStyle/>
              <a:p>
                <a:endParaRPr lang="zh-CN" altLang="en-US"/>
              </a:p>
            </p:txBody>
          </p:sp>
          <p:sp>
            <p:nvSpPr>
              <p:cNvPr id="44456" name="Line 1448"/>
              <p:cNvSpPr>
                <a:spLocks noChangeShapeType="1"/>
              </p:cNvSpPr>
              <p:nvPr/>
            </p:nvSpPr>
            <p:spPr bwMode="auto">
              <a:xfrm>
                <a:off x="4541" y="3042"/>
                <a:ext cx="12" cy="1"/>
              </a:xfrm>
              <a:prstGeom prst="line">
                <a:avLst/>
              </a:prstGeom>
              <a:noFill/>
              <a:ln w="6350">
                <a:solidFill>
                  <a:schemeClr val="bg1"/>
                </a:solidFill>
                <a:round/>
                <a:headEnd/>
                <a:tailEnd/>
              </a:ln>
            </p:spPr>
            <p:txBody>
              <a:bodyPr/>
              <a:lstStyle/>
              <a:p>
                <a:endParaRPr lang="zh-CN" altLang="en-US"/>
              </a:p>
            </p:txBody>
          </p:sp>
          <p:sp>
            <p:nvSpPr>
              <p:cNvPr id="44457" name="Line 1449"/>
              <p:cNvSpPr>
                <a:spLocks noChangeShapeType="1"/>
              </p:cNvSpPr>
              <p:nvPr/>
            </p:nvSpPr>
            <p:spPr bwMode="auto">
              <a:xfrm>
                <a:off x="4565" y="3042"/>
                <a:ext cx="12" cy="1"/>
              </a:xfrm>
              <a:prstGeom prst="line">
                <a:avLst/>
              </a:prstGeom>
              <a:noFill/>
              <a:ln w="6350">
                <a:solidFill>
                  <a:schemeClr val="bg1"/>
                </a:solidFill>
                <a:round/>
                <a:headEnd/>
                <a:tailEnd/>
              </a:ln>
            </p:spPr>
            <p:txBody>
              <a:bodyPr/>
              <a:lstStyle/>
              <a:p>
                <a:endParaRPr lang="zh-CN" altLang="en-US"/>
              </a:p>
            </p:txBody>
          </p:sp>
          <p:sp>
            <p:nvSpPr>
              <p:cNvPr id="44458" name="Line 1450"/>
              <p:cNvSpPr>
                <a:spLocks noChangeShapeType="1"/>
              </p:cNvSpPr>
              <p:nvPr/>
            </p:nvSpPr>
            <p:spPr bwMode="auto">
              <a:xfrm>
                <a:off x="4589" y="3042"/>
                <a:ext cx="12" cy="1"/>
              </a:xfrm>
              <a:prstGeom prst="line">
                <a:avLst/>
              </a:prstGeom>
              <a:noFill/>
              <a:ln w="6350">
                <a:solidFill>
                  <a:schemeClr val="bg1"/>
                </a:solidFill>
                <a:round/>
                <a:headEnd/>
                <a:tailEnd/>
              </a:ln>
            </p:spPr>
            <p:txBody>
              <a:bodyPr/>
              <a:lstStyle/>
              <a:p>
                <a:endParaRPr lang="zh-CN" altLang="en-US"/>
              </a:p>
            </p:txBody>
          </p:sp>
          <p:sp>
            <p:nvSpPr>
              <p:cNvPr id="44459" name="Line 1451"/>
              <p:cNvSpPr>
                <a:spLocks noChangeShapeType="1"/>
              </p:cNvSpPr>
              <p:nvPr/>
            </p:nvSpPr>
            <p:spPr bwMode="auto">
              <a:xfrm>
                <a:off x="4613" y="3042"/>
                <a:ext cx="12" cy="1"/>
              </a:xfrm>
              <a:prstGeom prst="line">
                <a:avLst/>
              </a:prstGeom>
              <a:noFill/>
              <a:ln w="6350">
                <a:solidFill>
                  <a:schemeClr val="bg1"/>
                </a:solidFill>
                <a:round/>
                <a:headEnd/>
                <a:tailEnd/>
              </a:ln>
            </p:spPr>
            <p:txBody>
              <a:bodyPr/>
              <a:lstStyle/>
              <a:p>
                <a:endParaRPr lang="zh-CN" altLang="en-US"/>
              </a:p>
            </p:txBody>
          </p:sp>
          <p:sp>
            <p:nvSpPr>
              <p:cNvPr id="44460" name="Line 1452"/>
              <p:cNvSpPr>
                <a:spLocks noChangeShapeType="1"/>
              </p:cNvSpPr>
              <p:nvPr/>
            </p:nvSpPr>
            <p:spPr bwMode="auto">
              <a:xfrm>
                <a:off x="4637" y="3042"/>
                <a:ext cx="12" cy="1"/>
              </a:xfrm>
              <a:prstGeom prst="line">
                <a:avLst/>
              </a:prstGeom>
              <a:noFill/>
              <a:ln w="6350">
                <a:solidFill>
                  <a:schemeClr val="bg1"/>
                </a:solidFill>
                <a:round/>
                <a:headEnd/>
                <a:tailEnd/>
              </a:ln>
            </p:spPr>
            <p:txBody>
              <a:bodyPr/>
              <a:lstStyle/>
              <a:p>
                <a:endParaRPr lang="zh-CN" altLang="en-US"/>
              </a:p>
            </p:txBody>
          </p:sp>
          <p:sp>
            <p:nvSpPr>
              <p:cNvPr id="44461" name="Line 1453"/>
              <p:cNvSpPr>
                <a:spLocks noChangeShapeType="1"/>
              </p:cNvSpPr>
              <p:nvPr/>
            </p:nvSpPr>
            <p:spPr bwMode="auto">
              <a:xfrm>
                <a:off x="4661" y="3042"/>
                <a:ext cx="12" cy="1"/>
              </a:xfrm>
              <a:prstGeom prst="line">
                <a:avLst/>
              </a:prstGeom>
              <a:noFill/>
              <a:ln w="6350">
                <a:solidFill>
                  <a:schemeClr val="bg1"/>
                </a:solidFill>
                <a:round/>
                <a:headEnd/>
                <a:tailEnd/>
              </a:ln>
            </p:spPr>
            <p:txBody>
              <a:bodyPr/>
              <a:lstStyle/>
              <a:p>
                <a:endParaRPr lang="zh-CN" altLang="en-US"/>
              </a:p>
            </p:txBody>
          </p:sp>
          <p:sp>
            <p:nvSpPr>
              <p:cNvPr id="44462" name="Line 1454"/>
              <p:cNvSpPr>
                <a:spLocks noChangeShapeType="1"/>
              </p:cNvSpPr>
              <p:nvPr/>
            </p:nvSpPr>
            <p:spPr bwMode="auto">
              <a:xfrm>
                <a:off x="4685" y="3042"/>
                <a:ext cx="12" cy="1"/>
              </a:xfrm>
              <a:prstGeom prst="line">
                <a:avLst/>
              </a:prstGeom>
              <a:noFill/>
              <a:ln w="6350">
                <a:solidFill>
                  <a:schemeClr val="bg1"/>
                </a:solidFill>
                <a:round/>
                <a:headEnd/>
                <a:tailEnd/>
              </a:ln>
            </p:spPr>
            <p:txBody>
              <a:bodyPr/>
              <a:lstStyle/>
              <a:p>
                <a:endParaRPr lang="zh-CN" altLang="en-US"/>
              </a:p>
            </p:txBody>
          </p:sp>
          <p:sp>
            <p:nvSpPr>
              <p:cNvPr id="44463" name="Line 1455"/>
              <p:cNvSpPr>
                <a:spLocks noChangeShapeType="1"/>
              </p:cNvSpPr>
              <p:nvPr/>
            </p:nvSpPr>
            <p:spPr bwMode="auto">
              <a:xfrm>
                <a:off x="4709" y="3042"/>
                <a:ext cx="12" cy="1"/>
              </a:xfrm>
              <a:prstGeom prst="line">
                <a:avLst/>
              </a:prstGeom>
              <a:noFill/>
              <a:ln w="6350">
                <a:solidFill>
                  <a:schemeClr val="bg1"/>
                </a:solidFill>
                <a:round/>
                <a:headEnd/>
                <a:tailEnd/>
              </a:ln>
            </p:spPr>
            <p:txBody>
              <a:bodyPr/>
              <a:lstStyle/>
              <a:p>
                <a:endParaRPr lang="zh-CN" altLang="en-US"/>
              </a:p>
            </p:txBody>
          </p:sp>
          <p:sp>
            <p:nvSpPr>
              <p:cNvPr id="44464" name="Line 1456"/>
              <p:cNvSpPr>
                <a:spLocks noChangeShapeType="1"/>
              </p:cNvSpPr>
              <p:nvPr/>
            </p:nvSpPr>
            <p:spPr bwMode="auto">
              <a:xfrm>
                <a:off x="4733" y="3042"/>
                <a:ext cx="12" cy="1"/>
              </a:xfrm>
              <a:prstGeom prst="line">
                <a:avLst/>
              </a:prstGeom>
              <a:noFill/>
              <a:ln w="6350">
                <a:solidFill>
                  <a:schemeClr val="bg1"/>
                </a:solidFill>
                <a:round/>
                <a:headEnd/>
                <a:tailEnd/>
              </a:ln>
            </p:spPr>
            <p:txBody>
              <a:bodyPr/>
              <a:lstStyle/>
              <a:p>
                <a:endParaRPr lang="zh-CN" altLang="en-US"/>
              </a:p>
            </p:txBody>
          </p:sp>
          <p:sp>
            <p:nvSpPr>
              <p:cNvPr id="44465" name="Line 1457"/>
              <p:cNvSpPr>
                <a:spLocks noChangeShapeType="1"/>
              </p:cNvSpPr>
              <p:nvPr/>
            </p:nvSpPr>
            <p:spPr bwMode="auto">
              <a:xfrm>
                <a:off x="4757" y="3042"/>
                <a:ext cx="12" cy="1"/>
              </a:xfrm>
              <a:prstGeom prst="line">
                <a:avLst/>
              </a:prstGeom>
              <a:noFill/>
              <a:ln w="6350">
                <a:solidFill>
                  <a:schemeClr val="bg1"/>
                </a:solidFill>
                <a:round/>
                <a:headEnd/>
                <a:tailEnd/>
              </a:ln>
            </p:spPr>
            <p:txBody>
              <a:bodyPr/>
              <a:lstStyle/>
              <a:p>
                <a:endParaRPr lang="zh-CN" altLang="en-US"/>
              </a:p>
            </p:txBody>
          </p:sp>
          <p:sp>
            <p:nvSpPr>
              <p:cNvPr id="44466" name="Line 1458"/>
              <p:cNvSpPr>
                <a:spLocks noChangeShapeType="1"/>
              </p:cNvSpPr>
              <p:nvPr/>
            </p:nvSpPr>
            <p:spPr bwMode="auto">
              <a:xfrm>
                <a:off x="4781" y="3042"/>
                <a:ext cx="12" cy="1"/>
              </a:xfrm>
              <a:prstGeom prst="line">
                <a:avLst/>
              </a:prstGeom>
              <a:noFill/>
              <a:ln w="6350">
                <a:solidFill>
                  <a:schemeClr val="bg1"/>
                </a:solidFill>
                <a:round/>
                <a:headEnd/>
                <a:tailEnd/>
              </a:ln>
            </p:spPr>
            <p:txBody>
              <a:bodyPr/>
              <a:lstStyle/>
              <a:p>
                <a:endParaRPr lang="zh-CN" altLang="en-US"/>
              </a:p>
            </p:txBody>
          </p:sp>
          <p:sp>
            <p:nvSpPr>
              <p:cNvPr id="44467" name="Line 1459"/>
              <p:cNvSpPr>
                <a:spLocks noChangeShapeType="1"/>
              </p:cNvSpPr>
              <p:nvPr/>
            </p:nvSpPr>
            <p:spPr bwMode="auto">
              <a:xfrm>
                <a:off x="4805" y="3042"/>
                <a:ext cx="12" cy="1"/>
              </a:xfrm>
              <a:prstGeom prst="line">
                <a:avLst/>
              </a:prstGeom>
              <a:noFill/>
              <a:ln w="6350">
                <a:solidFill>
                  <a:schemeClr val="bg1"/>
                </a:solidFill>
                <a:round/>
                <a:headEnd/>
                <a:tailEnd/>
              </a:ln>
            </p:spPr>
            <p:txBody>
              <a:bodyPr/>
              <a:lstStyle/>
              <a:p>
                <a:endParaRPr lang="zh-CN" altLang="en-US"/>
              </a:p>
            </p:txBody>
          </p:sp>
          <p:sp>
            <p:nvSpPr>
              <p:cNvPr id="44468" name="Line 1460"/>
              <p:cNvSpPr>
                <a:spLocks noChangeShapeType="1"/>
              </p:cNvSpPr>
              <p:nvPr/>
            </p:nvSpPr>
            <p:spPr bwMode="auto">
              <a:xfrm>
                <a:off x="4829" y="3042"/>
                <a:ext cx="12" cy="1"/>
              </a:xfrm>
              <a:prstGeom prst="line">
                <a:avLst/>
              </a:prstGeom>
              <a:noFill/>
              <a:ln w="6350">
                <a:solidFill>
                  <a:schemeClr val="bg1"/>
                </a:solidFill>
                <a:round/>
                <a:headEnd/>
                <a:tailEnd/>
              </a:ln>
            </p:spPr>
            <p:txBody>
              <a:bodyPr/>
              <a:lstStyle/>
              <a:p>
                <a:endParaRPr lang="zh-CN" altLang="en-US"/>
              </a:p>
            </p:txBody>
          </p:sp>
          <p:sp>
            <p:nvSpPr>
              <p:cNvPr id="44469" name="Line 1461"/>
              <p:cNvSpPr>
                <a:spLocks noChangeShapeType="1"/>
              </p:cNvSpPr>
              <p:nvPr/>
            </p:nvSpPr>
            <p:spPr bwMode="auto">
              <a:xfrm>
                <a:off x="4853" y="3042"/>
                <a:ext cx="12" cy="1"/>
              </a:xfrm>
              <a:prstGeom prst="line">
                <a:avLst/>
              </a:prstGeom>
              <a:noFill/>
              <a:ln w="6350">
                <a:solidFill>
                  <a:schemeClr val="bg1"/>
                </a:solidFill>
                <a:round/>
                <a:headEnd/>
                <a:tailEnd/>
              </a:ln>
            </p:spPr>
            <p:txBody>
              <a:bodyPr/>
              <a:lstStyle/>
              <a:p>
                <a:endParaRPr lang="zh-CN" altLang="en-US"/>
              </a:p>
            </p:txBody>
          </p:sp>
          <p:sp>
            <p:nvSpPr>
              <p:cNvPr id="44470" name="Freeform 1462"/>
              <p:cNvSpPr>
                <a:spLocks/>
              </p:cNvSpPr>
              <p:nvPr/>
            </p:nvSpPr>
            <p:spPr bwMode="auto">
              <a:xfrm>
                <a:off x="4877" y="3031"/>
                <a:ext cx="1" cy="11"/>
              </a:xfrm>
              <a:custGeom>
                <a:avLst/>
                <a:gdLst/>
                <a:ahLst/>
                <a:cxnLst>
                  <a:cxn ang="0">
                    <a:pos x="0" y="7"/>
                  </a:cxn>
                  <a:cxn ang="0">
                    <a:pos x="1" y="7"/>
                  </a:cxn>
                  <a:cxn ang="0">
                    <a:pos x="1" y="0"/>
                  </a:cxn>
                </a:cxnLst>
                <a:rect l="0" t="0" r="r" b="b"/>
                <a:pathLst>
                  <a:path w="1" h="7">
                    <a:moveTo>
                      <a:pt x="0" y="7"/>
                    </a:moveTo>
                    <a:lnTo>
                      <a:pt x="1" y="7"/>
                    </a:lnTo>
                    <a:lnTo>
                      <a:pt x="1" y="0"/>
                    </a:lnTo>
                  </a:path>
                </a:pathLst>
              </a:custGeom>
              <a:noFill/>
              <a:ln w="6350">
                <a:solidFill>
                  <a:schemeClr val="bg1"/>
                </a:solidFill>
                <a:prstDash val="solid"/>
                <a:round/>
                <a:headEnd/>
                <a:tailEnd/>
              </a:ln>
            </p:spPr>
            <p:txBody>
              <a:bodyPr/>
              <a:lstStyle/>
              <a:p>
                <a:endParaRPr lang="zh-CN" altLang="en-US"/>
              </a:p>
            </p:txBody>
          </p:sp>
          <p:sp>
            <p:nvSpPr>
              <p:cNvPr id="44471" name="Line 1463"/>
              <p:cNvSpPr>
                <a:spLocks noChangeShapeType="1"/>
              </p:cNvSpPr>
              <p:nvPr/>
            </p:nvSpPr>
            <p:spPr bwMode="auto">
              <a:xfrm flipV="1">
                <a:off x="4878" y="3007"/>
                <a:ext cx="1" cy="12"/>
              </a:xfrm>
              <a:prstGeom prst="line">
                <a:avLst/>
              </a:prstGeom>
              <a:noFill/>
              <a:ln w="6350">
                <a:solidFill>
                  <a:schemeClr val="bg1"/>
                </a:solidFill>
                <a:round/>
                <a:headEnd/>
                <a:tailEnd/>
              </a:ln>
            </p:spPr>
            <p:txBody>
              <a:bodyPr/>
              <a:lstStyle/>
              <a:p>
                <a:endParaRPr lang="zh-CN" altLang="en-US"/>
              </a:p>
            </p:txBody>
          </p:sp>
          <p:sp>
            <p:nvSpPr>
              <p:cNvPr id="44472" name="Line 1464"/>
              <p:cNvSpPr>
                <a:spLocks noChangeShapeType="1"/>
              </p:cNvSpPr>
              <p:nvPr/>
            </p:nvSpPr>
            <p:spPr bwMode="auto">
              <a:xfrm flipV="1">
                <a:off x="4878" y="2983"/>
                <a:ext cx="1" cy="12"/>
              </a:xfrm>
              <a:prstGeom prst="line">
                <a:avLst/>
              </a:prstGeom>
              <a:noFill/>
              <a:ln w="6350">
                <a:solidFill>
                  <a:schemeClr val="bg1"/>
                </a:solidFill>
                <a:round/>
                <a:headEnd/>
                <a:tailEnd/>
              </a:ln>
            </p:spPr>
            <p:txBody>
              <a:bodyPr/>
              <a:lstStyle/>
              <a:p>
                <a:endParaRPr lang="zh-CN" altLang="en-US"/>
              </a:p>
            </p:txBody>
          </p:sp>
          <p:sp>
            <p:nvSpPr>
              <p:cNvPr id="44473" name="Line 1465"/>
              <p:cNvSpPr>
                <a:spLocks noChangeShapeType="1"/>
              </p:cNvSpPr>
              <p:nvPr/>
            </p:nvSpPr>
            <p:spPr bwMode="auto">
              <a:xfrm flipV="1">
                <a:off x="4878" y="2959"/>
                <a:ext cx="1" cy="12"/>
              </a:xfrm>
              <a:prstGeom prst="line">
                <a:avLst/>
              </a:prstGeom>
              <a:noFill/>
              <a:ln w="6350">
                <a:solidFill>
                  <a:schemeClr val="bg1"/>
                </a:solidFill>
                <a:round/>
                <a:headEnd/>
                <a:tailEnd/>
              </a:ln>
            </p:spPr>
            <p:txBody>
              <a:bodyPr/>
              <a:lstStyle/>
              <a:p>
                <a:endParaRPr lang="zh-CN" altLang="en-US"/>
              </a:p>
            </p:txBody>
          </p:sp>
          <p:sp>
            <p:nvSpPr>
              <p:cNvPr id="44474" name="Line 1466"/>
              <p:cNvSpPr>
                <a:spLocks noChangeShapeType="1"/>
              </p:cNvSpPr>
              <p:nvPr/>
            </p:nvSpPr>
            <p:spPr bwMode="auto">
              <a:xfrm flipV="1">
                <a:off x="4878" y="2935"/>
                <a:ext cx="1" cy="12"/>
              </a:xfrm>
              <a:prstGeom prst="line">
                <a:avLst/>
              </a:prstGeom>
              <a:noFill/>
              <a:ln w="6350">
                <a:solidFill>
                  <a:schemeClr val="bg1"/>
                </a:solidFill>
                <a:round/>
                <a:headEnd/>
                <a:tailEnd/>
              </a:ln>
            </p:spPr>
            <p:txBody>
              <a:bodyPr/>
              <a:lstStyle/>
              <a:p>
                <a:endParaRPr lang="zh-CN" altLang="en-US"/>
              </a:p>
            </p:txBody>
          </p:sp>
          <p:sp>
            <p:nvSpPr>
              <p:cNvPr id="44475" name="Line 1467"/>
              <p:cNvSpPr>
                <a:spLocks noChangeShapeType="1"/>
              </p:cNvSpPr>
              <p:nvPr/>
            </p:nvSpPr>
            <p:spPr bwMode="auto">
              <a:xfrm flipV="1">
                <a:off x="4878" y="2911"/>
                <a:ext cx="1" cy="12"/>
              </a:xfrm>
              <a:prstGeom prst="line">
                <a:avLst/>
              </a:prstGeom>
              <a:noFill/>
              <a:ln w="6350">
                <a:solidFill>
                  <a:schemeClr val="bg1"/>
                </a:solidFill>
                <a:round/>
                <a:headEnd/>
                <a:tailEnd/>
              </a:ln>
            </p:spPr>
            <p:txBody>
              <a:bodyPr/>
              <a:lstStyle/>
              <a:p>
                <a:endParaRPr lang="zh-CN" altLang="en-US"/>
              </a:p>
            </p:txBody>
          </p:sp>
          <p:sp>
            <p:nvSpPr>
              <p:cNvPr id="44476" name="Line 1468"/>
              <p:cNvSpPr>
                <a:spLocks noChangeShapeType="1"/>
              </p:cNvSpPr>
              <p:nvPr/>
            </p:nvSpPr>
            <p:spPr bwMode="auto">
              <a:xfrm flipV="1">
                <a:off x="4878" y="2887"/>
                <a:ext cx="1" cy="12"/>
              </a:xfrm>
              <a:prstGeom prst="line">
                <a:avLst/>
              </a:prstGeom>
              <a:noFill/>
              <a:ln w="6350">
                <a:solidFill>
                  <a:schemeClr val="bg1"/>
                </a:solidFill>
                <a:round/>
                <a:headEnd/>
                <a:tailEnd/>
              </a:ln>
            </p:spPr>
            <p:txBody>
              <a:bodyPr/>
              <a:lstStyle/>
              <a:p>
                <a:endParaRPr lang="zh-CN" altLang="en-US"/>
              </a:p>
            </p:txBody>
          </p:sp>
          <p:sp>
            <p:nvSpPr>
              <p:cNvPr id="44477" name="Line 1469"/>
              <p:cNvSpPr>
                <a:spLocks noChangeShapeType="1"/>
              </p:cNvSpPr>
              <p:nvPr/>
            </p:nvSpPr>
            <p:spPr bwMode="auto">
              <a:xfrm flipV="1">
                <a:off x="4878" y="2863"/>
                <a:ext cx="1" cy="12"/>
              </a:xfrm>
              <a:prstGeom prst="line">
                <a:avLst/>
              </a:prstGeom>
              <a:noFill/>
              <a:ln w="6350">
                <a:solidFill>
                  <a:schemeClr val="bg1"/>
                </a:solidFill>
                <a:round/>
                <a:headEnd/>
                <a:tailEnd/>
              </a:ln>
            </p:spPr>
            <p:txBody>
              <a:bodyPr/>
              <a:lstStyle/>
              <a:p>
                <a:endParaRPr lang="zh-CN" altLang="en-US"/>
              </a:p>
            </p:txBody>
          </p:sp>
          <p:sp>
            <p:nvSpPr>
              <p:cNvPr id="44478" name="Line 1470"/>
              <p:cNvSpPr>
                <a:spLocks noChangeShapeType="1"/>
              </p:cNvSpPr>
              <p:nvPr/>
            </p:nvSpPr>
            <p:spPr bwMode="auto">
              <a:xfrm flipV="1">
                <a:off x="4878" y="2839"/>
                <a:ext cx="1" cy="12"/>
              </a:xfrm>
              <a:prstGeom prst="line">
                <a:avLst/>
              </a:prstGeom>
              <a:noFill/>
              <a:ln w="6350">
                <a:solidFill>
                  <a:schemeClr val="bg1"/>
                </a:solidFill>
                <a:round/>
                <a:headEnd/>
                <a:tailEnd/>
              </a:ln>
            </p:spPr>
            <p:txBody>
              <a:bodyPr/>
              <a:lstStyle/>
              <a:p>
                <a:endParaRPr lang="zh-CN" altLang="en-US"/>
              </a:p>
            </p:txBody>
          </p:sp>
          <p:sp>
            <p:nvSpPr>
              <p:cNvPr id="44479" name="Line 1471"/>
              <p:cNvSpPr>
                <a:spLocks noChangeShapeType="1"/>
              </p:cNvSpPr>
              <p:nvPr/>
            </p:nvSpPr>
            <p:spPr bwMode="auto">
              <a:xfrm flipV="1">
                <a:off x="4878" y="2815"/>
                <a:ext cx="1" cy="12"/>
              </a:xfrm>
              <a:prstGeom prst="line">
                <a:avLst/>
              </a:prstGeom>
              <a:noFill/>
              <a:ln w="6350">
                <a:solidFill>
                  <a:schemeClr val="bg1"/>
                </a:solidFill>
                <a:round/>
                <a:headEnd/>
                <a:tailEnd/>
              </a:ln>
            </p:spPr>
            <p:txBody>
              <a:bodyPr/>
              <a:lstStyle/>
              <a:p>
                <a:endParaRPr lang="zh-CN" altLang="en-US"/>
              </a:p>
            </p:txBody>
          </p:sp>
          <p:sp>
            <p:nvSpPr>
              <p:cNvPr id="44480" name="Line 1472"/>
              <p:cNvSpPr>
                <a:spLocks noChangeShapeType="1"/>
              </p:cNvSpPr>
              <p:nvPr/>
            </p:nvSpPr>
            <p:spPr bwMode="auto">
              <a:xfrm flipV="1">
                <a:off x="4878" y="2791"/>
                <a:ext cx="1" cy="12"/>
              </a:xfrm>
              <a:prstGeom prst="line">
                <a:avLst/>
              </a:prstGeom>
              <a:noFill/>
              <a:ln w="6350">
                <a:solidFill>
                  <a:schemeClr val="bg1"/>
                </a:solidFill>
                <a:round/>
                <a:headEnd/>
                <a:tailEnd/>
              </a:ln>
            </p:spPr>
            <p:txBody>
              <a:bodyPr/>
              <a:lstStyle/>
              <a:p>
                <a:endParaRPr lang="zh-CN" altLang="en-US"/>
              </a:p>
            </p:txBody>
          </p:sp>
          <p:sp>
            <p:nvSpPr>
              <p:cNvPr id="44481" name="Line 1473"/>
              <p:cNvSpPr>
                <a:spLocks noChangeShapeType="1"/>
              </p:cNvSpPr>
              <p:nvPr/>
            </p:nvSpPr>
            <p:spPr bwMode="auto">
              <a:xfrm flipV="1">
                <a:off x="4878" y="2767"/>
                <a:ext cx="1" cy="12"/>
              </a:xfrm>
              <a:prstGeom prst="line">
                <a:avLst/>
              </a:prstGeom>
              <a:noFill/>
              <a:ln w="6350">
                <a:solidFill>
                  <a:schemeClr val="bg1"/>
                </a:solidFill>
                <a:round/>
                <a:headEnd/>
                <a:tailEnd/>
              </a:ln>
            </p:spPr>
            <p:txBody>
              <a:bodyPr/>
              <a:lstStyle/>
              <a:p>
                <a:endParaRPr lang="zh-CN" altLang="en-US"/>
              </a:p>
            </p:txBody>
          </p:sp>
          <p:sp>
            <p:nvSpPr>
              <p:cNvPr id="44482" name="Line 1474"/>
              <p:cNvSpPr>
                <a:spLocks noChangeShapeType="1"/>
              </p:cNvSpPr>
              <p:nvPr/>
            </p:nvSpPr>
            <p:spPr bwMode="auto">
              <a:xfrm flipV="1">
                <a:off x="4878" y="2743"/>
                <a:ext cx="1" cy="12"/>
              </a:xfrm>
              <a:prstGeom prst="line">
                <a:avLst/>
              </a:prstGeom>
              <a:noFill/>
              <a:ln w="6350">
                <a:solidFill>
                  <a:schemeClr val="bg1"/>
                </a:solidFill>
                <a:round/>
                <a:headEnd/>
                <a:tailEnd/>
              </a:ln>
            </p:spPr>
            <p:txBody>
              <a:bodyPr/>
              <a:lstStyle/>
              <a:p>
                <a:endParaRPr lang="zh-CN" altLang="en-US"/>
              </a:p>
            </p:txBody>
          </p:sp>
          <p:sp>
            <p:nvSpPr>
              <p:cNvPr id="44483" name="Line 1475"/>
              <p:cNvSpPr>
                <a:spLocks noChangeShapeType="1"/>
              </p:cNvSpPr>
              <p:nvPr/>
            </p:nvSpPr>
            <p:spPr bwMode="auto">
              <a:xfrm flipV="1">
                <a:off x="4878" y="2719"/>
                <a:ext cx="1" cy="12"/>
              </a:xfrm>
              <a:prstGeom prst="line">
                <a:avLst/>
              </a:prstGeom>
              <a:noFill/>
              <a:ln w="6350">
                <a:solidFill>
                  <a:schemeClr val="bg1"/>
                </a:solidFill>
                <a:round/>
                <a:headEnd/>
                <a:tailEnd/>
              </a:ln>
            </p:spPr>
            <p:txBody>
              <a:bodyPr/>
              <a:lstStyle/>
              <a:p>
                <a:endParaRPr lang="zh-CN" altLang="en-US"/>
              </a:p>
            </p:txBody>
          </p:sp>
          <p:sp>
            <p:nvSpPr>
              <p:cNvPr id="44484" name="Line 1476"/>
              <p:cNvSpPr>
                <a:spLocks noChangeShapeType="1"/>
              </p:cNvSpPr>
              <p:nvPr/>
            </p:nvSpPr>
            <p:spPr bwMode="auto">
              <a:xfrm flipV="1">
                <a:off x="4878" y="2695"/>
                <a:ext cx="1" cy="12"/>
              </a:xfrm>
              <a:prstGeom prst="line">
                <a:avLst/>
              </a:prstGeom>
              <a:noFill/>
              <a:ln w="6350">
                <a:solidFill>
                  <a:schemeClr val="bg1"/>
                </a:solidFill>
                <a:round/>
                <a:headEnd/>
                <a:tailEnd/>
              </a:ln>
            </p:spPr>
            <p:txBody>
              <a:bodyPr/>
              <a:lstStyle/>
              <a:p>
                <a:endParaRPr lang="zh-CN" altLang="en-US"/>
              </a:p>
            </p:txBody>
          </p:sp>
          <p:sp>
            <p:nvSpPr>
              <p:cNvPr id="44485" name="Line 1477"/>
              <p:cNvSpPr>
                <a:spLocks noChangeShapeType="1"/>
              </p:cNvSpPr>
              <p:nvPr/>
            </p:nvSpPr>
            <p:spPr bwMode="auto">
              <a:xfrm flipV="1">
                <a:off x="4878" y="2671"/>
                <a:ext cx="1" cy="12"/>
              </a:xfrm>
              <a:prstGeom prst="line">
                <a:avLst/>
              </a:prstGeom>
              <a:noFill/>
              <a:ln w="6350">
                <a:solidFill>
                  <a:schemeClr val="bg1"/>
                </a:solidFill>
                <a:round/>
                <a:headEnd/>
                <a:tailEnd/>
              </a:ln>
            </p:spPr>
            <p:txBody>
              <a:bodyPr/>
              <a:lstStyle/>
              <a:p>
                <a:endParaRPr lang="zh-CN" altLang="en-US"/>
              </a:p>
            </p:txBody>
          </p:sp>
          <p:sp>
            <p:nvSpPr>
              <p:cNvPr id="44486" name="Line 1478"/>
              <p:cNvSpPr>
                <a:spLocks noChangeShapeType="1"/>
              </p:cNvSpPr>
              <p:nvPr/>
            </p:nvSpPr>
            <p:spPr bwMode="auto">
              <a:xfrm flipV="1">
                <a:off x="4878" y="2647"/>
                <a:ext cx="1" cy="12"/>
              </a:xfrm>
              <a:prstGeom prst="line">
                <a:avLst/>
              </a:prstGeom>
              <a:noFill/>
              <a:ln w="6350">
                <a:solidFill>
                  <a:schemeClr val="bg1"/>
                </a:solidFill>
                <a:round/>
                <a:headEnd/>
                <a:tailEnd/>
              </a:ln>
            </p:spPr>
            <p:txBody>
              <a:bodyPr/>
              <a:lstStyle/>
              <a:p>
                <a:endParaRPr lang="zh-CN" altLang="en-US"/>
              </a:p>
            </p:txBody>
          </p:sp>
          <p:sp>
            <p:nvSpPr>
              <p:cNvPr id="44487" name="Line 1479"/>
              <p:cNvSpPr>
                <a:spLocks noChangeShapeType="1"/>
              </p:cNvSpPr>
              <p:nvPr/>
            </p:nvSpPr>
            <p:spPr bwMode="auto">
              <a:xfrm flipV="1">
                <a:off x="4878" y="2623"/>
                <a:ext cx="1" cy="12"/>
              </a:xfrm>
              <a:prstGeom prst="line">
                <a:avLst/>
              </a:prstGeom>
              <a:noFill/>
              <a:ln w="6350">
                <a:solidFill>
                  <a:schemeClr val="bg1"/>
                </a:solidFill>
                <a:round/>
                <a:headEnd/>
                <a:tailEnd/>
              </a:ln>
            </p:spPr>
            <p:txBody>
              <a:bodyPr/>
              <a:lstStyle/>
              <a:p>
                <a:endParaRPr lang="zh-CN" altLang="en-US"/>
              </a:p>
            </p:txBody>
          </p:sp>
          <p:sp>
            <p:nvSpPr>
              <p:cNvPr id="44488" name="Line 1480"/>
              <p:cNvSpPr>
                <a:spLocks noChangeShapeType="1"/>
              </p:cNvSpPr>
              <p:nvPr/>
            </p:nvSpPr>
            <p:spPr bwMode="auto">
              <a:xfrm flipV="1">
                <a:off x="4878" y="2599"/>
                <a:ext cx="1" cy="12"/>
              </a:xfrm>
              <a:prstGeom prst="line">
                <a:avLst/>
              </a:prstGeom>
              <a:noFill/>
              <a:ln w="6350">
                <a:solidFill>
                  <a:schemeClr val="bg1"/>
                </a:solidFill>
                <a:round/>
                <a:headEnd/>
                <a:tailEnd/>
              </a:ln>
            </p:spPr>
            <p:txBody>
              <a:bodyPr/>
              <a:lstStyle/>
              <a:p>
                <a:endParaRPr lang="zh-CN" altLang="en-US"/>
              </a:p>
            </p:txBody>
          </p:sp>
          <p:sp>
            <p:nvSpPr>
              <p:cNvPr id="44489" name="Line 1481"/>
              <p:cNvSpPr>
                <a:spLocks noChangeShapeType="1"/>
              </p:cNvSpPr>
              <p:nvPr/>
            </p:nvSpPr>
            <p:spPr bwMode="auto">
              <a:xfrm flipV="1">
                <a:off x="4878" y="2575"/>
                <a:ext cx="1" cy="12"/>
              </a:xfrm>
              <a:prstGeom prst="line">
                <a:avLst/>
              </a:prstGeom>
              <a:noFill/>
              <a:ln w="6350">
                <a:solidFill>
                  <a:schemeClr val="bg1"/>
                </a:solidFill>
                <a:round/>
                <a:headEnd/>
                <a:tailEnd/>
              </a:ln>
            </p:spPr>
            <p:txBody>
              <a:bodyPr/>
              <a:lstStyle/>
              <a:p>
                <a:endParaRPr lang="zh-CN" altLang="en-US"/>
              </a:p>
            </p:txBody>
          </p:sp>
          <p:sp>
            <p:nvSpPr>
              <p:cNvPr id="44490" name="Line 1482"/>
              <p:cNvSpPr>
                <a:spLocks noChangeShapeType="1"/>
              </p:cNvSpPr>
              <p:nvPr/>
            </p:nvSpPr>
            <p:spPr bwMode="auto">
              <a:xfrm flipV="1">
                <a:off x="4878" y="2551"/>
                <a:ext cx="1" cy="12"/>
              </a:xfrm>
              <a:prstGeom prst="line">
                <a:avLst/>
              </a:prstGeom>
              <a:noFill/>
              <a:ln w="6350">
                <a:solidFill>
                  <a:schemeClr val="bg1"/>
                </a:solidFill>
                <a:round/>
                <a:headEnd/>
                <a:tailEnd/>
              </a:ln>
            </p:spPr>
            <p:txBody>
              <a:bodyPr/>
              <a:lstStyle/>
              <a:p>
                <a:endParaRPr lang="zh-CN" altLang="en-US"/>
              </a:p>
            </p:txBody>
          </p:sp>
          <p:sp>
            <p:nvSpPr>
              <p:cNvPr id="44491" name="Line 1483"/>
              <p:cNvSpPr>
                <a:spLocks noChangeShapeType="1"/>
              </p:cNvSpPr>
              <p:nvPr/>
            </p:nvSpPr>
            <p:spPr bwMode="auto">
              <a:xfrm flipV="1">
                <a:off x="4878" y="2528"/>
                <a:ext cx="1" cy="11"/>
              </a:xfrm>
              <a:prstGeom prst="line">
                <a:avLst/>
              </a:prstGeom>
              <a:noFill/>
              <a:ln w="6350">
                <a:solidFill>
                  <a:schemeClr val="bg1"/>
                </a:solidFill>
                <a:round/>
                <a:headEnd/>
                <a:tailEnd/>
              </a:ln>
            </p:spPr>
            <p:txBody>
              <a:bodyPr/>
              <a:lstStyle/>
              <a:p>
                <a:endParaRPr lang="zh-CN" altLang="en-US"/>
              </a:p>
            </p:txBody>
          </p:sp>
          <p:sp>
            <p:nvSpPr>
              <p:cNvPr id="44492" name="Line 1484"/>
              <p:cNvSpPr>
                <a:spLocks noChangeShapeType="1"/>
              </p:cNvSpPr>
              <p:nvPr/>
            </p:nvSpPr>
            <p:spPr bwMode="auto">
              <a:xfrm flipV="1">
                <a:off x="4878" y="2504"/>
                <a:ext cx="1" cy="12"/>
              </a:xfrm>
              <a:prstGeom prst="line">
                <a:avLst/>
              </a:prstGeom>
              <a:noFill/>
              <a:ln w="6350">
                <a:solidFill>
                  <a:schemeClr val="bg1"/>
                </a:solidFill>
                <a:round/>
                <a:headEnd/>
                <a:tailEnd/>
              </a:ln>
            </p:spPr>
            <p:txBody>
              <a:bodyPr/>
              <a:lstStyle/>
              <a:p>
                <a:endParaRPr lang="zh-CN" altLang="en-US"/>
              </a:p>
            </p:txBody>
          </p:sp>
          <p:sp>
            <p:nvSpPr>
              <p:cNvPr id="44493" name="Line 1485"/>
              <p:cNvSpPr>
                <a:spLocks noChangeShapeType="1"/>
              </p:cNvSpPr>
              <p:nvPr/>
            </p:nvSpPr>
            <p:spPr bwMode="auto">
              <a:xfrm flipV="1">
                <a:off x="4878" y="2480"/>
                <a:ext cx="1" cy="12"/>
              </a:xfrm>
              <a:prstGeom prst="line">
                <a:avLst/>
              </a:prstGeom>
              <a:noFill/>
              <a:ln w="6350">
                <a:solidFill>
                  <a:schemeClr val="bg1"/>
                </a:solidFill>
                <a:round/>
                <a:headEnd/>
                <a:tailEnd/>
              </a:ln>
            </p:spPr>
            <p:txBody>
              <a:bodyPr/>
              <a:lstStyle/>
              <a:p>
                <a:endParaRPr lang="zh-CN" altLang="en-US"/>
              </a:p>
            </p:txBody>
          </p:sp>
          <p:sp>
            <p:nvSpPr>
              <p:cNvPr id="44494" name="Line 1486"/>
              <p:cNvSpPr>
                <a:spLocks noChangeShapeType="1"/>
              </p:cNvSpPr>
              <p:nvPr/>
            </p:nvSpPr>
            <p:spPr bwMode="auto">
              <a:xfrm flipV="1">
                <a:off x="4878" y="2456"/>
                <a:ext cx="1" cy="12"/>
              </a:xfrm>
              <a:prstGeom prst="line">
                <a:avLst/>
              </a:prstGeom>
              <a:noFill/>
              <a:ln w="6350">
                <a:solidFill>
                  <a:schemeClr val="bg1"/>
                </a:solidFill>
                <a:round/>
                <a:headEnd/>
                <a:tailEnd/>
              </a:ln>
            </p:spPr>
            <p:txBody>
              <a:bodyPr/>
              <a:lstStyle/>
              <a:p>
                <a:endParaRPr lang="zh-CN" altLang="en-US"/>
              </a:p>
            </p:txBody>
          </p:sp>
          <p:sp>
            <p:nvSpPr>
              <p:cNvPr id="44495" name="Line 1487"/>
              <p:cNvSpPr>
                <a:spLocks noChangeShapeType="1"/>
              </p:cNvSpPr>
              <p:nvPr/>
            </p:nvSpPr>
            <p:spPr bwMode="auto">
              <a:xfrm flipV="1">
                <a:off x="4878" y="2432"/>
                <a:ext cx="1" cy="12"/>
              </a:xfrm>
              <a:prstGeom prst="line">
                <a:avLst/>
              </a:prstGeom>
              <a:noFill/>
              <a:ln w="6350">
                <a:solidFill>
                  <a:schemeClr val="bg1"/>
                </a:solidFill>
                <a:round/>
                <a:headEnd/>
                <a:tailEnd/>
              </a:ln>
            </p:spPr>
            <p:txBody>
              <a:bodyPr/>
              <a:lstStyle/>
              <a:p>
                <a:endParaRPr lang="zh-CN" altLang="en-US"/>
              </a:p>
            </p:txBody>
          </p:sp>
          <p:sp>
            <p:nvSpPr>
              <p:cNvPr id="44496" name="Line 1488"/>
              <p:cNvSpPr>
                <a:spLocks noChangeShapeType="1"/>
              </p:cNvSpPr>
              <p:nvPr/>
            </p:nvSpPr>
            <p:spPr bwMode="auto">
              <a:xfrm flipV="1">
                <a:off x="4878" y="2408"/>
                <a:ext cx="1" cy="12"/>
              </a:xfrm>
              <a:prstGeom prst="line">
                <a:avLst/>
              </a:prstGeom>
              <a:noFill/>
              <a:ln w="6350">
                <a:solidFill>
                  <a:schemeClr val="bg1"/>
                </a:solidFill>
                <a:round/>
                <a:headEnd/>
                <a:tailEnd/>
              </a:ln>
            </p:spPr>
            <p:txBody>
              <a:bodyPr/>
              <a:lstStyle/>
              <a:p>
                <a:endParaRPr lang="zh-CN" altLang="en-US"/>
              </a:p>
            </p:txBody>
          </p:sp>
          <p:sp>
            <p:nvSpPr>
              <p:cNvPr id="44497" name="Line 1489"/>
              <p:cNvSpPr>
                <a:spLocks noChangeShapeType="1"/>
              </p:cNvSpPr>
              <p:nvPr/>
            </p:nvSpPr>
            <p:spPr bwMode="auto">
              <a:xfrm flipV="1">
                <a:off x="4878" y="2384"/>
                <a:ext cx="1" cy="12"/>
              </a:xfrm>
              <a:prstGeom prst="line">
                <a:avLst/>
              </a:prstGeom>
              <a:noFill/>
              <a:ln w="6350">
                <a:solidFill>
                  <a:schemeClr val="bg1"/>
                </a:solidFill>
                <a:round/>
                <a:headEnd/>
                <a:tailEnd/>
              </a:ln>
            </p:spPr>
            <p:txBody>
              <a:bodyPr/>
              <a:lstStyle/>
              <a:p>
                <a:endParaRPr lang="zh-CN" altLang="en-US"/>
              </a:p>
            </p:txBody>
          </p:sp>
          <p:sp>
            <p:nvSpPr>
              <p:cNvPr id="44498" name="Line 1490"/>
              <p:cNvSpPr>
                <a:spLocks noChangeShapeType="1"/>
              </p:cNvSpPr>
              <p:nvPr/>
            </p:nvSpPr>
            <p:spPr bwMode="auto">
              <a:xfrm flipV="1">
                <a:off x="4878" y="2360"/>
                <a:ext cx="1" cy="12"/>
              </a:xfrm>
              <a:prstGeom prst="line">
                <a:avLst/>
              </a:prstGeom>
              <a:noFill/>
              <a:ln w="6350">
                <a:solidFill>
                  <a:schemeClr val="bg1"/>
                </a:solidFill>
                <a:round/>
                <a:headEnd/>
                <a:tailEnd/>
              </a:ln>
            </p:spPr>
            <p:txBody>
              <a:bodyPr/>
              <a:lstStyle/>
              <a:p>
                <a:endParaRPr lang="zh-CN" altLang="en-US"/>
              </a:p>
            </p:txBody>
          </p:sp>
          <p:sp>
            <p:nvSpPr>
              <p:cNvPr id="44499" name="Line 1491"/>
              <p:cNvSpPr>
                <a:spLocks noChangeShapeType="1"/>
              </p:cNvSpPr>
              <p:nvPr/>
            </p:nvSpPr>
            <p:spPr bwMode="auto">
              <a:xfrm flipV="1">
                <a:off x="4878" y="2336"/>
                <a:ext cx="1" cy="12"/>
              </a:xfrm>
              <a:prstGeom prst="line">
                <a:avLst/>
              </a:prstGeom>
              <a:noFill/>
              <a:ln w="6350">
                <a:solidFill>
                  <a:schemeClr val="bg1"/>
                </a:solidFill>
                <a:round/>
                <a:headEnd/>
                <a:tailEnd/>
              </a:ln>
            </p:spPr>
            <p:txBody>
              <a:bodyPr/>
              <a:lstStyle/>
              <a:p>
                <a:endParaRPr lang="zh-CN" altLang="en-US"/>
              </a:p>
            </p:txBody>
          </p:sp>
          <p:sp>
            <p:nvSpPr>
              <p:cNvPr id="44500" name="Line 1492"/>
              <p:cNvSpPr>
                <a:spLocks noChangeShapeType="1"/>
              </p:cNvSpPr>
              <p:nvPr/>
            </p:nvSpPr>
            <p:spPr bwMode="auto">
              <a:xfrm flipV="1">
                <a:off x="4878" y="2312"/>
                <a:ext cx="1" cy="12"/>
              </a:xfrm>
              <a:prstGeom prst="line">
                <a:avLst/>
              </a:prstGeom>
              <a:noFill/>
              <a:ln w="6350">
                <a:solidFill>
                  <a:schemeClr val="bg1"/>
                </a:solidFill>
                <a:round/>
                <a:headEnd/>
                <a:tailEnd/>
              </a:ln>
            </p:spPr>
            <p:txBody>
              <a:bodyPr/>
              <a:lstStyle/>
              <a:p>
                <a:endParaRPr lang="zh-CN" altLang="en-US"/>
              </a:p>
            </p:txBody>
          </p:sp>
          <p:sp>
            <p:nvSpPr>
              <p:cNvPr id="44501" name="Line 1493"/>
              <p:cNvSpPr>
                <a:spLocks noChangeShapeType="1"/>
              </p:cNvSpPr>
              <p:nvPr/>
            </p:nvSpPr>
            <p:spPr bwMode="auto">
              <a:xfrm flipV="1">
                <a:off x="4878" y="2288"/>
                <a:ext cx="1" cy="12"/>
              </a:xfrm>
              <a:prstGeom prst="line">
                <a:avLst/>
              </a:prstGeom>
              <a:noFill/>
              <a:ln w="6350">
                <a:solidFill>
                  <a:schemeClr val="bg1"/>
                </a:solidFill>
                <a:round/>
                <a:headEnd/>
                <a:tailEnd/>
              </a:ln>
            </p:spPr>
            <p:txBody>
              <a:bodyPr/>
              <a:lstStyle/>
              <a:p>
                <a:endParaRPr lang="zh-CN" altLang="en-US"/>
              </a:p>
            </p:txBody>
          </p:sp>
          <p:sp>
            <p:nvSpPr>
              <p:cNvPr id="44502" name="Line 1494"/>
              <p:cNvSpPr>
                <a:spLocks noChangeShapeType="1"/>
              </p:cNvSpPr>
              <p:nvPr/>
            </p:nvSpPr>
            <p:spPr bwMode="auto">
              <a:xfrm flipV="1">
                <a:off x="4878" y="2264"/>
                <a:ext cx="1" cy="12"/>
              </a:xfrm>
              <a:prstGeom prst="line">
                <a:avLst/>
              </a:prstGeom>
              <a:noFill/>
              <a:ln w="6350">
                <a:solidFill>
                  <a:schemeClr val="bg1"/>
                </a:solidFill>
                <a:round/>
                <a:headEnd/>
                <a:tailEnd/>
              </a:ln>
            </p:spPr>
            <p:txBody>
              <a:bodyPr/>
              <a:lstStyle/>
              <a:p>
                <a:endParaRPr lang="zh-CN" altLang="en-US"/>
              </a:p>
            </p:txBody>
          </p:sp>
          <p:sp>
            <p:nvSpPr>
              <p:cNvPr id="44503" name="Line 1495"/>
              <p:cNvSpPr>
                <a:spLocks noChangeShapeType="1"/>
              </p:cNvSpPr>
              <p:nvPr/>
            </p:nvSpPr>
            <p:spPr bwMode="auto">
              <a:xfrm flipV="1">
                <a:off x="4878" y="2240"/>
                <a:ext cx="1" cy="12"/>
              </a:xfrm>
              <a:prstGeom prst="line">
                <a:avLst/>
              </a:prstGeom>
              <a:noFill/>
              <a:ln w="6350">
                <a:solidFill>
                  <a:schemeClr val="bg1"/>
                </a:solidFill>
                <a:round/>
                <a:headEnd/>
                <a:tailEnd/>
              </a:ln>
            </p:spPr>
            <p:txBody>
              <a:bodyPr/>
              <a:lstStyle/>
              <a:p>
                <a:endParaRPr lang="zh-CN" altLang="en-US"/>
              </a:p>
            </p:txBody>
          </p:sp>
          <p:sp>
            <p:nvSpPr>
              <p:cNvPr id="44504" name="Line 1496"/>
              <p:cNvSpPr>
                <a:spLocks noChangeShapeType="1"/>
              </p:cNvSpPr>
              <p:nvPr/>
            </p:nvSpPr>
            <p:spPr bwMode="auto">
              <a:xfrm flipV="1">
                <a:off x="4878" y="2216"/>
                <a:ext cx="1" cy="12"/>
              </a:xfrm>
              <a:prstGeom prst="line">
                <a:avLst/>
              </a:prstGeom>
              <a:noFill/>
              <a:ln w="6350">
                <a:solidFill>
                  <a:schemeClr val="bg1"/>
                </a:solidFill>
                <a:round/>
                <a:headEnd/>
                <a:tailEnd/>
              </a:ln>
            </p:spPr>
            <p:txBody>
              <a:bodyPr/>
              <a:lstStyle/>
              <a:p>
                <a:endParaRPr lang="zh-CN" altLang="en-US"/>
              </a:p>
            </p:txBody>
          </p:sp>
          <p:sp>
            <p:nvSpPr>
              <p:cNvPr id="44505" name="Line 1497"/>
              <p:cNvSpPr>
                <a:spLocks noChangeShapeType="1"/>
              </p:cNvSpPr>
              <p:nvPr/>
            </p:nvSpPr>
            <p:spPr bwMode="auto">
              <a:xfrm flipV="1">
                <a:off x="4878" y="2192"/>
                <a:ext cx="1" cy="12"/>
              </a:xfrm>
              <a:prstGeom prst="line">
                <a:avLst/>
              </a:prstGeom>
              <a:noFill/>
              <a:ln w="6350">
                <a:solidFill>
                  <a:schemeClr val="bg1"/>
                </a:solidFill>
                <a:round/>
                <a:headEnd/>
                <a:tailEnd/>
              </a:ln>
            </p:spPr>
            <p:txBody>
              <a:bodyPr/>
              <a:lstStyle/>
              <a:p>
                <a:endParaRPr lang="zh-CN" altLang="en-US"/>
              </a:p>
            </p:txBody>
          </p:sp>
          <p:sp>
            <p:nvSpPr>
              <p:cNvPr id="44506" name="Line 1498"/>
              <p:cNvSpPr>
                <a:spLocks noChangeShapeType="1"/>
              </p:cNvSpPr>
              <p:nvPr/>
            </p:nvSpPr>
            <p:spPr bwMode="auto">
              <a:xfrm flipV="1">
                <a:off x="4878" y="2168"/>
                <a:ext cx="1" cy="12"/>
              </a:xfrm>
              <a:prstGeom prst="line">
                <a:avLst/>
              </a:prstGeom>
              <a:noFill/>
              <a:ln w="6350">
                <a:solidFill>
                  <a:schemeClr val="bg1"/>
                </a:solidFill>
                <a:round/>
                <a:headEnd/>
                <a:tailEnd/>
              </a:ln>
            </p:spPr>
            <p:txBody>
              <a:bodyPr/>
              <a:lstStyle/>
              <a:p>
                <a:endParaRPr lang="zh-CN" altLang="en-US"/>
              </a:p>
            </p:txBody>
          </p:sp>
          <p:sp>
            <p:nvSpPr>
              <p:cNvPr id="44507" name="Line 1499"/>
              <p:cNvSpPr>
                <a:spLocks noChangeShapeType="1"/>
              </p:cNvSpPr>
              <p:nvPr/>
            </p:nvSpPr>
            <p:spPr bwMode="auto">
              <a:xfrm flipV="1">
                <a:off x="4878" y="2144"/>
                <a:ext cx="1" cy="12"/>
              </a:xfrm>
              <a:prstGeom prst="line">
                <a:avLst/>
              </a:prstGeom>
              <a:noFill/>
              <a:ln w="6350">
                <a:solidFill>
                  <a:schemeClr val="bg1"/>
                </a:solidFill>
                <a:round/>
                <a:headEnd/>
                <a:tailEnd/>
              </a:ln>
            </p:spPr>
            <p:txBody>
              <a:bodyPr/>
              <a:lstStyle/>
              <a:p>
                <a:endParaRPr lang="zh-CN" altLang="en-US"/>
              </a:p>
            </p:txBody>
          </p:sp>
          <p:sp>
            <p:nvSpPr>
              <p:cNvPr id="44508" name="Line 1500"/>
              <p:cNvSpPr>
                <a:spLocks noChangeShapeType="1"/>
              </p:cNvSpPr>
              <p:nvPr/>
            </p:nvSpPr>
            <p:spPr bwMode="auto">
              <a:xfrm flipV="1">
                <a:off x="4878" y="2120"/>
                <a:ext cx="1" cy="12"/>
              </a:xfrm>
              <a:prstGeom prst="line">
                <a:avLst/>
              </a:prstGeom>
              <a:noFill/>
              <a:ln w="6350">
                <a:solidFill>
                  <a:schemeClr val="bg1"/>
                </a:solidFill>
                <a:round/>
                <a:headEnd/>
                <a:tailEnd/>
              </a:ln>
            </p:spPr>
            <p:txBody>
              <a:bodyPr/>
              <a:lstStyle/>
              <a:p>
                <a:endParaRPr lang="zh-CN" altLang="en-US"/>
              </a:p>
            </p:txBody>
          </p:sp>
          <p:sp>
            <p:nvSpPr>
              <p:cNvPr id="44509" name="Line 1501"/>
              <p:cNvSpPr>
                <a:spLocks noChangeShapeType="1"/>
              </p:cNvSpPr>
              <p:nvPr/>
            </p:nvSpPr>
            <p:spPr bwMode="auto">
              <a:xfrm flipV="1">
                <a:off x="4878" y="2096"/>
                <a:ext cx="1" cy="12"/>
              </a:xfrm>
              <a:prstGeom prst="line">
                <a:avLst/>
              </a:prstGeom>
              <a:noFill/>
              <a:ln w="6350">
                <a:solidFill>
                  <a:schemeClr val="bg1"/>
                </a:solidFill>
                <a:round/>
                <a:headEnd/>
                <a:tailEnd/>
              </a:ln>
            </p:spPr>
            <p:txBody>
              <a:bodyPr/>
              <a:lstStyle/>
              <a:p>
                <a:endParaRPr lang="zh-CN" altLang="en-US"/>
              </a:p>
            </p:txBody>
          </p:sp>
          <p:sp>
            <p:nvSpPr>
              <p:cNvPr id="44510" name="Line 1502"/>
              <p:cNvSpPr>
                <a:spLocks noChangeShapeType="1"/>
              </p:cNvSpPr>
              <p:nvPr/>
            </p:nvSpPr>
            <p:spPr bwMode="auto">
              <a:xfrm flipV="1">
                <a:off x="4878" y="2072"/>
                <a:ext cx="1" cy="12"/>
              </a:xfrm>
              <a:prstGeom prst="line">
                <a:avLst/>
              </a:prstGeom>
              <a:noFill/>
              <a:ln w="6350">
                <a:solidFill>
                  <a:schemeClr val="bg1"/>
                </a:solidFill>
                <a:round/>
                <a:headEnd/>
                <a:tailEnd/>
              </a:ln>
            </p:spPr>
            <p:txBody>
              <a:bodyPr/>
              <a:lstStyle/>
              <a:p>
                <a:endParaRPr lang="zh-CN" altLang="en-US"/>
              </a:p>
            </p:txBody>
          </p:sp>
          <p:sp>
            <p:nvSpPr>
              <p:cNvPr id="44511" name="Line 1503"/>
              <p:cNvSpPr>
                <a:spLocks noChangeShapeType="1"/>
              </p:cNvSpPr>
              <p:nvPr/>
            </p:nvSpPr>
            <p:spPr bwMode="auto">
              <a:xfrm flipV="1">
                <a:off x="4878" y="2048"/>
                <a:ext cx="1" cy="12"/>
              </a:xfrm>
              <a:prstGeom prst="line">
                <a:avLst/>
              </a:prstGeom>
              <a:noFill/>
              <a:ln w="6350">
                <a:solidFill>
                  <a:schemeClr val="bg1"/>
                </a:solidFill>
                <a:round/>
                <a:headEnd/>
                <a:tailEnd/>
              </a:ln>
            </p:spPr>
            <p:txBody>
              <a:bodyPr/>
              <a:lstStyle/>
              <a:p>
                <a:endParaRPr lang="zh-CN" altLang="en-US"/>
              </a:p>
            </p:txBody>
          </p:sp>
          <p:sp>
            <p:nvSpPr>
              <p:cNvPr id="44512" name="Line 1504"/>
              <p:cNvSpPr>
                <a:spLocks noChangeShapeType="1"/>
              </p:cNvSpPr>
              <p:nvPr/>
            </p:nvSpPr>
            <p:spPr bwMode="auto">
              <a:xfrm flipV="1">
                <a:off x="4878" y="2024"/>
                <a:ext cx="1" cy="12"/>
              </a:xfrm>
              <a:prstGeom prst="line">
                <a:avLst/>
              </a:prstGeom>
              <a:noFill/>
              <a:ln w="6350">
                <a:solidFill>
                  <a:schemeClr val="bg1"/>
                </a:solidFill>
                <a:round/>
                <a:headEnd/>
                <a:tailEnd/>
              </a:ln>
            </p:spPr>
            <p:txBody>
              <a:bodyPr/>
              <a:lstStyle/>
              <a:p>
                <a:endParaRPr lang="zh-CN" altLang="en-US"/>
              </a:p>
            </p:txBody>
          </p:sp>
          <p:sp>
            <p:nvSpPr>
              <p:cNvPr id="44513" name="Line 1505"/>
              <p:cNvSpPr>
                <a:spLocks noChangeShapeType="1"/>
              </p:cNvSpPr>
              <p:nvPr/>
            </p:nvSpPr>
            <p:spPr bwMode="auto">
              <a:xfrm flipV="1">
                <a:off x="4878" y="2000"/>
                <a:ext cx="1" cy="12"/>
              </a:xfrm>
              <a:prstGeom prst="line">
                <a:avLst/>
              </a:prstGeom>
              <a:noFill/>
              <a:ln w="6350">
                <a:solidFill>
                  <a:schemeClr val="bg1"/>
                </a:solidFill>
                <a:round/>
                <a:headEnd/>
                <a:tailEnd/>
              </a:ln>
            </p:spPr>
            <p:txBody>
              <a:bodyPr/>
              <a:lstStyle/>
              <a:p>
                <a:endParaRPr lang="zh-CN" altLang="en-US"/>
              </a:p>
            </p:txBody>
          </p:sp>
          <p:sp>
            <p:nvSpPr>
              <p:cNvPr id="44514" name="Line 1506"/>
              <p:cNvSpPr>
                <a:spLocks noChangeShapeType="1"/>
              </p:cNvSpPr>
              <p:nvPr/>
            </p:nvSpPr>
            <p:spPr bwMode="auto">
              <a:xfrm flipV="1">
                <a:off x="4878" y="1976"/>
                <a:ext cx="1" cy="12"/>
              </a:xfrm>
              <a:prstGeom prst="line">
                <a:avLst/>
              </a:prstGeom>
              <a:noFill/>
              <a:ln w="6350">
                <a:solidFill>
                  <a:schemeClr val="bg1"/>
                </a:solidFill>
                <a:round/>
                <a:headEnd/>
                <a:tailEnd/>
              </a:ln>
            </p:spPr>
            <p:txBody>
              <a:bodyPr/>
              <a:lstStyle/>
              <a:p>
                <a:endParaRPr lang="zh-CN" altLang="en-US"/>
              </a:p>
            </p:txBody>
          </p:sp>
          <p:sp>
            <p:nvSpPr>
              <p:cNvPr id="44515" name="Line 1507"/>
              <p:cNvSpPr>
                <a:spLocks noChangeShapeType="1"/>
              </p:cNvSpPr>
              <p:nvPr/>
            </p:nvSpPr>
            <p:spPr bwMode="auto">
              <a:xfrm flipV="1">
                <a:off x="4878" y="1952"/>
                <a:ext cx="1" cy="12"/>
              </a:xfrm>
              <a:prstGeom prst="line">
                <a:avLst/>
              </a:prstGeom>
              <a:noFill/>
              <a:ln w="6350">
                <a:solidFill>
                  <a:schemeClr val="bg1"/>
                </a:solidFill>
                <a:round/>
                <a:headEnd/>
                <a:tailEnd/>
              </a:ln>
            </p:spPr>
            <p:txBody>
              <a:bodyPr/>
              <a:lstStyle/>
              <a:p>
                <a:endParaRPr lang="zh-CN" altLang="en-US"/>
              </a:p>
            </p:txBody>
          </p:sp>
          <p:sp>
            <p:nvSpPr>
              <p:cNvPr id="44516" name="Line 1508"/>
              <p:cNvSpPr>
                <a:spLocks noChangeShapeType="1"/>
              </p:cNvSpPr>
              <p:nvPr/>
            </p:nvSpPr>
            <p:spPr bwMode="auto">
              <a:xfrm flipV="1">
                <a:off x="4878" y="1928"/>
                <a:ext cx="1" cy="12"/>
              </a:xfrm>
              <a:prstGeom prst="line">
                <a:avLst/>
              </a:prstGeom>
              <a:noFill/>
              <a:ln w="6350">
                <a:solidFill>
                  <a:schemeClr val="bg1"/>
                </a:solidFill>
                <a:round/>
                <a:headEnd/>
                <a:tailEnd/>
              </a:ln>
            </p:spPr>
            <p:txBody>
              <a:bodyPr/>
              <a:lstStyle/>
              <a:p>
                <a:endParaRPr lang="zh-CN" altLang="en-US"/>
              </a:p>
            </p:txBody>
          </p:sp>
          <p:sp>
            <p:nvSpPr>
              <p:cNvPr id="44517" name="Line 1509"/>
              <p:cNvSpPr>
                <a:spLocks noChangeShapeType="1"/>
              </p:cNvSpPr>
              <p:nvPr/>
            </p:nvSpPr>
            <p:spPr bwMode="auto">
              <a:xfrm flipV="1">
                <a:off x="4878" y="1904"/>
                <a:ext cx="1" cy="12"/>
              </a:xfrm>
              <a:prstGeom prst="line">
                <a:avLst/>
              </a:prstGeom>
              <a:noFill/>
              <a:ln w="6350">
                <a:solidFill>
                  <a:schemeClr val="bg1"/>
                </a:solidFill>
                <a:round/>
                <a:headEnd/>
                <a:tailEnd/>
              </a:ln>
            </p:spPr>
            <p:txBody>
              <a:bodyPr/>
              <a:lstStyle/>
              <a:p>
                <a:endParaRPr lang="zh-CN" altLang="en-US"/>
              </a:p>
            </p:txBody>
          </p:sp>
          <p:sp>
            <p:nvSpPr>
              <p:cNvPr id="44518" name="Line 1510"/>
              <p:cNvSpPr>
                <a:spLocks noChangeShapeType="1"/>
              </p:cNvSpPr>
              <p:nvPr/>
            </p:nvSpPr>
            <p:spPr bwMode="auto">
              <a:xfrm flipV="1">
                <a:off x="4878" y="1880"/>
                <a:ext cx="1" cy="12"/>
              </a:xfrm>
              <a:prstGeom prst="line">
                <a:avLst/>
              </a:prstGeom>
              <a:noFill/>
              <a:ln w="6350">
                <a:solidFill>
                  <a:schemeClr val="bg1"/>
                </a:solidFill>
                <a:round/>
                <a:headEnd/>
                <a:tailEnd/>
              </a:ln>
            </p:spPr>
            <p:txBody>
              <a:bodyPr/>
              <a:lstStyle/>
              <a:p>
                <a:endParaRPr lang="zh-CN" altLang="en-US"/>
              </a:p>
            </p:txBody>
          </p:sp>
          <p:sp>
            <p:nvSpPr>
              <p:cNvPr id="44519" name="Line 1511"/>
              <p:cNvSpPr>
                <a:spLocks noChangeShapeType="1"/>
              </p:cNvSpPr>
              <p:nvPr/>
            </p:nvSpPr>
            <p:spPr bwMode="auto">
              <a:xfrm flipV="1">
                <a:off x="4878" y="1856"/>
                <a:ext cx="1" cy="12"/>
              </a:xfrm>
              <a:prstGeom prst="line">
                <a:avLst/>
              </a:prstGeom>
              <a:noFill/>
              <a:ln w="6350">
                <a:solidFill>
                  <a:schemeClr val="bg1"/>
                </a:solidFill>
                <a:round/>
                <a:headEnd/>
                <a:tailEnd/>
              </a:ln>
            </p:spPr>
            <p:txBody>
              <a:bodyPr/>
              <a:lstStyle/>
              <a:p>
                <a:endParaRPr lang="zh-CN" altLang="en-US"/>
              </a:p>
            </p:txBody>
          </p:sp>
          <p:sp>
            <p:nvSpPr>
              <p:cNvPr id="44520" name="Line 1512"/>
              <p:cNvSpPr>
                <a:spLocks noChangeShapeType="1"/>
              </p:cNvSpPr>
              <p:nvPr/>
            </p:nvSpPr>
            <p:spPr bwMode="auto">
              <a:xfrm flipV="1">
                <a:off x="4878" y="1832"/>
                <a:ext cx="1" cy="12"/>
              </a:xfrm>
              <a:prstGeom prst="line">
                <a:avLst/>
              </a:prstGeom>
              <a:noFill/>
              <a:ln w="6350">
                <a:solidFill>
                  <a:schemeClr val="bg1"/>
                </a:solidFill>
                <a:round/>
                <a:headEnd/>
                <a:tailEnd/>
              </a:ln>
            </p:spPr>
            <p:txBody>
              <a:bodyPr/>
              <a:lstStyle/>
              <a:p>
                <a:endParaRPr lang="zh-CN" altLang="en-US"/>
              </a:p>
            </p:txBody>
          </p:sp>
          <p:sp>
            <p:nvSpPr>
              <p:cNvPr id="44521" name="Line 1513"/>
              <p:cNvSpPr>
                <a:spLocks noChangeShapeType="1"/>
              </p:cNvSpPr>
              <p:nvPr/>
            </p:nvSpPr>
            <p:spPr bwMode="auto">
              <a:xfrm flipV="1">
                <a:off x="4878" y="1808"/>
                <a:ext cx="1" cy="12"/>
              </a:xfrm>
              <a:prstGeom prst="line">
                <a:avLst/>
              </a:prstGeom>
              <a:noFill/>
              <a:ln w="6350">
                <a:solidFill>
                  <a:schemeClr val="bg1"/>
                </a:solidFill>
                <a:round/>
                <a:headEnd/>
                <a:tailEnd/>
              </a:ln>
            </p:spPr>
            <p:txBody>
              <a:bodyPr/>
              <a:lstStyle/>
              <a:p>
                <a:endParaRPr lang="zh-CN" altLang="en-US"/>
              </a:p>
            </p:txBody>
          </p:sp>
          <p:sp>
            <p:nvSpPr>
              <p:cNvPr id="44522" name="Line 1514"/>
              <p:cNvSpPr>
                <a:spLocks noChangeShapeType="1"/>
              </p:cNvSpPr>
              <p:nvPr/>
            </p:nvSpPr>
            <p:spPr bwMode="auto">
              <a:xfrm flipV="1">
                <a:off x="4878" y="1784"/>
                <a:ext cx="1" cy="12"/>
              </a:xfrm>
              <a:prstGeom prst="line">
                <a:avLst/>
              </a:prstGeom>
              <a:noFill/>
              <a:ln w="6350">
                <a:solidFill>
                  <a:schemeClr val="bg1"/>
                </a:solidFill>
                <a:round/>
                <a:headEnd/>
                <a:tailEnd/>
              </a:ln>
            </p:spPr>
            <p:txBody>
              <a:bodyPr/>
              <a:lstStyle/>
              <a:p>
                <a:endParaRPr lang="zh-CN" altLang="en-US"/>
              </a:p>
            </p:txBody>
          </p:sp>
          <p:sp>
            <p:nvSpPr>
              <p:cNvPr id="44523" name="Line 1515"/>
              <p:cNvSpPr>
                <a:spLocks noChangeShapeType="1"/>
              </p:cNvSpPr>
              <p:nvPr/>
            </p:nvSpPr>
            <p:spPr bwMode="auto">
              <a:xfrm flipV="1">
                <a:off x="4878" y="1760"/>
                <a:ext cx="1" cy="12"/>
              </a:xfrm>
              <a:prstGeom prst="line">
                <a:avLst/>
              </a:prstGeom>
              <a:noFill/>
              <a:ln w="6350">
                <a:solidFill>
                  <a:schemeClr val="bg1"/>
                </a:solidFill>
                <a:round/>
                <a:headEnd/>
                <a:tailEnd/>
              </a:ln>
            </p:spPr>
            <p:txBody>
              <a:bodyPr/>
              <a:lstStyle/>
              <a:p>
                <a:endParaRPr lang="zh-CN" altLang="en-US"/>
              </a:p>
            </p:txBody>
          </p:sp>
        </p:grpSp>
        <p:grpSp>
          <p:nvGrpSpPr>
            <p:cNvPr id="9" name="Group 1717"/>
            <p:cNvGrpSpPr>
              <a:grpSpLocks/>
            </p:cNvGrpSpPr>
            <p:nvPr/>
          </p:nvGrpSpPr>
          <p:grpSpPr bwMode="auto">
            <a:xfrm>
              <a:off x="1506" y="1300"/>
              <a:ext cx="3484" cy="1630"/>
              <a:chOff x="1506" y="1300"/>
              <a:chExt cx="3484" cy="1630"/>
            </a:xfrm>
          </p:grpSpPr>
          <p:sp>
            <p:nvSpPr>
              <p:cNvPr id="44525" name="Line 1517"/>
              <p:cNvSpPr>
                <a:spLocks noChangeShapeType="1"/>
              </p:cNvSpPr>
              <p:nvPr/>
            </p:nvSpPr>
            <p:spPr bwMode="auto">
              <a:xfrm flipV="1">
                <a:off x="4878" y="1736"/>
                <a:ext cx="1" cy="12"/>
              </a:xfrm>
              <a:prstGeom prst="line">
                <a:avLst/>
              </a:prstGeom>
              <a:noFill/>
              <a:ln w="6350">
                <a:solidFill>
                  <a:schemeClr val="bg1"/>
                </a:solidFill>
                <a:round/>
                <a:headEnd/>
                <a:tailEnd/>
              </a:ln>
            </p:spPr>
            <p:txBody>
              <a:bodyPr/>
              <a:lstStyle/>
              <a:p>
                <a:endParaRPr lang="zh-CN" altLang="en-US"/>
              </a:p>
            </p:txBody>
          </p:sp>
          <p:sp>
            <p:nvSpPr>
              <p:cNvPr id="44526" name="Line 1518"/>
              <p:cNvSpPr>
                <a:spLocks noChangeShapeType="1"/>
              </p:cNvSpPr>
              <p:nvPr/>
            </p:nvSpPr>
            <p:spPr bwMode="auto">
              <a:xfrm flipV="1">
                <a:off x="4878" y="1712"/>
                <a:ext cx="1" cy="12"/>
              </a:xfrm>
              <a:prstGeom prst="line">
                <a:avLst/>
              </a:prstGeom>
              <a:noFill/>
              <a:ln w="6350">
                <a:solidFill>
                  <a:schemeClr val="bg1"/>
                </a:solidFill>
                <a:round/>
                <a:headEnd/>
                <a:tailEnd/>
              </a:ln>
            </p:spPr>
            <p:txBody>
              <a:bodyPr/>
              <a:lstStyle/>
              <a:p>
                <a:endParaRPr lang="zh-CN" altLang="en-US"/>
              </a:p>
            </p:txBody>
          </p:sp>
          <p:sp>
            <p:nvSpPr>
              <p:cNvPr id="44527" name="Line 1519"/>
              <p:cNvSpPr>
                <a:spLocks noChangeShapeType="1"/>
              </p:cNvSpPr>
              <p:nvPr/>
            </p:nvSpPr>
            <p:spPr bwMode="auto">
              <a:xfrm flipV="1">
                <a:off x="4878" y="1688"/>
                <a:ext cx="1" cy="12"/>
              </a:xfrm>
              <a:prstGeom prst="line">
                <a:avLst/>
              </a:prstGeom>
              <a:noFill/>
              <a:ln w="6350">
                <a:solidFill>
                  <a:schemeClr val="bg1"/>
                </a:solidFill>
                <a:round/>
                <a:headEnd/>
                <a:tailEnd/>
              </a:ln>
            </p:spPr>
            <p:txBody>
              <a:bodyPr/>
              <a:lstStyle/>
              <a:p>
                <a:endParaRPr lang="zh-CN" altLang="en-US"/>
              </a:p>
            </p:txBody>
          </p:sp>
          <p:sp>
            <p:nvSpPr>
              <p:cNvPr id="44528" name="Line 1520"/>
              <p:cNvSpPr>
                <a:spLocks noChangeShapeType="1"/>
              </p:cNvSpPr>
              <p:nvPr/>
            </p:nvSpPr>
            <p:spPr bwMode="auto">
              <a:xfrm flipV="1">
                <a:off x="4878" y="1664"/>
                <a:ext cx="1" cy="12"/>
              </a:xfrm>
              <a:prstGeom prst="line">
                <a:avLst/>
              </a:prstGeom>
              <a:noFill/>
              <a:ln w="6350">
                <a:solidFill>
                  <a:schemeClr val="bg1"/>
                </a:solidFill>
                <a:round/>
                <a:headEnd/>
                <a:tailEnd/>
              </a:ln>
            </p:spPr>
            <p:txBody>
              <a:bodyPr/>
              <a:lstStyle/>
              <a:p>
                <a:endParaRPr lang="zh-CN" altLang="en-US"/>
              </a:p>
            </p:txBody>
          </p:sp>
          <p:sp>
            <p:nvSpPr>
              <p:cNvPr id="44529" name="Line 1521"/>
              <p:cNvSpPr>
                <a:spLocks noChangeShapeType="1"/>
              </p:cNvSpPr>
              <p:nvPr/>
            </p:nvSpPr>
            <p:spPr bwMode="auto">
              <a:xfrm flipV="1">
                <a:off x="4878" y="1640"/>
                <a:ext cx="1" cy="12"/>
              </a:xfrm>
              <a:prstGeom prst="line">
                <a:avLst/>
              </a:prstGeom>
              <a:noFill/>
              <a:ln w="6350">
                <a:solidFill>
                  <a:schemeClr val="bg1"/>
                </a:solidFill>
                <a:round/>
                <a:headEnd/>
                <a:tailEnd/>
              </a:ln>
            </p:spPr>
            <p:txBody>
              <a:bodyPr/>
              <a:lstStyle/>
              <a:p>
                <a:endParaRPr lang="zh-CN" altLang="en-US"/>
              </a:p>
            </p:txBody>
          </p:sp>
          <p:sp>
            <p:nvSpPr>
              <p:cNvPr id="44530" name="Line 1522"/>
              <p:cNvSpPr>
                <a:spLocks noChangeShapeType="1"/>
              </p:cNvSpPr>
              <p:nvPr/>
            </p:nvSpPr>
            <p:spPr bwMode="auto">
              <a:xfrm flipV="1">
                <a:off x="4878" y="1616"/>
                <a:ext cx="1" cy="12"/>
              </a:xfrm>
              <a:prstGeom prst="line">
                <a:avLst/>
              </a:prstGeom>
              <a:noFill/>
              <a:ln w="6350">
                <a:solidFill>
                  <a:schemeClr val="bg1"/>
                </a:solidFill>
                <a:round/>
                <a:headEnd/>
                <a:tailEnd/>
              </a:ln>
            </p:spPr>
            <p:txBody>
              <a:bodyPr/>
              <a:lstStyle/>
              <a:p>
                <a:endParaRPr lang="zh-CN" altLang="en-US"/>
              </a:p>
            </p:txBody>
          </p:sp>
          <p:sp>
            <p:nvSpPr>
              <p:cNvPr id="44531" name="Line 1523"/>
              <p:cNvSpPr>
                <a:spLocks noChangeShapeType="1"/>
              </p:cNvSpPr>
              <p:nvPr/>
            </p:nvSpPr>
            <p:spPr bwMode="auto">
              <a:xfrm flipV="1">
                <a:off x="4878" y="1592"/>
                <a:ext cx="1" cy="12"/>
              </a:xfrm>
              <a:prstGeom prst="line">
                <a:avLst/>
              </a:prstGeom>
              <a:noFill/>
              <a:ln w="6350">
                <a:solidFill>
                  <a:schemeClr val="bg1"/>
                </a:solidFill>
                <a:round/>
                <a:headEnd/>
                <a:tailEnd/>
              </a:ln>
            </p:spPr>
            <p:txBody>
              <a:bodyPr/>
              <a:lstStyle/>
              <a:p>
                <a:endParaRPr lang="zh-CN" altLang="en-US"/>
              </a:p>
            </p:txBody>
          </p:sp>
          <p:sp>
            <p:nvSpPr>
              <p:cNvPr id="44532" name="Line 1524"/>
              <p:cNvSpPr>
                <a:spLocks noChangeShapeType="1"/>
              </p:cNvSpPr>
              <p:nvPr/>
            </p:nvSpPr>
            <p:spPr bwMode="auto">
              <a:xfrm flipV="1">
                <a:off x="4878" y="1568"/>
                <a:ext cx="1" cy="12"/>
              </a:xfrm>
              <a:prstGeom prst="line">
                <a:avLst/>
              </a:prstGeom>
              <a:noFill/>
              <a:ln w="6350">
                <a:solidFill>
                  <a:schemeClr val="bg1"/>
                </a:solidFill>
                <a:round/>
                <a:headEnd/>
                <a:tailEnd/>
              </a:ln>
            </p:spPr>
            <p:txBody>
              <a:bodyPr/>
              <a:lstStyle/>
              <a:p>
                <a:endParaRPr lang="zh-CN" altLang="en-US"/>
              </a:p>
            </p:txBody>
          </p:sp>
          <p:sp>
            <p:nvSpPr>
              <p:cNvPr id="44533" name="Line 1525"/>
              <p:cNvSpPr>
                <a:spLocks noChangeShapeType="1"/>
              </p:cNvSpPr>
              <p:nvPr/>
            </p:nvSpPr>
            <p:spPr bwMode="auto">
              <a:xfrm flipV="1">
                <a:off x="4878" y="1544"/>
                <a:ext cx="1" cy="12"/>
              </a:xfrm>
              <a:prstGeom prst="line">
                <a:avLst/>
              </a:prstGeom>
              <a:noFill/>
              <a:ln w="6350">
                <a:solidFill>
                  <a:schemeClr val="bg1"/>
                </a:solidFill>
                <a:round/>
                <a:headEnd/>
                <a:tailEnd/>
              </a:ln>
            </p:spPr>
            <p:txBody>
              <a:bodyPr/>
              <a:lstStyle/>
              <a:p>
                <a:endParaRPr lang="zh-CN" altLang="en-US"/>
              </a:p>
            </p:txBody>
          </p:sp>
          <p:sp>
            <p:nvSpPr>
              <p:cNvPr id="44534" name="Line 1526"/>
              <p:cNvSpPr>
                <a:spLocks noChangeShapeType="1"/>
              </p:cNvSpPr>
              <p:nvPr/>
            </p:nvSpPr>
            <p:spPr bwMode="auto">
              <a:xfrm flipV="1">
                <a:off x="4878" y="1520"/>
                <a:ext cx="1" cy="12"/>
              </a:xfrm>
              <a:prstGeom prst="line">
                <a:avLst/>
              </a:prstGeom>
              <a:noFill/>
              <a:ln w="6350">
                <a:solidFill>
                  <a:schemeClr val="bg1"/>
                </a:solidFill>
                <a:round/>
                <a:headEnd/>
                <a:tailEnd/>
              </a:ln>
            </p:spPr>
            <p:txBody>
              <a:bodyPr/>
              <a:lstStyle/>
              <a:p>
                <a:endParaRPr lang="zh-CN" altLang="en-US"/>
              </a:p>
            </p:txBody>
          </p:sp>
          <p:sp>
            <p:nvSpPr>
              <p:cNvPr id="44535" name="Line 1527"/>
              <p:cNvSpPr>
                <a:spLocks noChangeShapeType="1"/>
              </p:cNvSpPr>
              <p:nvPr/>
            </p:nvSpPr>
            <p:spPr bwMode="auto">
              <a:xfrm flipV="1">
                <a:off x="4878" y="1496"/>
                <a:ext cx="1" cy="12"/>
              </a:xfrm>
              <a:prstGeom prst="line">
                <a:avLst/>
              </a:prstGeom>
              <a:noFill/>
              <a:ln w="6350">
                <a:solidFill>
                  <a:schemeClr val="bg1"/>
                </a:solidFill>
                <a:round/>
                <a:headEnd/>
                <a:tailEnd/>
              </a:ln>
            </p:spPr>
            <p:txBody>
              <a:bodyPr/>
              <a:lstStyle/>
              <a:p>
                <a:endParaRPr lang="zh-CN" altLang="en-US"/>
              </a:p>
            </p:txBody>
          </p:sp>
          <p:sp>
            <p:nvSpPr>
              <p:cNvPr id="44536" name="Line 1528"/>
              <p:cNvSpPr>
                <a:spLocks noChangeShapeType="1"/>
              </p:cNvSpPr>
              <p:nvPr/>
            </p:nvSpPr>
            <p:spPr bwMode="auto">
              <a:xfrm flipV="1">
                <a:off x="4878" y="1472"/>
                <a:ext cx="1" cy="12"/>
              </a:xfrm>
              <a:prstGeom prst="line">
                <a:avLst/>
              </a:prstGeom>
              <a:noFill/>
              <a:ln w="6350">
                <a:solidFill>
                  <a:schemeClr val="bg1"/>
                </a:solidFill>
                <a:round/>
                <a:headEnd/>
                <a:tailEnd/>
              </a:ln>
            </p:spPr>
            <p:txBody>
              <a:bodyPr/>
              <a:lstStyle/>
              <a:p>
                <a:endParaRPr lang="zh-CN" altLang="en-US"/>
              </a:p>
            </p:txBody>
          </p:sp>
          <p:sp>
            <p:nvSpPr>
              <p:cNvPr id="44537" name="Line 1529"/>
              <p:cNvSpPr>
                <a:spLocks noChangeShapeType="1"/>
              </p:cNvSpPr>
              <p:nvPr/>
            </p:nvSpPr>
            <p:spPr bwMode="auto">
              <a:xfrm flipV="1">
                <a:off x="4878" y="1448"/>
                <a:ext cx="1" cy="12"/>
              </a:xfrm>
              <a:prstGeom prst="line">
                <a:avLst/>
              </a:prstGeom>
              <a:noFill/>
              <a:ln w="6350">
                <a:solidFill>
                  <a:schemeClr val="bg1"/>
                </a:solidFill>
                <a:round/>
                <a:headEnd/>
                <a:tailEnd/>
              </a:ln>
            </p:spPr>
            <p:txBody>
              <a:bodyPr/>
              <a:lstStyle/>
              <a:p>
                <a:endParaRPr lang="zh-CN" altLang="en-US"/>
              </a:p>
            </p:txBody>
          </p:sp>
          <p:sp>
            <p:nvSpPr>
              <p:cNvPr id="44538" name="Line 1530"/>
              <p:cNvSpPr>
                <a:spLocks noChangeShapeType="1"/>
              </p:cNvSpPr>
              <p:nvPr/>
            </p:nvSpPr>
            <p:spPr bwMode="auto">
              <a:xfrm flipV="1">
                <a:off x="4878" y="1424"/>
                <a:ext cx="1" cy="12"/>
              </a:xfrm>
              <a:prstGeom prst="line">
                <a:avLst/>
              </a:prstGeom>
              <a:noFill/>
              <a:ln w="6350">
                <a:solidFill>
                  <a:schemeClr val="bg1"/>
                </a:solidFill>
                <a:round/>
                <a:headEnd/>
                <a:tailEnd/>
              </a:ln>
            </p:spPr>
            <p:txBody>
              <a:bodyPr/>
              <a:lstStyle/>
              <a:p>
                <a:endParaRPr lang="zh-CN" altLang="en-US"/>
              </a:p>
            </p:txBody>
          </p:sp>
          <p:sp>
            <p:nvSpPr>
              <p:cNvPr id="44539" name="Line 1531"/>
              <p:cNvSpPr>
                <a:spLocks noChangeShapeType="1"/>
              </p:cNvSpPr>
              <p:nvPr/>
            </p:nvSpPr>
            <p:spPr bwMode="auto">
              <a:xfrm flipV="1">
                <a:off x="4878" y="1400"/>
                <a:ext cx="1" cy="12"/>
              </a:xfrm>
              <a:prstGeom prst="line">
                <a:avLst/>
              </a:prstGeom>
              <a:noFill/>
              <a:ln w="6350">
                <a:solidFill>
                  <a:schemeClr val="bg1"/>
                </a:solidFill>
                <a:round/>
                <a:headEnd/>
                <a:tailEnd/>
              </a:ln>
            </p:spPr>
            <p:txBody>
              <a:bodyPr/>
              <a:lstStyle/>
              <a:p>
                <a:endParaRPr lang="zh-CN" altLang="en-US"/>
              </a:p>
            </p:txBody>
          </p:sp>
          <p:sp>
            <p:nvSpPr>
              <p:cNvPr id="44540" name="Line 1532"/>
              <p:cNvSpPr>
                <a:spLocks noChangeShapeType="1"/>
              </p:cNvSpPr>
              <p:nvPr/>
            </p:nvSpPr>
            <p:spPr bwMode="auto">
              <a:xfrm flipV="1">
                <a:off x="4878" y="1376"/>
                <a:ext cx="1" cy="12"/>
              </a:xfrm>
              <a:prstGeom prst="line">
                <a:avLst/>
              </a:prstGeom>
              <a:noFill/>
              <a:ln w="6350">
                <a:solidFill>
                  <a:schemeClr val="bg1"/>
                </a:solidFill>
                <a:round/>
                <a:headEnd/>
                <a:tailEnd/>
              </a:ln>
            </p:spPr>
            <p:txBody>
              <a:bodyPr/>
              <a:lstStyle/>
              <a:p>
                <a:endParaRPr lang="zh-CN" altLang="en-US"/>
              </a:p>
            </p:txBody>
          </p:sp>
          <p:sp>
            <p:nvSpPr>
              <p:cNvPr id="44541" name="Line 1533"/>
              <p:cNvSpPr>
                <a:spLocks noChangeShapeType="1"/>
              </p:cNvSpPr>
              <p:nvPr/>
            </p:nvSpPr>
            <p:spPr bwMode="auto">
              <a:xfrm flipV="1">
                <a:off x="4878" y="1352"/>
                <a:ext cx="1" cy="12"/>
              </a:xfrm>
              <a:prstGeom prst="line">
                <a:avLst/>
              </a:prstGeom>
              <a:noFill/>
              <a:ln w="6350">
                <a:solidFill>
                  <a:schemeClr val="bg1"/>
                </a:solidFill>
                <a:round/>
                <a:headEnd/>
                <a:tailEnd/>
              </a:ln>
            </p:spPr>
            <p:txBody>
              <a:bodyPr/>
              <a:lstStyle/>
              <a:p>
                <a:endParaRPr lang="zh-CN" altLang="en-US"/>
              </a:p>
            </p:txBody>
          </p:sp>
          <p:sp>
            <p:nvSpPr>
              <p:cNvPr id="44542" name="Line 1534"/>
              <p:cNvSpPr>
                <a:spLocks noChangeShapeType="1"/>
              </p:cNvSpPr>
              <p:nvPr/>
            </p:nvSpPr>
            <p:spPr bwMode="auto">
              <a:xfrm flipV="1">
                <a:off x="4878" y="1328"/>
                <a:ext cx="1" cy="12"/>
              </a:xfrm>
              <a:prstGeom prst="line">
                <a:avLst/>
              </a:prstGeom>
              <a:noFill/>
              <a:ln w="6350">
                <a:solidFill>
                  <a:schemeClr val="bg1"/>
                </a:solidFill>
                <a:round/>
                <a:headEnd/>
                <a:tailEnd/>
              </a:ln>
            </p:spPr>
            <p:txBody>
              <a:bodyPr/>
              <a:lstStyle/>
              <a:p>
                <a:endParaRPr lang="zh-CN" altLang="en-US"/>
              </a:p>
            </p:txBody>
          </p:sp>
          <p:sp>
            <p:nvSpPr>
              <p:cNvPr id="44543" name="Line 1535"/>
              <p:cNvSpPr>
                <a:spLocks noChangeShapeType="1"/>
              </p:cNvSpPr>
              <p:nvPr/>
            </p:nvSpPr>
            <p:spPr bwMode="auto">
              <a:xfrm flipV="1">
                <a:off x="4878" y="1304"/>
                <a:ext cx="1" cy="12"/>
              </a:xfrm>
              <a:prstGeom prst="line">
                <a:avLst/>
              </a:prstGeom>
              <a:noFill/>
              <a:ln w="6350">
                <a:solidFill>
                  <a:schemeClr val="bg1"/>
                </a:solidFill>
                <a:round/>
                <a:headEnd/>
                <a:tailEnd/>
              </a:ln>
            </p:spPr>
            <p:txBody>
              <a:bodyPr/>
              <a:lstStyle/>
              <a:p>
                <a:endParaRPr lang="zh-CN" altLang="en-US"/>
              </a:p>
            </p:txBody>
          </p:sp>
          <p:sp>
            <p:nvSpPr>
              <p:cNvPr id="44544" name="Line 1536"/>
              <p:cNvSpPr>
                <a:spLocks noChangeShapeType="1"/>
              </p:cNvSpPr>
              <p:nvPr/>
            </p:nvSpPr>
            <p:spPr bwMode="auto">
              <a:xfrm>
                <a:off x="4886" y="1300"/>
                <a:ext cx="12" cy="1"/>
              </a:xfrm>
              <a:prstGeom prst="line">
                <a:avLst/>
              </a:prstGeom>
              <a:noFill/>
              <a:ln w="6350">
                <a:solidFill>
                  <a:schemeClr val="bg1"/>
                </a:solidFill>
                <a:round/>
                <a:headEnd/>
                <a:tailEnd/>
              </a:ln>
            </p:spPr>
            <p:txBody>
              <a:bodyPr/>
              <a:lstStyle/>
              <a:p>
                <a:endParaRPr lang="zh-CN" altLang="en-US"/>
              </a:p>
            </p:txBody>
          </p:sp>
          <p:sp>
            <p:nvSpPr>
              <p:cNvPr id="44545" name="Line 1537"/>
              <p:cNvSpPr>
                <a:spLocks noChangeShapeType="1"/>
              </p:cNvSpPr>
              <p:nvPr/>
            </p:nvSpPr>
            <p:spPr bwMode="auto">
              <a:xfrm>
                <a:off x="4910" y="1300"/>
                <a:ext cx="12" cy="1"/>
              </a:xfrm>
              <a:prstGeom prst="line">
                <a:avLst/>
              </a:prstGeom>
              <a:noFill/>
              <a:ln w="6350">
                <a:solidFill>
                  <a:schemeClr val="bg1"/>
                </a:solidFill>
                <a:round/>
                <a:headEnd/>
                <a:tailEnd/>
              </a:ln>
            </p:spPr>
            <p:txBody>
              <a:bodyPr/>
              <a:lstStyle/>
              <a:p>
                <a:endParaRPr lang="zh-CN" altLang="en-US"/>
              </a:p>
            </p:txBody>
          </p:sp>
          <p:sp>
            <p:nvSpPr>
              <p:cNvPr id="44546" name="Line 1538"/>
              <p:cNvSpPr>
                <a:spLocks noChangeShapeType="1"/>
              </p:cNvSpPr>
              <p:nvPr/>
            </p:nvSpPr>
            <p:spPr bwMode="auto">
              <a:xfrm>
                <a:off x="4934" y="1300"/>
                <a:ext cx="11" cy="1"/>
              </a:xfrm>
              <a:prstGeom prst="line">
                <a:avLst/>
              </a:prstGeom>
              <a:noFill/>
              <a:ln w="6350">
                <a:solidFill>
                  <a:schemeClr val="bg1"/>
                </a:solidFill>
                <a:round/>
                <a:headEnd/>
                <a:tailEnd/>
              </a:ln>
            </p:spPr>
            <p:txBody>
              <a:bodyPr/>
              <a:lstStyle/>
              <a:p>
                <a:endParaRPr lang="zh-CN" altLang="en-US"/>
              </a:p>
            </p:txBody>
          </p:sp>
          <p:sp>
            <p:nvSpPr>
              <p:cNvPr id="44547" name="Line 1539"/>
              <p:cNvSpPr>
                <a:spLocks noChangeShapeType="1"/>
              </p:cNvSpPr>
              <p:nvPr/>
            </p:nvSpPr>
            <p:spPr bwMode="auto">
              <a:xfrm>
                <a:off x="4957" y="1300"/>
                <a:ext cx="12" cy="1"/>
              </a:xfrm>
              <a:prstGeom prst="line">
                <a:avLst/>
              </a:prstGeom>
              <a:noFill/>
              <a:ln w="6350">
                <a:solidFill>
                  <a:schemeClr val="bg1"/>
                </a:solidFill>
                <a:round/>
                <a:headEnd/>
                <a:tailEnd/>
              </a:ln>
            </p:spPr>
            <p:txBody>
              <a:bodyPr/>
              <a:lstStyle/>
              <a:p>
                <a:endParaRPr lang="zh-CN" altLang="en-US"/>
              </a:p>
            </p:txBody>
          </p:sp>
          <p:sp>
            <p:nvSpPr>
              <p:cNvPr id="44548" name="Line 1540"/>
              <p:cNvSpPr>
                <a:spLocks noChangeShapeType="1"/>
              </p:cNvSpPr>
              <p:nvPr/>
            </p:nvSpPr>
            <p:spPr bwMode="auto">
              <a:xfrm>
                <a:off x="4981" y="1300"/>
                <a:ext cx="9" cy="1"/>
              </a:xfrm>
              <a:prstGeom prst="line">
                <a:avLst/>
              </a:prstGeom>
              <a:noFill/>
              <a:ln w="6350">
                <a:solidFill>
                  <a:schemeClr val="bg1"/>
                </a:solidFill>
                <a:round/>
                <a:headEnd/>
                <a:tailEnd/>
              </a:ln>
            </p:spPr>
            <p:txBody>
              <a:bodyPr/>
              <a:lstStyle/>
              <a:p>
                <a:endParaRPr lang="zh-CN" altLang="en-US"/>
              </a:p>
            </p:txBody>
          </p:sp>
          <p:sp>
            <p:nvSpPr>
              <p:cNvPr id="44549" name="Line 1541"/>
              <p:cNvSpPr>
                <a:spLocks noChangeShapeType="1"/>
              </p:cNvSpPr>
              <p:nvPr/>
            </p:nvSpPr>
            <p:spPr bwMode="auto">
              <a:xfrm flipH="1">
                <a:off x="2056" y="2704"/>
                <a:ext cx="12" cy="1"/>
              </a:xfrm>
              <a:prstGeom prst="line">
                <a:avLst/>
              </a:prstGeom>
              <a:noFill/>
              <a:ln w="6350">
                <a:solidFill>
                  <a:schemeClr val="bg1"/>
                </a:solidFill>
                <a:round/>
                <a:headEnd/>
                <a:tailEnd/>
              </a:ln>
            </p:spPr>
            <p:txBody>
              <a:bodyPr/>
              <a:lstStyle/>
              <a:p>
                <a:endParaRPr lang="zh-CN" altLang="en-US"/>
              </a:p>
            </p:txBody>
          </p:sp>
          <p:sp>
            <p:nvSpPr>
              <p:cNvPr id="44550" name="Line 1542"/>
              <p:cNvSpPr>
                <a:spLocks noChangeShapeType="1"/>
              </p:cNvSpPr>
              <p:nvPr/>
            </p:nvSpPr>
            <p:spPr bwMode="auto">
              <a:xfrm flipH="1">
                <a:off x="2032" y="2704"/>
                <a:ext cx="12" cy="1"/>
              </a:xfrm>
              <a:prstGeom prst="line">
                <a:avLst/>
              </a:prstGeom>
              <a:noFill/>
              <a:ln w="6350">
                <a:solidFill>
                  <a:schemeClr val="bg1"/>
                </a:solidFill>
                <a:round/>
                <a:headEnd/>
                <a:tailEnd/>
              </a:ln>
            </p:spPr>
            <p:txBody>
              <a:bodyPr/>
              <a:lstStyle/>
              <a:p>
                <a:endParaRPr lang="zh-CN" altLang="en-US"/>
              </a:p>
            </p:txBody>
          </p:sp>
          <p:sp>
            <p:nvSpPr>
              <p:cNvPr id="44551" name="Line 1543"/>
              <p:cNvSpPr>
                <a:spLocks noChangeShapeType="1"/>
              </p:cNvSpPr>
              <p:nvPr/>
            </p:nvSpPr>
            <p:spPr bwMode="auto">
              <a:xfrm flipH="1">
                <a:off x="2008" y="2704"/>
                <a:ext cx="12" cy="1"/>
              </a:xfrm>
              <a:prstGeom prst="line">
                <a:avLst/>
              </a:prstGeom>
              <a:noFill/>
              <a:ln w="6350">
                <a:solidFill>
                  <a:schemeClr val="bg1"/>
                </a:solidFill>
                <a:round/>
                <a:headEnd/>
                <a:tailEnd/>
              </a:ln>
            </p:spPr>
            <p:txBody>
              <a:bodyPr/>
              <a:lstStyle/>
              <a:p>
                <a:endParaRPr lang="zh-CN" altLang="en-US"/>
              </a:p>
            </p:txBody>
          </p:sp>
          <p:sp>
            <p:nvSpPr>
              <p:cNvPr id="44552" name="Line 1544"/>
              <p:cNvSpPr>
                <a:spLocks noChangeShapeType="1"/>
              </p:cNvSpPr>
              <p:nvPr/>
            </p:nvSpPr>
            <p:spPr bwMode="auto">
              <a:xfrm flipH="1">
                <a:off x="1984" y="2704"/>
                <a:ext cx="12" cy="1"/>
              </a:xfrm>
              <a:prstGeom prst="line">
                <a:avLst/>
              </a:prstGeom>
              <a:noFill/>
              <a:ln w="6350">
                <a:solidFill>
                  <a:schemeClr val="bg1"/>
                </a:solidFill>
                <a:round/>
                <a:headEnd/>
                <a:tailEnd/>
              </a:ln>
            </p:spPr>
            <p:txBody>
              <a:bodyPr/>
              <a:lstStyle/>
              <a:p>
                <a:endParaRPr lang="zh-CN" altLang="en-US"/>
              </a:p>
            </p:txBody>
          </p:sp>
          <p:sp>
            <p:nvSpPr>
              <p:cNvPr id="44553" name="Line 1545"/>
              <p:cNvSpPr>
                <a:spLocks noChangeShapeType="1"/>
              </p:cNvSpPr>
              <p:nvPr/>
            </p:nvSpPr>
            <p:spPr bwMode="auto">
              <a:xfrm flipH="1">
                <a:off x="1960" y="2704"/>
                <a:ext cx="12" cy="1"/>
              </a:xfrm>
              <a:prstGeom prst="line">
                <a:avLst/>
              </a:prstGeom>
              <a:noFill/>
              <a:ln w="6350">
                <a:solidFill>
                  <a:schemeClr val="bg1"/>
                </a:solidFill>
                <a:round/>
                <a:headEnd/>
                <a:tailEnd/>
              </a:ln>
            </p:spPr>
            <p:txBody>
              <a:bodyPr/>
              <a:lstStyle/>
              <a:p>
                <a:endParaRPr lang="zh-CN" altLang="en-US"/>
              </a:p>
            </p:txBody>
          </p:sp>
          <p:sp>
            <p:nvSpPr>
              <p:cNvPr id="44554" name="Line 1546"/>
              <p:cNvSpPr>
                <a:spLocks noChangeShapeType="1"/>
              </p:cNvSpPr>
              <p:nvPr/>
            </p:nvSpPr>
            <p:spPr bwMode="auto">
              <a:xfrm flipV="1">
                <a:off x="1955" y="2685"/>
                <a:ext cx="1" cy="12"/>
              </a:xfrm>
              <a:prstGeom prst="line">
                <a:avLst/>
              </a:prstGeom>
              <a:noFill/>
              <a:ln w="6350">
                <a:solidFill>
                  <a:schemeClr val="bg1"/>
                </a:solidFill>
                <a:round/>
                <a:headEnd/>
                <a:tailEnd/>
              </a:ln>
            </p:spPr>
            <p:txBody>
              <a:bodyPr/>
              <a:lstStyle/>
              <a:p>
                <a:endParaRPr lang="zh-CN" altLang="en-US"/>
              </a:p>
            </p:txBody>
          </p:sp>
          <p:sp>
            <p:nvSpPr>
              <p:cNvPr id="44555" name="Line 1547"/>
              <p:cNvSpPr>
                <a:spLocks noChangeShapeType="1"/>
              </p:cNvSpPr>
              <p:nvPr/>
            </p:nvSpPr>
            <p:spPr bwMode="auto">
              <a:xfrm flipV="1">
                <a:off x="1955" y="2661"/>
                <a:ext cx="1" cy="12"/>
              </a:xfrm>
              <a:prstGeom prst="line">
                <a:avLst/>
              </a:prstGeom>
              <a:noFill/>
              <a:ln w="6350">
                <a:solidFill>
                  <a:schemeClr val="bg1"/>
                </a:solidFill>
                <a:round/>
                <a:headEnd/>
                <a:tailEnd/>
              </a:ln>
            </p:spPr>
            <p:txBody>
              <a:bodyPr/>
              <a:lstStyle/>
              <a:p>
                <a:endParaRPr lang="zh-CN" altLang="en-US"/>
              </a:p>
            </p:txBody>
          </p:sp>
          <p:sp>
            <p:nvSpPr>
              <p:cNvPr id="44556" name="Line 1548"/>
              <p:cNvSpPr>
                <a:spLocks noChangeShapeType="1"/>
              </p:cNvSpPr>
              <p:nvPr/>
            </p:nvSpPr>
            <p:spPr bwMode="auto">
              <a:xfrm flipV="1">
                <a:off x="1955" y="2637"/>
                <a:ext cx="1" cy="12"/>
              </a:xfrm>
              <a:prstGeom prst="line">
                <a:avLst/>
              </a:prstGeom>
              <a:noFill/>
              <a:ln w="6350">
                <a:solidFill>
                  <a:schemeClr val="bg1"/>
                </a:solidFill>
                <a:round/>
                <a:headEnd/>
                <a:tailEnd/>
              </a:ln>
            </p:spPr>
            <p:txBody>
              <a:bodyPr/>
              <a:lstStyle/>
              <a:p>
                <a:endParaRPr lang="zh-CN" altLang="en-US"/>
              </a:p>
            </p:txBody>
          </p:sp>
          <p:sp>
            <p:nvSpPr>
              <p:cNvPr id="44557" name="Line 1549"/>
              <p:cNvSpPr>
                <a:spLocks noChangeShapeType="1"/>
              </p:cNvSpPr>
              <p:nvPr/>
            </p:nvSpPr>
            <p:spPr bwMode="auto">
              <a:xfrm flipV="1">
                <a:off x="1955" y="2613"/>
                <a:ext cx="1" cy="12"/>
              </a:xfrm>
              <a:prstGeom prst="line">
                <a:avLst/>
              </a:prstGeom>
              <a:noFill/>
              <a:ln w="6350">
                <a:solidFill>
                  <a:schemeClr val="bg1"/>
                </a:solidFill>
                <a:round/>
                <a:headEnd/>
                <a:tailEnd/>
              </a:ln>
            </p:spPr>
            <p:txBody>
              <a:bodyPr/>
              <a:lstStyle/>
              <a:p>
                <a:endParaRPr lang="zh-CN" altLang="en-US"/>
              </a:p>
            </p:txBody>
          </p:sp>
          <p:sp>
            <p:nvSpPr>
              <p:cNvPr id="44558" name="Line 1550"/>
              <p:cNvSpPr>
                <a:spLocks noChangeShapeType="1"/>
              </p:cNvSpPr>
              <p:nvPr/>
            </p:nvSpPr>
            <p:spPr bwMode="auto">
              <a:xfrm flipV="1">
                <a:off x="1955" y="2589"/>
                <a:ext cx="1" cy="12"/>
              </a:xfrm>
              <a:prstGeom prst="line">
                <a:avLst/>
              </a:prstGeom>
              <a:noFill/>
              <a:ln w="6350">
                <a:solidFill>
                  <a:schemeClr val="bg1"/>
                </a:solidFill>
                <a:round/>
                <a:headEnd/>
                <a:tailEnd/>
              </a:ln>
            </p:spPr>
            <p:txBody>
              <a:bodyPr/>
              <a:lstStyle/>
              <a:p>
                <a:endParaRPr lang="zh-CN" altLang="en-US"/>
              </a:p>
            </p:txBody>
          </p:sp>
          <p:sp>
            <p:nvSpPr>
              <p:cNvPr id="44559" name="Line 1551"/>
              <p:cNvSpPr>
                <a:spLocks noChangeShapeType="1"/>
              </p:cNvSpPr>
              <p:nvPr/>
            </p:nvSpPr>
            <p:spPr bwMode="auto">
              <a:xfrm flipV="1">
                <a:off x="1955" y="2565"/>
                <a:ext cx="1" cy="12"/>
              </a:xfrm>
              <a:prstGeom prst="line">
                <a:avLst/>
              </a:prstGeom>
              <a:noFill/>
              <a:ln w="6350">
                <a:solidFill>
                  <a:schemeClr val="bg1"/>
                </a:solidFill>
                <a:round/>
                <a:headEnd/>
                <a:tailEnd/>
              </a:ln>
            </p:spPr>
            <p:txBody>
              <a:bodyPr/>
              <a:lstStyle/>
              <a:p>
                <a:endParaRPr lang="zh-CN" altLang="en-US"/>
              </a:p>
            </p:txBody>
          </p:sp>
          <p:sp>
            <p:nvSpPr>
              <p:cNvPr id="44560" name="Line 1552"/>
              <p:cNvSpPr>
                <a:spLocks noChangeShapeType="1"/>
              </p:cNvSpPr>
              <p:nvPr/>
            </p:nvSpPr>
            <p:spPr bwMode="auto">
              <a:xfrm flipV="1">
                <a:off x="1955" y="2541"/>
                <a:ext cx="1" cy="12"/>
              </a:xfrm>
              <a:prstGeom prst="line">
                <a:avLst/>
              </a:prstGeom>
              <a:noFill/>
              <a:ln w="6350">
                <a:solidFill>
                  <a:schemeClr val="bg1"/>
                </a:solidFill>
                <a:round/>
                <a:headEnd/>
                <a:tailEnd/>
              </a:ln>
            </p:spPr>
            <p:txBody>
              <a:bodyPr/>
              <a:lstStyle/>
              <a:p>
                <a:endParaRPr lang="zh-CN" altLang="en-US"/>
              </a:p>
            </p:txBody>
          </p:sp>
          <p:sp>
            <p:nvSpPr>
              <p:cNvPr id="44561" name="Line 1553"/>
              <p:cNvSpPr>
                <a:spLocks noChangeShapeType="1"/>
              </p:cNvSpPr>
              <p:nvPr/>
            </p:nvSpPr>
            <p:spPr bwMode="auto">
              <a:xfrm flipV="1">
                <a:off x="1955" y="2517"/>
                <a:ext cx="1" cy="12"/>
              </a:xfrm>
              <a:prstGeom prst="line">
                <a:avLst/>
              </a:prstGeom>
              <a:noFill/>
              <a:ln w="6350">
                <a:solidFill>
                  <a:schemeClr val="bg1"/>
                </a:solidFill>
                <a:round/>
                <a:headEnd/>
                <a:tailEnd/>
              </a:ln>
            </p:spPr>
            <p:txBody>
              <a:bodyPr/>
              <a:lstStyle/>
              <a:p>
                <a:endParaRPr lang="zh-CN" altLang="en-US"/>
              </a:p>
            </p:txBody>
          </p:sp>
          <p:sp>
            <p:nvSpPr>
              <p:cNvPr id="44562" name="Line 1554"/>
              <p:cNvSpPr>
                <a:spLocks noChangeShapeType="1"/>
              </p:cNvSpPr>
              <p:nvPr/>
            </p:nvSpPr>
            <p:spPr bwMode="auto">
              <a:xfrm flipV="1">
                <a:off x="1955" y="2493"/>
                <a:ext cx="1" cy="12"/>
              </a:xfrm>
              <a:prstGeom prst="line">
                <a:avLst/>
              </a:prstGeom>
              <a:noFill/>
              <a:ln w="6350">
                <a:solidFill>
                  <a:schemeClr val="bg1"/>
                </a:solidFill>
                <a:round/>
                <a:headEnd/>
                <a:tailEnd/>
              </a:ln>
            </p:spPr>
            <p:txBody>
              <a:bodyPr/>
              <a:lstStyle/>
              <a:p>
                <a:endParaRPr lang="zh-CN" altLang="en-US"/>
              </a:p>
            </p:txBody>
          </p:sp>
          <p:sp>
            <p:nvSpPr>
              <p:cNvPr id="44563" name="Line 1555"/>
              <p:cNvSpPr>
                <a:spLocks noChangeShapeType="1"/>
              </p:cNvSpPr>
              <p:nvPr/>
            </p:nvSpPr>
            <p:spPr bwMode="auto">
              <a:xfrm flipV="1">
                <a:off x="1955" y="2469"/>
                <a:ext cx="1" cy="12"/>
              </a:xfrm>
              <a:prstGeom prst="line">
                <a:avLst/>
              </a:prstGeom>
              <a:noFill/>
              <a:ln w="6350">
                <a:solidFill>
                  <a:schemeClr val="bg1"/>
                </a:solidFill>
                <a:round/>
                <a:headEnd/>
                <a:tailEnd/>
              </a:ln>
            </p:spPr>
            <p:txBody>
              <a:bodyPr/>
              <a:lstStyle/>
              <a:p>
                <a:endParaRPr lang="zh-CN" altLang="en-US"/>
              </a:p>
            </p:txBody>
          </p:sp>
          <p:sp>
            <p:nvSpPr>
              <p:cNvPr id="44564" name="Line 1556"/>
              <p:cNvSpPr>
                <a:spLocks noChangeShapeType="1"/>
              </p:cNvSpPr>
              <p:nvPr/>
            </p:nvSpPr>
            <p:spPr bwMode="auto">
              <a:xfrm flipV="1">
                <a:off x="1955" y="2445"/>
                <a:ext cx="1" cy="12"/>
              </a:xfrm>
              <a:prstGeom prst="line">
                <a:avLst/>
              </a:prstGeom>
              <a:noFill/>
              <a:ln w="6350">
                <a:solidFill>
                  <a:schemeClr val="bg1"/>
                </a:solidFill>
                <a:round/>
                <a:headEnd/>
                <a:tailEnd/>
              </a:ln>
            </p:spPr>
            <p:txBody>
              <a:bodyPr/>
              <a:lstStyle/>
              <a:p>
                <a:endParaRPr lang="zh-CN" altLang="en-US"/>
              </a:p>
            </p:txBody>
          </p:sp>
          <p:sp>
            <p:nvSpPr>
              <p:cNvPr id="44565" name="Line 1557"/>
              <p:cNvSpPr>
                <a:spLocks noChangeShapeType="1"/>
              </p:cNvSpPr>
              <p:nvPr/>
            </p:nvSpPr>
            <p:spPr bwMode="auto">
              <a:xfrm flipV="1">
                <a:off x="1955" y="2421"/>
                <a:ext cx="1" cy="12"/>
              </a:xfrm>
              <a:prstGeom prst="line">
                <a:avLst/>
              </a:prstGeom>
              <a:noFill/>
              <a:ln w="6350">
                <a:solidFill>
                  <a:schemeClr val="bg1"/>
                </a:solidFill>
                <a:round/>
                <a:headEnd/>
                <a:tailEnd/>
              </a:ln>
            </p:spPr>
            <p:txBody>
              <a:bodyPr/>
              <a:lstStyle/>
              <a:p>
                <a:endParaRPr lang="zh-CN" altLang="en-US"/>
              </a:p>
            </p:txBody>
          </p:sp>
          <p:sp>
            <p:nvSpPr>
              <p:cNvPr id="44566" name="Line 1558"/>
              <p:cNvSpPr>
                <a:spLocks noChangeShapeType="1"/>
              </p:cNvSpPr>
              <p:nvPr/>
            </p:nvSpPr>
            <p:spPr bwMode="auto">
              <a:xfrm flipV="1">
                <a:off x="1955" y="2397"/>
                <a:ext cx="1" cy="12"/>
              </a:xfrm>
              <a:prstGeom prst="line">
                <a:avLst/>
              </a:prstGeom>
              <a:noFill/>
              <a:ln w="6350">
                <a:solidFill>
                  <a:schemeClr val="bg1"/>
                </a:solidFill>
                <a:round/>
                <a:headEnd/>
                <a:tailEnd/>
              </a:ln>
            </p:spPr>
            <p:txBody>
              <a:bodyPr/>
              <a:lstStyle/>
              <a:p>
                <a:endParaRPr lang="zh-CN" altLang="en-US"/>
              </a:p>
            </p:txBody>
          </p:sp>
          <p:sp>
            <p:nvSpPr>
              <p:cNvPr id="44567" name="Line 1559"/>
              <p:cNvSpPr>
                <a:spLocks noChangeShapeType="1"/>
              </p:cNvSpPr>
              <p:nvPr/>
            </p:nvSpPr>
            <p:spPr bwMode="auto">
              <a:xfrm flipV="1">
                <a:off x="1955" y="2373"/>
                <a:ext cx="1" cy="12"/>
              </a:xfrm>
              <a:prstGeom prst="line">
                <a:avLst/>
              </a:prstGeom>
              <a:noFill/>
              <a:ln w="6350">
                <a:solidFill>
                  <a:schemeClr val="bg1"/>
                </a:solidFill>
                <a:round/>
                <a:headEnd/>
                <a:tailEnd/>
              </a:ln>
            </p:spPr>
            <p:txBody>
              <a:bodyPr/>
              <a:lstStyle/>
              <a:p>
                <a:endParaRPr lang="zh-CN" altLang="en-US"/>
              </a:p>
            </p:txBody>
          </p:sp>
          <p:sp>
            <p:nvSpPr>
              <p:cNvPr id="44568" name="Line 1560"/>
              <p:cNvSpPr>
                <a:spLocks noChangeShapeType="1"/>
              </p:cNvSpPr>
              <p:nvPr/>
            </p:nvSpPr>
            <p:spPr bwMode="auto">
              <a:xfrm flipV="1">
                <a:off x="1955" y="2349"/>
                <a:ext cx="1" cy="12"/>
              </a:xfrm>
              <a:prstGeom prst="line">
                <a:avLst/>
              </a:prstGeom>
              <a:noFill/>
              <a:ln w="6350">
                <a:solidFill>
                  <a:schemeClr val="bg1"/>
                </a:solidFill>
                <a:round/>
                <a:headEnd/>
                <a:tailEnd/>
              </a:ln>
            </p:spPr>
            <p:txBody>
              <a:bodyPr/>
              <a:lstStyle/>
              <a:p>
                <a:endParaRPr lang="zh-CN" altLang="en-US"/>
              </a:p>
            </p:txBody>
          </p:sp>
          <p:sp>
            <p:nvSpPr>
              <p:cNvPr id="44569" name="Line 1561"/>
              <p:cNvSpPr>
                <a:spLocks noChangeShapeType="1"/>
              </p:cNvSpPr>
              <p:nvPr/>
            </p:nvSpPr>
            <p:spPr bwMode="auto">
              <a:xfrm flipV="1">
                <a:off x="1955" y="2325"/>
                <a:ext cx="1" cy="12"/>
              </a:xfrm>
              <a:prstGeom prst="line">
                <a:avLst/>
              </a:prstGeom>
              <a:noFill/>
              <a:ln w="6350">
                <a:solidFill>
                  <a:schemeClr val="bg1"/>
                </a:solidFill>
                <a:round/>
                <a:headEnd/>
                <a:tailEnd/>
              </a:ln>
            </p:spPr>
            <p:txBody>
              <a:bodyPr/>
              <a:lstStyle/>
              <a:p>
                <a:endParaRPr lang="zh-CN" altLang="en-US"/>
              </a:p>
            </p:txBody>
          </p:sp>
          <p:sp>
            <p:nvSpPr>
              <p:cNvPr id="44570" name="Line 1562"/>
              <p:cNvSpPr>
                <a:spLocks noChangeShapeType="1"/>
              </p:cNvSpPr>
              <p:nvPr/>
            </p:nvSpPr>
            <p:spPr bwMode="auto">
              <a:xfrm flipV="1">
                <a:off x="1955" y="2301"/>
                <a:ext cx="1" cy="12"/>
              </a:xfrm>
              <a:prstGeom prst="line">
                <a:avLst/>
              </a:prstGeom>
              <a:noFill/>
              <a:ln w="6350">
                <a:solidFill>
                  <a:schemeClr val="bg1"/>
                </a:solidFill>
                <a:round/>
                <a:headEnd/>
                <a:tailEnd/>
              </a:ln>
            </p:spPr>
            <p:txBody>
              <a:bodyPr/>
              <a:lstStyle/>
              <a:p>
                <a:endParaRPr lang="zh-CN" altLang="en-US"/>
              </a:p>
            </p:txBody>
          </p:sp>
          <p:sp>
            <p:nvSpPr>
              <p:cNvPr id="44571" name="Line 1563"/>
              <p:cNvSpPr>
                <a:spLocks noChangeShapeType="1"/>
              </p:cNvSpPr>
              <p:nvPr/>
            </p:nvSpPr>
            <p:spPr bwMode="auto">
              <a:xfrm flipV="1">
                <a:off x="1955" y="2277"/>
                <a:ext cx="1" cy="12"/>
              </a:xfrm>
              <a:prstGeom prst="line">
                <a:avLst/>
              </a:prstGeom>
              <a:noFill/>
              <a:ln w="6350">
                <a:solidFill>
                  <a:schemeClr val="bg1"/>
                </a:solidFill>
                <a:round/>
                <a:headEnd/>
                <a:tailEnd/>
              </a:ln>
            </p:spPr>
            <p:txBody>
              <a:bodyPr/>
              <a:lstStyle/>
              <a:p>
                <a:endParaRPr lang="zh-CN" altLang="en-US"/>
              </a:p>
            </p:txBody>
          </p:sp>
          <p:sp>
            <p:nvSpPr>
              <p:cNvPr id="44572" name="Line 1564"/>
              <p:cNvSpPr>
                <a:spLocks noChangeShapeType="1"/>
              </p:cNvSpPr>
              <p:nvPr/>
            </p:nvSpPr>
            <p:spPr bwMode="auto">
              <a:xfrm flipV="1">
                <a:off x="1955" y="2253"/>
                <a:ext cx="1" cy="12"/>
              </a:xfrm>
              <a:prstGeom prst="line">
                <a:avLst/>
              </a:prstGeom>
              <a:noFill/>
              <a:ln w="6350">
                <a:solidFill>
                  <a:schemeClr val="bg1"/>
                </a:solidFill>
                <a:round/>
                <a:headEnd/>
                <a:tailEnd/>
              </a:ln>
            </p:spPr>
            <p:txBody>
              <a:bodyPr/>
              <a:lstStyle/>
              <a:p>
                <a:endParaRPr lang="zh-CN" altLang="en-US"/>
              </a:p>
            </p:txBody>
          </p:sp>
          <p:sp>
            <p:nvSpPr>
              <p:cNvPr id="44573" name="Line 1565"/>
              <p:cNvSpPr>
                <a:spLocks noChangeShapeType="1"/>
              </p:cNvSpPr>
              <p:nvPr/>
            </p:nvSpPr>
            <p:spPr bwMode="auto">
              <a:xfrm flipV="1">
                <a:off x="1955" y="2229"/>
                <a:ext cx="1" cy="12"/>
              </a:xfrm>
              <a:prstGeom prst="line">
                <a:avLst/>
              </a:prstGeom>
              <a:noFill/>
              <a:ln w="6350">
                <a:solidFill>
                  <a:schemeClr val="bg1"/>
                </a:solidFill>
                <a:round/>
                <a:headEnd/>
                <a:tailEnd/>
              </a:ln>
            </p:spPr>
            <p:txBody>
              <a:bodyPr/>
              <a:lstStyle/>
              <a:p>
                <a:endParaRPr lang="zh-CN" altLang="en-US"/>
              </a:p>
            </p:txBody>
          </p:sp>
          <p:sp>
            <p:nvSpPr>
              <p:cNvPr id="44574" name="Line 1566"/>
              <p:cNvSpPr>
                <a:spLocks noChangeShapeType="1"/>
              </p:cNvSpPr>
              <p:nvPr/>
            </p:nvSpPr>
            <p:spPr bwMode="auto">
              <a:xfrm flipV="1">
                <a:off x="1955" y="2205"/>
                <a:ext cx="1" cy="12"/>
              </a:xfrm>
              <a:prstGeom prst="line">
                <a:avLst/>
              </a:prstGeom>
              <a:noFill/>
              <a:ln w="6350">
                <a:solidFill>
                  <a:schemeClr val="bg1"/>
                </a:solidFill>
                <a:round/>
                <a:headEnd/>
                <a:tailEnd/>
              </a:ln>
            </p:spPr>
            <p:txBody>
              <a:bodyPr/>
              <a:lstStyle/>
              <a:p>
                <a:endParaRPr lang="zh-CN" altLang="en-US"/>
              </a:p>
            </p:txBody>
          </p:sp>
          <p:sp>
            <p:nvSpPr>
              <p:cNvPr id="44575" name="Line 1567"/>
              <p:cNvSpPr>
                <a:spLocks noChangeShapeType="1"/>
              </p:cNvSpPr>
              <p:nvPr/>
            </p:nvSpPr>
            <p:spPr bwMode="auto">
              <a:xfrm flipV="1">
                <a:off x="1955" y="2181"/>
                <a:ext cx="1" cy="12"/>
              </a:xfrm>
              <a:prstGeom prst="line">
                <a:avLst/>
              </a:prstGeom>
              <a:noFill/>
              <a:ln w="6350">
                <a:solidFill>
                  <a:schemeClr val="bg1"/>
                </a:solidFill>
                <a:round/>
                <a:headEnd/>
                <a:tailEnd/>
              </a:ln>
            </p:spPr>
            <p:txBody>
              <a:bodyPr/>
              <a:lstStyle/>
              <a:p>
                <a:endParaRPr lang="zh-CN" altLang="en-US"/>
              </a:p>
            </p:txBody>
          </p:sp>
          <p:sp>
            <p:nvSpPr>
              <p:cNvPr id="44576" name="Line 1568"/>
              <p:cNvSpPr>
                <a:spLocks noChangeShapeType="1"/>
              </p:cNvSpPr>
              <p:nvPr/>
            </p:nvSpPr>
            <p:spPr bwMode="auto">
              <a:xfrm flipV="1">
                <a:off x="1955" y="2157"/>
                <a:ext cx="1" cy="12"/>
              </a:xfrm>
              <a:prstGeom prst="line">
                <a:avLst/>
              </a:prstGeom>
              <a:noFill/>
              <a:ln w="6350">
                <a:solidFill>
                  <a:schemeClr val="bg1"/>
                </a:solidFill>
                <a:round/>
                <a:headEnd/>
                <a:tailEnd/>
              </a:ln>
            </p:spPr>
            <p:txBody>
              <a:bodyPr/>
              <a:lstStyle/>
              <a:p>
                <a:endParaRPr lang="zh-CN" altLang="en-US"/>
              </a:p>
            </p:txBody>
          </p:sp>
          <p:sp>
            <p:nvSpPr>
              <p:cNvPr id="44577" name="Line 1569"/>
              <p:cNvSpPr>
                <a:spLocks noChangeShapeType="1"/>
              </p:cNvSpPr>
              <p:nvPr/>
            </p:nvSpPr>
            <p:spPr bwMode="auto">
              <a:xfrm flipV="1">
                <a:off x="1955" y="2133"/>
                <a:ext cx="1" cy="12"/>
              </a:xfrm>
              <a:prstGeom prst="line">
                <a:avLst/>
              </a:prstGeom>
              <a:noFill/>
              <a:ln w="6350">
                <a:solidFill>
                  <a:schemeClr val="bg1"/>
                </a:solidFill>
                <a:round/>
                <a:headEnd/>
                <a:tailEnd/>
              </a:ln>
            </p:spPr>
            <p:txBody>
              <a:bodyPr/>
              <a:lstStyle/>
              <a:p>
                <a:endParaRPr lang="zh-CN" altLang="en-US"/>
              </a:p>
            </p:txBody>
          </p:sp>
          <p:sp>
            <p:nvSpPr>
              <p:cNvPr id="44578" name="Line 1570"/>
              <p:cNvSpPr>
                <a:spLocks noChangeShapeType="1"/>
              </p:cNvSpPr>
              <p:nvPr/>
            </p:nvSpPr>
            <p:spPr bwMode="auto">
              <a:xfrm flipV="1">
                <a:off x="1955" y="2109"/>
                <a:ext cx="1" cy="12"/>
              </a:xfrm>
              <a:prstGeom prst="line">
                <a:avLst/>
              </a:prstGeom>
              <a:noFill/>
              <a:ln w="6350">
                <a:solidFill>
                  <a:schemeClr val="bg1"/>
                </a:solidFill>
                <a:round/>
                <a:headEnd/>
                <a:tailEnd/>
              </a:ln>
            </p:spPr>
            <p:txBody>
              <a:bodyPr/>
              <a:lstStyle/>
              <a:p>
                <a:endParaRPr lang="zh-CN" altLang="en-US"/>
              </a:p>
            </p:txBody>
          </p:sp>
          <p:sp>
            <p:nvSpPr>
              <p:cNvPr id="44579" name="Line 1571"/>
              <p:cNvSpPr>
                <a:spLocks noChangeShapeType="1"/>
              </p:cNvSpPr>
              <p:nvPr/>
            </p:nvSpPr>
            <p:spPr bwMode="auto">
              <a:xfrm flipV="1">
                <a:off x="1955" y="2085"/>
                <a:ext cx="1" cy="12"/>
              </a:xfrm>
              <a:prstGeom prst="line">
                <a:avLst/>
              </a:prstGeom>
              <a:noFill/>
              <a:ln w="6350">
                <a:solidFill>
                  <a:schemeClr val="bg1"/>
                </a:solidFill>
                <a:round/>
                <a:headEnd/>
                <a:tailEnd/>
              </a:ln>
            </p:spPr>
            <p:txBody>
              <a:bodyPr/>
              <a:lstStyle/>
              <a:p>
                <a:endParaRPr lang="zh-CN" altLang="en-US"/>
              </a:p>
            </p:txBody>
          </p:sp>
          <p:sp>
            <p:nvSpPr>
              <p:cNvPr id="44580" name="Line 1572"/>
              <p:cNvSpPr>
                <a:spLocks noChangeShapeType="1"/>
              </p:cNvSpPr>
              <p:nvPr/>
            </p:nvSpPr>
            <p:spPr bwMode="auto">
              <a:xfrm flipV="1">
                <a:off x="1955" y="2061"/>
                <a:ext cx="1" cy="12"/>
              </a:xfrm>
              <a:prstGeom prst="line">
                <a:avLst/>
              </a:prstGeom>
              <a:noFill/>
              <a:ln w="6350">
                <a:solidFill>
                  <a:schemeClr val="bg1"/>
                </a:solidFill>
                <a:round/>
                <a:headEnd/>
                <a:tailEnd/>
              </a:ln>
            </p:spPr>
            <p:txBody>
              <a:bodyPr/>
              <a:lstStyle/>
              <a:p>
                <a:endParaRPr lang="zh-CN" altLang="en-US"/>
              </a:p>
            </p:txBody>
          </p:sp>
          <p:sp>
            <p:nvSpPr>
              <p:cNvPr id="44581" name="Line 1573"/>
              <p:cNvSpPr>
                <a:spLocks noChangeShapeType="1"/>
              </p:cNvSpPr>
              <p:nvPr/>
            </p:nvSpPr>
            <p:spPr bwMode="auto">
              <a:xfrm flipV="1">
                <a:off x="1955" y="2037"/>
                <a:ext cx="1" cy="12"/>
              </a:xfrm>
              <a:prstGeom prst="line">
                <a:avLst/>
              </a:prstGeom>
              <a:noFill/>
              <a:ln w="6350">
                <a:solidFill>
                  <a:schemeClr val="bg1"/>
                </a:solidFill>
                <a:round/>
                <a:headEnd/>
                <a:tailEnd/>
              </a:ln>
            </p:spPr>
            <p:txBody>
              <a:bodyPr/>
              <a:lstStyle/>
              <a:p>
                <a:endParaRPr lang="zh-CN" altLang="en-US"/>
              </a:p>
            </p:txBody>
          </p:sp>
          <p:sp>
            <p:nvSpPr>
              <p:cNvPr id="44582" name="Line 1574"/>
              <p:cNvSpPr>
                <a:spLocks noChangeShapeType="1"/>
              </p:cNvSpPr>
              <p:nvPr/>
            </p:nvSpPr>
            <p:spPr bwMode="auto">
              <a:xfrm flipV="1">
                <a:off x="1955" y="2013"/>
                <a:ext cx="1" cy="12"/>
              </a:xfrm>
              <a:prstGeom prst="line">
                <a:avLst/>
              </a:prstGeom>
              <a:noFill/>
              <a:ln w="6350">
                <a:solidFill>
                  <a:schemeClr val="bg1"/>
                </a:solidFill>
                <a:round/>
                <a:headEnd/>
                <a:tailEnd/>
              </a:ln>
            </p:spPr>
            <p:txBody>
              <a:bodyPr/>
              <a:lstStyle/>
              <a:p>
                <a:endParaRPr lang="zh-CN" altLang="en-US"/>
              </a:p>
            </p:txBody>
          </p:sp>
          <p:sp>
            <p:nvSpPr>
              <p:cNvPr id="44583" name="Line 1575"/>
              <p:cNvSpPr>
                <a:spLocks noChangeShapeType="1"/>
              </p:cNvSpPr>
              <p:nvPr/>
            </p:nvSpPr>
            <p:spPr bwMode="auto">
              <a:xfrm flipV="1">
                <a:off x="1955" y="1989"/>
                <a:ext cx="1" cy="12"/>
              </a:xfrm>
              <a:prstGeom prst="line">
                <a:avLst/>
              </a:prstGeom>
              <a:noFill/>
              <a:ln w="6350">
                <a:solidFill>
                  <a:schemeClr val="bg1"/>
                </a:solidFill>
                <a:round/>
                <a:headEnd/>
                <a:tailEnd/>
              </a:ln>
            </p:spPr>
            <p:txBody>
              <a:bodyPr/>
              <a:lstStyle/>
              <a:p>
                <a:endParaRPr lang="zh-CN" altLang="en-US"/>
              </a:p>
            </p:txBody>
          </p:sp>
          <p:sp>
            <p:nvSpPr>
              <p:cNvPr id="44584" name="Line 1576"/>
              <p:cNvSpPr>
                <a:spLocks noChangeShapeType="1"/>
              </p:cNvSpPr>
              <p:nvPr/>
            </p:nvSpPr>
            <p:spPr bwMode="auto">
              <a:xfrm flipV="1">
                <a:off x="1955" y="1965"/>
                <a:ext cx="1" cy="12"/>
              </a:xfrm>
              <a:prstGeom prst="line">
                <a:avLst/>
              </a:prstGeom>
              <a:noFill/>
              <a:ln w="6350">
                <a:solidFill>
                  <a:schemeClr val="bg1"/>
                </a:solidFill>
                <a:round/>
                <a:headEnd/>
                <a:tailEnd/>
              </a:ln>
            </p:spPr>
            <p:txBody>
              <a:bodyPr/>
              <a:lstStyle/>
              <a:p>
                <a:endParaRPr lang="zh-CN" altLang="en-US"/>
              </a:p>
            </p:txBody>
          </p:sp>
          <p:sp>
            <p:nvSpPr>
              <p:cNvPr id="44585" name="Line 1577"/>
              <p:cNvSpPr>
                <a:spLocks noChangeShapeType="1"/>
              </p:cNvSpPr>
              <p:nvPr/>
            </p:nvSpPr>
            <p:spPr bwMode="auto">
              <a:xfrm flipV="1">
                <a:off x="1955" y="1941"/>
                <a:ext cx="1" cy="12"/>
              </a:xfrm>
              <a:prstGeom prst="line">
                <a:avLst/>
              </a:prstGeom>
              <a:noFill/>
              <a:ln w="6350">
                <a:solidFill>
                  <a:schemeClr val="bg1"/>
                </a:solidFill>
                <a:round/>
                <a:headEnd/>
                <a:tailEnd/>
              </a:ln>
            </p:spPr>
            <p:txBody>
              <a:bodyPr/>
              <a:lstStyle/>
              <a:p>
                <a:endParaRPr lang="zh-CN" altLang="en-US"/>
              </a:p>
            </p:txBody>
          </p:sp>
          <p:sp>
            <p:nvSpPr>
              <p:cNvPr id="44586" name="Line 1578"/>
              <p:cNvSpPr>
                <a:spLocks noChangeShapeType="1"/>
              </p:cNvSpPr>
              <p:nvPr/>
            </p:nvSpPr>
            <p:spPr bwMode="auto">
              <a:xfrm flipV="1">
                <a:off x="1955" y="1917"/>
                <a:ext cx="1" cy="12"/>
              </a:xfrm>
              <a:prstGeom prst="line">
                <a:avLst/>
              </a:prstGeom>
              <a:noFill/>
              <a:ln w="6350">
                <a:solidFill>
                  <a:schemeClr val="bg1"/>
                </a:solidFill>
                <a:round/>
                <a:headEnd/>
                <a:tailEnd/>
              </a:ln>
            </p:spPr>
            <p:txBody>
              <a:bodyPr/>
              <a:lstStyle/>
              <a:p>
                <a:endParaRPr lang="zh-CN" altLang="en-US"/>
              </a:p>
            </p:txBody>
          </p:sp>
          <p:sp>
            <p:nvSpPr>
              <p:cNvPr id="44587" name="Line 1579"/>
              <p:cNvSpPr>
                <a:spLocks noChangeShapeType="1"/>
              </p:cNvSpPr>
              <p:nvPr/>
            </p:nvSpPr>
            <p:spPr bwMode="auto">
              <a:xfrm flipV="1">
                <a:off x="1955" y="1893"/>
                <a:ext cx="1" cy="12"/>
              </a:xfrm>
              <a:prstGeom prst="line">
                <a:avLst/>
              </a:prstGeom>
              <a:noFill/>
              <a:ln w="6350">
                <a:solidFill>
                  <a:schemeClr val="bg1"/>
                </a:solidFill>
                <a:round/>
                <a:headEnd/>
                <a:tailEnd/>
              </a:ln>
            </p:spPr>
            <p:txBody>
              <a:bodyPr/>
              <a:lstStyle/>
              <a:p>
                <a:endParaRPr lang="zh-CN" altLang="en-US"/>
              </a:p>
            </p:txBody>
          </p:sp>
          <p:sp>
            <p:nvSpPr>
              <p:cNvPr id="44588" name="Line 1580"/>
              <p:cNvSpPr>
                <a:spLocks noChangeShapeType="1"/>
              </p:cNvSpPr>
              <p:nvPr/>
            </p:nvSpPr>
            <p:spPr bwMode="auto">
              <a:xfrm flipV="1">
                <a:off x="1955" y="1869"/>
                <a:ext cx="1" cy="12"/>
              </a:xfrm>
              <a:prstGeom prst="line">
                <a:avLst/>
              </a:prstGeom>
              <a:noFill/>
              <a:ln w="6350">
                <a:solidFill>
                  <a:schemeClr val="bg1"/>
                </a:solidFill>
                <a:round/>
                <a:headEnd/>
                <a:tailEnd/>
              </a:ln>
            </p:spPr>
            <p:txBody>
              <a:bodyPr/>
              <a:lstStyle/>
              <a:p>
                <a:endParaRPr lang="zh-CN" altLang="en-US"/>
              </a:p>
            </p:txBody>
          </p:sp>
          <p:sp>
            <p:nvSpPr>
              <p:cNvPr id="44589" name="Line 1581"/>
              <p:cNvSpPr>
                <a:spLocks noChangeShapeType="1"/>
              </p:cNvSpPr>
              <p:nvPr/>
            </p:nvSpPr>
            <p:spPr bwMode="auto">
              <a:xfrm flipV="1">
                <a:off x="1955" y="1845"/>
                <a:ext cx="1" cy="12"/>
              </a:xfrm>
              <a:prstGeom prst="line">
                <a:avLst/>
              </a:prstGeom>
              <a:noFill/>
              <a:ln w="6350">
                <a:solidFill>
                  <a:schemeClr val="bg1"/>
                </a:solidFill>
                <a:round/>
                <a:headEnd/>
                <a:tailEnd/>
              </a:ln>
            </p:spPr>
            <p:txBody>
              <a:bodyPr/>
              <a:lstStyle/>
              <a:p>
                <a:endParaRPr lang="zh-CN" altLang="en-US"/>
              </a:p>
            </p:txBody>
          </p:sp>
          <p:sp>
            <p:nvSpPr>
              <p:cNvPr id="44590" name="Line 1582"/>
              <p:cNvSpPr>
                <a:spLocks noChangeShapeType="1"/>
              </p:cNvSpPr>
              <p:nvPr/>
            </p:nvSpPr>
            <p:spPr bwMode="auto">
              <a:xfrm flipV="1">
                <a:off x="1955" y="1821"/>
                <a:ext cx="1" cy="12"/>
              </a:xfrm>
              <a:prstGeom prst="line">
                <a:avLst/>
              </a:prstGeom>
              <a:noFill/>
              <a:ln w="6350">
                <a:solidFill>
                  <a:schemeClr val="bg1"/>
                </a:solidFill>
                <a:round/>
                <a:headEnd/>
                <a:tailEnd/>
              </a:ln>
            </p:spPr>
            <p:txBody>
              <a:bodyPr/>
              <a:lstStyle/>
              <a:p>
                <a:endParaRPr lang="zh-CN" altLang="en-US"/>
              </a:p>
            </p:txBody>
          </p:sp>
          <p:sp>
            <p:nvSpPr>
              <p:cNvPr id="44591" name="Line 1583"/>
              <p:cNvSpPr>
                <a:spLocks noChangeShapeType="1"/>
              </p:cNvSpPr>
              <p:nvPr/>
            </p:nvSpPr>
            <p:spPr bwMode="auto">
              <a:xfrm flipV="1">
                <a:off x="1955" y="1797"/>
                <a:ext cx="1" cy="12"/>
              </a:xfrm>
              <a:prstGeom prst="line">
                <a:avLst/>
              </a:prstGeom>
              <a:noFill/>
              <a:ln w="6350">
                <a:solidFill>
                  <a:schemeClr val="bg1"/>
                </a:solidFill>
                <a:round/>
                <a:headEnd/>
                <a:tailEnd/>
              </a:ln>
            </p:spPr>
            <p:txBody>
              <a:bodyPr/>
              <a:lstStyle/>
              <a:p>
                <a:endParaRPr lang="zh-CN" altLang="en-US"/>
              </a:p>
            </p:txBody>
          </p:sp>
          <p:sp>
            <p:nvSpPr>
              <p:cNvPr id="44592" name="Line 1584"/>
              <p:cNvSpPr>
                <a:spLocks noChangeShapeType="1"/>
              </p:cNvSpPr>
              <p:nvPr/>
            </p:nvSpPr>
            <p:spPr bwMode="auto">
              <a:xfrm flipV="1">
                <a:off x="1955" y="1773"/>
                <a:ext cx="1" cy="12"/>
              </a:xfrm>
              <a:prstGeom prst="line">
                <a:avLst/>
              </a:prstGeom>
              <a:noFill/>
              <a:ln w="6350">
                <a:solidFill>
                  <a:schemeClr val="bg1"/>
                </a:solidFill>
                <a:round/>
                <a:headEnd/>
                <a:tailEnd/>
              </a:ln>
            </p:spPr>
            <p:txBody>
              <a:bodyPr/>
              <a:lstStyle/>
              <a:p>
                <a:endParaRPr lang="zh-CN" altLang="en-US"/>
              </a:p>
            </p:txBody>
          </p:sp>
          <p:sp>
            <p:nvSpPr>
              <p:cNvPr id="44593" name="Line 1585"/>
              <p:cNvSpPr>
                <a:spLocks noChangeShapeType="1"/>
              </p:cNvSpPr>
              <p:nvPr/>
            </p:nvSpPr>
            <p:spPr bwMode="auto">
              <a:xfrm flipV="1">
                <a:off x="1955" y="1749"/>
                <a:ext cx="1" cy="12"/>
              </a:xfrm>
              <a:prstGeom prst="line">
                <a:avLst/>
              </a:prstGeom>
              <a:noFill/>
              <a:ln w="6350">
                <a:solidFill>
                  <a:schemeClr val="bg1"/>
                </a:solidFill>
                <a:round/>
                <a:headEnd/>
                <a:tailEnd/>
              </a:ln>
            </p:spPr>
            <p:txBody>
              <a:bodyPr/>
              <a:lstStyle/>
              <a:p>
                <a:endParaRPr lang="zh-CN" altLang="en-US"/>
              </a:p>
            </p:txBody>
          </p:sp>
          <p:sp>
            <p:nvSpPr>
              <p:cNvPr id="44594" name="Line 1586"/>
              <p:cNvSpPr>
                <a:spLocks noChangeShapeType="1"/>
              </p:cNvSpPr>
              <p:nvPr/>
            </p:nvSpPr>
            <p:spPr bwMode="auto">
              <a:xfrm flipV="1">
                <a:off x="1955" y="1725"/>
                <a:ext cx="1" cy="12"/>
              </a:xfrm>
              <a:prstGeom prst="line">
                <a:avLst/>
              </a:prstGeom>
              <a:noFill/>
              <a:ln w="6350">
                <a:solidFill>
                  <a:schemeClr val="bg1"/>
                </a:solidFill>
                <a:round/>
                <a:headEnd/>
                <a:tailEnd/>
              </a:ln>
            </p:spPr>
            <p:txBody>
              <a:bodyPr/>
              <a:lstStyle/>
              <a:p>
                <a:endParaRPr lang="zh-CN" altLang="en-US"/>
              </a:p>
            </p:txBody>
          </p:sp>
          <p:sp>
            <p:nvSpPr>
              <p:cNvPr id="44595" name="Line 1587"/>
              <p:cNvSpPr>
                <a:spLocks noChangeShapeType="1"/>
              </p:cNvSpPr>
              <p:nvPr/>
            </p:nvSpPr>
            <p:spPr bwMode="auto">
              <a:xfrm flipV="1">
                <a:off x="1955" y="1701"/>
                <a:ext cx="1" cy="12"/>
              </a:xfrm>
              <a:prstGeom prst="line">
                <a:avLst/>
              </a:prstGeom>
              <a:noFill/>
              <a:ln w="6350">
                <a:solidFill>
                  <a:schemeClr val="bg1"/>
                </a:solidFill>
                <a:round/>
                <a:headEnd/>
                <a:tailEnd/>
              </a:ln>
            </p:spPr>
            <p:txBody>
              <a:bodyPr/>
              <a:lstStyle/>
              <a:p>
                <a:endParaRPr lang="zh-CN" altLang="en-US"/>
              </a:p>
            </p:txBody>
          </p:sp>
          <p:sp>
            <p:nvSpPr>
              <p:cNvPr id="44596" name="Line 1588"/>
              <p:cNvSpPr>
                <a:spLocks noChangeShapeType="1"/>
              </p:cNvSpPr>
              <p:nvPr/>
            </p:nvSpPr>
            <p:spPr bwMode="auto">
              <a:xfrm flipV="1">
                <a:off x="1955" y="1677"/>
                <a:ext cx="1" cy="12"/>
              </a:xfrm>
              <a:prstGeom prst="line">
                <a:avLst/>
              </a:prstGeom>
              <a:noFill/>
              <a:ln w="6350">
                <a:solidFill>
                  <a:schemeClr val="bg1"/>
                </a:solidFill>
                <a:round/>
                <a:headEnd/>
                <a:tailEnd/>
              </a:ln>
            </p:spPr>
            <p:txBody>
              <a:bodyPr/>
              <a:lstStyle/>
              <a:p>
                <a:endParaRPr lang="zh-CN" altLang="en-US"/>
              </a:p>
            </p:txBody>
          </p:sp>
          <p:sp>
            <p:nvSpPr>
              <p:cNvPr id="44597" name="Line 1589"/>
              <p:cNvSpPr>
                <a:spLocks noChangeShapeType="1"/>
              </p:cNvSpPr>
              <p:nvPr/>
            </p:nvSpPr>
            <p:spPr bwMode="auto">
              <a:xfrm flipV="1">
                <a:off x="1955" y="1653"/>
                <a:ext cx="1" cy="12"/>
              </a:xfrm>
              <a:prstGeom prst="line">
                <a:avLst/>
              </a:prstGeom>
              <a:noFill/>
              <a:ln w="6350">
                <a:solidFill>
                  <a:schemeClr val="bg1"/>
                </a:solidFill>
                <a:round/>
                <a:headEnd/>
                <a:tailEnd/>
              </a:ln>
            </p:spPr>
            <p:txBody>
              <a:bodyPr/>
              <a:lstStyle/>
              <a:p>
                <a:endParaRPr lang="zh-CN" altLang="en-US"/>
              </a:p>
            </p:txBody>
          </p:sp>
          <p:sp>
            <p:nvSpPr>
              <p:cNvPr id="44598" name="Line 1590"/>
              <p:cNvSpPr>
                <a:spLocks noChangeShapeType="1"/>
              </p:cNvSpPr>
              <p:nvPr/>
            </p:nvSpPr>
            <p:spPr bwMode="auto">
              <a:xfrm flipV="1">
                <a:off x="1955" y="1630"/>
                <a:ext cx="1" cy="12"/>
              </a:xfrm>
              <a:prstGeom prst="line">
                <a:avLst/>
              </a:prstGeom>
              <a:noFill/>
              <a:ln w="6350">
                <a:solidFill>
                  <a:schemeClr val="bg1"/>
                </a:solidFill>
                <a:round/>
                <a:headEnd/>
                <a:tailEnd/>
              </a:ln>
            </p:spPr>
            <p:txBody>
              <a:bodyPr/>
              <a:lstStyle/>
              <a:p>
                <a:endParaRPr lang="zh-CN" altLang="en-US"/>
              </a:p>
            </p:txBody>
          </p:sp>
          <p:sp>
            <p:nvSpPr>
              <p:cNvPr id="44599" name="Line 1591"/>
              <p:cNvSpPr>
                <a:spLocks noChangeShapeType="1"/>
              </p:cNvSpPr>
              <p:nvPr/>
            </p:nvSpPr>
            <p:spPr bwMode="auto">
              <a:xfrm flipV="1">
                <a:off x="1955" y="1606"/>
                <a:ext cx="1" cy="12"/>
              </a:xfrm>
              <a:prstGeom prst="line">
                <a:avLst/>
              </a:prstGeom>
              <a:noFill/>
              <a:ln w="6350">
                <a:solidFill>
                  <a:schemeClr val="bg1"/>
                </a:solidFill>
                <a:round/>
                <a:headEnd/>
                <a:tailEnd/>
              </a:ln>
            </p:spPr>
            <p:txBody>
              <a:bodyPr/>
              <a:lstStyle/>
              <a:p>
                <a:endParaRPr lang="zh-CN" altLang="en-US"/>
              </a:p>
            </p:txBody>
          </p:sp>
          <p:sp>
            <p:nvSpPr>
              <p:cNvPr id="44600" name="Line 1592"/>
              <p:cNvSpPr>
                <a:spLocks noChangeShapeType="1"/>
              </p:cNvSpPr>
              <p:nvPr/>
            </p:nvSpPr>
            <p:spPr bwMode="auto">
              <a:xfrm flipV="1">
                <a:off x="1955" y="1582"/>
                <a:ext cx="1" cy="12"/>
              </a:xfrm>
              <a:prstGeom prst="line">
                <a:avLst/>
              </a:prstGeom>
              <a:noFill/>
              <a:ln w="6350">
                <a:solidFill>
                  <a:schemeClr val="bg1"/>
                </a:solidFill>
                <a:round/>
                <a:headEnd/>
                <a:tailEnd/>
              </a:ln>
            </p:spPr>
            <p:txBody>
              <a:bodyPr/>
              <a:lstStyle/>
              <a:p>
                <a:endParaRPr lang="zh-CN" altLang="en-US"/>
              </a:p>
            </p:txBody>
          </p:sp>
          <p:sp>
            <p:nvSpPr>
              <p:cNvPr id="44601" name="Line 1593"/>
              <p:cNvSpPr>
                <a:spLocks noChangeShapeType="1"/>
              </p:cNvSpPr>
              <p:nvPr/>
            </p:nvSpPr>
            <p:spPr bwMode="auto">
              <a:xfrm flipV="1">
                <a:off x="1955" y="1558"/>
                <a:ext cx="1" cy="12"/>
              </a:xfrm>
              <a:prstGeom prst="line">
                <a:avLst/>
              </a:prstGeom>
              <a:noFill/>
              <a:ln w="6350">
                <a:solidFill>
                  <a:schemeClr val="bg1"/>
                </a:solidFill>
                <a:round/>
                <a:headEnd/>
                <a:tailEnd/>
              </a:ln>
            </p:spPr>
            <p:txBody>
              <a:bodyPr/>
              <a:lstStyle/>
              <a:p>
                <a:endParaRPr lang="zh-CN" altLang="en-US"/>
              </a:p>
            </p:txBody>
          </p:sp>
          <p:sp>
            <p:nvSpPr>
              <p:cNvPr id="44602" name="Line 1594"/>
              <p:cNvSpPr>
                <a:spLocks noChangeShapeType="1"/>
              </p:cNvSpPr>
              <p:nvPr/>
            </p:nvSpPr>
            <p:spPr bwMode="auto">
              <a:xfrm flipV="1">
                <a:off x="1955" y="1534"/>
                <a:ext cx="1" cy="12"/>
              </a:xfrm>
              <a:prstGeom prst="line">
                <a:avLst/>
              </a:prstGeom>
              <a:noFill/>
              <a:ln w="6350">
                <a:solidFill>
                  <a:schemeClr val="bg1"/>
                </a:solidFill>
                <a:round/>
                <a:headEnd/>
                <a:tailEnd/>
              </a:ln>
            </p:spPr>
            <p:txBody>
              <a:bodyPr/>
              <a:lstStyle/>
              <a:p>
                <a:endParaRPr lang="zh-CN" altLang="en-US"/>
              </a:p>
            </p:txBody>
          </p:sp>
          <p:sp>
            <p:nvSpPr>
              <p:cNvPr id="44603" name="Line 1595"/>
              <p:cNvSpPr>
                <a:spLocks noChangeShapeType="1"/>
              </p:cNvSpPr>
              <p:nvPr/>
            </p:nvSpPr>
            <p:spPr bwMode="auto">
              <a:xfrm flipV="1">
                <a:off x="1955" y="1510"/>
                <a:ext cx="1" cy="12"/>
              </a:xfrm>
              <a:prstGeom prst="line">
                <a:avLst/>
              </a:prstGeom>
              <a:noFill/>
              <a:ln w="6350">
                <a:solidFill>
                  <a:schemeClr val="bg1"/>
                </a:solidFill>
                <a:round/>
                <a:headEnd/>
                <a:tailEnd/>
              </a:ln>
            </p:spPr>
            <p:txBody>
              <a:bodyPr/>
              <a:lstStyle/>
              <a:p>
                <a:endParaRPr lang="zh-CN" altLang="en-US"/>
              </a:p>
            </p:txBody>
          </p:sp>
          <p:sp>
            <p:nvSpPr>
              <p:cNvPr id="44604" name="Line 1596"/>
              <p:cNvSpPr>
                <a:spLocks noChangeShapeType="1"/>
              </p:cNvSpPr>
              <p:nvPr/>
            </p:nvSpPr>
            <p:spPr bwMode="auto">
              <a:xfrm flipV="1">
                <a:off x="1955" y="1486"/>
                <a:ext cx="1" cy="12"/>
              </a:xfrm>
              <a:prstGeom prst="line">
                <a:avLst/>
              </a:prstGeom>
              <a:noFill/>
              <a:ln w="6350">
                <a:solidFill>
                  <a:schemeClr val="bg1"/>
                </a:solidFill>
                <a:round/>
                <a:headEnd/>
                <a:tailEnd/>
              </a:ln>
            </p:spPr>
            <p:txBody>
              <a:bodyPr/>
              <a:lstStyle/>
              <a:p>
                <a:endParaRPr lang="zh-CN" altLang="en-US"/>
              </a:p>
            </p:txBody>
          </p:sp>
          <p:sp>
            <p:nvSpPr>
              <p:cNvPr id="44605" name="Line 1597"/>
              <p:cNvSpPr>
                <a:spLocks noChangeShapeType="1"/>
              </p:cNvSpPr>
              <p:nvPr/>
            </p:nvSpPr>
            <p:spPr bwMode="auto">
              <a:xfrm flipV="1">
                <a:off x="1955" y="1462"/>
                <a:ext cx="1" cy="12"/>
              </a:xfrm>
              <a:prstGeom prst="line">
                <a:avLst/>
              </a:prstGeom>
              <a:noFill/>
              <a:ln w="6350">
                <a:solidFill>
                  <a:schemeClr val="bg1"/>
                </a:solidFill>
                <a:round/>
                <a:headEnd/>
                <a:tailEnd/>
              </a:ln>
            </p:spPr>
            <p:txBody>
              <a:bodyPr/>
              <a:lstStyle/>
              <a:p>
                <a:endParaRPr lang="zh-CN" altLang="en-US"/>
              </a:p>
            </p:txBody>
          </p:sp>
          <p:sp>
            <p:nvSpPr>
              <p:cNvPr id="44606" name="Line 1598"/>
              <p:cNvSpPr>
                <a:spLocks noChangeShapeType="1"/>
              </p:cNvSpPr>
              <p:nvPr/>
            </p:nvSpPr>
            <p:spPr bwMode="auto">
              <a:xfrm flipV="1">
                <a:off x="1955" y="1438"/>
                <a:ext cx="1" cy="12"/>
              </a:xfrm>
              <a:prstGeom prst="line">
                <a:avLst/>
              </a:prstGeom>
              <a:noFill/>
              <a:ln w="6350">
                <a:solidFill>
                  <a:schemeClr val="bg1"/>
                </a:solidFill>
                <a:round/>
                <a:headEnd/>
                <a:tailEnd/>
              </a:ln>
            </p:spPr>
            <p:txBody>
              <a:bodyPr/>
              <a:lstStyle/>
              <a:p>
                <a:endParaRPr lang="zh-CN" altLang="en-US"/>
              </a:p>
            </p:txBody>
          </p:sp>
          <p:sp>
            <p:nvSpPr>
              <p:cNvPr id="44607" name="Line 1599"/>
              <p:cNvSpPr>
                <a:spLocks noChangeShapeType="1"/>
              </p:cNvSpPr>
              <p:nvPr/>
            </p:nvSpPr>
            <p:spPr bwMode="auto">
              <a:xfrm flipV="1">
                <a:off x="1955" y="1414"/>
                <a:ext cx="1" cy="12"/>
              </a:xfrm>
              <a:prstGeom prst="line">
                <a:avLst/>
              </a:prstGeom>
              <a:noFill/>
              <a:ln w="6350">
                <a:solidFill>
                  <a:schemeClr val="bg1"/>
                </a:solidFill>
                <a:round/>
                <a:headEnd/>
                <a:tailEnd/>
              </a:ln>
            </p:spPr>
            <p:txBody>
              <a:bodyPr/>
              <a:lstStyle/>
              <a:p>
                <a:endParaRPr lang="zh-CN" altLang="en-US"/>
              </a:p>
            </p:txBody>
          </p:sp>
          <p:sp>
            <p:nvSpPr>
              <p:cNvPr id="44608" name="Line 1600"/>
              <p:cNvSpPr>
                <a:spLocks noChangeShapeType="1"/>
              </p:cNvSpPr>
              <p:nvPr/>
            </p:nvSpPr>
            <p:spPr bwMode="auto">
              <a:xfrm flipV="1">
                <a:off x="1955" y="1390"/>
                <a:ext cx="1" cy="12"/>
              </a:xfrm>
              <a:prstGeom prst="line">
                <a:avLst/>
              </a:prstGeom>
              <a:noFill/>
              <a:ln w="6350">
                <a:solidFill>
                  <a:schemeClr val="bg1"/>
                </a:solidFill>
                <a:round/>
                <a:headEnd/>
                <a:tailEnd/>
              </a:ln>
            </p:spPr>
            <p:txBody>
              <a:bodyPr/>
              <a:lstStyle/>
              <a:p>
                <a:endParaRPr lang="zh-CN" altLang="en-US"/>
              </a:p>
            </p:txBody>
          </p:sp>
          <p:sp>
            <p:nvSpPr>
              <p:cNvPr id="44609" name="Line 1601"/>
              <p:cNvSpPr>
                <a:spLocks noChangeShapeType="1"/>
              </p:cNvSpPr>
              <p:nvPr/>
            </p:nvSpPr>
            <p:spPr bwMode="auto">
              <a:xfrm flipV="1">
                <a:off x="1955" y="1366"/>
                <a:ext cx="1" cy="12"/>
              </a:xfrm>
              <a:prstGeom prst="line">
                <a:avLst/>
              </a:prstGeom>
              <a:noFill/>
              <a:ln w="6350">
                <a:solidFill>
                  <a:schemeClr val="bg1"/>
                </a:solidFill>
                <a:round/>
                <a:headEnd/>
                <a:tailEnd/>
              </a:ln>
            </p:spPr>
            <p:txBody>
              <a:bodyPr/>
              <a:lstStyle/>
              <a:p>
                <a:endParaRPr lang="zh-CN" altLang="en-US"/>
              </a:p>
            </p:txBody>
          </p:sp>
          <p:sp>
            <p:nvSpPr>
              <p:cNvPr id="44610" name="Line 1602"/>
              <p:cNvSpPr>
                <a:spLocks noChangeShapeType="1"/>
              </p:cNvSpPr>
              <p:nvPr/>
            </p:nvSpPr>
            <p:spPr bwMode="auto">
              <a:xfrm flipV="1">
                <a:off x="1955" y="1342"/>
                <a:ext cx="1" cy="12"/>
              </a:xfrm>
              <a:prstGeom prst="line">
                <a:avLst/>
              </a:prstGeom>
              <a:noFill/>
              <a:ln w="6350">
                <a:solidFill>
                  <a:schemeClr val="bg1"/>
                </a:solidFill>
                <a:round/>
                <a:headEnd/>
                <a:tailEnd/>
              </a:ln>
            </p:spPr>
            <p:txBody>
              <a:bodyPr/>
              <a:lstStyle/>
              <a:p>
                <a:endParaRPr lang="zh-CN" altLang="en-US"/>
              </a:p>
            </p:txBody>
          </p:sp>
          <p:sp>
            <p:nvSpPr>
              <p:cNvPr id="44611" name="Line 1603"/>
              <p:cNvSpPr>
                <a:spLocks noChangeShapeType="1"/>
              </p:cNvSpPr>
              <p:nvPr/>
            </p:nvSpPr>
            <p:spPr bwMode="auto">
              <a:xfrm flipV="1">
                <a:off x="1955" y="1318"/>
                <a:ext cx="1" cy="12"/>
              </a:xfrm>
              <a:prstGeom prst="line">
                <a:avLst/>
              </a:prstGeom>
              <a:noFill/>
              <a:ln w="6350">
                <a:solidFill>
                  <a:schemeClr val="bg1"/>
                </a:solidFill>
                <a:round/>
                <a:headEnd/>
                <a:tailEnd/>
              </a:ln>
            </p:spPr>
            <p:txBody>
              <a:bodyPr/>
              <a:lstStyle/>
              <a:p>
                <a:endParaRPr lang="zh-CN" altLang="en-US"/>
              </a:p>
            </p:txBody>
          </p:sp>
          <p:sp>
            <p:nvSpPr>
              <p:cNvPr id="44612" name="Freeform 1604"/>
              <p:cNvSpPr>
                <a:spLocks/>
              </p:cNvSpPr>
              <p:nvPr/>
            </p:nvSpPr>
            <p:spPr bwMode="auto">
              <a:xfrm>
                <a:off x="1949" y="1300"/>
                <a:ext cx="6" cy="6"/>
              </a:xfrm>
              <a:custGeom>
                <a:avLst/>
                <a:gdLst/>
                <a:ahLst/>
                <a:cxnLst>
                  <a:cxn ang="0">
                    <a:pos x="4" y="4"/>
                  </a:cxn>
                  <a:cxn ang="0">
                    <a:pos x="4" y="0"/>
                  </a:cxn>
                  <a:cxn ang="0">
                    <a:pos x="0" y="0"/>
                  </a:cxn>
                </a:cxnLst>
                <a:rect l="0" t="0" r="r" b="b"/>
                <a:pathLst>
                  <a:path w="4" h="4">
                    <a:moveTo>
                      <a:pt x="4" y="4"/>
                    </a:moveTo>
                    <a:lnTo>
                      <a:pt x="4" y="0"/>
                    </a:lnTo>
                    <a:lnTo>
                      <a:pt x="0" y="0"/>
                    </a:lnTo>
                  </a:path>
                </a:pathLst>
              </a:custGeom>
              <a:noFill/>
              <a:ln w="6350">
                <a:solidFill>
                  <a:schemeClr val="bg1"/>
                </a:solidFill>
                <a:prstDash val="solid"/>
                <a:round/>
                <a:headEnd/>
                <a:tailEnd/>
              </a:ln>
            </p:spPr>
            <p:txBody>
              <a:bodyPr/>
              <a:lstStyle/>
              <a:p>
                <a:endParaRPr lang="zh-CN" altLang="en-US"/>
              </a:p>
            </p:txBody>
          </p:sp>
          <p:sp>
            <p:nvSpPr>
              <p:cNvPr id="44613" name="Line 1605"/>
              <p:cNvSpPr>
                <a:spLocks noChangeShapeType="1"/>
              </p:cNvSpPr>
              <p:nvPr/>
            </p:nvSpPr>
            <p:spPr bwMode="auto">
              <a:xfrm flipH="1">
                <a:off x="1925" y="1300"/>
                <a:ext cx="12" cy="1"/>
              </a:xfrm>
              <a:prstGeom prst="line">
                <a:avLst/>
              </a:prstGeom>
              <a:noFill/>
              <a:ln w="6350">
                <a:solidFill>
                  <a:schemeClr val="bg1"/>
                </a:solidFill>
                <a:round/>
                <a:headEnd/>
                <a:tailEnd/>
              </a:ln>
            </p:spPr>
            <p:txBody>
              <a:bodyPr/>
              <a:lstStyle/>
              <a:p>
                <a:endParaRPr lang="zh-CN" altLang="en-US"/>
              </a:p>
            </p:txBody>
          </p:sp>
          <p:sp>
            <p:nvSpPr>
              <p:cNvPr id="44614" name="Line 1606"/>
              <p:cNvSpPr>
                <a:spLocks noChangeShapeType="1"/>
              </p:cNvSpPr>
              <p:nvPr/>
            </p:nvSpPr>
            <p:spPr bwMode="auto">
              <a:xfrm flipH="1">
                <a:off x="1901" y="1300"/>
                <a:ext cx="12" cy="1"/>
              </a:xfrm>
              <a:prstGeom prst="line">
                <a:avLst/>
              </a:prstGeom>
              <a:noFill/>
              <a:ln w="6350">
                <a:solidFill>
                  <a:schemeClr val="bg1"/>
                </a:solidFill>
                <a:round/>
                <a:headEnd/>
                <a:tailEnd/>
              </a:ln>
            </p:spPr>
            <p:txBody>
              <a:bodyPr/>
              <a:lstStyle/>
              <a:p>
                <a:endParaRPr lang="zh-CN" altLang="en-US"/>
              </a:p>
            </p:txBody>
          </p:sp>
          <p:sp>
            <p:nvSpPr>
              <p:cNvPr id="44615" name="Line 1607"/>
              <p:cNvSpPr>
                <a:spLocks noChangeShapeType="1"/>
              </p:cNvSpPr>
              <p:nvPr/>
            </p:nvSpPr>
            <p:spPr bwMode="auto">
              <a:xfrm flipH="1">
                <a:off x="1877" y="1300"/>
                <a:ext cx="12" cy="1"/>
              </a:xfrm>
              <a:prstGeom prst="line">
                <a:avLst/>
              </a:prstGeom>
              <a:noFill/>
              <a:ln w="6350">
                <a:solidFill>
                  <a:schemeClr val="bg1"/>
                </a:solidFill>
                <a:round/>
                <a:headEnd/>
                <a:tailEnd/>
              </a:ln>
            </p:spPr>
            <p:txBody>
              <a:bodyPr/>
              <a:lstStyle/>
              <a:p>
                <a:endParaRPr lang="zh-CN" altLang="en-US"/>
              </a:p>
            </p:txBody>
          </p:sp>
          <p:sp>
            <p:nvSpPr>
              <p:cNvPr id="44616" name="Line 1608"/>
              <p:cNvSpPr>
                <a:spLocks noChangeShapeType="1"/>
              </p:cNvSpPr>
              <p:nvPr/>
            </p:nvSpPr>
            <p:spPr bwMode="auto">
              <a:xfrm flipH="1">
                <a:off x="1853" y="1300"/>
                <a:ext cx="12" cy="1"/>
              </a:xfrm>
              <a:prstGeom prst="line">
                <a:avLst/>
              </a:prstGeom>
              <a:noFill/>
              <a:ln w="6350">
                <a:solidFill>
                  <a:schemeClr val="bg1"/>
                </a:solidFill>
                <a:round/>
                <a:headEnd/>
                <a:tailEnd/>
              </a:ln>
            </p:spPr>
            <p:txBody>
              <a:bodyPr/>
              <a:lstStyle/>
              <a:p>
                <a:endParaRPr lang="zh-CN" altLang="en-US"/>
              </a:p>
            </p:txBody>
          </p:sp>
          <p:sp>
            <p:nvSpPr>
              <p:cNvPr id="44617" name="Line 1609"/>
              <p:cNvSpPr>
                <a:spLocks noChangeShapeType="1"/>
              </p:cNvSpPr>
              <p:nvPr/>
            </p:nvSpPr>
            <p:spPr bwMode="auto">
              <a:xfrm flipH="1">
                <a:off x="1829" y="1300"/>
                <a:ext cx="12" cy="1"/>
              </a:xfrm>
              <a:prstGeom prst="line">
                <a:avLst/>
              </a:prstGeom>
              <a:noFill/>
              <a:ln w="6350">
                <a:solidFill>
                  <a:schemeClr val="bg1"/>
                </a:solidFill>
                <a:round/>
                <a:headEnd/>
                <a:tailEnd/>
              </a:ln>
            </p:spPr>
            <p:txBody>
              <a:bodyPr/>
              <a:lstStyle/>
              <a:p>
                <a:endParaRPr lang="zh-CN" altLang="en-US"/>
              </a:p>
            </p:txBody>
          </p:sp>
          <p:sp>
            <p:nvSpPr>
              <p:cNvPr id="44618" name="Line 1610"/>
              <p:cNvSpPr>
                <a:spLocks noChangeShapeType="1"/>
              </p:cNvSpPr>
              <p:nvPr/>
            </p:nvSpPr>
            <p:spPr bwMode="auto">
              <a:xfrm flipH="1">
                <a:off x="1805" y="1300"/>
                <a:ext cx="12" cy="1"/>
              </a:xfrm>
              <a:prstGeom prst="line">
                <a:avLst/>
              </a:prstGeom>
              <a:noFill/>
              <a:ln w="6350">
                <a:solidFill>
                  <a:schemeClr val="bg1"/>
                </a:solidFill>
                <a:round/>
                <a:headEnd/>
                <a:tailEnd/>
              </a:ln>
            </p:spPr>
            <p:txBody>
              <a:bodyPr/>
              <a:lstStyle/>
              <a:p>
                <a:endParaRPr lang="zh-CN" altLang="en-US"/>
              </a:p>
            </p:txBody>
          </p:sp>
          <p:sp>
            <p:nvSpPr>
              <p:cNvPr id="44619" name="Line 1611"/>
              <p:cNvSpPr>
                <a:spLocks noChangeShapeType="1"/>
              </p:cNvSpPr>
              <p:nvPr/>
            </p:nvSpPr>
            <p:spPr bwMode="auto">
              <a:xfrm flipH="1">
                <a:off x="1781" y="1300"/>
                <a:ext cx="12" cy="1"/>
              </a:xfrm>
              <a:prstGeom prst="line">
                <a:avLst/>
              </a:prstGeom>
              <a:noFill/>
              <a:ln w="6350">
                <a:solidFill>
                  <a:schemeClr val="bg1"/>
                </a:solidFill>
                <a:round/>
                <a:headEnd/>
                <a:tailEnd/>
              </a:ln>
            </p:spPr>
            <p:txBody>
              <a:bodyPr/>
              <a:lstStyle/>
              <a:p>
                <a:endParaRPr lang="zh-CN" altLang="en-US"/>
              </a:p>
            </p:txBody>
          </p:sp>
          <p:sp>
            <p:nvSpPr>
              <p:cNvPr id="44620" name="Line 1612"/>
              <p:cNvSpPr>
                <a:spLocks noChangeShapeType="1"/>
              </p:cNvSpPr>
              <p:nvPr/>
            </p:nvSpPr>
            <p:spPr bwMode="auto">
              <a:xfrm flipH="1">
                <a:off x="1757" y="1300"/>
                <a:ext cx="12" cy="1"/>
              </a:xfrm>
              <a:prstGeom prst="line">
                <a:avLst/>
              </a:prstGeom>
              <a:noFill/>
              <a:ln w="6350">
                <a:solidFill>
                  <a:schemeClr val="bg1"/>
                </a:solidFill>
                <a:round/>
                <a:headEnd/>
                <a:tailEnd/>
              </a:ln>
            </p:spPr>
            <p:txBody>
              <a:bodyPr/>
              <a:lstStyle/>
              <a:p>
                <a:endParaRPr lang="zh-CN" altLang="en-US"/>
              </a:p>
            </p:txBody>
          </p:sp>
          <p:sp>
            <p:nvSpPr>
              <p:cNvPr id="44621" name="Line 1613"/>
              <p:cNvSpPr>
                <a:spLocks noChangeShapeType="1"/>
              </p:cNvSpPr>
              <p:nvPr/>
            </p:nvSpPr>
            <p:spPr bwMode="auto">
              <a:xfrm flipH="1">
                <a:off x="1733" y="1300"/>
                <a:ext cx="12" cy="1"/>
              </a:xfrm>
              <a:prstGeom prst="line">
                <a:avLst/>
              </a:prstGeom>
              <a:noFill/>
              <a:ln w="6350">
                <a:solidFill>
                  <a:schemeClr val="bg1"/>
                </a:solidFill>
                <a:round/>
                <a:headEnd/>
                <a:tailEnd/>
              </a:ln>
            </p:spPr>
            <p:txBody>
              <a:bodyPr/>
              <a:lstStyle/>
              <a:p>
                <a:endParaRPr lang="zh-CN" altLang="en-US"/>
              </a:p>
            </p:txBody>
          </p:sp>
          <p:sp>
            <p:nvSpPr>
              <p:cNvPr id="44622" name="Line 1614"/>
              <p:cNvSpPr>
                <a:spLocks noChangeShapeType="1"/>
              </p:cNvSpPr>
              <p:nvPr/>
            </p:nvSpPr>
            <p:spPr bwMode="auto">
              <a:xfrm flipH="1">
                <a:off x="1709" y="1300"/>
                <a:ext cx="12" cy="1"/>
              </a:xfrm>
              <a:prstGeom prst="line">
                <a:avLst/>
              </a:prstGeom>
              <a:noFill/>
              <a:ln w="6350">
                <a:solidFill>
                  <a:schemeClr val="bg1"/>
                </a:solidFill>
                <a:round/>
                <a:headEnd/>
                <a:tailEnd/>
              </a:ln>
            </p:spPr>
            <p:txBody>
              <a:bodyPr/>
              <a:lstStyle/>
              <a:p>
                <a:endParaRPr lang="zh-CN" altLang="en-US"/>
              </a:p>
            </p:txBody>
          </p:sp>
          <p:sp>
            <p:nvSpPr>
              <p:cNvPr id="44623" name="Line 1615"/>
              <p:cNvSpPr>
                <a:spLocks noChangeShapeType="1"/>
              </p:cNvSpPr>
              <p:nvPr/>
            </p:nvSpPr>
            <p:spPr bwMode="auto">
              <a:xfrm flipH="1">
                <a:off x="1685" y="1300"/>
                <a:ext cx="12" cy="1"/>
              </a:xfrm>
              <a:prstGeom prst="line">
                <a:avLst/>
              </a:prstGeom>
              <a:noFill/>
              <a:ln w="6350">
                <a:solidFill>
                  <a:schemeClr val="bg1"/>
                </a:solidFill>
                <a:round/>
                <a:headEnd/>
                <a:tailEnd/>
              </a:ln>
            </p:spPr>
            <p:txBody>
              <a:bodyPr/>
              <a:lstStyle/>
              <a:p>
                <a:endParaRPr lang="zh-CN" altLang="en-US"/>
              </a:p>
            </p:txBody>
          </p:sp>
          <p:sp>
            <p:nvSpPr>
              <p:cNvPr id="44624" name="Line 1616"/>
              <p:cNvSpPr>
                <a:spLocks noChangeShapeType="1"/>
              </p:cNvSpPr>
              <p:nvPr/>
            </p:nvSpPr>
            <p:spPr bwMode="auto">
              <a:xfrm flipH="1">
                <a:off x="1661" y="1300"/>
                <a:ext cx="12" cy="1"/>
              </a:xfrm>
              <a:prstGeom prst="line">
                <a:avLst/>
              </a:prstGeom>
              <a:noFill/>
              <a:ln w="6350">
                <a:solidFill>
                  <a:schemeClr val="bg1"/>
                </a:solidFill>
                <a:round/>
                <a:headEnd/>
                <a:tailEnd/>
              </a:ln>
            </p:spPr>
            <p:txBody>
              <a:bodyPr/>
              <a:lstStyle/>
              <a:p>
                <a:endParaRPr lang="zh-CN" altLang="en-US"/>
              </a:p>
            </p:txBody>
          </p:sp>
          <p:sp>
            <p:nvSpPr>
              <p:cNvPr id="44625" name="Line 1617"/>
              <p:cNvSpPr>
                <a:spLocks noChangeShapeType="1"/>
              </p:cNvSpPr>
              <p:nvPr/>
            </p:nvSpPr>
            <p:spPr bwMode="auto">
              <a:xfrm flipH="1">
                <a:off x="1637" y="1300"/>
                <a:ext cx="12" cy="1"/>
              </a:xfrm>
              <a:prstGeom prst="line">
                <a:avLst/>
              </a:prstGeom>
              <a:noFill/>
              <a:ln w="6350">
                <a:solidFill>
                  <a:schemeClr val="bg1"/>
                </a:solidFill>
                <a:round/>
                <a:headEnd/>
                <a:tailEnd/>
              </a:ln>
            </p:spPr>
            <p:txBody>
              <a:bodyPr/>
              <a:lstStyle/>
              <a:p>
                <a:endParaRPr lang="zh-CN" altLang="en-US"/>
              </a:p>
            </p:txBody>
          </p:sp>
          <p:sp>
            <p:nvSpPr>
              <p:cNvPr id="44626" name="Line 1618"/>
              <p:cNvSpPr>
                <a:spLocks noChangeShapeType="1"/>
              </p:cNvSpPr>
              <p:nvPr/>
            </p:nvSpPr>
            <p:spPr bwMode="auto">
              <a:xfrm flipH="1">
                <a:off x="1613" y="1300"/>
                <a:ext cx="12" cy="1"/>
              </a:xfrm>
              <a:prstGeom prst="line">
                <a:avLst/>
              </a:prstGeom>
              <a:noFill/>
              <a:ln w="6350">
                <a:solidFill>
                  <a:schemeClr val="bg1"/>
                </a:solidFill>
                <a:round/>
                <a:headEnd/>
                <a:tailEnd/>
              </a:ln>
            </p:spPr>
            <p:txBody>
              <a:bodyPr/>
              <a:lstStyle/>
              <a:p>
                <a:endParaRPr lang="zh-CN" altLang="en-US"/>
              </a:p>
            </p:txBody>
          </p:sp>
          <p:sp>
            <p:nvSpPr>
              <p:cNvPr id="44627" name="Line 1619"/>
              <p:cNvSpPr>
                <a:spLocks noChangeShapeType="1"/>
              </p:cNvSpPr>
              <p:nvPr/>
            </p:nvSpPr>
            <p:spPr bwMode="auto">
              <a:xfrm flipH="1">
                <a:off x="1590" y="1300"/>
                <a:ext cx="11" cy="1"/>
              </a:xfrm>
              <a:prstGeom prst="line">
                <a:avLst/>
              </a:prstGeom>
              <a:noFill/>
              <a:ln w="6350">
                <a:solidFill>
                  <a:schemeClr val="bg1"/>
                </a:solidFill>
                <a:round/>
                <a:headEnd/>
                <a:tailEnd/>
              </a:ln>
            </p:spPr>
            <p:txBody>
              <a:bodyPr/>
              <a:lstStyle/>
              <a:p>
                <a:endParaRPr lang="zh-CN" altLang="en-US"/>
              </a:p>
            </p:txBody>
          </p:sp>
          <p:sp>
            <p:nvSpPr>
              <p:cNvPr id="44628" name="Line 1620"/>
              <p:cNvSpPr>
                <a:spLocks noChangeShapeType="1"/>
              </p:cNvSpPr>
              <p:nvPr/>
            </p:nvSpPr>
            <p:spPr bwMode="auto">
              <a:xfrm flipH="1">
                <a:off x="1566" y="1300"/>
                <a:ext cx="12" cy="1"/>
              </a:xfrm>
              <a:prstGeom prst="line">
                <a:avLst/>
              </a:prstGeom>
              <a:noFill/>
              <a:ln w="6350">
                <a:solidFill>
                  <a:schemeClr val="bg1"/>
                </a:solidFill>
                <a:round/>
                <a:headEnd/>
                <a:tailEnd/>
              </a:ln>
            </p:spPr>
            <p:txBody>
              <a:bodyPr/>
              <a:lstStyle/>
              <a:p>
                <a:endParaRPr lang="zh-CN" altLang="en-US"/>
              </a:p>
            </p:txBody>
          </p:sp>
          <p:sp>
            <p:nvSpPr>
              <p:cNvPr id="44629" name="Line 1621"/>
              <p:cNvSpPr>
                <a:spLocks noChangeShapeType="1"/>
              </p:cNvSpPr>
              <p:nvPr/>
            </p:nvSpPr>
            <p:spPr bwMode="auto">
              <a:xfrm flipH="1">
                <a:off x="1542" y="1300"/>
                <a:ext cx="12" cy="1"/>
              </a:xfrm>
              <a:prstGeom prst="line">
                <a:avLst/>
              </a:prstGeom>
              <a:noFill/>
              <a:ln w="6350">
                <a:solidFill>
                  <a:schemeClr val="bg1"/>
                </a:solidFill>
                <a:round/>
                <a:headEnd/>
                <a:tailEnd/>
              </a:ln>
            </p:spPr>
            <p:txBody>
              <a:bodyPr/>
              <a:lstStyle/>
              <a:p>
                <a:endParaRPr lang="zh-CN" altLang="en-US"/>
              </a:p>
            </p:txBody>
          </p:sp>
          <p:sp>
            <p:nvSpPr>
              <p:cNvPr id="44630" name="Line 1622"/>
              <p:cNvSpPr>
                <a:spLocks noChangeShapeType="1"/>
              </p:cNvSpPr>
              <p:nvPr/>
            </p:nvSpPr>
            <p:spPr bwMode="auto">
              <a:xfrm flipH="1">
                <a:off x="1518" y="1300"/>
                <a:ext cx="12" cy="1"/>
              </a:xfrm>
              <a:prstGeom prst="line">
                <a:avLst/>
              </a:prstGeom>
              <a:noFill/>
              <a:ln w="6350">
                <a:solidFill>
                  <a:schemeClr val="bg1"/>
                </a:solidFill>
                <a:round/>
                <a:headEnd/>
                <a:tailEnd/>
              </a:ln>
            </p:spPr>
            <p:txBody>
              <a:bodyPr/>
              <a:lstStyle/>
              <a:p>
                <a:endParaRPr lang="zh-CN" altLang="en-US"/>
              </a:p>
            </p:txBody>
          </p:sp>
          <p:sp>
            <p:nvSpPr>
              <p:cNvPr id="44631" name="Line 1623"/>
              <p:cNvSpPr>
                <a:spLocks noChangeShapeType="1"/>
              </p:cNvSpPr>
              <p:nvPr/>
            </p:nvSpPr>
            <p:spPr bwMode="auto">
              <a:xfrm flipH="1">
                <a:off x="2056" y="2817"/>
                <a:ext cx="12" cy="1"/>
              </a:xfrm>
              <a:prstGeom prst="line">
                <a:avLst/>
              </a:prstGeom>
              <a:noFill/>
              <a:ln w="6350">
                <a:solidFill>
                  <a:schemeClr val="bg1"/>
                </a:solidFill>
                <a:round/>
                <a:headEnd/>
                <a:tailEnd/>
              </a:ln>
            </p:spPr>
            <p:txBody>
              <a:bodyPr/>
              <a:lstStyle/>
              <a:p>
                <a:endParaRPr lang="zh-CN" altLang="en-US"/>
              </a:p>
            </p:txBody>
          </p:sp>
          <p:sp>
            <p:nvSpPr>
              <p:cNvPr id="44632" name="Line 1624"/>
              <p:cNvSpPr>
                <a:spLocks noChangeShapeType="1"/>
              </p:cNvSpPr>
              <p:nvPr/>
            </p:nvSpPr>
            <p:spPr bwMode="auto">
              <a:xfrm flipH="1">
                <a:off x="2032" y="2817"/>
                <a:ext cx="12" cy="1"/>
              </a:xfrm>
              <a:prstGeom prst="line">
                <a:avLst/>
              </a:prstGeom>
              <a:noFill/>
              <a:ln w="6350">
                <a:solidFill>
                  <a:schemeClr val="bg1"/>
                </a:solidFill>
                <a:round/>
                <a:headEnd/>
                <a:tailEnd/>
              </a:ln>
            </p:spPr>
            <p:txBody>
              <a:bodyPr/>
              <a:lstStyle/>
              <a:p>
                <a:endParaRPr lang="zh-CN" altLang="en-US"/>
              </a:p>
            </p:txBody>
          </p:sp>
          <p:sp>
            <p:nvSpPr>
              <p:cNvPr id="44633" name="Line 1625"/>
              <p:cNvSpPr>
                <a:spLocks noChangeShapeType="1"/>
              </p:cNvSpPr>
              <p:nvPr/>
            </p:nvSpPr>
            <p:spPr bwMode="auto">
              <a:xfrm flipH="1">
                <a:off x="2008" y="2817"/>
                <a:ext cx="12" cy="1"/>
              </a:xfrm>
              <a:prstGeom prst="line">
                <a:avLst/>
              </a:prstGeom>
              <a:noFill/>
              <a:ln w="6350">
                <a:solidFill>
                  <a:schemeClr val="bg1"/>
                </a:solidFill>
                <a:round/>
                <a:headEnd/>
                <a:tailEnd/>
              </a:ln>
            </p:spPr>
            <p:txBody>
              <a:bodyPr/>
              <a:lstStyle/>
              <a:p>
                <a:endParaRPr lang="zh-CN" altLang="en-US"/>
              </a:p>
            </p:txBody>
          </p:sp>
          <p:sp>
            <p:nvSpPr>
              <p:cNvPr id="44634" name="Line 1626"/>
              <p:cNvSpPr>
                <a:spLocks noChangeShapeType="1"/>
              </p:cNvSpPr>
              <p:nvPr/>
            </p:nvSpPr>
            <p:spPr bwMode="auto">
              <a:xfrm flipH="1">
                <a:off x="1984" y="2817"/>
                <a:ext cx="12" cy="1"/>
              </a:xfrm>
              <a:prstGeom prst="line">
                <a:avLst/>
              </a:prstGeom>
              <a:noFill/>
              <a:ln w="6350">
                <a:solidFill>
                  <a:schemeClr val="bg1"/>
                </a:solidFill>
                <a:round/>
                <a:headEnd/>
                <a:tailEnd/>
              </a:ln>
            </p:spPr>
            <p:txBody>
              <a:bodyPr/>
              <a:lstStyle/>
              <a:p>
                <a:endParaRPr lang="zh-CN" altLang="en-US"/>
              </a:p>
            </p:txBody>
          </p:sp>
          <p:sp>
            <p:nvSpPr>
              <p:cNvPr id="44635" name="Line 1627"/>
              <p:cNvSpPr>
                <a:spLocks noChangeShapeType="1"/>
              </p:cNvSpPr>
              <p:nvPr/>
            </p:nvSpPr>
            <p:spPr bwMode="auto">
              <a:xfrm flipH="1">
                <a:off x="1960" y="2817"/>
                <a:ext cx="12" cy="1"/>
              </a:xfrm>
              <a:prstGeom prst="line">
                <a:avLst/>
              </a:prstGeom>
              <a:noFill/>
              <a:ln w="6350">
                <a:solidFill>
                  <a:schemeClr val="bg1"/>
                </a:solidFill>
                <a:round/>
                <a:headEnd/>
                <a:tailEnd/>
              </a:ln>
            </p:spPr>
            <p:txBody>
              <a:bodyPr/>
              <a:lstStyle/>
              <a:p>
                <a:endParaRPr lang="zh-CN" altLang="en-US"/>
              </a:p>
            </p:txBody>
          </p:sp>
          <p:sp>
            <p:nvSpPr>
              <p:cNvPr id="44636" name="Line 1628"/>
              <p:cNvSpPr>
                <a:spLocks noChangeShapeType="1"/>
              </p:cNvSpPr>
              <p:nvPr/>
            </p:nvSpPr>
            <p:spPr bwMode="auto">
              <a:xfrm flipH="1">
                <a:off x="1936" y="2817"/>
                <a:ext cx="12" cy="1"/>
              </a:xfrm>
              <a:prstGeom prst="line">
                <a:avLst/>
              </a:prstGeom>
              <a:noFill/>
              <a:ln w="6350">
                <a:solidFill>
                  <a:schemeClr val="bg1"/>
                </a:solidFill>
                <a:round/>
                <a:headEnd/>
                <a:tailEnd/>
              </a:ln>
            </p:spPr>
            <p:txBody>
              <a:bodyPr/>
              <a:lstStyle/>
              <a:p>
                <a:endParaRPr lang="zh-CN" altLang="en-US"/>
              </a:p>
            </p:txBody>
          </p:sp>
          <p:sp>
            <p:nvSpPr>
              <p:cNvPr id="44637" name="Line 1629"/>
              <p:cNvSpPr>
                <a:spLocks noChangeShapeType="1"/>
              </p:cNvSpPr>
              <p:nvPr/>
            </p:nvSpPr>
            <p:spPr bwMode="auto">
              <a:xfrm flipH="1">
                <a:off x="1912" y="2817"/>
                <a:ext cx="12" cy="1"/>
              </a:xfrm>
              <a:prstGeom prst="line">
                <a:avLst/>
              </a:prstGeom>
              <a:noFill/>
              <a:ln w="6350">
                <a:solidFill>
                  <a:schemeClr val="bg1"/>
                </a:solidFill>
                <a:round/>
                <a:headEnd/>
                <a:tailEnd/>
              </a:ln>
            </p:spPr>
            <p:txBody>
              <a:bodyPr/>
              <a:lstStyle/>
              <a:p>
                <a:endParaRPr lang="zh-CN" altLang="en-US"/>
              </a:p>
            </p:txBody>
          </p:sp>
          <p:sp>
            <p:nvSpPr>
              <p:cNvPr id="44638" name="Line 1630"/>
              <p:cNvSpPr>
                <a:spLocks noChangeShapeType="1"/>
              </p:cNvSpPr>
              <p:nvPr/>
            </p:nvSpPr>
            <p:spPr bwMode="auto">
              <a:xfrm flipH="1">
                <a:off x="1888" y="2817"/>
                <a:ext cx="12" cy="1"/>
              </a:xfrm>
              <a:prstGeom prst="line">
                <a:avLst/>
              </a:prstGeom>
              <a:noFill/>
              <a:ln w="6350">
                <a:solidFill>
                  <a:schemeClr val="bg1"/>
                </a:solidFill>
                <a:round/>
                <a:headEnd/>
                <a:tailEnd/>
              </a:ln>
            </p:spPr>
            <p:txBody>
              <a:bodyPr/>
              <a:lstStyle/>
              <a:p>
                <a:endParaRPr lang="zh-CN" altLang="en-US"/>
              </a:p>
            </p:txBody>
          </p:sp>
          <p:sp>
            <p:nvSpPr>
              <p:cNvPr id="44639" name="Line 1631"/>
              <p:cNvSpPr>
                <a:spLocks noChangeShapeType="1"/>
              </p:cNvSpPr>
              <p:nvPr/>
            </p:nvSpPr>
            <p:spPr bwMode="auto">
              <a:xfrm flipH="1">
                <a:off x="1864" y="2817"/>
                <a:ext cx="12" cy="1"/>
              </a:xfrm>
              <a:prstGeom prst="line">
                <a:avLst/>
              </a:prstGeom>
              <a:noFill/>
              <a:ln w="6350">
                <a:solidFill>
                  <a:schemeClr val="bg1"/>
                </a:solidFill>
                <a:round/>
                <a:headEnd/>
                <a:tailEnd/>
              </a:ln>
            </p:spPr>
            <p:txBody>
              <a:bodyPr/>
              <a:lstStyle/>
              <a:p>
                <a:endParaRPr lang="zh-CN" altLang="en-US"/>
              </a:p>
            </p:txBody>
          </p:sp>
          <p:sp>
            <p:nvSpPr>
              <p:cNvPr id="44640" name="Freeform 1632"/>
              <p:cNvSpPr>
                <a:spLocks/>
              </p:cNvSpPr>
              <p:nvPr/>
            </p:nvSpPr>
            <p:spPr bwMode="auto">
              <a:xfrm>
                <a:off x="1843" y="2814"/>
                <a:ext cx="9" cy="3"/>
              </a:xfrm>
              <a:custGeom>
                <a:avLst/>
                <a:gdLst/>
                <a:ahLst/>
                <a:cxnLst>
                  <a:cxn ang="0">
                    <a:pos x="6" y="2"/>
                  </a:cxn>
                  <a:cxn ang="0">
                    <a:pos x="0" y="2"/>
                  </a:cxn>
                  <a:cxn ang="0">
                    <a:pos x="0" y="0"/>
                  </a:cxn>
                </a:cxnLst>
                <a:rect l="0" t="0" r="r" b="b"/>
                <a:pathLst>
                  <a:path w="6" h="2">
                    <a:moveTo>
                      <a:pt x="6" y="2"/>
                    </a:moveTo>
                    <a:lnTo>
                      <a:pt x="0" y="2"/>
                    </a:lnTo>
                    <a:lnTo>
                      <a:pt x="0" y="0"/>
                    </a:lnTo>
                  </a:path>
                </a:pathLst>
              </a:custGeom>
              <a:noFill/>
              <a:ln w="6350">
                <a:solidFill>
                  <a:schemeClr val="bg1"/>
                </a:solidFill>
                <a:prstDash val="solid"/>
                <a:round/>
                <a:headEnd/>
                <a:tailEnd/>
              </a:ln>
            </p:spPr>
            <p:txBody>
              <a:bodyPr/>
              <a:lstStyle/>
              <a:p>
                <a:endParaRPr lang="zh-CN" altLang="en-US"/>
              </a:p>
            </p:txBody>
          </p:sp>
          <p:sp>
            <p:nvSpPr>
              <p:cNvPr id="44641" name="Line 1633"/>
              <p:cNvSpPr>
                <a:spLocks noChangeShapeType="1"/>
              </p:cNvSpPr>
              <p:nvPr/>
            </p:nvSpPr>
            <p:spPr bwMode="auto">
              <a:xfrm flipV="1">
                <a:off x="1843" y="2790"/>
                <a:ext cx="1" cy="12"/>
              </a:xfrm>
              <a:prstGeom prst="line">
                <a:avLst/>
              </a:prstGeom>
              <a:noFill/>
              <a:ln w="6350">
                <a:solidFill>
                  <a:schemeClr val="bg1"/>
                </a:solidFill>
                <a:round/>
                <a:headEnd/>
                <a:tailEnd/>
              </a:ln>
            </p:spPr>
            <p:txBody>
              <a:bodyPr/>
              <a:lstStyle/>
              <a:p>
                <a:endParaRPr lang="zh-CN" altLang="en-US"/>
              </a:p>
            </p:txBody>
          </p:sp>
          <p:sp>
            <p:nvSpPr>
              <p:cNvPr id="44642" name="Line 1634"/>
              <p:cNvSpPr>
                <a:spLocks noChangeShapeType="1"/>
              </p:cNvSpPr>
              <p:nvPr/>
            </p:nvSpPr>
            <p:spPr bwMode="auto">
              <a:xfrm flipV="1">
                <a:off x="1843" y="2766"/>
                <a:ext cx="1" cy="12"/>
              </a:xfrm>
              <a:prstGeom prst="line">
                <a:avLst/>
              </a:prstGeom>
              <a:noFill/>
              <a:ln w="6350">
                <a:solidFill>
                  <a:schemeClr val="bg1"/>
                </a:solidFill>
                <a:round/>
                <a:headEnd/>
                <a:tailEnd/>
              </a:ln>
            </p:spPr>
            <p:txBody>
              <a:bodyPr/>
              <a:lstStyle/>
              <a:p>
                <a:endParaRPr lang="zh-CN" altLang="en-US"/>
              </a:p>
            </p:txBody>
          </p:sp>
          <p:sp>
            <p:nvSpPr>
              <p:cNvPr id="44643" name="Line 1635"/>
              <p:cNvSpPr>
                <a:spLocks noChangeShapeType="1"/>
              </p:cNvSpPr>
              <p:nvPr/>
            </p:nvSpPr>
            <p:spPr bwMode="auto">
              <a:xfrm flipV="1">
                <a:off x="1843" y="2742"/>
                <a:ext cx="1" cy="12"/>
              </a:xfrm>
              <a:prstGeom prst="line">
                <a:avLst/>
              </a:prstGeom>
              <a:noFill/>
              <a:ln w="6350">
                <a:solidFill>
                  <a:schemeClr val="bg1"/>
                </a:solidFill>
                <a:round/>
                <a:headEnd/>
                <a:tailEnd/>
              </a:ln>
            </p:spPr>
            <p:txBody>
              <a:bodyPr/>
              <a:lstStyle/>
              <a:p>
                <a:endParaRPr lang="zh-CN" altLang="en-US"/>
              </a:p>
            </p:txBody>
          </p:sp>
          <p:sp>
            <p:nvSpPr>
              <p:cNvPr id="44644" name="Line 1636"/>
              <p:cNvSpPr>
                <a:spLocks noChangeShapeType="1"/>
              </p:cNvSpPr>
              <p:nvPr/>
            </p:nvSpPr>
            <p:spPr bwMode="auto">
              <a:xfrm flipV="1">
                <a:off x="1843" y="2718"/>
                <a:ext cx="1" cy="12"/>
              </a:xfrm>
              <a:prstGeom prst="line">
                <a:avLst/>
              </a:prstGeom>
              <a:noFill/>
              <a:ln w="6350">
                <a:solidFill>
                  <a:schemeClr val="bg1"/>
                </a:solidFill>
                <a:round/>
                <a:headEnd/>
                <a:tailEnd/>
              </a:ln>
            </p:spPr>
            <p:txBody>
              <a:bodyPr/>
              <a:lstStyle/>
              <a:p>
                <a:endParaRPr lang="zh-CN" altLang="en-US"/>
              </a:p>
            </p:txBody>
          </p:sp>
          <p:sp>
            <p:nvSpPr>
              <p:cNvPr id="44645" name="Line 1637"/>
              <p:cNvSpPr>
                <a:spLocks noChangeShapeType="1"/>
              </p:cNvSpPr>
              <p:nvPr/>
            </p:nvSpPr>
            <p:spPr bwMode="auto">
              <a:xfrm flipV="1">
                <a:off x="1843" y="2694"/>
                <a:ext cx="1" cy="12"/>
              </a:xfrm>
              <a:prstGeom prst="line">
                <a:avLst/>
              </a:prstGeom>
              <a:noFill/>
              <a:ln w="6350">
                <a:solidFill>
                  <a:schemeClr val="bg1"/>
                </a:solidFill>
                <a:round/>
                <a:headEnd/>
                <a:tailEnd/>
              </a:ln>
            </p:spPr>
            <p:txBody>
              <a:bodyPr/>
              <a:lstStyle/>
              <a:p>
                <a:endParaRPr lang="zh-CN" altLang="en-US"/>
              </a:p>
            </p:txBody>
          </p:sp>
          <p:sp>
            <p:nvSpPr>
              <p:cNvPr id="44646" name="Line 1638"/>
              <p:cNvSpPr>
                <a:spLocks noChangeShapeType="1"/>
              </p:cNvSpPr>
              <p:nvPr/>
            </p:nvSpPr>
            <p:spPr bwMode="auto">
              <a:xfrm flipV="1">
                <a:off x="1843" y="2670"/>
                <a:ext cx="1" cy="12"/>
              </a:xfrm>
              <a:prstGeom prst="line">
                <a:avLst/>
              </a:prstGeom>
              <a:noFill/>
              <a:ln w="6350">
                <a:solidFill>
                  <a:schemeClr val="bg1"/>
                </a:solidFill>
                <a:round/>
                <a:headEnd/>
                <a:tailEnd/>
              </a:ln>
            </p:spPr>
            <p:txBody>
              <a:bodyPr/>
              <a:lstStyle/>
              <a:p>
                <a:endParaRPr lang="zh-CN" altLang="en-US"/>
              </a:p>
            </p:txBody>
          </p:sp>
          <p:sp>
            <p:nvSpPr>
              <p:cNvPr id="44647" name="Line 1639"/>
              <p:cNvSpPr>
                <a:spLocks noChangeShapeType="1"/>
              </p:cNvSpPr>
              <p:nvPr/>
            </p:nvSpPr>
            <p:spPr bwMode="auto">
              <a:xfrm flipV="1">
                <a:off x="1843" y="2646"/>
                <a:ext cx="1" cy="12"/>
              </a:xfrm>
              <a:prstGeom prst="line">
                <a:avLst/>
              </a:prstGeom>
              <a:noFill/>
              <a:ln w="6350">
                <a:solidFill>
                  <a:schemeClr val="bg1"/>
                </a:solidFill>
                <a:round/>
                <a:headEnd/>
                <a:tailEnd/>
              </a:ln>
            </p:spPr>
            <p:txBody>
              <a:bodyPr/>
              <a:lstStyle/>
              <a:p>
                <a:endParaRPr lang="zh-CN" altLang="en-US"/>
              </a:p>
            </p:txBody>
          </p:sp>
          <p:sp>
            <p:nvSpPr>
              <p:cNvPr id="44648" name="Line 1640"/>
              <p:cNvSpPr>
                <a:spLocks noChangeShapeType="1"/>
              </p:cNvSpPr>
              <p:nvPr/>
            </p:nvSpPr>
            <p:spPr bwMode="auto">
              <a:xfrm flipV="1">
                <a:off x="1843" y="2622"/>
                <a:ext cx="1" cy="12"/>
              </a:xfrm>
              <a:prstGeom prst="line">
                <a:avLst/>
              </a:prstGeom>
              <a:noFill/>
              <a:ln w="6350">
                <a:solidFill>
                  <a:schemeClr val="bg1"/>
                </a:solidFill>
                <a:round/>
                <a:headEnd/>
                <a:tailEnd/>
              </a:ln>
            </p:spPr>
            <p:txBody>
              <a:bodyPr/>
              <a:lstStyle/>
              <a:p>
                <a:endParaRPr lang="zh-CN" altLang="en-US"/>
              </a:p>
            </p:txBody>
          </p:sp>
          <p:sp>
            <p:nvSpPr>
              <p:cNvPr id="44649" name="Line 1641"/>
              <p:cNvSpPr>
                <a:spLocks noChangeShapeType="1"/>
              </p:cNvSpPr>
              <p:nvPr/>
            </p:nvSpPr>
            <p:spPr bwMode="auto">
              <a:xfrm flipV="1">
                <a:off x="1843" y="2598"/>
                <a:ext cx="1" cy="12"/>
              </a:xfrm>
              <a:prstGeom prst="line">
                <a:avLst/>
              </a:prstGeom>
              <a:noFill/>
              <a:ln w="6350">
                <a:solidFill>
                  <a:schemeClr val="bg1"/>
                </a:solidFill>
                <a:round/>
                <a:headEnd/>
                <a:tailEnd/>
              </a:ln>
            </p:spPr>
            <p:txBody>
              <a:bodyPr/>
              <a:lstStyle/>
              <a:p>
                <a:endParaRPr lang="zh-CN" altLang="en-US"/>
              </a:p>
            </p:txBody>
          </p:sp>
          <p:sp>
            <p:nvSpPr>
              <p:cNvPr id="44650" name="Line 1642"/>
              <p:cNvSpPr>
                <a:spLocks noChangeShapeType="1"/>
              </p:cNvSpPr>
              <p:nvPr/>
            </p:nvSpPr>
            <p:spPr bwMode="auto">
              <a:xfrm flipV="1">
                <a:off x="1843" y="2574"/>
                <a:ext cx="1" cy="12"/>
              </a:xfrm>
              <a:prstGeom prst="line">
                <a:avLst/>
              </a:prstGeom>
              <a:noFill/>
              <a:ln w="6350">
                <a:solidFill>
                  <a:schemeClr val="bg1"/>
                </a:solidFill>
                <a:round/>
                <a:headEnd/>
                <a:tailEnd/>
              </a:ln>
            </p:spPr>
            <p:txBody>
              <a:bodyPr/>
              <a:lstStyle/>
              <a:p>
                <a:endParaRPr lang="zh-CN" altLang="en-US"/>
              </a:p>
            </p:txBody>
          </p:sp>
          <p:sp>
            <p:nvSpPr>
              <p:cNvPr id="44651" name="Line 1643"/>
              <p:cNvSpPr>
                <a:spLocks noChangeShapeType="1"/>
              </p:cNvSpPr>
              <p:nvPr/>
            </p:nvSpPr>
            <p:spPr bwMode="auto">
              <a:xfrm flipV="1">
                <a:off x="1843" y="2550"/>
                <a:ext cx="1" cy="12"/>
              </a:xfrm>
              <a:prstGeom prst="line">
                <a:avLst/>
              </a:prstGeom>
              <a:noFill/>
              <a:ln w="6350">
                <a:solidFill>
                  <a:schemeClr val="bg1"/>
                </a:solidFill>
                <a:round/>
                <a:headEnd/>
                <a:tailEnd/>
              </a:ln>
            </p:spPr>
            <p:txBody>
              <a:bodyPr/>
              <a:lstStyle/>
              <a:p>
                <a:endParaRPr lang="zh-CN" altLang="en-US"/>
              </a:p>
            </p:txBody>
          </p:sp>
          <p:sp>
            <p:nvSpPr>
              <p:cNvPr id="44652" name="Line 1644"/>
              <p:cNvSpPr>
                <a:spLocks noChangeShapeType="1"/>
              </p:cNvSpPr>
              <p:nvPr/>
            </p:nvSpPr>
            <p:spPr bwMode="auto">
              <a:xfrm flipV="1">
                <a:off x="1843" y="2526"/>
                <a:ext cx="1" cy="12"/>
              </a:xfrm>
              <a:prstGeom prst="line">
                <a:avLst/>
              </a:prstGeom>
              <a:noFill/>
              <a:ln w="6350">
                <a:solidFill>
                  <a:schemeClr val="bg1"/>
                </a:solidFill>
                <a:round/>
                <a:headEnd/>
                <a:tailEnd/>
              </a:ln>
            </p:spPr>
            <p:txBody>
              <a:bodyPr/>
              <a:lstStyle/>
              <a:p>
                <a:endParaRPr lang="zh-CN" altLang="en-US"/>
              </a:p>
            </p:txBody>
          </p:sp>
          <p:sp>
            <p:nvSpPr>
              <p:cNvPr id="44653" name="Line 1645"/>
              <p:cNvSpPr>
                <a:spLocks noChangeShapeType="1"/>
              </p:cNvSpPr>
              <p:nvPr/>
            </p:nvSpPr>
            <p:spPr bwMode="auto">
              <a:xfrm flipV="1">
                <a:off x="1843" y="2502"/>
                <a:ext cx="1" cy="12"/>
              </a:xfrm>
              <a:prstGeom prst="line">
                <a:avLst/>
              </a:prstGeom>
              <a:noFill/>
              <a:ln w="6350">
                <a:solidFill>
                  <a:schemeClr val="bg1"/>
                </a:solidFill>
                <a:round/>
                <a:headEnd/>
                <a:tailEnd/>
              </a:ln>
            </p:spPr>
            <p:txBody>
              <a:bodyPr/>
              <a:lstStyle/>
              <a:p>
                <a:endParaRPr lang="zh-CN" altLang="en-US"/>
              </a:p>
            </p:txBody>
          </p:sp>
          <p:sp>
            <p:nvSpPr>
              <p:cNvPr id="44654" name="Line 1646"/>
              <p:cNvSpPr>
                <a:spLocks noChangeShapeType="1"/>
              </p:cNvSpPr>
              <p:nvPr/>
            </p:nvSpPr>
            <p:spPr bwMode="auto">
              <a:xfrm flipV="1">
                <a:off x="1843" y="2478"/>
                <a:ext cx="1" cy="12"/>
              </a:xfrm>
              <a:prstGeom prst="line">
                <a:avLst/>
              </a:prstGeom>
              <a:noFill/>
              <a:ln w="6350">
                <a:solidFill>
                  <a:schemeClr val="bg1"/>
                </a:solidFill>
                <a:round/>
                <a:headEnd/>
                <a:tailEnd/>
              </a:ln>
            </p:spPr>
            <p:txBody>
              <a:bodyPr/>
              <a:lstStyle/>
              <a:p>
                <a:endParaRPr lang="zh-CN" altLang="en-US"/>
              </a:p>
            </p:txBody>
          </p:sp>
          <p:sp>
            <p:nvSpPr>
              <p:cNvPr id="44655" name="Line 1647"/>
              <p:cNvSpPr>
                <a:spLocks noChangeShapeType="1"/>
              </p:cNvSpPr>
              <p:nvPr/>
            </p:nvSpPr>
            <p:spPr bwMode="auto">
              <a:xfrm flipV="1">
                <a:off x="1843" y="2454"/>
                <a:ext cx="1" cy="12"/>
              </a:xfrm>
              <a:prstGeom prst="line">
                <a:avLst/>
              </a:prstGeom>
              <a:noFill/>
              <a:ln w="6350">
                <a:solidFill>
                  <a:schemeClr val="bg1"/>
                </a:solidFill>
                <a:round/>
                <a:headEnd/>
                <a:tailEnd/>
              </a:ln>
            </p:spPr>
            <p:txBody>
              <a:bodyPr/>
              <a:lstStyle/>
              <a:p>
                <a:endParaRPr lang="zh-CN" altLang="en-US"/>
              </a:p>
            </p:txBody>
          </p:sp>
          <p:sp>
            <p:nvSpPr>
              <p:cNvPr id="44656" name="Line 1648"/>
              <p:cNvSpPr>
                <a:spLocks noChangeShapeType="1"/>
              </p:cNvSpPr>
              <p:nvPr/>
            </p:nvSpPr>
            <p:spPr bwMode="auto">
              <a:xfrm flipV="1">
                <a:off x="1843" y="2430"/>
                <a:ext cx="1" cy="12"/>
              </a:xfrm>
              <a:prstGeom prst="line">
                <a:avLst/>
              </a:prstGeom>
              <a:noFill/>
              <a:ln w="6350">
                <a:solidFill>
                  <a:schemeClr val="bg1"/>
                </a:solidFill>
                <a:round/>
                <a:headEnd/>
                <a:tailEnd/>
              </a:ln>
            </p:spPr>
            <p:txBody>
              <a:bodyPr/>
              <a:lstStyle/>
              <a:p>
                <a:endParaRPr lang="zh-CN" altLang="en-US"/>
              </a:p>
            </p:txBody>
          </p:sp>
          <p:sp>
            <p:nvSpPr>
              <p:cNvPr id="44657" name="Line 1649"/>
              <p:cNvSpPr>
                <a:spLocks noChangeShapeType="1"/>
              </p:cNvSpPr>
              <p:nvPr/>
            </p:nvSpPr>
            <p:spPr bwMode="auto">
              <a:xfrm flipV="1">
                <a:off x="1843" y="2406"/>
                <a:ext cx="1" cy="12"/>
              </a:xfrm>
              <a:prstGeom prst="line">
                <a:avLst/>
              </a:prstGeom>
              <a:noFill/>
              <a:ln w="6350">
                <a:solidFill>
                  <a:schemeClr val="bg1"/>
                </a:solidFill>
                <a:round/>
                <a:headEnd/>
                <a:tailEnd/>
              </a:ln>
            </p:spPr>
            <p:txBody>
              <a:bodyPr/>
              <a:lstStyle/>
              <a:p>
                <a:endParaRPr lang="zh-CN" altLang="en-US"/>
              </a:p>
            </p:txBody>
          </p:sp>
          <p:sp>
            <p:nvSpPr>
              <p:cNvPr id="44658" name="Line 1650"/>
              <p:cNvSpPr>
                <a:spLocks noChangeShapeType="1"/>
              </p:cNvSpPr>
              <p:nvPr/>
            </p:nvSpPr>
            <p:spPr bwMode="auto">
              <a:xfrm flipV="1">
                <a:off x="1843" y="2382"/>
                <a:ext cx="1" cy="12"/>
              </a:xfrm>
              <a:prstGeom prst="line">
                <a:avLst/>
              </a:prstGeom>
              <a:noFill/>
              <a:ln w="6350">
                <a:solidFill>
                  <a:schemeClr val="bg1"/>
                </a:solidFill>
                <a:round/>
                <a:headEnd/>
                <a:tailEnd/>
              </a:ln>
            </p:spPr>
            <p:txBody>
              <a:bodyPr/>
              <a:lstStyle/>
              <a:p>
                <a:endParaRPr lang="zh-CN" altLang="en-US"/>
              </a:p>
            </p:txBody>
          </p:sp>
          <p:sp>
            <p:nvSpPr>
              <p:cNvPr id="44659" name="Line 1651"/>
              <p:cNvSpPr>
                <a:spLocks noChangeShapeType="1"/>
              </p:cNvSpPr>
              <p:nvPr/>
            </p:nvSpPr>
            <p:spPr bwMode="auto">
              <a:xfrm flipV="1">
                <a:off x="1843" y="2358"/>
                <a:ext cx="1" cy="12"/>
              </a:xfrm>
              <a:prstGeom prst="line">
                <a:avLst/>
              </a:prstGeom>
              <a:noFill/>
              <a:ln w="6350">
                <a:solidFill>
                  <a:schemeClr val="bg1"/>
                </a:solidFill>
                <a:round/>
                <a:headEnd/>
                <a:tailEnd/>
              </a:ln>
            </p:spPr>
            <p:txBody>
              <a:bodyPr/>
              <a:lstStyle/>
              <a:p>
                <a:endParaRPr lang="zh-CN" altLang="en-US"/>
              </a:p>
            </p:txBody>
          </p:sp>
          <p:sp>
            <p:nvSpPr>
              <p:cNvPr id="44660" name="Line 1652"/>
              <p:cNvSpPr>
                <a:spLocks noChangeShapeType="1"/>
              </p:cNvSpPr>
              <p:nvPr/>
            </p:nvSpPr>
            <p:spPr bwMode="auto">
              <a:xfrm flipV="1">
                <a:off x="1843" y="2334"/>
                <a:ext cx="1" cy="12"/>
              </a:xfrm>
              <a:prstGeom prst="line">
                <a:avLst/>
              </a:prstGeom>
              <a:noFill/>
              <a:ln w="6350">
                <a:solidFill>
                  <a:schemeClr val="bg1"/>
                </a:solidFill>
                <a:round/>
                <a:headEnd/>
                <a:tailEnd/>
              </a:ln>
            </p:spPr>
            <p:txBody>
              <a:bodyPr/>
              <a:lstStyle/>
              <a:p>
                <a:endParaRPr lang="zh-CN" altLang="en-US"/>
              </a:p>
            </p:txBody>
          </p:sp>
          <p:sp>
            <p:nvSpPr>
              <p:cNvPr id="44661" name="Line 1653"/>
              <p:cNvSpPr>
                <a:spLocks noChangeShapeType="1"/>
              </p:cNvSpPr>
              <p:nvPr/>
            </p:nvSpPr>
            <p:spPr bwMode="auto">
              <a:xfrm flipV="1">
                <a:off x="1843" y="2310"/>
                <a:ext cx="1" cy="12"/>
              </a:xfrm>
              <a:prstGeom prst="line">
                <a:avLst/>
              </a:prstGeom>
              <a:noFill/>
              <a:ln w="6350">
                <a:solidFill>
                  <a:schemeClr val="bg1"/>
                </a:solidFill>
                <a:round/>
                <a:headEnd/>
                <a:tailEnd/>
              </a:ln>
            </p:spPr>
            <p:txBody>
              <a:bodyPr/>
              <a:lstStyle/>
              <a:p>
                <a:endParaRPr lang="zh-CN" altLang="en-US"/>
              </a:p>
            </p:txBody>
          </p:sp>
          <p:sp>
            <p:nvSpPr>
              <p:cNvPr id="44662" name="Line 1654"/>
              <p:cNvSpPr>
                <a:spLocks noChangeShapeType="1"/>
              </p:cNvSpPr>
              <p:nvPr/>
            </p:nvSpPr>
            <p:spPr bwMode="auto">
              <a:xfrm flipV="1">
                <a:off x="1843" y="2286"/>
                <a:ext cx="1" cy="12"/>
              </a:xfrm>
              <a:prstGeom prst="line">
                <a:avLst/>
              </a:prstGeom>
              <a:noFill/>
              <a:ln w="6350">
                <a:solidFill>
                  <a:schemeClr val="bg1"/>
                </a:solidFill>
                <a:round/>
                <a:headEnd/>
                <a:tailEnd/>
              </a:ln>
            </p:spPr>
            <p:txBody>
              <a:bodyPr/>
              <a:lstStyle/>
              <a:p>
                <a:endParaRPr lang="zh-CN" altLang="en-US"/>
              </a:p>
            </p:txBody>
          </p:sp>
          <p:sp>
            <p:nvSpPr>
              <p:cNvPr id="44663" name="Line 1655"/>
              <p:cNvSpPr>
                <a:spLocks noChangeShapeType="1"/>
              </p:cNvSpPr>
              <p:nvPr/>
            </p:nvSpPr>
            <p:spPr bwMode="auto">
              <a:xfrm flipV="1">
                <a:off x="1843" y="2262"/>
                <a:ext cx="1" cy="12"/>
              </a:xfrm>
              <a:prstGeom prst="line">
                <a:avLst/>
              </a:prstGeom>
              <a:noFill/>
              <a:ln w="6350">
                <a:solidFill>
                  <a:schemeClr val="bg1"/>
                </a:solidFill>
                <a:round/>
                <a:headEnd/>
                <a:tailEnd/>
              </a:ln>
            </p:spPr>
            <p:txBody>
              <a:bodyPr/>
              <a:lstStyle/>
              <a:p>
                <a:endParaRPr lang="zh-CN" altLang="en-US"/>
              </a:p>
            </p:txBody>
          </p:sp>
          <p:sp>
            <p:nvSpPr>
              <p:cNvPr id="44664" name="Line 1656"/>
              <p:cNvSpPr>
                <a:spLocks noChangeShapeType="1"/>
              </p:cNvSpPr>
              <p:nvPr/>
            </p:nvSpPr>
            <p:spPr bwMode="auto">
              <a:xfrm flipV="1">
                <a:off x="1843" y="2238"/>
                <a:ext cx="1" cy="12"/>
              </a:xfrm>
              <a:prstGeom prst="line">
                <a:avLst/>
              </a:prstGeom>
              <a:noFill/>
              <a:ln w="6350">
                <a:solidFill>
                  <a:schemeClr val="bg1"/>
                </a:solidFill>
                <a:round/>
                <a:headEnd/>
                <a:tailEnd/>
              </a:ln>
            </p:spPr>
            <p:txBody>
              <a:bodyPr/>
              <a:lstStyle/>
              <a:p>
                <a:endParaRPr lang="zh-CN" altLang="en-US"/>
              </a:p>
            </p:txBody>
          </p:sp>
          <p:sp>
            <p:nvSpPr>
              <p:cNvPr id="44665" name="Line 1657"/>
              <p:cNvSpPr>
                <a:spLocks noChangeShapeType="1"/>
              </p:cNvSpPr>
              <p:nvPr/>
            </p:nvSpPr>
            <p:spPr bwMode="auto">
              <a:xfrm flipV="1">
                <a:off x="1843" y="2214"/>
                <a:ext cx="1" cy="12"/>
              </a:xfrm>
              <a:prstGeom prst="line">
                <a:avLst/>
              </a:prstGeom>
              <a:noFill/>
              <a:ln w="6350">
                <a:solidFill>
                  <a:schemeClr val="bg1"/>
                </a:solidFill>
                <a:round/>
                <a:headEnd/>
                <a:tailEnd/>
              </a:ln>
            </p:spPr>
            <p:txBody>
              <a:bodyPr/>
              <a:lstStyle/>
              <a:p>
                <a:endParaRPr lang="zh-CN" altLang="en-US"/>
              </a:p>
            </p:txBody>
          </p:sp>
          <p:sp>
            <p:nvSpPr>
              <p:cNvPr id="44666" name="Line 1658"/>
              <p:cNvSpPr>
                <a:spLocks noChangeShapeType="1"/>
              </p:cNvSpPr>
              <p:nvPr/>
            </p:nvSpPr>
            <p:spPr bwMode="auto">
              <a:xfrm flipV="1">
                <a:off x="1843" y="2190"/>
                <a:ext cx="1" cy="12"/>
              </a:xfrm>
              <a:prstGeom prst="line">
                <a:avLst/>
              </a:prstGeom>
              <a:noFill/>
              <a:ln w="6350">
                <a:solidFill>
                  <a:schemeClr val="bg1"/>
                </a:solidFill>
                <a:round/>
                <a:headEnd/>
                <a:tailEnd/>
              </a:ln>
            </p:spPr>
            <p:txBody>
              <a:bodyPr/>
              <a:lstStyle/>
              <a:p>
                <a:endParaRPr lang="zh-CN" altLang="en-US"/>
              </a:p>
            </p:txBody>
          </p:sp>
          <p:sp>
            <p:nvSpPr>
              <p:cNvPr id="44667" name="Line 1659"/>
              <p:cNvSpPr>
                <a:spLocks noChangeShapeType="1"/>
              </p:cNvSpPr>
              <p:nvPr/>
            </p:nvSpPr>
            <p:spPr bwMode="auto">
              <a:xfrm flipV="1">
                <a:off x="1843" y="2166"/>
                <a:ext cx="1" cy="12"/>
              </a:xfrm>
              <a:prstGeom prst="line">
                <a:avLst/>
              </a:prstGeom>
              <a:noFill/>
              <a:ln w="6350">
                <a:solidFill>
                  <a:schemeClr val="bg1"/>
                </a:solidFill>
                <a:round/>
                <a:headEnd/>
                <a:tailEnd/>
              </a:ln>
            </p:spPr>
            <p:txBody>
              <a:bodyPr/>
              <a:lstStyle/>
              <a:p>
                <a:endParaRPr lang="zh-CN" altLang="en-US"/>
              </a:p>
            </p:txBody>
          </p:sp>
          <p:sp>
            <p:nvSpPr>
              <p:cNvPr id="44668" name="Line 1660"/>
              <p:cNvSpPr>
                <a:spLocks noChangeShapeType="1"/>
              </p:cNvSpPr>
              <p:nvPr/>
            </p:nvSpPr>
            <p:spPr bwMode="auto">
              <a:xfrm flipV="1">
                <a:off x="1843" y="2142"/>
                <a:ext cx="1" cy="12"/>
              </a:xfrm>
              <a:prstGeom prst="line">
                <a:avLst/>
              </a:prstGeom>
              <a:noFill/>
              <a:ln w="6350">
                <a:solidFill>
                  <a:schemeClr val="bg1"/>
                </a:solidFill>
                <a:round/>
                <a:headEnd/>
                <a:tailEnd/>
              </a:ln>
            </p:spPr>
            <p:txBody>
              <a:bodyPr/>
              <a:lstStyle/>
              <a:p>
                <a:endParaRPr lang="zh-CN" altLang="en-US"/>
              </a:p>
            </p:txBody>
          </p:sp>
          <p:sp>
            <p:nvSpPr>
              <p:cNvPr id="44669" name="Line 1661"/>
              <p:cNvSpPr>
                <a:spLocks noChangeShapeType="1"/>
              </p:cNvSpPr>
              <p:nvPr/>
            </p:nvSpPr>
            <p:spPr bwMode="auto">
              <a:xfrm flipV="1">
                <a:off x="1843" y="2118"/>
                <a:ext cx="1" cy="12"/>
              </a:xfrm>
              <a:prstGeom prst="line">
                <a:avLst/>
              </a:prstGeom>
              <a:noFill/>
              <a:ln w="6350">
                <a:solidFill>
                  <a:schemeClr val="bg1"/>
                </a:solidFill>
                <a:round/>
                <a:headEnd/>
                <a:tailEnd/>
              </a:ln>
            </p:spPr>
            <p:txBody>
              <a:bodyPr/>
              <a:lstStyle/>
              <a:p>
                <a:endParaRPr lang="zh-CN" altLang="en-US"/>
              </a:p>
            </p:txBody>
          </p:sp>
          <p:sp>
            <p:nvSpPr>
              <p:cNvPr id="44670" name="Line 1662"/>
              <p:cNvSpPr>
                <a:spLocks noChangeShapeType="1"/>
              </p:cNvSpPr>
              <p:nvPr/>
            </p:nvSpPr>
            <p:spPr bwMode="auto">
              <a:xfrm flipV="1">
                <a:off x="1843" y="2094"/>
                <a:ext cx="1" cy="12"/>
              </a:xfrm>
              <a:prstGeom prst="line">
                <a:avLst/>
              </a:prstGeom>
              <a:noFill/>
              <a:ln w="6350">
                <a:solidFill>
                  <a:schemeClr val="bg1"/>
                </a:solidFill>
                <a:round/>
                <a:headEnd/>
                <a:tailEnd/>
              </a:ln>
            </p:spPr>
            <p:txBody>
              <a:bodyPr/>
              <a:lstStyle/>
              <a:p>
                <a:endParaRPr lang="zh-CN" altLang="en-US"/>
              </a:p>
            </p:txBody>
          </p:sp>
          <p:sp>
            <p:nvSpPr>
              <p:cNvPr id="44671" name="Line 1663"/>
              <p:cNvSpPr>
                <a:spLocks noChangeShapeType="1"/>
              </p:cNvSpPr>
              <p:nvPr/>
            </p:nvSpPr>
            <p:spPr bwMode="auto">
              <a:xfrm flipV="1">
                <a:off x="1843" y="2070"/>
                <a:ext cx="1" cy="12"/>
              </a:xfrm>
              <a:prstGeom prst="line">
                <a:avLst/>
              </a:prstGeom>
              <a:noFill/>
              <a:ln w="6350">
                <a:solidFill>
                  <a:schemeClr val="bg1"/>
                </a:solidFill>
                <a:round/>
                <a:headEnd/>
                <a:tailEnd/>
              </a:ln>
            </p:spPr>
            <p:txBody>
              <a:bodyPr/>
              <a:lstStyle/>
              <a:p>
                <a:endParaRPr lang="zh-CN" altLang="en-US"/>
              </a:p>
            </p:txBody>
          </p:sp>
          <p:sp>
            <p:nvSpPr>
              <p:cNvPr id="44672" name="Line 1664"/>
              <p:cNvSpPr>
                <a:spLocks noChangeShapeType="1"/>
              </p:cNvSpPr>
              <p:nvPr/>
            </p:nvSpPr>
            <p:spPr bwMode="auto">
              <a:xfrm flipV="1">
                <a:off x="1843" y="2046"/>
                <a:ext cx="1" cy="12"/>
              </a:xfrm>
              <a:prstGeom prst="line">
                <a:avLst/>
              </a:prstGeom>
              <a:noFill/>
              <a:ln w="6350">
                <a:solidFill>
                  <a:schemeClr val="bg1"/>
                </a:solidFill>
                <a:round/>
                <a:headEnd/>
                <a:tailEnd/>
              </a:ln>
            </p:spPr>
            <p:txBody>
              <a:bodyPr/>
              <a:lstStyle/>
              <a:p>
                <a:endParaRPr lang="zh-CN" altLang="en-US"/>
              </a:p>
            </p:txBody>
          </p:sp>
          <p:sp>
            <p:nvSpPr>
              <p:cNvPr id="44673" name="Line 1665"/>
              <p:cNvSpPr>
                <a:spLocks noChangeShapeType="1"/>
              </p:cNvSpPr>
              <p:nvPr/>
            </p:nvSpPr>
            <p:spPr bwMode="auto">
              <a:xfrm flipV="1">
                <a:off x="1843" y="2022"/>
                <a:ext cx="1" cy="12"/>
              </a:xfrm>
              <a:prstGeom prst="line">
                <a:avLst/>
              </a:prstGeom>
              <a:noFill/>
              <a:ln w="6350">
                <a:solidFill>
                  <a:schemeClr val="bg1"/>
                </a:solidFill>
                <a:round/>
                <a:headEnd/>
                <a:tailEnd/>
              </a:ln>
            </p:spPr>
            <p:txBody>
              <a:bodyPr/>
              <a:lstStyle/>
              <a:p>
                <a:endParaRPr lang="zh-CN" altLang="en-US"/>
              </a:p>
            </p:txBody>
          </p:sp>
          <p:sp>
            <p:nvSpPr>
              <p:cNvPr id="44674" name="Line 1666"/>
              <p:cNvSpPr>
                <a:spLocks noChangeShapeType="1"/>
              </p:cNvSpPr>
              <p:nvPr/>
            </p:nvSpPr>
            <p:spPr bwMode="auto">
              <a:xfrm flipV="1">
                <a:off x="1843" y="1998"/>
                <a:ext cx="1" cy="12"/>
              </a:xfrm>
              <a:prstGeom prst="line">
                <a:avLst/>
              </a:prstGeom>
              <a:noFill/>
              <a:ln w="6350">
                <a:solidFill>
                  <a:schemeClr val="bg1"/>
                </a:solidFill>
                <a:round/>
                <a:headEnd/>
                <a:tailEnd/>
              </a:ln>
            </p:spPr>
            <p:txBody>
              <a:bodyPr/>
              <a:lstStyle/>
              <a:p>
                <a:endParaRPr lang="zh-CN" altLang="en-US"/>
              </a:p>
            </p:txBody>
          </p:sp>
          <p:sp>
            <p:nvSpPr>
              <p:cNvPr id="44675" name="Line 1667"/>
              <p:cNvSpPr>
                <a:spLocks noChangeShapeType="1"/>
              </p:cNvSpPr>
              <p:nvPr/>
            </p:nvSpPr>
            <p:spPr bwMode="auto">
              <a:xfrm flipV="1">
                <a:off x="1843" y="1974"/>
                <a:ext cx="1" cy="12"/>
              </a:xfrm>
              <a:prstGeom prst="line">
                <a:avLst/>
              </a:prstGeom>
              <a:noFill/>
              <a:ln w="6350">
                <a:solidFill>
                  <a:schemeClr val="bg1"/>
                </a:solidFill>
                <a:round/>
                <a:headEnd/>
                <a:tailEnd/>
              </a:ln>
            </p:spPr>
            <p:txBody>
              <a:bodyPr/>
              <a:lstStyle/>
              <a:p>
                <a:endParaRPr lang="zh-CN" altLang="en-US"/>
              </a:p>
            </p:txBody>
          </p:sp>
          <p:sp>
            <p:nvSpPr>
              <p:cNvPr id="44676" name="Line 1668"/>
              <p:cNvSpPr>
                <a:spLocks noChangeShapeType="1"/>
              </p:cNvSpPr>
              <p:nvPr/>
            </p:nvSpPr>
            <p:spPr bwMode="auto">
              <a:xfrm flipV="1">
                <a:off x="1843" y="1950"/>
                <a:ext cx="1" cy="12"/>
              </a:xfrm>
              <a:prstGeom prst="line">
                <a:avLst/>
              </a:prstGeom>
              <a:noFill/>
              <a:ln w="6350">
                <a:solidFill>
                  <a:schemeClr val="bg1"/>
                </a:solidFill>
                <a:round/>
                <a:headEnd/>
                <a:tailEnd/>
              </a:ln>
            </p:spPr>
            <p:txBody>
              <a:bodyPr/>
              <a:lstStyle/>
              <a:p>
                <a:endParaRPr lang="zh-CN" altLang="en-US"/>
              </a:p>
            </p:txBody>
          </p:sp>
          <p:sp>
            <p:nvSpPr>
              <p:cNvPr id="44677" name="Line 1669"/>
              <p:cNvSpPr>
                <a:spLocks noChangeShapeType="1"/>
              </p:cNvSpPr>
              <p:nvPr/>
            </p:nvSpPr>
            <p:spPr bwMode="auto">
              <a:xfrm flipV="1">
                <a:off x="1843" y="1926"/>
                <a:ext cx="1" cy="12"/>
              </a:xfrm>
              <a:prstGeom prst="line">
                <a:avLst/>
              </a:prstGeom>
              <a:noFill/>
              <a:ln w="6350">
                <a:solidFill>
                  <a:schemeClr val="bg1"/>
                </a:solidFill>
                <a:round/>
                <a:headEnd/>
                <a:tailEnd/>
              </a:ln>
            </p:spPr>
            <p:txBody>
              <a:bodyPr/>
              <a:lstStyle/>
              <a:p>
                <a:endParaRPr lang="zh-CN" altLang="en-US"/>
              </a:p>
            </p:txBody>
          </p:sp>
          <p:sp>
            <p:nvSpPr>
              <p:cNvPr id="44678" name="Line 1670"/>
              <p:cNvSpPr>
                <a:spLocks noChangeShapeType="1"/>
              </p:cNvSpPr>
              <p:nvPr/>
            </p:nvSpPr>
            <p:spPr bwMode="auto">
              <a:xfrm flipV="1">
                <a:off x="1843" y="1902"/>
                <a:ext cx="1" cy="12"/>
              </a:xfrm>
              <a:prstGeom prst="line">
                <a:avLst/>
              </a:prstGeom>
              <a:noFill/>
              <a:ln w="6350">
                <a:solidFill>
                  <a:schemeClr val="bg1"/>
                </a:solidFill>
                <a:round/>
                <a:headEnd/>
                <a:tailEnd/>
              </a:ln>
            </p:spPr>
            <p:txBody>
              <a:bodyPr/>
              <a:lstStyle/>
              <a:p>
                <a:endParaRPr lang="zh-CN" altLang="en-US"/>
              </a:p>
            </p:txBody>
          </p:sp>
          <p:sp>
            <p:nvSpPr>
              <p:cNvPr id="44679" name="Line 1671"/>
              <p:cNvSpPr>
                <a:spLocks noChangeShapeType="1"/>
              </p:cNvSpPr>
              <p:nvPr/>
            </p:nvSpPr>
            <p:spPr bwMode="auto">
              <a:xfrm flipV="1">
                <a:off x="1843" y="1878"/>
                <a:ext cx="1" cy="12"/>
              </a:xfrm>
              <a:prstGeom prst="line">
                <a:avLst/>
              </a:prstGeom>
              <a:noFill/>
              <a:ln w="6350">
                <a:solidFill>
                  <a:schemeClr val="bg1"/>
                </a:solidFill>
                <a:round/>
                <a:headEnd/>
                <a:tailEnd/>
              </a:ln>
            </p:spPr>
            <p:txBody>
              <a:bodyPr/>
              <a:lstStyle/>
              <a:p>
                <a:endParaRPr lang="zh-CN" altLang="en-US"/>
              </a:p>
            </p:txBody>
          </p:sp>
          <p:sp>
            <p:nvSpPr>
              <p:cNvPr id="44680" name="Line 1672"/>
              <p:cNvSpPr>
                <a:spLocks noChangeShapeType="1"/>
              </p:cNvSpPr>
              <p:nvPr/>
            </p:nvSpPr>
            <p:spPr bwMode="auto">
              <a:xfrm flipV="1">
                <a:off x="1843" y="1854"/>
                <a:ext cx="1" cy="12"/>
              </a:xfrm>
              <a:prstGeom prst="line">
                <a:avLst/>
              </a:prstGeom>
              <a:noFill/>
              <a:ln w="6350">
                <a:solidFill>
                  <a:schemeClr val="bg1"/>
                </a:solidFill>
                <a:round/>
                <a:headEnd/>
                <a:tailEnd/>
              </a:ln>
            </p:spPr>
            <p:txBody>
              <a:bodyPr/>
              <a:lstStyle/>
              <a:p>
                <a:endParaRPr lang="zh-CN" altLang="en-US"/>
              </a:p>
            </p:txBody>
          </p:sp>
          <p:sp>
            <p:nvSpPr>
              <p:cNvPr id="44681" name="Line 1673"/>
              <p:cNvSpPr>
                <a:spLocks noChangeShapeType="1"/>
              </p:cNvSpPr>
              <p:nvPr/>
            </p:nvSpPr>
            <p:spPr bwMode="auto">
              <a:xfrm flipV="1">
                <a:off x="1843" y="1830"/>
                <a:ext cx="1" cy="12"/>
              </a:xfrm>
              <a:prstGeom prst="line">
                <a:avLst/>
              </a:prstGeom>
              <a:noFill/>
              <a:ln w="6350">
                <a:solidFill>
                  <a:schemeClr val="bg1"/>
                </a:solidFill>
                <a:round/>
                <a:headEnd/>
                <a:tailEnd/>
              </a:ln>
            </p:spPr>
            <p:txBody>
              <a:bodyPr/>
              <a:lstStyle/>
              <a:p>
                <a:endParaRPr lang="zh-CN" altLang="en-US"/>
              </a:p>
            </p:txBody>
          </p:sp>
          <p:sp>
            <p:nvSpPr>
              <p:cNvPr id="44682" name="Line 1674"/>
              <p:cNvSpPr>
                <a:spLocks noChangeShapeType="1"/>
              </p:cNvSpPr>
              <p:nvPr/>
            </p:nvSpPr>
            <p:spPr bwMode="auto">
              <a:xfrm flipV="1">
                <a:off x="1843" y="1806"/>
                <a:ext cx="1" cy="12"/>
              </a:xfrm>
              <a:prstGeom prst="line">
                <a:avLst/>
              </a:prstGeom>
              <a:noFill/>
              <a:ln w="6350">
                <a:solidFill>
                  <a:schemeClr val="bg1"/>
                </a:solidFill>
                <a:round/>
                <a:headEnd/>
                <a:tailEnd/>
              </a:ln>
            </p:spPr>
            <p:txBody>
              <a:bodyPr/>
              <a:lstStyle/>
              <a:p>
                <a:endParaRPr lang="zh-CN" altLang="en-US"/>
              </a:p>
            </p:txBody>
          </p:sp>
          <p:sp>
            <p:nvSpPr>
              <p:cNvPr id="44683" name="Line 1675"/>
              <p:cNvSpPr>
                <a:spLocks noChangeShapeType="1"/>
              </p:cNvSpPr>
              <p:nvPr/>
            </p:nvSpPr>
            <p:spPr bwMode="auto">
              <a:xfrm flipV="1">
                <a:off x="1843" y="1782"/>
                <a:ext cx="1" cy="12"/>
              </a:xfrm>
              <a:prstGeom prst="line">
                <a:avLst/>
              </a:prstGeom>
              <a:noFill/>
              <a:ln w="6350">
                <a:solidFill>
                  <a:schemeClr val="bg1"/>
                </a:solidFill>
                <a:round/>
                <a:headEnd/>
                <a:tailEnd/>
              </a:ln>
            </p:spPr>
            <p:txBody>
              <a:bodyPr/>
              <a:lstStyle/>
              <a:p>
                <a:endParaRPr lang="zh-CN" altLang="en-US"/>
              </a:p>
            </p:txBody>
          </p:sp>
          <p:sp>
            <p:nvSpPr>
              <p:cNvPr id="44684" name="Line 1676"/>
              <p:cNvSpPr>
                <a:spLocks noChangeShapeType="1"/>
              </p:cNvSpPr>
              <p:nvPr/>
            </p:nvSpPr>
            <p:spPr bwMode="auto">
              <a:xfrm flipV="1">
                <a:off x="1843" y="1758"/>
                <a:ext cx="1" cy="12"/>
              </a:xfrm>
              <a:prstGeom prst="line">
                <a:avLst/>
              </a:prstGeom>
              <a:noFill/>
              <a:ln w="6350">
                <a:solidFill>
                  <a:schemeClr val="bg1"/>
                </a:solidFill>
                <a:round/>
                <a:headEnd/>
                <a:tailEnd/>
              </a:ln>
            </p:spPr>
            <p:txBody>
              <a:bodyPr/>
              <a:lstStyle/>
              <a:p>
                <a:endParaRPr lang="zh-CN" altLang="en-US"/>
              </a:p>
            </p:txBody>
          </p:sp>
          <p:sp>
            <p:nvSpPr>
              <p:cNvPr id="44685" name="Line 1677"/>
              <p:cNvSpPr>
                <a:spLocks noChangeShapeType="1"/>
              </p:cNvSpPr>
              <p:nvPr/>
            </p:nvSpPr>
            <p:spPr bwMode="auto">
              <a:xfrm flipV="1">
                <a:off x="1843" y="1734"/>
                <a:ext cx="1" cy="12"/>
              </a:xfrm>
              <a:prstGeom prst="line">
                <a:avLst/>
              </a:prstGeom>
              <a:noFill/>
              <a:ln w="6350">
                <a:solidFill>
                  <a:schemeClr val="bg1"/>
                </a:solidFill>
                <a:round/>
                <a:headEnd/>
                <a:tailEnd/>
              </a:ln>
            </p:spPr>
            <p:txBody>
              <a:bodyPr/>
              <a:lstStyle/>
              <a:p>
                <a:endParaRPr lang="zh-CN" altLang="en-US"/>
              </a:p>
            </p:txBody>
          </p:sp>
          <p:sp>
            <p:nvSpPr>
              <p:cNvPr id="44686" name="Line 1678"/>
              <p:cNvSpPr>
                <a:spLocks noChangeShapeType="1"/>
              </p:cNvSpPr>
              <p:nvPr/>
            </p:nvSpPr>
            <p:spPr bwMode="auto">
              <a:xfrm flipV="1">
                <a:off x="1843" y="1710"/>
                <a:ext cx="1" cy="12"/>
              </a:xfrm>
              <a:prstGeom prst="line">
                <a:avLst/>
              </a:prstGeom>
              <a:noFill/>
              <a:ln w="6350">
                <a:solidFill>
                  <a:schemeClr val="bg1"/>
                </a:solidFill>
                <a:round/>
                <a:headEnd/>
                <a:tailEnd/>
              </a:ln>
            </p:spPr>
            <p:txBody>
              <a:bodyPr/>
              <a:lstStyle/>
              <a:p>
                <a:endParaRPr lang="zh-CN" altLang="en-US"/>
              </a:p>
            </p:txBody>
          </p:sp>
          <p:sp>
            <p:nvSpPr>
              <p:cNvPr id="44687" name="Line 1679"/>
              <p:cNvSpPr>
                <a:spLocks noChangeShapeType="1"/>
              </p:cNvSpPr>
              <p:nvPr/>
            </p:nvSpPr>
            <p:spPr bwMode="auto">
              <a:xfrm flipV="1">
                <a:off x="1843" y="1686"/>
                <a:ext cx="1" cy="12"/>
              </a:xfrm>
              <a:prstGeom prst="line">
                <a:avLst/>
              </a:prstGeom>
              <a:noFill/>
              <a:ln w="6350">
                <a:solidFill>
                  <a:schemeClr val="bg1"/>
                </a:solidFill>
                <a:round/>
                <a:headEnd/>
                <a:tailEnd/>
              </a:ln>
            </p:spPr>
            <p:txBody>
              <a:bodyPr/>
              <a:lstStyle/>
              <a:p>
                <a:endParaRPr lang="zh-CN" altLang="en-US"/>
              </a:p>
            </p:txBody>
          </p:sp>
          <p:sp>
            <p:nvSpPr>
              <p:cNvPr id="44688" name="Line 1680"/>
              <p:cNvSpPr>
                <a:spLocks noChangeShapeType="1"/>
              </p:cNvSpPr>
              <p:nvPr/>
            </p:nvSpPr>
            <p:spPr bwMode="auto">
              <a:xfrm flipV="1">
                <a:off x="1843" y="1662"/>
                <a:ext cx="1" cy="12"/>
              </a:xfrm>
              <a:prstGeom prst="line">
                <a:avLst/>
              </a:prstGeom>
              <a:noFill/>
              <a:ln w="6350">
                <a:solidFill>
                  <a:schemeClr val="bg1"/>
                </a:solidFill>
                <a:round/>
                <a:headEnd/>
                <a:tailEnd/>
              </a:ln>
            </p:spPr>
            <p:txBody>
              <a:bodyPr/>
              <a:lstStyle/>
              <a:p>
                <a:endParaRPr lang="zh-CN" altLang="en-US"/>
              </a:p>
            </p:txBody>
          </p:sp>
          <p:sp>
            <p:nvSpPr>
              <p:cNvPr id="44689" name="Line 1681"/>
              <p:cNvSpPr>
                <a:spLocks noChangeShapeType="1"/>
              </p:cNvSpPr>
              <p:nvPr/>
            </p:nvSpPr>
            <p:spPr bwMode="auto">
              <a:xfrm flipV="1">
                <a:off x="1843" y="1639"/>
                <a:ext cx="1" cy="12"/>
              </a:xfrm>
              <a:prstGeom prst="line">
                <a:avLst/>
              </a:prstGeom>
              <a:noFill/>
              <a:ln w="6350">
                <a:solidFill>
                  <a:schemeClr val="bg1"/>
                </a:solidFill>
                <a:round/>
                <a:headEnd/>
                <a:tailEnd/>
              </a:ln>
            </p:spPr>
            <p:txBody>
              <a:bodyPr/>
              <a:lstStyle/>
              <a:p>
                <a:endParaRPr lang="zh-CN" altLang="en-US"/>
              </a:p>
            </p:txBody>
          </p:sp>
          <p:sp>
            <p:nvSpPr>
              <p:cNvPr id="44690" name="Line 1682"/>
              <p:cNvSpPr>
                <a:spLocks noChangeShapeType="1"/>
              </p:cNvSpPr>
              <p:nvPr/>
            </p:nvSpPr>
            <p:spPr bwMode="auto">
              <a:xfrm flipV="1">
                <a:off x="1843" y="1615"/>
                <a:ext cx="1" cy="12"/>
              </a:xfrm>
              <a:prstGeom prst="line">
                <a:avLst/>
              </a:prstGeom>
              <a:noFill/>
              <a:ln w="6350">
                <a:solidFill>
                  <a:schemeClr val="bg1"/>
                </a:solidFill>
                <a:round/>
                <a:headEnd/>
                <a:tailEnd/>
              </a:ln>
            </p:spPr>
            <p:txBody>
              <a:bodyPr/>
              <a:lstStyle/>
              <a:p>
                <a:endParaRPr lang="zh-CN" altLang="en-US"/>
              </a:p>
            </p:txBody>
          </p:sp>
          <p:sp>
            <p:nvSpPr>
              <p:cNvPr id="44691" name="Line 1683"/>
              <p:cNvSpPr>
                <a:spLocks noChangeShapeType="1"/>
              </p:cNvSpPr>
              <p:nvPr/>
            </p:nvSpPr>
            <p:spPr bwMode="auto">
              <a:xfrm flipV="1">
                <a:off x="1843" y="1591"/>
                <a:ext cx="1" cy="12"/>
              </a:xfrm>
              <a:prstGeom prst="line">
                <a:avLst/>
              </a:prstGeom>
              <a:noFill/>
              <a:ln w="6350">
                <a:solidFill>
                  <a:schemeClr val="bg1"/>
                </a:solidFill>
                <a:round/>
                <a:headEnd/>
                <a:tailEnd/>
              </a:ln>
            </p:spPr>
            <p:txBody>
              <a:bodyPr/>
              <a:lstStyle/>
              <a:p>
                <a:endParaRPr lang="zh-CN" altLang="en-US"/>
              </a:p>
            </p:txBody>
          </p:sp>
          <p:sp>
            <p:nvSpPr>
              <p:cNvPr id="44692" name="Line 1684"/>
              <p:cNvSpPr>
                <a:spLocks noChangeShapeType="1"/>
              </p:cNvSpPr>
              <p:nvPr/>
            </p:nvSpPr>
            <p:spPr bwMode="auto">
              <a:xfrm flipV="1">
                <a:off x="1843" y="1567"/>
                <a:ext cx="1" cy="12"/>
              </a:xfrm>
              <a:prstGeom prst="line">
                <a:avLst/>
              </a:prstGeom>
              <a:noFill/>
              <a:ln w="6350">
                <a:solidFill>
                  <a:schemeClr val="bg1"/>
                </a:solidFill>
                <a:round/>
                <a:headEnd/>
                <a:tailEnd/>
              </a:ln>
            </p:spPr>
            <p:txBody>
              <a:bodyPr/>
              <a:lstStyle/>
              <a:p>
                <a:endParaRPr lang="zh-CN" altLang="en-US"/>
              </a:p>
            </p:txBody>
          </p:sp>
          <p:sp>
            <p:nvSpPr>
              <p:cNvPr id="44693" name="Line 1685"/>
              <p:cNvSpPr>
                <a:spLocks noChangeShapeType="1"/>
              </p:cNvSpPr>
              <p:nvPr/>
            </p:nvSpPr>
            <p:spPr bwMode="auto">
              <a:xfrm flipV="1">
                <a:off x="1843" y="1543"/>
                <a:ext cx="1" cy="12"/>
              </a:xfrm>
              <a:prstGeom prst="line">
                <a:avLst/>
              </a:prstGeom>
              <a:noFill/>
              <a:ln w="6350">
                <a:solidFill>
                  <a:schemeClr val="bg1"/>
                </a:solidFill>
                <a:round/>
                <a:headEnd/>
                <a:tailEnd/>
              </a:ln>
            </p:spPr>
            <p:txBody>
              <a:bodyPr/>
              <a:lstStyle/>
              <a:p>
                <a:endParaRPr lang="zh-CN" altLang="en-US"/>
              </a:p>
            </p:txBody>
          </p:sp>
          <p:sp>
            <p:nvSpPr>
              <p:cNvPr id="44694" name="Freeform 1686"/>
              <p:cNvSpPr>
                <a:spLocks/>
              </p:cNvSpPr>
              <p:nvPr/>
            </p:nvSpPr>
            <p:spPr bwMode="auto">
              <a:xfrm>
                <a:off x="1837" y="1525"/>
                <a:ext cx="6" cy="6"/>
              </a:xfrm>
              <a:custGeom>
                <a:avLst/>
                <a:gdLst/>
                <a:ahLst/>
                <a:cxnLst>
                  <a:cxn ang="0">
                    <a:pos x="4" y="4"/>
                  </a:cxn>
                  <a:cxn ang="0">
                    <a:pos x="4" y="0"/>
                  </a:cxn>
                  <a:cxn ang="0">
                    <a:pos x="0" y="0"/>
                  </a:cxn>
                </a:cxnLst>
                <a:rect l="0" t="0" r="r" b="b"/>
                <a:pathLst>
                  <a:path w="4" h="4">
                    <a:moveTo>
                      <a:pt x="4" y="4"/>
                    </a:moveTo>
                    <a:lnTo>
                      <a:pt x="4" y="0"/>
                    </a:lnTo>
                    <a:lnTo>
                      <a:pt x="0" y="0"/>
                    </a:lnTo>
                  </a:path>
                </a:pathLst>
              </a:custGeom>
              <a:noFill/>
              <a:ln w="6350">
                <a:solidFill>
                  <a:schemeClr val="bg1"/>
                </a:solidFill>
                <a:prstDash val="solid"/>
                <a:round/>
                <a:headEnd/>
                <a:tailEnd/>
              </a:ln>
            </p:spPr>
            <p:txBody>
              <a:bodyPr/>
              <a:lstStyle/>
              <a:p>
                <a:endParaRPr lang="zh-CN" altLang="en-US"/>
              </a:p>
            </p:txBody>
          </p:sp>
          <p:sp>
            <p:nvSpPr>
              <p:cNvPr id="44695" name="Line 1687"/>
              <p:cNvSpPr>
                <a:spLocks noChangeShapeType="1"/>
              </p:cNvSpPr>
              <p:nvPr/>
            </p:nvSpPr>
            <p:spPr bwMode="auto">
              <a:xfrm flipH="1">
                <a:off x="1813" y="1525"/>
                <a:ext cx="12" cy="1"/>
              </a:xfrm>
              <a:prstGeom prst="line">
                <a:avLst/>
              </a:prstGeom>
              <a:noFill/>
              <a:ln w="6350">
                <a:solidFill>
                  <a:schemeClr val="bg1"/>
                </a:solidFill>
                <a:round/>
                <a:headEnd/>
                <a:tailEnd/>
              </a:ln>
            </p:spPr>
            <p:txBody>
              <a:bodyPr/>
              <a:lstStyle/>
              <a:p>
                <a:endParaRPr lang="zh-CN" altLang="en-US"/>
              </a:p>
            </p:txBody>
          </p:sp>
          <p:sp>
            <p:nvSpPr>
              <p:cNvPr id="44696" name="Line 1688"/>
              <p:cNvSpPr>
                <a:spLocks noChangeShapeType="1"/>
              </p:cNvSpPr>
              <p:nvPr/>
            </p:nvSpPr>
            <p:spPr bwMode="auto">
              <a:xfrm flipH="1">
                <a:off x="1789" y="1525"/>
                <a:ext cx="12" cy="1"/>
              </a:xfrm>
              <a:prstGeom prst="line">
                <a:avLst/>
              </a:prstGeom>
              <a:noFill/>
              <a:ln w="6350">
                <a:solidFill>
                  <a:schemeClr val="bg1"/>
                </a:solidFill>
                <a:round/>
                <a:headEnd/>
                <a:tailEnd/>
              </a:ln>
            </p:spPr>
            <p:txBody>
              <a:bodyPr/>
              <a:lstStyle/>
              <a:p>
                <a:endParaRPr lang="zh-CN" altLang="en-US"/>
              </a:p>
            </p:txBody>
          </p:sp>
          <p:sp>
            <p:nvSpPr>
              <p:cNvPr id="44697" name="Line 1689"/>
              <p:cNvSpPr>
                <a:spLocks noChangeShapeType="1"/>
              </p:cNvSpPr>
              <p:nvPr/>
            </p:nvSpPr>
            <p:spPr bwMode="auto">
              <a:xfrm flipH="1">
                <a:off x="1765" y="1525"/>
                <a:ext cx="12" cy="1"/>
              </a:xfrm>
              <a:prstGeom prst="line">
                <a:avLst/>
              </a:prstGeom>
              <a:noFill/>
              <a:ln w="6350">
                <a:solidFill>
                  <a:schemeClr val="bg1"/>
                </a:solidFill>
                <a:round/>
                <a:headEnd/>
                <a:tailEnd/>
              </a:ln>
            </p:spPr>
            <p:txBody>
              <a:bodyPr/>
              <a:lstStyle/>
              <a:p>
                <a:endParaRPr lang="zh-CN" altLang="en-US"/>
              </a:p>
            </p:txBody>
          </p:sp>
          <p:sp>
            <p:nvSpPr>
              <p:cNvPr id="44698" name="Line 1690"/>
              <p:cNvSpPr>
                <a:spLocks noChangeShapeType="1"/>
              </p:cNvSpPr>
              <p:nvPr/>
            </p:nvSpPr>
            <p:spPr bwMode="auto">
              <a:xfrm flipH="1">
                <a:off x="1741" y="1525"/>
                <a:ext cx="12" cy="1"/>
              </a:xfrm>
              <a:prstGeom prst="line">
                <a:avLst/>
              </a:prstGeom>
              <a:noFill/>
              <a:ln w="6350">
                <a:solidFill>
                  <a:schemeClr val="bg1"/>
                </a:solidFill>
                <a:round/>
                <a:headEnd/>
                <a:tailEnd/>
              </a:ln>
            </p:spPr>
            <p:txBody>
              <a:bodyPr/>
              <a:lstStyle/>
              <a:p>
                <a:endParaRPr lang="zh-CN" altLang="en-US"/>
              </a:p>
            </p:txBody>
          </p:sp>
          <p:sp>
            <p:nvSpPr>
              <p:cNvPr id="44699" name="Line 1691"/>
              <p:cNvSpPr>
                <a:spLocks noChangeShapeType="1"/>
              </p:cNvSpPr>
              <p:nvPr/>
            </p:nvSpPr>
            <p:spPr bwMode="auto">
              <a:xfrm flipH="1">
                <a:off x="1717" y="1525"/>
                <a:ext cx="12" cy="1"/>
              </a:xfrm>
              <a:prstGeom prst="line">
                <a:avLst/>
              </a:prstGeom>
              <a:noFill/>
              <a:ln w="6350">
                <a:solidFill>
                  <a:schemeClr val="bg1"/>
                </a:solidFill>
                <a:round/>
                <a:headEnd/>
                <a:tailEnd/>
              </a:ln>
            </p:spPr>
            <p:txBody>
              <a:bodyPr/>
              <a:lstStyle/>
              <a:p>
                <a:endParaRPr lang="zh-CN" altLang="en-US"/>
              </a:p>
            </p:txBody>
          </p:sp>
          <p:sp>
            <p:nvSpPr>
              <p:cNvPr id="44700" name="Line 1692"/>
              <p:cNvSpPr>
                <a:spLocks noChangeShapeType="1"/>
              </p:cNvSpPr>
              <p:nvPr/>
            </p:nvSpPr>
            <p:spPr bwMode="auto">
              <a:xfrm flipH="1">
                <a:off x="1693" y="1525"/>
                <a:ext cx="12" cy="1"/>
              </a:xfrm>
              <a:prstGeom prst="line">
                <a:avLst/>
              </a:prstGeom>
              <a:noFill/>
              <a:ln w="6350">
                <a:solidFill>
                  <a:schemeClr val="bg1"/>
                </a:solidFill>
                <a:round/>
                <a:headEnd/>
                <a:tailEnd/>
              </a:ln>
            </p:spPr>
            <p:txBody>
              <a:bodyPr/>
              <a:lstStyle/>
              <a:p>
                <a:endParaRPr lang="zh-CN" altLang="en-US"/>
              </a:p>
            </p:txBody>
          </p:sp>
          <p:sp>
            <p:nvSpPr>
              <p:cNvPr id="44701" name="Line 1693"/>
              <p:cNvSpPr>
                <a:spLocks noChangeShapeType="1"/>
              </p:cNvSpPr>
              <p:nvPr/>
            </p:nvSpPr>
            <p:spPr bwMode="auto">
              <a:xfrm flipH="1">
                <a:off x="1669" y="1525"/>
                <a:ext cx="12" cy="1"/>
              </a:xfrm>
              <a:prstGeom prst="line">
                <a:avLst/>
              </a:prstGeom>
              <a:noFill/>
              <a:ln w="6350">
                <a:solidFill>
                  <a:schemeClr val="bg1"/>
                </a:solidFill>
                <a:round/>
                <a:headEnd/>
                <a:tailEnd/>
              </a:ln>
            </p:spPr>
            <p:txBody>
              <a:bodyPr/>
              <a:lstStyle/>
              <a:p>
                <a:endParaRPr lang="zh-CN" altLang="en-US"/>
              </a:p>
            </p:txBody>
          </p:sp>
          <p:sp>
            <p:nvSpPr>
              <p:cNvPr id="44702" name="Line 1694"/>
              <p:cNvSpPr>
                <a:spLocks noChangeShapeType="1"/>
              </p:cNvSpPr>
              <p:nvPr/>
            </p:nvSpPr>
            <p:spPr bwMode="auto">
              <a:xfrm flipH="1">
                <a:off x="1645" y="1525"/>
                <a:ext cx="12" cy="1"/>
              </a:xfrm>
              <a:prstGeom prst="line">
                <a:avLst/>
              </a:prstGeom>
              <a:noFill/>
              <a:ln w="6350">
                <a:solidFill>
                  <a:schemeClr val="bg1"/>
                </a:solidFill>
                <a:round/>
                <a:headEnd/>
                <a:tailEnd/>
              </a:ln>
            </p:spPr>
            <p:txBody>
              <a:bodyPr/>
              <a:lstStyle/>
              <a:p>
                <a:endParaRPr lang="zh-CN" altLang="en-US"/>
              </a:p>
            </p:txBody>
          </p:sp>
          <p:sp>
            <p:nvSpPr>
              <p:cNvPr id="44703" name="Line 1695"/>
              <p:cNvSpPr>
                <a:spLocks noChangeShapeType="1"/>
              </p:cNvSpPr>
              <p:nvPr/>
            </p:nvSpPr>
            <p:spPr bwMode="auto">
              <a:xfrm flipH="1">
                <a:off x="1621" y="1525"/>
                <a:ext cx="12" cy="1"/>
              </a:xfrm>
              <a:prstGeom prst="line">
                <a:avLst/>
              </a:prstGeom>
              <a:noFill/>
              <a:ln w="6350">
                <a:solidFill>
                  <a:schemeClr val="bg1"/>
                </a:solidFill>
                <a:round/>
                <a:headEnd/>
                <a:tailEnd/>
              </a:ln>
            </p:spPr>
            <p:txBody>
              <a:bodyPr/>
              <a:lstStyle/>
              <a:p>
                <a:endParaRPr lang="zh-CN" altLang="en-US"/>
              </a:p>
            </p:txBody>
          </p:sp>
          <p:sp>
            <p:nvSpPr>
              <p:cNvPr id="44704" name="Line 1696"/>
              <p:cNvSpPr>
                <a:spLocks noChangeShapeType="1"/>
              </p:cNvSpPr>
              <p:nvPr/>
            </p:nvSpPr>
            <p:spPr bwMode="auto">
              <a:xfrm flipH="1">
                <a:off x="1597" y="1525"/>
                <a:ext cx="12" cy="1"/>
              </a:xfrm>
              <a:prstGeom prst="line">
                <a:avLst/>
              </a:prstGeom>
              <a:noFill/>
              <a:ln w="6350">
                <a:solidFill>
                  <a:schemeClr val="bg1"/>
                </a:solidFill>
                <a:round/>
                <a:headEnd/>
                <a:tailEnd/>
              </a:ln>
            </p:spPr>
            <p:txBody>
              <a:bodyPr/>
              <a:lstStyle/>
              <a:p>
                <a:endParaRPr lang="zh-CN" altLang="en-US"/>
              </a:p>
            </p:txBody>
          </p:sp>
          <p:sp>
            <p:nvSpPr>
              <p:cNvPr id="44705" name="Line 1697"/>
              <p:cNvSpPr>
                <a:spLocks noChangeShapeType="1"/>
              </p:cNvSpPr>
              <p:nvPr/>
            </p:nvSpPr>
            <p:spPr bwMode="auto">
              <a:xfrm flipH="1">
                <a:off x="1573" y="1525"/>
                <a:ext cx="12" cy="1"/>
              </a:xfrm>
              <a:prstGeom prst="line">
                <a:avLst/>
              </a:prstGeom>
              <a:noFill/>
              <a:ln w="6350">
                <a:solidFill>
                  <a:schemeClr val="bg1"/>
                </a:solidFill>
                <a:round/>
                <a:headEnd/>
                <a:tailEnd/>
              </a:ln>
            </p:spPr>
            <p:txBody>
              <a:bodyPr/>
              <a:lstStyle/>
              <a:p>
                <a:endParaRPr lang="zh-CN" altLang="en-US"/>
              </a:p>
            </p:txBody>
          </p:sp>
          <p:sp>
            <p:nvSpPr>
              <p:cNvPr id="44706" name="Line 1698"/>
              <p:cNvSpPr>
                <a:spLocks noChangeShapeType="1"/>
              </p:cNvSpPr>
              <p:nvPr/>
            </p:nvSpPr>
            <p:spPr bwMode="auto">
              <a:xfrm flipH="1">
                <a:off x="1549" y="1525"/>
                <a:ext cx="12" cy="1"/>
              </a:xfrm>
              <a:prstGeom prst="line">
                <a:avLst/>
              </a:prstGeom>
              <a:noFill/>
              <a:ln w="6350">
                <a:solidFill>
                  <a:schemeClr val="bg1"/>
                </a:solidFill>
                <a:round/>
                <a:headEnd/>
                <a:tailEnd/>
              </a:ln>
            </p:spPr>
            <p:txBody>
              <a:bodyPr/>
              <a:lstStyle/>
              <a:p>
                <a:endParaRPr lang="zh-CN" altLang="en-US"/>
              </a:p>
            </p:txBody>
          </p:sp>
          <p:sp>
            <p:nvSpPr>
              <p:cNvPr id="44707" name="Line 1699"/>
              <p:cNvSpPr>
                <a:spLocks noChangeShapeType="1"/>
              </p:cNvSpPr>
              <p:nvPr/>
            </p:nvSpPr>
            <p:spPr bwMode="auto">
              <a:xfrm flipH="1">
                <a:off x="1525" y="1525"/>
                <a:ext cx="12" cy="1"/>
              </a:xfrm>
              <a:prstGeom prst="line">
                <a:avLst/>
              </a:prstGeom>
              <a:noFill/>
              <a:ln w="6350">
                <a:solidFill>
                  <a:schemeClr val="bg1"/>
                </a:solidFill>
                <a:round/>
                <a:headEnd/>
                <a:tailEnd/>
              </a:ln>
            </p:spPr>
            <p:txBody>
              <a:bodyPr/>
              <a:lstStyle/>
              <a:p>
                <a:endParaRPr lang="zh-CN" altLang="en-US"/>
              </a:p>
            </p:txBody>
          </p:sp>
          <p:sp>
            <p:nvSpPr>
              <p:cNvPr id="44708" name="Line 1700"/>
              <p:cNvSpPr>
                <a:spLocks noChangeShapeType="1"/>
              </p:cNvSpPr>
              <p:nvPr/>
            </p:nvSpPr>
            <p:spPr bwMode="auto">
              <a:xfrm flipH="1">
                <a:off x="1506" y="1525"/>
                <a:ext cx="7" cy="1"/>
              </a:xfrm>
              <a:prstGeom prst="line">
                <a:avLst/>
              </a:prstGeom>
              <a:noFill/>
              <a:ln w="6350">
                <a:solidFill>
                  <a:schemeClr val="bg1"/>
                </a:solidFill>
                <a:round/>
                <a:headEnd/>
                <a:tailEnd/>
              </a:ln>
            </p:spPr>
            <p:txBody>
              <a:bodyPr/>
              <a:lstStyle/>
              <a:p>
                <a:endParaRPr lang="zh-CN" altLang="en-US"/>
              </a:p>
            </p:txBody>
          </p:sp>
          <p:sp>
            <p:nvSpPr>
              <p:cNvPr id="44709" name="Line 1701"/>
              <p:cNvSpPr>
                <a:spLocks noChangeShapeType="1"/>
              </p:cNvSpPr>
              <p:nvPr/>
            </p:nvSpPr>
            <p:spPr bwMode="auto">
              <a:xfrm flipH="1">
                <a:off x="2056" y="2929"/>
                <a:ext cx="12" cy="1"/>
              </a:xfrm>
              <a:prstGeom prst="line">
                <a:avLst/>
              </a:prstGeom>
              <a:noFill/>
              <a:ln w="6350">
                <a:solidFill>
                  <a:schemeClr val="bg1"/>
                </a:solidFill>
                <a:round/>
                <a:headEnd/>
                <a:tailEnd/>
              </a:ln>
            </p:spPr>
            <p:txBody>
              <a:bodyPr/>
              <a:lstStyle/>
              <a:p>
                <a:endParaRPr lang="zh-CN" altLang="en-US"/>
              </a:p>
            </p:txBody>
          </p:sp>
          <p:sp>
            <p:nvSpPr>
              <p:cNvPr id="44710" name="Line 1702"/>
              <p:cNvSpPr>
                <a:spLocks noChangeShapeType="1"/>
              </p:cNvSpPr>
              <p:nvPr/>
            </p:nvSpPr>
            <p:spPr bwMode="auto">
              <a:xfrm flipH="1">
                <a:off x="2032" y="2929"/>
                <a:ext cx="12" cy="1"/>
              </a:xfrm>
              <a:prstGeom prst="line">
                <a:avLst/>
              </a:prstGeom>
              <a:noFill/>
              <a:ln w="6350">
                <a:solidFill>
                  <a:schemeClr val="bg1"/>
                </a:solidFill>
                <a:round/>
                <a:headEnd/>
                <a:tailEnd/>
              </a:ln>
            </p:spPr>
            <p:txBody>
              <a:bodyPr/>
              <a:lstStyle/>
              <a:p>
                <a:endParaRPr lang="zh-CN" altLang="en-US"/>
              </a:p>
            </p:txBody>
          </p:sp>
          <p:sp>
            <p:nvSpPr>
              <p:cNvPr id="44711" name="Line 1703"/>
              <p:cNvSpPr>
                <a:spLocks noChangeShapeType="1"/>
              </p:cNvSpPr>
              <p:nvPr/>
            </p:nvSpPr>
            <p:spPr bwMode="auto">
              <a:xfrm flipH="1">
                <a:off x="2008" y="2929"/>
                <a:ext cx="12" cy="1"/>
              </a:xfrm>
              <a:prstGeom prst="line">
                <a:avLst/>
              </a:prstGeom>
              <a:noFill/>
              <a:ln w="6350">
                <a:solidFill>
                  <a:schemeClr val="bg1"/>
                </a:solidFill>
                <a:round/>
                <a:headEnd/>
                <a:tailEnd/>
              </a:ln>
            </p:spPr>
            <p:txBody>
              <a:bodyPr/>
              <a:lstStyle/>
              <a:p>
                <a:endParaRPr lang="zh-CN" altLang="en-US"/>
              </a:p>
            </p:txBody>
          </p:sp>
          <p:sp>
            <p:nvSpPr>
              <p:cNvPr id="44712" name="Line 1704"/>
              <p:cNvSpPr>
                <a:spLocks noChangeShapeType="1"/>
              </p:cNvSpPr>
              <p:nvPr/>
            </p:nvSpPr>
            <p:spPr bwMode="auto">
              <a:xfrm flipH="1">
                <a:off x="1984" y="2929"/>
                <a:ext cx="12" cy="1"/>
              </a:xfrm>
              <a:prstGeom prst="line">
                <a:avLst/>
              </a:prstGeom>
              <a:noFill/>
              <a:ln w="6350">
                <a:solidFill>
                  <a:schemeClr val="bg1"/>
                </a:solidFill>
                <a:round/>
                <a:headEnd/>
                <a:tailEnd/>
              </a:ln>
            </p:spPr>
            <p:txBody>
              <a:bodyPr/>
              <a:lstStyle/>
              <a:p>
                <a:endParaRPr lang="zh-CN" altLang="en-US"/>
              </a:p>
            </p:txBody>
          </p:sp>
          <p:sp>
            <p:nvSpPr>
              <p:cNvPr id="44713" name="Line 1705"/>
              <p:cNvSpPr>
                <a:spLocks noChangeShapeType="1"/>
              </p:cNvSpPr>
              <p:nvPr/>
            </p:nvSpPr>
            <p:spPr bwMode="auto">
              <a:xfrm flipH="1">
                <a:off x="1960" y="2929"/>
                <a:ext cx="12" cy="1"/>
              </a:xfrm>
              <a:prstGeom prst="line">
                <a:avLst/>
              </a:prstGeom>
              <a:noFill/>
              <a:ln w="6350">
                <a:solidFill>
                  <a:schemeClr val="bg1"/>
                </a:solidFill>
                <a:round/>
                <a:headEnd/>
                <a:tailEnd/>
              </a:ln>
            </p:spPr>
            <p:txBody>
              <a:bodyPr/>
              <a:lstStyle/>
              <a:p>
                <a:endParaRPr lang="zh-CN" altLang="en-US"/>
              </a:p>
            </p:txBody>
          </p:sp>
          <p:sp>
            <p:nvSpPr>
              <p:cNvPr id="44714" name="Line 1706"/>
              <p:cNvSpPr>
                <a:spLocks noChangeShapeType="1"/>
              </p:cNvSpPr>
              <p:nvPr/>
            </p:nvSpPr>
            <p:spPr bwMode="auto">
              <a:xfrm flipH="1">
                <a:off x="1936" y="2929"/>
                <a:ext cx="12" cy="1"/>
              </a:xfrm>
              <a:prstGeom prst="line">
                <a:avLst/>
              </a:prstGeom>
              <a:noFill/>
              <a:ln w="6350">
                <a:solidFill>
                  <a:schemeClr val="bg1"/>
                </a:solidFill>
                <a:round/>
                <a:headEnd/>
                <a:tailEnd/>
              </a:ln>
            </p:spPr>
            <p:txBody>
              <a:bodyPr/>
              <a:lstStyle/>
              <a:p>
                <a:endParaRPr lang="zh-CN" altLang="en-US"/>
              </a:p>
            </p:txBody>
          </p:sp>
          <p:sp>
            <p:nvSpPr>
              <p:cNvPr id="44715" name="Line 1707"/>
              <p:cNvSpPr>
                <a:spLocks noChangeShapeType="1"/>
              </p:cNvSpPr>
              <p:nvPr/>
            </p:nvSpPr>
            <p:spPr bwMode="auto">
              <a:xfrm flipH="1">
                <a:off x="1912" y="2929"/>
                <a:ext cx="12" cy="1"/>
              </a:xfrm>
              <a:prstGeom prst="line">
                <a:avLst/>
              </a:prstGeom>
              <a:noFill/>
              <a:ln w="6350">
                <a:solidFill>
                  <a:schemeClr val="bg1"/>
                </a:solidFill>
                <a:round/>
                <a:headEnd/>
                <a:tailEnd/>
              </a:ln>
            </p:spPr>
            <p:txBody>
              <a:bodyPr/>
              <a:lstStyle/>
              <a:p>
                <a:endParaRPr lang="zh-CN" altLang="en-US"/>
              </a:p>
            </p:txBody>
          </p:sp>
          <p:sp>
            <p:nvSpPr>
              <p:cNvPr id="44716" name="Line 1708"/>
              <p:cNvSpPr>
                <a:spLocks noChangeShapeType="1"/>
              </p:cNvSpPr>
              <p:nvPr/>
            </p:nvSpPr>
            <p:spPr bwMode="auto">
              <a:xfrm flipH="1">
                <a:off x="1888" y="2929"/>
                <a:ext cx="12" cy="1"/>
              </a:xfrm>
              <a:prstGeom prst="line">
                <a:avLst/>
              </a:prstGeom>
              <a:noFill/>
              <a:ln w="6350">
                <a:solidFill>
                  <a:schemeClr val="bg1"/>
                </a:solidFill>
                <a:round/>
                <a:headEnd/>
                <a:tailEnd/>
              </a:ln>
            </p:spPr>
            <p:txBody>
              <a:bodyPr/>
              <a:lstStyle/>
              <a:p>
                <a:endParaRPr lang="zh-CN" altLang="en-US"/>
              </a:p>
            </p:txBody>
          </p:sp>
          <p:sp>
            <p:nvSpPr>
              <p:cNvPr id="44717" name="Line 1709"/>
              <p:cNvSpPr>
                <a:spLocks noChangeShapeType="1"/>
              </p:cNvSpPr>
              <p:nvPr/>
            </p:nvSpPr>
            <p:spPr bwMode="auto">
              <a:xfrm flipH="1">
                <a:off x="1864" y="2929"/>
                <a:ext cx="12" cy="1"/>
              </a:xfrm>
              <a:prstGeom prst="line">
                <a:avLst/>
              </a:prstGeom>
              <a:noFill/>
              <a:ln w="6350">
                <a:solidFill>
                  <a:schemeClr val="bg1"/>
                </a:solidFill>
                <a:round/>
                <a:headEnd/>
                <a:tailEnd/>
              </a:ln>
            </p:spPr>
            <p:txBody>
              <a:bodyPr/>
              <a:lstStyle/>
              <a:p>
                <a:endParaRPr lang="zh-CN" altLang="en-US"/>
              </a:p>
            </p:txBody>
          </p:sp>
          <p:sp>
            <p:nvSpPr>
              <p:cNvPr id="44718" name="Line 1710"/>
              <p:cNvSpPr>
                <a:spLocks noChangeShapeType="1"/>
              </p:cNvSpPr>
              <p:nvPr/>
            </p:nvSpPr>
            <p:spPr bwMode="auto">
              <a:xfrm flipH="1">
                <a:off x="1840" y="2929"/>
                <a:ext cx="12" cy="1"/>
              </a:xfrm>
              <a:prstGeom prst="line">
                <a:avLst/>
              </a:prstGeom>
              <a:noFill/>
              <a:ln w="6350">
                <a:solidFill>
                  <a:schemeClr val="bg1"/>
                </a:solidFill>
                <a:round/>
                <a:headEnd/>
                <a:tailEnd/>
              </a:ln>
            </p:spPr>
            <p:txBody>
              <a:bodyPr/>
              <a:lstStyle/>
              <a:p>
                <a:endParaRPr lang="zh-CN" altLang="en-US"/>
              </a:p>
            </p:txBody>
          </p:sp>
          <p:sp>
            <p:nvSpPr>
              <p:cNvPr id="44719" name="Line 1711"/>
              <p:cNvSpPr>
                <a:spLocks noChangeShapeType="1"/>
              </p:cNvSpPr>
              <p:nvPr/>
            </p:nvSpPr>
            <p:spPr bwMode="auto">
              <a:xfrm flipH="1">
                <a:off x="1816" y="2929"/>
                <a:ext cx="12" cy="1"/>
              </a:xfrm>
              <a:prstGeom prst="line">
                <a:avLst/>
              </a:prstGeom>
              <a:noFill/>
              <a:ln w="6350">
                <a:solidFill>
                  <a:schemeClr val="bg1"/>
                </a:solidFill>
                <a:round/>
                <a:headEnd/>
                <a:tailEnd/>
              </a:ln>
            </p:spPr>
            <p:txBody>
              <a:bodyPr/>
              <a:lstStyle/>
              <a:p>
                <a:endParaRPr lang="zh-CN" altLang="en-US"/>
              </a:p>
            </p:txBody>
          </p:sp>
          <p:sp>
            <p:nvSpPr>
              <p:cNvPr id="44720" name="Line 1712"/>
              <p:cNvSpPr>
                <a:spLocks noChangeShapeType="1"/>
              </p:cNvSpPr>
              <p:nvPr/>
            </p:nvSpPr>
            <p:spPr bwMode="auto">
              <a:xfrm flipH="1">
                <a:off x="1792" y="2929"/>
                <a:ext cx="12" cy="1"/>
              </a:xfrm>
              <a:prstGeom prst="line">
                <a:avLst/>
              </a:prstGeom>
              <a:noFill/>
              <a:ln w="6350">
                <a:solidFill>
                  <a:schemeClr val="bg1"/>
                </a:solidFill>
                <a:round/>
                <a:headEnd/>
                <a:tailEnd/>
              </a:ln>
            </p:spPr>
            <p:txBody>
              <a:bodyPr/>
              <a:lstStyle/>
              <a:p>
                <a:endParaRPr lang="zh-CN" altLang="en-US"/>
              </a:p>
            </p:txBody>
          </p:sp>
          <p:sp>
            <p:nvSpPr>
              <p:cNvPr id="44721" name="Line 1713"/>
              <p:cNvSpPr>
                <a:spLocks noChangeShapeType="1"/>
              </p:cNvSpPr>
              <p:nvPr/>
            </p:nvSpPr>
            <p:spPr bwMode="auto">
              <a:xfrm flipH="1">
                <a:off x="1768" y="2929"/>
                <a:ext cx="12" cy="1"/>
              </a:xfrm>
              <a:prstGeom prst="line">
                <a:avLst/>
              </a:prstGeom>
              <a:noFill/>
              <a:ln w="6350">
                <a:solidFill>
                  <a:schemeClr val="bg1"/>
                </a:solidFill>
                <a:round/>
                <a:headEnd/>
                <a:tailEnd/>
              </a:ln>
            </p:spPr>
            <p:txBody>
              <a:bodyPr/>
              <a:lstStyle/>
              <a:p>
                <a:endParaRPr lang="zh-CN" altLang="en-US"/>
              </a:p>
            </p:txBody>
          </p:sp>
          <p:sp>
            <p:nvSpPr>
              <p:cNvPr id="44722" name="Line 1714"/>
              <p:cNvSpPr>
                <a:spLocks noChangeShapeType="1"/>
              </p:cNvSpPr>
              <p:nvPr/>
            </p:nvSpPr>
            <p:spPr bwMode="auto">
              <a:xfrm flipH="1">
                <a:off x="1744" y="2929"/>
                <a:ext cx="12" cy="1"/>
              </a:xfrm>
              <a:prstGeom prst="line">
                <a:avLst/>
              </a:prstGeom>
              <a:noFill/>
              <a:ln w="6350">
                <a:solidFill>
                  <a:schemeClr val="bg1"/>
                </a:solidFill>
                <a:round/>
                <a:headEnd/>
                <a:tailEnd/>
              </a:ln>
            </p:spPr>
            <p:txBody>
              <a:bodyPr/>
              <a:lstStyle/>
              <a:p>
                <a:endParaRPr lang="zh-CN" altLang="en-US"/>
              </a:p>
            </p:txBody>
          </p:sp>
          <p:sp>
            <p:nvSpPr>
              <p:cNvPr id="44723" name="Freeform 1715"/>
              <p:cNvSpPr>
                <a:spLocks/>
              </p:cNvSpPr>
              <p:nvPr/>
            </p:nvSpPr>
            <p:spPr bwMode="auto">
              <a:xfrm>
                <a:off x="1730" y="2919"/>
                <a:ext cx="2" cy="10"/>
              </a:xfrm>
              <a:custGeom>
                <a:avLst/>
                <a:gdLst/>
                <a:ahLst/>
                <a:cxnLst>
                  <a:cxn ang="0">
                    <a:pos x="1" y="7"/>
                  </a:cxn>
                  <a:cxn ang="0">
                    <a:pos x="0" y="7"/>
                  </a:cxn>
                  <a:cxn ang="0">
                    <a:pos x="0" y="0"/>
                  </a:cxn>
                </a:cxnLst>
                <a:rect l="0" t="0" r="r" b="b"/>
                <a:pathLst>
                  <a:path w="1" h="7">
                    <a:moveTo>
                      <a:pt x="1" y="7"/>
                    </a:moveTo>
                    <a:lnTo>
                      <a:pt x="0" y="7"/>
                    </a:lnTo>
                    <a:lnTo>
                      <a:pt x="0" y="0"/>
                    </a:lnTo>
                  </a:path>
                </a:pathLst>
              </a:custGeom>
              <a:noFill/>
              <a:ln w="6350">
                <a:solidFill>
                  <a:schemeClr val="bg1"/>
                </a:solidFill>
                <a:prstDash val="solid"/>
                <a:round/>
                <a:headEnd/>
                <a:tailEnd/>
              </a:ln>
            </p:spPr>
            <p:txBody>
              <a:bodyPr/>
              <a:lstStyle/>
              <a:p>
                <a:endParaRPr lang="zh-CN" altLang="en-US"/>
              </a:p>
            </p:txBody>
          </p:sp>
          <p:sp>
            <p:nvSpPr>
              <p:cNvPr id="44724" name="Line 1716"/>
              <p:cNvSpPr>
                <a:spLocks noChangeShapeType="1"/>
              </p:cNvSpPr>
              <p:nvPr/>
            </p:nvSpPr>
            <p:spPr bwMode="auto">
              <a:xfrm flipV="1">
                <a:off x="1730" y="2895"/>
                <a:ext cx="1" cy="12"/>
              </a:xfrm>
              <a:prstGeom prst="line">
                <a:avLst/>
              </a:prstGeom>
              <a:noFill/>
              <a:ln w="6350">
                <a:solidFill>
                  <a:schemeClr val="bg1"/>
                </a:solidFill>
                <a:round/>
                <a:headEnd/>
                <a:tailEnd/>
              </a:ln>
            </p:spPr>
            <p:txBody>
              <a:bodyPr/>
              <a:lstStyle/>
              <a:p>
                <a:endParaRPr lang="zh-CN" altLang="en-US"/>
              </a:p>
            </p:txBody>
          </p:sp>
        </p:grpSp>
        <p:sp>
          <p:nvSpPr>
            <p:cNvPr id="44726" name="Line 1718"/>
            <p:cNvSpPr>
              <a:spLocks noChangeShapeType="1"/>
            </p:cNvSpPr>
            <p:nvPr/>
          </p:nvSpPr>
          <p:spPr bwMode="auto">
            <a:xfrm flipV="1">
              <a:off x="1730" y="2871"/>
              <a:ext cx="1" cy="12"/>
            </a:xfrm>
            <a:prstGeom prst="line">
              <a:avLst/>
            </a:prstGeom>
            <a:noFill/>
            <a:ln w="6350">
              <a:solidFill>
                <a:schemeClr val="bg1"/>
              </a:solidFill>
              <a:round/>
              <a:headEnd/>
              <a:tailEnd/>
            </a:ln>
          </p:spPr>
          <p:txBody>
            <a:bodyPr/>
            <a:lstStyle/>
            <a:p>
              <a:endParaRPr lang="zh-CN" altLang="en-US"/>
            </a:p>
          </p:txBody>
        </p:sp>
        <p:sp>
          <p:nvSpPr>
            <p:cNvPr id="44727" name="Line 1719"/>
            <p:cNvSpPr>
              <a:spLocks noChangeShapeType="1"/>
            </p:cNvSpPr>
            <p:nvPr/>
          </p:nvSpPr>
          <p:spPr bwMode="auto">
            <a:xfrm flipV="1">
              <a:off x="1730" y="2847"/>
              <a:ext cx="1" cy="12"/>
            </a:xfrm>
            <a:prstGeom prst="line">
              <a:avLst/>
            </a:prstGeom>
            <a:noFill/>
            <a:ln w="6350">
              <a:solidFill>
                <a:schemeClr val="bg1"/>
              </a:solidFill>
              <a:round/>
              <a:headEnd/>
              <a:tailEnd/>
            </a:ln>
          </p:spPr>
          <p:txBody>
            <a:bodyPr/>
            <a:lstStyle/>
            <a:p>
              <a:endParaRPr lang="zh-CN" altLang="en-US"/>
            </a:p>
          </p:txBody>
        </p:sp>
        <p:sp>
          <p:nvSpPr>
            <p:cNvPr id="44728" name="Line 1720"/>
            <p:cNvSpPr>
              <a:spLocks noChangeShapeType="1"/>
            </p:cNvSpPr>
            <p:nvPr/>
          </p:nvSpPr>
          <p:spPr bwMode="auto">
            <a:xfrm flipV="1">
              <a:off x="1730" y="2823"/>
              <a:ext cx="1" cy="12"/>
            </a:xfrm>
            <a:prstGeom prst="line">
              <a:avLst/>
            </a:prstGeom>
            <a:noFill/>
            <a:ln w="6350">
              <a:solidFill>
                <a:schemeClr val="bg1"/>
              </a:solidFill>
              <a:round/>
              <a:headEnd/>
              <a:tailEnd/>
            </a:ln>
          </p:spPr>
          <p:txBody>
            <a:bodyPr/>
            <a:lstStyle/>
            <a:p>
              <a:endParaRPr lang="zh-CN" altLang="en-US"/>
            </a:p>
          </p:txBody>
        </p:sp>
        <p:sp>
          <p:nvSpPr>
            <p:cNvPr id="44729" name="Line 1721"/>
            <p:cNvSpPr>
              <a:spLocks noChangeShapeType="1"/>
            </p:cNvSpPr>
            <p:nvPr/>
          </p:nvSpPr>
          <p:spPr bwMode="auto">
            <a:xfrm flipV="1">
              <a:off x="1730" y="2799"/>
              <a:ext cx="1" cy="12"/>
            </a:xfrm>
            <a:prstGeom prst="line">
              <a:avLst/>
            </a:prstGeom>
            <a:noFill/>
            <a:ln w="6350">
              <a:solidFill>
                <a:schemeClr val="bg1"/>
              </a:solidFill>
              <a:round/>
              <a:headEnd/>
              <a:tailEnd/>
            </a:ln>
          </p:spPr>
          <p:txBody>
            <a:bodyPr/>
            <a:lstStyle/>
            <a:p>
              <a:endParaRPr lang="zh-CN" altLang="en-US"/>
            </a:p>
          </p:txBody>
        </p:sp>
        <p:sp>
          <p:nvSpPr>
            <p:cNvPr id="44730" name="Line 1722"/>
            <p:cNvSpPr>
              <a:spLocks noChangeShapeType="1"/>
            </p:cNvSpPr>
            <p:nvPr/>
          </p:nvSpPr>
          <p:spPr bwMode="auto">
            <a:xfrm flipV="1">
              <a:off x="1730" y="2775"/>
              <a:ext cx="1" cy="12"/>
            </a:xfrm>
            <a:prstGeom prst="line">
              <a:avLst/>
            </a:prstGeom>
            <a:noFill/>
            <a:ln w="6350">
              <a:solidFill>
                <a:schemeClr val="bg1"/>
              </a:solidFill>
              <a:round/>
              <a:headEnd/>
              <a:tailEnd/>
            </a:ln>
          </p:spPr>
          <p:txBody>
            <a:bodyPr/>
            <a:lstStyle/>
            <a:p>
              <a:endParaRPr lang="zh-CN" altLang="en-US"/>
            </a:p>
          </p:txBody>
        </p:sp>
        <p:sp>
          <p:nvSpPr>
            <p:cNvPr id="44731" name="Line 1723"/>
            <p:cNvSpPr>
              <a:spLocks noChangeShapeType="1"/>
            </p:cNvSpPr>
            <p:nvPr/>
          </p:nvSpPr>
          <p:spPr bwMode="auto">
            <a:xfrm flipV="1">
              <a:off x="1730" y="2751"/>
              <a:ext cx="1" cy="12"/>
            </a:xfrm>
            <a:prstGeom prst="line">
              <a:avLst/>
            </a:prstGeom>
            <a:noFill/>
            <a:ln w="6350">
              <a:solidFill>
                <a:schemeClr val="bg1"/>
              </a:solidFill>
              <a:round/>
              <a:headEnd/>
              <a:tailEnd/>
            </a:ln>
          </p:spPr>
          <p:txBody>
            <a:bodyPr/>
            <a:lstStyle/>
            <a:p>
              <a:endParaRPr lang="zh-CN" altLang="en-US"/>
            </a:p>
          </p:txBody>
        </p:sp>
        <p:sp>
          <p:nvSpPr>
            <p:cNvPr id="44732" name="Line 1724"/>
            <p:cNvSpPr>
              <a:spLocks noChangeShapeType="1"/>
            </p:cNvSpPr>
            <p:nvPr/>
          </p:nvSpPr>
          <p:spPr bwMode="auto">
            <a:xfrm flipV="1">
              <a:off x="1730" y="2727"/>
              <a:ext cx="1" cy="12"/>
            </a:xfrm>
            <a:prstGeom prst="line">
              <a:avLst/>
            </a:prstGeom>
            <a:noFill/>
            <a:ln w="6350">
              <a:solidFill>
                <a:schemeClr val="bg1"/>
              </a:solidFill>
              <a:round/>
              <a:headEnd/>
              <a:tailEnd/>
            </a:ln>
          </p:spPr>
          <p:txBody>
            <a:bodyPr/>
            <a:lstStyle/>
            <a:p>
              <a:endParaRPr lang="zh-CN" altLang="en-US"/>
            </a:p>
          </p:txBody>
        </p:sp>
        <p:sp>
          <p:nvSpPr>
            <p:cNvPr id="44733" name="Line 1725"/>
            <p:cNvSpPr>
              <a:spLocks noChangeShapeType="1"/>
            </p:cNvSpPr>
            <p:nvPr/>
          </p:nvSpPr>
          <p:spPr bwMode="auto">
            <a:xfrm flipV="1">
              <a:off x="1730" y="2703"/>
              <a:ext cx="1" cy="12"/>
            </a:xfrm>
            <a:prstGeom prst="line">
              <a:avLst/>
            </a:prstGeom>
            <a:noFill/>
            <a:ln w="6350">
              <a:solidFill>
                <a:schemeClr val="bg1"/>
              </a:solidFill>
              <a:round/>
              <a:headEnd/>
              <a:tailEnd/>
            </a:ln>
          </p:spPr>
          <p:txBody>
            <a:bodyPr/>
            <a:lstStyle/>
            <a:p>
              <a:endParaRPr lang="zh-CN" altLang="en-US"/>
            </a:p>
          </p:txBody>
        </p:sp>
        <p:sp>
          <p:nvSpPr>
            <p:cNvPr id="44734" name="Line 1726"/>
            <p:cNvSpPr>
              <a:spLocks noChangeShapeType="1"/>
            </p:cNvSpPr>
            <p:nvPr/>
          </p:nvSpPr>
          <p:spPr bwMode="auto">
            <a:xfrm flipV="1">
              <a:off x="1730" y="2679"/>
              <a:ext cx="1" cy="12"/>
            </a:xfrm>
            <a:prstGeom prst="line">
              <a:avLst/>
            </a:prstGeom>
            <a:noFill/>
            <a:ln w="6350">
              <a:solidFill>
                <a:schemeClr val="bg1"/>
              </a:solidFill>
              <a:round/>
              <a:headEnd/>
              <a:tailEnd/>
            </a:ln>
          </p:spPr>
          <p:txBody>
            <a:bodyPr/>
            <a:lstStyle/>
            <a:p>
              <a:endParaRPr lang="zh-CN" altLang="en-US"/>
            </a:p>
          </p:txBody>
        </p:sp>
        <p:sp>
          <p:nvSpPr>
            <p:cNvPr id="44735" name="Line 1727"/>
            <p:cNvSpPr>
              <a:spLocks noChangeShapeType="1"/>
            </p:cNvSpPr>
            <p:nvPr/>
          </p:nvSpPr>
          <p:spPr bwMode="auto">
            <a:xfrm flipV="1">
              <a:off x="1730" y="2655"/>
              <a:ext cx="1" cy="12"/>
            </a:xfrm>
            <a:prstGeom prst="line">
              <a:avLst/>
            </a:prstGeom>
            <a:noFill/>
            <a:ln w="6350">
              <a:solidFill>
                <a:schemeClr val="bg1"/>
              </a:solidFill>
              <a:round/>
              <a:headEnd/>
              <a:tailEnd/>
            </a:ln>
          </p:spPr>
          <p:txBody>
            <a:bodyPr/>
            <a:lstStyle/>
            <a:p>
              <a:endParaRPr lang="zh-CN" altLang="en-US"/>
            </a:p>
          </p:txBody>
        </p:sp>
        <p:sp>
          <p:nvSpPr>
            <p:cNvPr id="44736" name="Line 1728"/>
            <p:cNvSpPr>
              <a:spLocks noChangeShapeType="1"/>
            </p:cNvSpPr>
            <p:nvPr/>
          </p:nvSpPr>
          <p:spPr bwMode="auto">
            <a:xfrm flipV="1">
              <a:off x="1730" y="2631"/>
              <a:ext cx="1" cy="12"/>
            </a:xfrm>
            <a:prstGeom prst="line">
              <a:avLst/>
            </a:prstGeom>
            <a:noFill/>
            <a:ln w="6350">
              <a:solidFill>
                <a:schemeClr val="bg1"/>
              </a:solidFill>
              <a:round/>
              <a:headEnd/>
              <a:tailEnd/>
            </a:ln>
          </p:spPr>
          <p:txBody>
            <a:bodyPr/>
            <a:lstStyle/>
            <a:p>
              <a:endParaRPr lang="zh-CN" altLang="en-US"/>
            </a:p>
          </p:txBody>
        </p:sp>
        <p:sp>
          <p:nvSpPr>
            <p:cNvPr id="44737" name="Line 1729"/>
            <p:cNvSpPr>
              <a:spLocks noChangeShapeType="1"/>
            </p:cNvSpPr>
            <p:nvPr/>
          </p:nvSpPr>
          <p:spPr bwMode="auto">
            <a:xfrm flipV="1">
              <a:off x="1730" y="2607"/>
              <a:ext cx="1" cy="12"/>
            </a:xfrm>
            <a:prstGeom prst="line">
              <a:avLst/>
            </a:prstGeom>
            <a:noFill/>
            <a:ln w="6350">
              <a:solidFill>
                <a:schemeClr val="bg1"/>
              </a:solidFill>
              <a:round/>
              <a:headEnd/>
              <a:tailEnd/>
            </a:ln>
          </p:spPr>
          <p:txBody>
            <a:bodyPr/>
            <a:lstStyle/>
            <a:p>
              <a:endParaRPr lang="zh-CN" altLang="en-US"/>
            </a:p>
          </p:txBody>
        </p:sp>
        <p:sp>
          <p:nvSpPr>
            <p:cNvPr id="44738" name="Line 1730"/>
            <p:cNvSpPr>
              <a:spLocks noChangeShapeType="1"/>
            </p:cNvSpPr>
            <p:nvPr/>
          </p:nvSpPr>
          <p:spPr bwMode="auto">
            <a:xfrm flipV="1">
              <a:off x="1730" y="2583"/>
              <a:ext cx="1" cy="12"/>
            </a:xfrm>
            <a:prstGeom prst="line">
              <a:avLst/>
            </a:prstGeom>
            <a:noFill/>
            <a:ln w="6350">
              <a:solidFill>
                <a:schemeClr val="bg1"/>
              </a:solidFill>
              <a:round/>
              <a:headEnd/>
              <a:tailEnd/>
            </a:ln>
          </p:spPr>
          <p:txBody>
            <a:bodyPr/>
            <a:lstStyle/>
            <a:p>
              <a:endParaRPr lang="zh-CN" altLang="en-US"/>
            </a:p>
          </p:txBody>
        </p:sp>
        <p:sp>
          <p:nvSpPr>
            <p:cNvPr id="44739" name="Line 1731"/>
            <p:cNvSpPr>
              <a:spLocks noChangeShapeType="1"/>
            </p:cNvSpPr>
            <p:nvPr/>
          </p:nvSpPr>
          <p:spPr bwMode="auto">
            <a:xfrm flipV="1">
              <a:off x="1730" y="2559"/>
              <a:ext cx="1" cy="12"/>
            </a:xfrm>
            <a:prstGeom prst="line">
              <a:avLst/>
            </a:prstGeom>
            <a:noFill/>
            <a:ln w="6350">
              <a:solidFill>
                <a:schemeClr val="bg1"/>
              </a:solidFill>
              <a:round/>
              <a:headEnd/>
              <a:tailEnd/>
            </a:ln>
          </p:spPr>
          <p:txBody>
            <a:bodyPr/>
            <a:lstStyle/>
            <a:p>
              <a:endParaRPr lang="zh-CN" altLang="en-US"/>
            </a:p>
          </p:txBody>
        </p:sp>
        <p:sp>
          <p:nvSpPr>
            <p:cNvPr id="44740" name="Line 1732"/>
            <p:cNvSpPr>
              <a:spLocks noChangeShapeType="1"/>
            </p:cNvSpPr>
            <p:nvPr/>
          </p:nvSpPr>
          <p:spPr bwMode="auto">
            <a:xfrm flipV="1">
              <a:off x="1730" y="2535"/>
              <a:ext cx="1" cy="12"/>
            </a:xfrm>
            <a:prstGeom prst="line">
              <a:avLst/>
            </a:prstGeom>
            <a:noFill/>
            <a:ln w="6350">
              <a:solidFill>
                <a:schemeClr val="bg1"/>
              </a:solidFill>
              <a:round/>
              <a:headEnd/>
              <a:tailEnd/>
            </a:ln>
          </p:spPr>
          <p:txBody>
            <a:bodyPr/>
            <a:lstStyle/>
            <a:p>
              <a:endParaRPr lang="zh-CN" altLang="en-US"/>
            </a:p>
          </p:txBody>
        </p:sp>
        <p:sp>
          <p:nvSpPr>
            <p:cNvPr id="44741" name="Line 1733"/>
            <p:cNvSpPr>
              <a:spLocks noChangeShapeType="1"/>
            </p:cNvSpPr>
            <p:nvPr/>
          </p:nvSpPr>
          <p:spPr bwMode="auto">
            <a:xfrm flipV="1">
              <a:off x="1730" y="2511"/>
              <a:ext cx="1" cy="12"/>
            </a:xfrm>
            <a:prstGeom prst="line">
              <a:avLst/>
            </a:prstGeom>
            <a:noFill/>
            <a:ln w="6350">
              <a:solidFill>
                <a:schemeClr val="bg1"/>
              </a:solidFill>
              <a:round/>
              <a:headEnd/>
              <a:tailEnd/>
            </a:ln>
          </p:spPr>
          <p:txBody>
            <a:bodyPr/>
            <a:lstStyle/>
            <a:p>
              <a:endParaRPr lang="zh-CN" altLang="en-US"/>
            </a:p>
          </p:txBody>
        </p:sp>
        <p:sp>
          <p:nvSpPr>
            <p:cNvPr id="44742" name="Line 1734"/>
            <p:cNvSpPr>
              <a:spLocks noChangeShapeType="1"/>
            </p:cNvSpPr>
            <p:nvPr/>
          </p:nvSpPr>
          <p:spPr bwMode="auto">
            <a:xfrm flipV="1">
              <a:off x="1730" y="2487"/>
              <a:ext cx="1" cy="12"/>
            </a:xfrm>
            <a:prstGeom prst="line">
              <a:avLst/>
            </a:prstGeom>
            <a:noFill/>
            <a:ln w="6350">
              <a:solidFill>
                <a:schemeClr val="bg1"/>
              </a:solidFill>
              <a:round/>
              <a:headEnd/>
              <a:tailEnd/>
            </a:ln>
          </p:spPr>
          <p:txBody>
            <a:bodyPr/>
            <a:lstStyle/>
            <a:p>
              <a:endParaRPr lang="zh-CN" altLang="en-US"/>
            </a:p>
          </p:txBody>
        </p:sp>
        <p:sp>
          <p:nvSpPr>
            <p:cNvPr id="44743" name="Line 1735"/>
            <p:cNvSpPr>
              <a:spLocks noChangeShapeType="1"/>
            </p:cNvSpPr>
            <p:nvPr/>
          </p:nvSpPr>
          <p:spPr bwMode="auto">
            <a:xfrm flipV="1">
              <a:off x="1730" y="2463"/>
              <a:ext cx="1" cy="12"/>
            </a:xfrm>
            <a:prstGeom prst="line">
              <a:avLst/>
            </a:prstGeom>
            <a:noFill/>
            <a:ln w="6350">
              <a:solidFill>
                <a:schemeClr val="bg1"/>
              </a:solidFill>
              <a:round/>
              <a:headEnd/>
              <a:tailEnd/>
            </a:ln>
          </p:spPr>
          <p:txBody>
            <a:bodyPr/>
            <a:lstStyle/>
            <a:p>
              <a:endParaRPr lang="zh-CN" altLang="en-US"/>
            </a:p>
          </p:txBody>
        </p:sp>
        <p:sp>
          <p:nvSpPr>
            <p:cNvPr id="44744" name="Line 1736"/>
            <p:cNvSpPr>
              <a:spLocks noChangeShapeType="1"/>
            </p:cNvSpPr>
            <p:nvPr/>
          </p:nvSpPr>
          <p:spPr bwMode="auto">
            <a:xfrm flipV="1">
              <a:off x="1730" y="2439"/>
              <a:ext cx="1" cy="12"/>
            </a:xfrm>
            <a:prstGeom prst="line">
              <a:avLst/>
            </a:prstGeom>
            <a:noFill/>
            <a:ln w="6350">
              <a:solidFill>
                <a:schemeClr val="bg1"/>
              </a:solidFill>
              <a:round/>
              <a:headEnd/>
              <a:tailEnd/>
            </a:ln>
          </p:spPr>
          <p:txBody>
            <a:bodyPr/>
            <a:lstStyle/>
            <a:p>
              <a:endParaRPr lang="zh-CN" altLang="en-US"/>
            </a:p>
          </p:txBody>
        </p:sp>
        <p:sp>
          <p:nvSpPr>
            <p:cNvPr id="44745" name="Line 1737"/>
            <p:cNvSpPr>
              <a:spLocks noChangeShapeType="1"/>
            </p:cNvSpPr>
            <p:nvPr/>
          </p:nvSpPr>
          <p:spPr bwMode="auto">
            <a:xfrm flipV="1">
              <a:off x="1730" y="2415"/>
              <a:ext cx="1" cy="12"/>
            </a:xfrm>
            <a:prstGeom prst="line">
              <a:avLst/>
            </a:prstGeom>
            <a:noFill/>
            <a:ln w="6350">
              <a:solidFill>
                <a:schemeClr val="bg1"/>
              </a:solidFill>
              <a:round/>
              <a:headEnd/>
              <a:tailEnd/>
            </a:ln>
          </p:spPr>
          <p:txBody>
            <a:bodyPr/>
            <a:lstStyle/>
            <a:p>
              <a:endParaRPr lang="zh-CN" altLang="en-US"/>
            </a:p>
          </p:txBody>
        </p:sp>
        <p:sp>
          <p:nvSpPr>
            <p:cNvPr id="44746" name="Line 1738"/>
            <p:cNvSpPr>
              <a:spLocks noChangeShapeType="1"/>
            </p:cNvSpPr>
            <p:nvPr/>
          </p:nvSpPr>
          <p:spPr bwMode="auto">
            <a:xfrm flipV="1">
              <a:off x="1730" y="2391"/>
              <a:ext cx="1" cy="12"/>
            </a:xfrm>
            <a:prstGeom prst="line">
              <a:avLst/>
            </a:prstGeom>
            <a:noFill/>
            <a:ln w="6350">
              <a:solidFill>
                <a:schemeClr val="bg1"/>
              </a:solidFill>
              <a:round/>
              <a:headEnd/>
              <a:tailEnd/>
            </a:ln>
          </p:spPr>
          <p:txBody>
            <a:bodyPr/>
            <a:lstStyle/>
            <a:p>
              <a:endParaRPr lang="zh-CN" altLang="en-US"/>
            </a:p>
          </p:txBody>
        </p:sp>
        <p:sp>
          <p:nvSpPr>
            <p:cNvPr id="44747" name="Line 1739"/>
            <p:cNvSpPr>
              <a:spLocks noChangeShapeType="1"/>
            </p:cNvSpPr>
            <p:nvPr/>
          </p:nvSpPr>
          <p:spPr bwMode="auto">
            <a:xfrm flipV="1">
              <a:off x="1730" y="2367"/>
              <a:ext cx="1" cy="12"/>
            </a:xfrm>
            <a:prstGeom prst="line">
              <a:avLst/>
            </a:prstGeom>
            <a:noFill/>
            <a:ln w="6350">
              <a:solidFill>
                <a:schemeClr val="bg1"/>
              </a:solidFill>
              <a:round/>
              <a:headEnd/>
              <a:tailEnd/>
            </a:ln>
          </p:spPr>
          <p:txBody>
            <a:bodyPr/>
            <a:lstStyle/>
            <a:p>
              <a:endParaRPr lang="zh-CN" altLang="en-US"/>
            </a:p>
          </p:txBody>
        </p:sp>
        <p:sp>
          <p:nvSpPr>
            <p:cNvPr id="44748" name="Line 1740"/>
            <p:cNvSpPr>
              <a:spLocks noChangeShapeType="1"/>
            </p:cNvSpPr>
            <p:nvPr/>
          </p:nvSpPr>
          <p:spPr bwMode="auto">
            <a:xfrm flipV="1">
              <a:off x="1730" y="2343"/>
              <a:ext cx="1" cy="12"/>
            </a:xfrm>
            <a:prstGeom prst="line">
              <a:avLst/>
            </a:prstGeom>
            <a:noFill/>
            <a:ln w="6350">
              <a:solidFill>
                <a:schemeClr val="bg1"/>
              </a:solidFill>
              <a:round/>
              <a:headEnd/>
              <a:tailEnd/>
            </a:ln>
          </p:spPr>
          <p:txBody>
            <a:bodyPr/>
            <a:lstStyle/>
            <a:p>
              <a:endParaRPr lang="zh-CN" altLang="en-US"/>
            </a:p>
          </p:txBody>
        </p:sp>
        <p:sp>
          <p:nvSpPr>
            <p:cNvPr id="44749" name="Line 1741"/>
            <p:cNvSpPr>
              <a:spLocks noChangeShapeType="1"/>
            </p:cNvSpPr>
            <p:nvPr/>
          </p:nvSpPr>
          <p:spPr bwMode="auto">
            <a:xfrm flipV="1">
              <a:off x="1730" y="2319"/>
              <a:ext cx="1" cy="12"/>
            </a:xfrm>
            <a:prstGeom prst="line">
              <a:avLst/>
            </a:prstGeom>
            <a:noFill/>
            <a:ln w="6350">
              <a:solidFill>
                <a:schemeClr val="bg1"/>
              </a:solidFill>
              <a:round/>
              <a:headEnd/>
              <a:tailEnd/>
            </a:ln>
          </p:spPr>
          <p:txBody>
            <a:bodyPr/>
            <a:lstStyle/>
            <a:p>
              <a:endParaRPr lang="zh-CN" altLang="en-US"/>
            </a:p>
          </p:txBody>
        </p:sp>
        <p:sp>
          <p:nvSpPr>
            <p:cNvPr id="44750" name="Line 1742"/>
            <p:cNvSpPr>
              <a:spLocks noChangeShapeType="1"/>
            </p:cNvSpPr>
            <p:nvPr/>
          </p:nvSpPr>
          <p:spPr bwMode="auto">
            <a:xfrm flipV="1">
              <a:off x="1730" y="2295"/>
              <a:ext cx="1" cy="12"/>
            </a:xfrm>
            <a:prstGeom prst="line">
              <a:avLst/>
            </a:prstGeom>
            <a:noFill/>
            <a:ln w="6350">
              <a:solidFill>
                <a:schemeClr val="bg1"/>
              </a:solidFill>
              <a:round/>
              <a:headEnd/>
              <a:tailEnd/>
            </a:ln>
          </p:spPr>
          <p:txBody>
            <a:bodyPr/>
            <a:lstStyle/>
            <a:p>
              <a:endParaRPr lang="zh-CN" altLang="en-US"/>
            </a:p>
          </p:txBody>
        </p:sp>
        <p:sp>
          <p:nvSpPr>
            <p:cNvPr id="44751" name="Line 1743"/>
            <p:cNvSpPr>
              <a:spLocks noChangeShapeType="1"/>
            </p:cNvSpPr>
            <p:nvPr/>
          </p:nvSpPr>
          <p:spPr bwMode="auto">
            <a:xfrm flipV="1">
              <a:off x="1730" y="2271"/>
              <a:ext cx="1" cy="12"/>
            </a:xfrm>
            <a:prstGeom prst="line">
              <a:avLst/>
            </a:prstGeom>
            <a:noFill/>
            <a:ln w="6350">
              <a:solidFill>
                <a:schemeClr val="bg1"/>
              </a:solidFill>
              <a:round/>
              <a:headEnd/>
              <a:tailEnd/>
            </a:ln>
          </p:spPr>
          <p:txBody>
            <a:bodyPr/>
            <a:lstStyle/>
            <a:p>
              <a:endParaRPr lang="zh-CN" altLang="en-US"/>
            </a:p>
          </p:txBody>
        </p:sp>
        <p:sp>
          <p:nvSpPr>
            <p:cNvPr id="44752" name="Line 1744"/>
            <p:cNvSpPr>
              <a:spLocks noChangeShapeType="1"/>
            </p:cNvSpPr>
            <p:nvPr/>
          </p:nvSpPr>
          <p:spPr bwMode="auto">
            <a:xfrm flipV="1">
              <a:off x="1730" y="2247"/>
              <a:ext cx="1" cy="12"/>
            </a:xfrm>
            <a:prstGeom prst="line">
              <a:avLst/>
            </a:prstGeom>
            <a:noFill/>
            <a:ln w="6350">
              <a:solidFill>
                <a:schemeClr val="bg1"/>
              </a:solidFill>
              <a:round/>
              <a:headEnd/>
              <a:tailEnd/>
            </a:ln>
          </p:spPr>
          <p:txBody>
            <a:bodyPr/>
            <a:lstStyle/>
            <a:p>
              <a:endParaRPr lang="zh-CN" altLang="en-US"/>
            </a:p>
          </p:txBody>
        </p:sp>
        <p:sp>
          <p:nvSpPr>
            <p:cNvPr id="44753" name="Line 1745"/>
            <p:cNvSpPr>
              <a:spLocks noChangeShapeType="1"/>
            </p:cNvSpPr>
            <p:nvPr/>
          </p:nvSpPr>
          <p:spPr bwMode="auto">
            <a:xfrm flipV="1">
              <a:off x="1730" y="2223"/>
              <a:ext cx="1" cy="12"/>
            </a:xfrm>
            <a:prstGeom prst="line">
              <a:avLst/>
            </a:prstGeom>
            <a:noFill/>
            <a:ln w="6350">
              <a:solidFill>
                <a:schemeClr val="bg1"/>
              </a:solidFill>
              <a:round/>
              <a:headEnd/>
              <a:tailEnd/>
            </a:ln>
          </p:spPr>
          <p:txBody>
            <a:bodyPr/>
            <a:lstStyle/>
            <a:p>
              <a:endParaRPr lang="zh-CN" altLang="en-US"/>
            </a:p>
          </p:txBody>
        </p:sp>
        <p:sp>
          <p:nvSpPr>
            <p:cNvPr id="44754" name="Line 1746"/>
            <p:cNvSpPr>
              <a:spLocks noChangeShapeType="1"/>
            </p:cNvSpPr>
            <p:nvPr/>
          </p:nvSpPr>
          <p:spPr bwMode="auto">
            <a:xfrm flipV="1">
              <a:off x="1730" y="2199"/>
              <a:ext cx="1" cy="12"/>
            </a:xfrm>
            <a:prstGeom prst="line">
              <a:avLst/>
            </a:prstGeom>
            <a:noFill/>
            <a:ln w="6350">
              <a:solidFill>
                <a:schemeClr val="bg1"/>
              </a:solidFill>
              <a:round/>
              <a:headEnd/>
              <a:tailEnd/>
            </a:ln>
          </p:spPr>
          <p:txBody>
            <a:bodyPr/>
            <a:lstStyle/>
            <a:p>
              <a:endParaRPr lang="zh-CN" altLang="en-US"/>
            </a:p>
          </p:txBody>
        </p:sp>
        <p:sp>
          <p:nvSpPr>
            <p:cNvPr id="44755" name="Line 1747"/>
            <p:cNvSpPr>
              <a:spLocks noChangeShapeType="1"/>
            </p:cNvSpPr>
            <p:nvPr/>
          </p:nvSpPr>
          <p:spPr bwMode="auto">
            <a:xfrm flipV="1">
              <a:off x="1730" y="2175"/>
              <a:ext cx="1" cy="12"/>
            </a:xfrm>
            <a:prstGeom prst="line">
              <a:avLst/>
            </a:prstGeom>
            <a:noFill/>
            <a:ln w="6350">
              <a:solidFill>
                <a:schemeClr val="bg1"/>
              </a:solidFill>
              <a:round/>
              <a:headEnd/>
              <a:tailEnd/>
            </a:ln>
          </p:spPr>
          <p:txBody>
            <a:bodyPr/>
            <a:lstStyle/>
            <a:p>
              <a:endParaRPr lang="zh-CN" altLang="en-US"/>
            </a:p>
          </p:txBody>
        </p:sp>
        <p:sp>
          <p:nvSpPr>
            <p:cNvPr id="44756" name="Line 1748"/>
            <p:cNvSpPr>
              <a:spLocks noChangeShapeType="1"/>
            </p:cNvSpPr>
            <p:nvPr/>
          </p:nvSpPr>
          <p:spPr bwMode="auto">
            <a:xfrm flipV="1">
              <a:off x="1730" y="2151"/>
              <a:ext cx="1" cy="12"/>
            </a:xfrm>
            <a:prstGeom prst="line">
              <a:avLst/>
            </a:prstGeom>
            <a:noFill/>
            <a:ln w="6350">
              <a:solidFill>
                <a:schemeClr val="bg1"/>
              </a:solidFill>
              <a:round/>
              <a:headEnd/>
              <a:tailEnd/>
            </a:ln>
          </p:spPr>
          <p:txBody>
            <a:bodyPr/>
            <a:lstStyle/>
            <a:p>
              <a:endParaRPr lang="zh-CN" altLang="en-US"/>
            </a:p>
          </p:txBody>
        </p:sp>
        <p:sp>
          <p:nvSpPr>
            <p:cNvPr id="44757" name="Line 1749"/>
            <p:cNvSpPr>
              <a:spLocks noChangeShapeType="1"/>
            </p:cNvSpPr>
            <p:nvPr/>
          </p:nvSpPr>
          <p:spPr bwMode="auto">
            <a:xfrm flipV="1">
              <a:off x="1730" y="2127"/>
              <a:ext cx="1" cy="12"/>
            </a:xfrm>
            <a:prstGeom prst="line">
              <a:avLst/>
            </a:prstGeom>
            <a:noFill/>
            <a:ln w="6350">
              <a:solidFill>
                <a:schemeClr val="bg1"/>
              </a:solidFill>
              <a:round/>
              <a:headEnd/>
              <a:tailEnd/>
            </a:ln>
          </p:spPr>
          <p:txBody>
            <a:bodyPr/>
            <a:lstStyle/>
            <a:p>
              <a:endParaRPr lang="zh-CN" altLang="en-US"/>
            </a:p>
          </p:txBody>
        </p:sp>
        <p:sp>
          <p:nvSpPr>
            <p:cNvPr id="44758" name="Line 1750"/>
            <p:cNvSpPr>
              <a:spLocks noChangeShapeType="1"/>
            </p:cNvSpPr>
            <p:nvPr/>
          </p:nvSpPr>
          <p:spPr bwMode="auto">
            <a:xfrm flipV="1">
              <a:off x="1730" y="2103"/>
              <a:ext cx="1" cy="12"/>
            </a:xfrm>
            <a:prstGeom prst="line">
              <a:avLst/>
            </a:prstGeom>
            <a:noFill/>
            <a:ln w="6350">
              <a:solidFill>
                <a:schemeClr val="bg1"/>
              </a:solidFill>
              <a:round/>
              <a:headEnd/>
              <a:tailEnd/>
            </a:ln>
          </p:spPr>
          <p:txBody>
            <a:bodyPr/>
            <a:lstStyle/>
            <a:p>
              <a:endParaRPr lang="zh-CN" altLang="en-US"/>
            </a:p>
          </p:txBody>
        </p:sp>
        <p:sp>
          <p:nvSpPr>
            <p:cNvPr id="44759" name="Line 1751"/>
            <p:cNvSpPr>
              <a:spLocks noChangeShapeType="1"/>
            </p:cNvSpPr>
            <p:nvPr/>
          </p:nvSpPr>
          <p:spPr bwMode="auto">
            <a:xfrm flipV="1">
              <a:off x="1730" y="2079"/>
              <a:ext cx="1" cy="12"/>
            </a:xfrm>
            <a:prstGeom prst="line">
              <a:avLst/>
            </a:prstGeom>
            <a:noFill/>
            <a:ln w="6350">
              <a:solidFill>
                <a:schemeClr val="bg1"/>
              </a:solidFill>
              <a:round/>
              <a:headEnd/>
              <a:tailEnd/>
            </a:ln>
          </p:spPr>
          <p:txBody>
            <a:bodyPr/>
            <a:lstStyle/>
            <a:p>
              <a:endParaRPr lang="zh-CN" altLang="en-US"/>
            </a:p>
          </p:txBody>
        </p:sp>
        <p:sp>
          <p:nvSpPr>
            <p:cNvPr id="44760" name="Line 1752"/>
            <p:cNvSpPr>
              <a:spLocks noChangeShapeType="1"/>
            </p:cNvSpPr>
            <p:nvPr/>
          </p:nvSpPr>
          <p:spPr bwMode="auto">
            <a:xfrm flipV="1">
              <a:off x="1730" y="2055"/>
              <a:ext cx="1" cy="12"/>
            </a:xfrm>
            <a:prstGeom prst="line">
              <a:avLst/>
            </a:prstGeom>
            <a:noFill/>
            <a:ln w="6350">
              <a:solidFill>
                <a:schemeClr val="bg1"/>
              </a:solidFill>
              <a:round/>
              <a:headEnd/>
              <a:tailEnd/>
            </a:ln>
          </p:spPr>
          <p:txBody>
            <a:bodyPr/>
            <a:lstStyle/>
            <a:p>
              <a:endParaRPr lang="zh-CN" altLang="en-US"/>
            </a:p>
          </p:txBody>
        </p:sp>
        <p:sp>
          <p:nvSpPr>
            <p:cNvPr id="44761" name="Line 1753"/>
            <p:cNvSpPr>
              <a:spLocks noChangeShapeType="1"/>
            </p:cNvSpPr>
            <p:nvPr/>
          </p:nvSpPr>
          <p:spPr bwMode="auto">
            <a:xfrm flipV="1">
              <a:off x="1730" y="2031"/>
              <a:ext cx="1" cy="12"/>
            </a:xfrm>
            <a:prstGeom prst="line">
              <a:avLst/>
            </a:prstGeom>
            <a:noFill/>
            <a:ln w="6350">
              <a:solidFill>
                <a:schemeClr val="bg1"/>
              </a:solidFill>
              <a:round/>
              <a:headEnd/>
              <a:tailEnd/>
            </a:ln>
          </p:spPr>
          <p:txBody>
            <a:bodyPr/>
            <a:lstStyle/>
            <a:p>
              <a:endParaRPr lang="zh-CN" altLang="en-US"/>
            </a:p>
          </p:txBody>
        </p:sp>
        <p:sp>
          <p:nvSpPr>
            <p:cNvPr id="44762" name="Line 1754"/>
            <p:cNvSpPr>
              <a:spLocks noChangeShapeType="1"/>
            </p:cNvSpPr>
            <p:nvPr/>
          </p:nvSpPr>
          <p:spPr bwMode="auto">
            <a:xfrm flipV="1">
              <a:off x="1730" y="2007"/>
              <a:ext cx="1" cy="12"/>
            </a:xfrm>
            <a:prstGeom prst="line">
              <a:avLst/>
            </a:prstGeom>
            <a:noFill/>
            <a:ln w="6350">
              <a:solidFill>
                <a:schemeClr val="bg1"/>
              </a:solidFill>
              <a:round/>
              <a:headEnd/>
              <a:tailEnd/>
            </a:ln>
          </p:spPr>
          <p:txBody>
            <a:bodyPr/>
            <a:lstStyle/>
            <a:p>
              <a:endParaRPr lang="zh-CN" altLang="en-US"/>
            </a:p>
          </p:txBody>
        </p:sp>
        <p:sp>
          <p:nvSpPr>
            <p:cNvPr id="44763" name="Line 1755"/>
            <p:cNvSpPr>
              <a:spLocks noChangeShapeType="1"/>
            </p:cNvSpPr>
            <p:nvPr/>
          </p:nvSpPr>
          <p:spPr bwMode="auto">
            <a:xfrm flipV="1">
              <a:off x="1730" y="1983"/>
              <a:ext cx="1" cy="12"/>
            </a:xfrm>
            <a:prstGeom prst="line">
              <a:avLst/>
            </a:prstGeom>
            <a:noFill/>
            <a:ln w="6350">
              <a:solidFill>
                <a:schemeClr val="bg1"/>
              </a:solidFill>
              <a:round/>
              <a:headEnd/>
              <a:tailEnd/>
            </a:ln>
          </p:spPr>
          <p:txBody>
            <a:bodyPr/>
            <a:lstStyle/>
            <a:p>
              <a:endParaRPr lang="zh-CN" altLang="en-US"/>
            </a:p>
          </p:txBody>
        </p:sp>
        <p:sp>
          <p:nvSpPr>
            <p:cNvPr id="44764" name="Line 1756"/>
            <p:cNvSpPr>
              <a:spLocks noChangeShapeType="1"/>
            </p:cNvSpPr>
            <p:nvPr/>
          </p:nvSpPr>
          <p:spPr bwMode="auto">
            <a:xfrm flipV="1">
              <a:off x="1730" y="1959"/>
              <a:ext cx="1" cy="12"/>
            </a:xfrm>
            <a:prstGeom prst="line">
              <a:avLst/>
            </a:prstGeom>
            <a:noFill/>
            <a:ln w="6350">
              <a:solidFill>
                <a:schemeClr val="bg1"/>
              </a:solidFill>
              <a:round/>
              <a:headEnd/>
              <a:tailEnd/>
            </a:ln>
          </p:spPr>
          <p:txBody>
            <a:bodyPr/>
            <a:lstStyle/>
            <a:p>
              <a:endParaRPr lang="zh-CN" altLang="en-US"/>
            </a:p>
          </p:txBody>
        </p:sp>
        <p:sp>
          <p:nvSpPr>
            <p:cNvPr id="44765" name="Line 1757"/>
            <p:cNvSpPr>
              <a:spLocks noChangeShapeType="1"/>
            </p:cNvSpPr>
            <p:nvPr/>
          </p:nvSpPr>
          <p:spPr bwMode="auto">
            <a:xfrm flipV="1">
              <a:off x="1730" y="1935"/>
              <a:ext cx="1" cy="12"/>
            </a:xfrm>
            <a:prstGeom prst="line">
              <a:avLst/>
            </a:prstGeom>
            <a:noFill/>
            <a:ln w="6350">
              <a:solidFill>
                <a:schemeClr val="bg1"/>
              </a:solidFill>
              <a:round/>
              <a:headEnd/>
              <a:tailEnd/>
            </a:ln>
          </p:spPr>
          <p:txBody>
            <a:bodyPr/>
            <a:lstStyle/>
            <a:p>
              <a:endParaRPr lang="zh-CN" altLang="en-US"/>
            </a:p>
          </p:txBody>
        </p:sp>
        <p:sp>
          <p:nvSpPr>
            <p:cNvPr id="44766" name="Line 1758"/>
            <p:cNvSpPr>
              <a:spLocks noChangeShapeType="1"/>
            </p:cNvSpPr>
            <p:nvPr/>
          </p:nvSpPr>
          <p:spPr bwMode="auto">
            <a:xfrm flipV="1">
              <a:off x="1730" y="1911"/>
              <a:ext cx="1" cy="12"/>
            </a:xfrm>
            <a:prstGeom prst="line">
              <a:avLst/>
            </a:prstGeom>
            <a:noFill/>
            <a:ln w="6350">
              <a:solidFill>
                <a:schemeClr val="bg1"/>
              </a:solidFill>
              <a:round/>
              <a:headEnd/>
              <a:tailEnd/>
            </a:ln>
          </p:spPr>
          <p:txBody>
            <a:bodyPr/>
            <a:lstStyle/>
            <a:p>
              <a:endParaRPr lang="zh-CN" altLang="en-US"/>
            </a:p>
          </p:txBody>
        </p:sp>
        <p:sp>
          <p:nvSpPr>
            <p:cNvPr id="44767" name="Line 1759"/>
            <p:cNvSpPr>
              <a:spLocks noChangeShapeType="1"/>
            </p:cNvSpPr>
            <p:nvPr/>
          </p:nvSpPr>
          <p:spPr bwMode="auto">
            <a:xfrm flipV="1">
              <a:off x="1730" y="1887"/>
              <a:ext cx="1" cy="12"/>
            </a:xfrm>
            <a:prstGeom prst="line">
              <a:avLst/>
            </a:prstGeom>
            <a:noFill/>
            <a:ln w="6350">
              <a:solidFill>
                <a:schemeClr val="bg1"/>
              </a:solidFill>
              <a:round/>
              <a:headEnd/>
              <a:tailEnd/>
            </a:ln>
          </p:spPr>
          <p:txBody>
            <a:bodyPr/>
            <a:lstStyle/>
            <a:p>
              <a:endParaRPr lang="zh-CN" altLang="en-US"/>
            </a:p>
          </p:txBody>
        </p:sp>
        <p:sp>
          <p:nvSpPr>
            <p:cNvPr id="44768" name="Line 1760"/>
            <p:cNvSpPr>
              <a:spLocks noChangeShapeType="1"/>
            </p:cNvSpPr>
            <p:nvPr/>
          </p:nvSpPr>
          <p:spPr bwMode="auto">
            <a:xfrm flipV="1">
              <a:off x="1730" y="1863"/>
              <a:ext cx="1" cy="12"/>
            </a:xfrm>
            <a:prstGeom prst="line">
              <a:avLst/>
            </a:prstGeom>
            <a:noFill/>
            <a:ln w="6350">
              <a:solidFill>
                <a:schemeClr val="bg1"/>
              </a:solidFill>
              <a:round/>
              <a:headEnd/>
              <a:tailEnd/>
            </a:ln>
          </p:spPr>
          <p:txBody>
            <a:bodyPr/>
            <a:lstStyle/>
            <a:p>
              <a:endParaRPr lang="zh-CN" altLang="en-US"/>
            </a:p>
          </p:txBody>
        </p:sp>
        <p:sp>
          <p:nvSpPr>
            <p:cNvPr id="44769" name="Line 1761"/>
            <p:cNvSpPr>
              <a:spLocks noChangeShapeType="1"/>
            </p:cNvSpPr>
            <p:nvPr/>
          </p:nvSpPr>
          <p:spPr bwMode="auto">
            <a:xfrm flipV="1">
              <a:off x="1730" y="1839"/>
              <a:ext cx="1" cy="12"/>
            </a:xfrm>
            <a:prstGeom prst="line">
              <a:avLst/>
            </a:prstGeom>
            <a:noFill/>
            <a:ln w="6350">
              <a:solidFill>
                <a:schemeClr val="bg1"/>
              </a:solidFill>
              <a:round/>
              <a:headEnd/>
              <a:tailEnd/>
            </a:ln>
          </p:spPr>
          <p:txBody>
            <a:bodyPr/>
            <a:lstStyle/>
            <a:p>
              <a:endParaRPr lang="zh-CN" altLang="en-US"/>
            </a:p>
          </p:txBody>
        </p:sp>
        <p:sp>
          <p:nvSpPr>
            <p:cNvPr id="44770" name="Line 1762"/>
            <p:cNvSpPr>
              <a:spLocks noChangeShapeType="1"/>
            </p:cNvSpPr>
            <p:nvPr/>
          </p:nvSpPr>
          <p:spPr bwMode="auto">
            <a:xfrm flipV="1">
              <a:off x="1730" y="1815"/>
              <a:ext cx="1" cy="12"/>
            </a:xfrm>
            <a:prstGeom prst="line">
              <a:avLst/>
            </a:prstGeom>
            <a:noFill/>
            <a:ln w="6350">
              <a:solidFill>
                <a:schemeClr val="bg1"/>
              </a:solidFill>
              <a:round/>
              <a:headEnd/>
              <a:tailEnd/>
            </a:ln>
          </p:spPr>
          <p:txBody>
            <a:bodyPr/>
            <a:lstStyle/>
            <a:p>
              <a:endParaRPr lang="zh-CN" altLang="en-US"/>
            </a:p>
          </p:txBody>
        </p:sp>
        <p:sp>
          <p:nvSpPr>
            <p:cNvPr id="44771" name="Line 1763"/>
            <p:cNvSpPr>
              <a:spLocks noChangeShapeType="1"/>
            </p:cNvSpPr>
            <p:nvPr/>
          </p:nvSpPr>
          <p:spPr bwMode="auto">
            <a:xfrm flipV="1">
              <a:off x="1730" y="1791"/>
              <a:ext cx="1" cy="12"/>
            </a:xfrm>
            <a:prstGeom prst="line">
              <a:avLst/>
            </a:prstGeom>
            <a:noFill/>
            <a:ln w="6350">
              <a:solidFill>
                <a:schemeClr val="bg1"/>
              </a:solidFill>
              <a:round/>
              <a:headEnd/>
              <a:tailEnd/>
            </a:ln>
          </p:spPr>
          <p:txBody>
            <a:bodyPr/>
            <a:lstStyle/>
            <a:p>
              <a:endParaRPr lang="zh-CN" altLang="en-US"/>
            </a:p>
          </p:txBody>
        </p:sp>
        <p:sp>
          <p:nvSpPr>
            <p:cNvPr id="44772" name="Line 1764"/>
            <p:cNvSpPr>
              <a:spLocks noChangeShapeType="1"/>
            </p:cNvSpPr>
            <p:nvPr/>
          </p:nvSpPr>
          <p:spPr bwMode="auto">
            <a:xfrm flipV="1">
              <a:off x="1730" y="1767"/>
              <a:ext cx="1" cy="12"/>
            </a:xfrm>
            <a:prstGeom prst="line">
              <a:avLst/>
            </a:prstGeom>
            <a:noFill/>
            <a:ln w="6350">
              <a:solidFill>
                <a:schemeClr val="bg1"/>
              </a:solidFill>
              <a:round/>
              <a:headEnd/>
              <a:tailEnd/>
            </a:ln>
          </p:spPr>
          <p:txBody>
            <a:bodyPr/>
            <a:lstStyle/>
            <a:p>
              <a:endParaRPr lang="zh-CN" altLang="en-US"/>
            </a:p>
          </p:txBody>
        </p:sp>
        <p:sp>
          <p:nvSpPr>
            <p:cNvPr id="44773" name="Freeform 1765"/>
            <p:cNvSpPr>
              <a:spLocks/>
            </p:cNvSpPr>
            <p:nvPr/>
          </p:nvSpPr>
          <p:spPr bwMode="auto">
            <a:xfrm>
              <a:off x="1724" y="1749"/>
              <a:ext cx="6" cy="6"/>
            </a:xfrm>
            <a:custGeom>
              <a:avLst/>
              <a:gdLst/>
              <a:ahLst/>
              <a:cxnLst>
                <a:cxn ang="0">
                  <a:pos x="4" y="4"/>
                </a:cxn>
                <a:cxn ang="0">
                  <a:pos x="4" y="0"/>
                </a:cxn>
                <a:cxn ang="0">
                  <a:pos x="0" y="0"/>
                </a:cxn>
              </a:cxnLst>
              <a:rect l="0" t="0" r="r" b="b"/>
              <a:pathLst>
                <a:path w="4" h="4">
                  <a:moveTo>
                    <a:pt x="4" y="4"/>
                  </a:moveTo>
                  <a:lnTo>
                    <a:pt x="4" y="0"/>
                  </a:lnTo>
                  <a:lnTo>
                    <a:pt x="0" y="0"/>
                  </a:lnTo>
                </a:path>
              </a:pathLst>
            </a:custGeom>
            <a:noFill/>
            <a:ln w="6350">
              <a:solidFill>
                <a:schemeClr val="bg1"/>
              </a:solidFill>
              <a:prstDash val="solid"/>
              <a:round/>
              <a:headEnd/>
              <a:tailEnd/>
            </a:ln>
          </p:spPr>
          <p:txBody>
            <a:bodyPr/>
            <a:lstStyle/>
            <a:p>
              <a:endParaRPr lang="zh-CN" altLang="en-US"/>
            </a:p>
          </p:txBody>
        </p:sp>
        <p:sp>
          <p:nvSpPr>
            <p:cNvPr id="44774" name="Line 1766"/>
            <p:cNvSpPr>
              <a:spLocks noChangeShapeType="1"/>
            </p:cNvSpPr>
            <p:nvPr/>
          </p:nvSpPr>
          <p:spPr bwMode="auto">
            <a:xfrm flipH="1">
              <a:off x="1700" y="1749"/>
              <a:ext cx="12" cy="1"/>
            </a:xfrm>
            <a:prstGeom prst="line">
              <a:avLst/>
            </a:prstGeom>
            <a:noFill/>
            <a:ln w="6350">
              <a:solidFill>
                <a:schemeClr val="bg1"/>
              </a:solidFill>
              <a:round/>
              <a:headEnd/>
              <a:tailEnd/>
            </a:ln>
          </p:spPr>
          <p:txBody>
            <a:bodyPr/>
            <a:lstStyle/>
            <a:p>
              <a:endParaRPr lang="zh-CN" altLang="en-US"/>
            </a:p>
          </p:txBody>
        </p:sp>
        <p:sp>
          <p:nvSpPr>
            <p:cNvPr id="44775" name="Line 1767"/>
            <p:cNvSpPr>
              <a:spLocks noChangeShapeType="1"/>
            </p:cNvSpPr>
            <p:nvPr/>
          </p:nvSpPr>
          <p:spPr bwMode="auto">
            <a:xfrm flipH="1">
              <a:off x="1676" y="1749"/>
              <a:ext cx="12" cy="1"/>
            </a:xfrm>
            <a:prstGeom prst="line">
              <a:avLst/>
            </a:prstGeom>
            <a:noFill/>
            <a:ln w="6350">
              <a:solidFill>
                <a:schemeClr val="bg1"/>
              </a:solidFill>
              <a:round/>
              <a:headEnd/>
              <a:tailEnd/>
            </a:ln>
          </p:spPr>
          <p:txBody>
            <a:bodyPr/>
            <a:lstStyle/>
            <a:p>
              <a:endParaRPr lang="zh-CN" altLang="en-US"/>
            </a:p>
          </p:txBody>
        </p:sp>
        <p:sp>
          <p:nvSpPr>
            <p:cNvPr id="44776" name="Line 1768"/>
            <p:cNvSpPr>
              <a:spLocks noChangeShapeType="1"/>
            </p:cNvSpPr>
            <p:nvPr/>
          </p:nvSpPr>
          <p:spPr bwMode="auto">
            <a:xfrm flipH="1">
              <a:off x="1652" y="1749"/>
              <a:ext cx="12" cy="1"/>
            </a:xfrm>
            <a:prstGeom prst="line">
              <a:avLst/>
            </a:prstGeom>
            <a:noFill/>
            <a:ln w="6350">
              <a:solidFill>
                <a:schemeClr val="bg1"/>
              </a:solidFill>
              <a:round/>
              <a:headEnd/>
              <a:tailEnd/>
            </a:ln>
          </p:spPr>
          <p:txBody>
            <a:bodyPr/>
            <a:lstStyle/>
            <a:p>
              <a:endParaRPr lang="zh-CN" altLang="en-US"/>
            </a:p>
          </p:txBody>
        </p:sp>
        <p:sp>
          <p:nvSpPr>
            <p:cNvPr id="44777" name="Line 1769"/>
            <p:cNvSpPr>
              <a:spLocks noChangeShapeType="1"/>
            </p:cNvSpPr>
            <p:nvPr/>
          </p:nvSpPr>
          <p:spPr bwMode="auto">
            <a:xfrm flipH="1">
              <a:off x="1628" y="1749"/>
              <a:ext cx="12" cy="1"/>
            </a:xfrm>
            <a:prstGeom prst="line">
              <a:avLst/>
            </a:prstGeom>
            <a:noFill/>
            <a:ln w="6350">
              <a:solidFill>
                <a:schemeClr val="bg1"/>
              </a:solidFill>
              <a:round/>
              <a:headEnd/>
              <a:tailEnd/>
            </a:ln>
          </p:spPr>
          <p:txBody>
            <a:bodyPr/>
            <a:lstStyle/>
            <a:p>
              <a:endParaRPr lang="zh-CN" altLang="en-US"/>
            </a:p>
          </p:txBody>
        </p:sp>
        <p:sp>
          <p:nvSpPr>
            <p:cNvPr id="44778" name="Line 1770"/>
            <p:cNvSpPr>
              <a:spLocks noChangeShapeType="1"/>
            </p:cNvSpPr>
            <p:nvPr/>
          </p:nvSpPr>
          <p:spPr bwMode="auto">
            <a:xfrm flipH="1">
              <a:off x="1604" y="1749"/>
              <a:ext cx="12" cy="1"/>
            </a:xfrm>
            <a:prstGeom prst="line">
              <a:avLst/>
            </a:prstGeom>
            <a:noFill/>
            <a:ln w="6350">
              <a:solidFill>
                <a:schemeClr val="bg1"/>
              </a:solidFill>
              <a:round/>
              <a:headEnd/>
              <a:tailEnd/>
            </a:ln>
          </p:spPr>
          <p:txBody>
            <a:bodyPr/>
            <a:lstStyle/>
            <a:p>
              <a:endParaRPr lang="zh-CN" altLang="en-US"/>
            </a:p>
          </p:txBody>
        </p:sp>
        <p:sp>
          <p:nvSpPr>
            <p:cNvPr id="44779" name="Line 1771"/>
            <p:cNvSpPr>
              <a:spLocks noChangeShapeType="1"/>
            </p:cNvSpPr>
            <p:nvPr/>
          </p:nvSpPr>
          <p:spPr bwMode="auto">
            <a:xfrm flipH="1">
              <a:off x="1581" y="1749"/>
              <a:ext cx="12" cy="1"/>
            </a:xfrm>
            <a:prstGeom prst="line">
              <a:avLst/>
            </a:prstGeom>
            <a:noFill/>
            <a:ln w="6350">
              <a:solidFill>
                <a:schemeClr val="bg1"/>
              </a:solidFill>
              <a:round/>
              <a:headEnd/>
              <a:tailEnd/>
            </a:ln>
          </p:spPr>
          <p:txBody>
            <a:bodyPr/>
            <a:lstStyle/>
            <a:p>
              <a:endParaRPr lang="zh-CN" altLang="en-US"/>
            </a:p>
          </p:txBody>
        </p:sp>
        <p:sp>
          <p:nvSpPr>
            <p:cNvPr id="44780" name="Line 1772"/>
            <p:cNvSpPr>
              <a:spLocks noChangeShapeType="1"/>
            </p:cNvSpPr>
            <p:nvPr/>
          </p:nvSpPr>
          <p:spPr bwMode="auto">
            <a:xfrm flipH="1">
              <a:off x="1557" y="1749"/>
              <a:ext cx="12" cy="1"/>
            </a:xfrm>
            <a:prstGeom prst="line">
              <a:avLst/>
            </a:prstGeom>
            <a:noFill/>
            <a:ln w="6350">
              <a:solidFill>
                <a:schemeClr val="bg1"/>
              </a:solidFill>
              <a:round/>
              <a:headEnd/>
              <a:tailEnd/>
            </a:ln>
          </p:spPr>
          <p:txBody>
            <a:bodyPr/>
            <a:lstStyle/>
            <a:p>
              <a:endParaRPr lang="zh-CN" altLang="en-US"/>
            </a:p>
          </p:txBody>
        </p:sp>
        <p:sp>
          <p:nvSpPr>
            <p:cNvPr id="44781" name="Line 1773"/>
            <p:cNvSpPr>
              <a:spLocks noChangeShapeType="1"/>
            </p:cNvSpPr>
            <p:nvPr/>
          </p:nvSpPr>
          <p:spPr bwMode="auto">
            <a:xfrm flipH="1">
              <a:off x="1533" y="1749"/>
              <a:ext cx="12" cy="1"/>
            </a:xfrm>
            <a:prstGeom prst="line">
              <a:avLst/>
            </a:prstGeom>
            <a:noFill/>
            <a:ln w="6350">
              <a:solidFill>
                <a:schemeClr val="bg1"/>
              </a:solidFill>
              <a:round/>
              <a:headEnd/>
              <a:tailEnd/>
            </a:ln>
          </p:spPr>
          <p:txBody>
            <a:bodyPr/>
            <a:lstStyle/>
            <a:p>
              <a:endParaRPr lang="zh-CN" altLang="en-US"/>
            </a:p>
          </p:txBody>
        </p:sp>
        <p:sp>
          <p:nvSpPr>
            <p:cNvPr id="44782" name="Line 1774"/>
            <p:cNvSpPr>
              <a:spLocks noChangeShapeType="1"/>
            </p:cNvSpPr>
            <p:nvPr/>
          </p:nvSpPr>
          <p:spPr bwMode="auto">
            <a:xfrm flipH="1">
              <a:off x="1509" y="1749"/>
              <a:ext cx="12" cy="1"/>
            </a:xfrm>
            <a:prstGeom prst="line">
              <a:avLst/>
            </a:prstGeom>
            <a:noFill/>
            <a:ln w="6350">
              <a:solidFill>
                <a:schemeClr val="bg1"/>
              </a:solidFill>
              <a:round/>
              <a:headEnd/>
              <a:tailEnd/>
            </a:ln>
          </p:spPr>
          <p:txBody>
            <a:bodyPr/>
            <a:lstStyle/>
            <a:p>
              <a:endParaRPr lang="zh-CN" altLang="en-US"/>
            </a:p>
          </p:txBody>
        </p:sp>
        <p:sp>
          <p:nvSpPr>
            <p:cNvPr id="44783" name="Line 1775"/>
            <p:cNvSpPr>
              <a:spLocks noChangeShapeType="1"/>
            </p:cNvSpPr>
            <p:nvPr/>
          </p:nvSpPr>
          <p:spPr bwMode="auto">
            <a:xfrm flipH="1">
              <a:off x="2056" y="3042"/>
              <a:ext cx="12" cy="1"/>
            </a:xfrm>
            <a:prstGeom prst="line">
              <a:avLst/>
            </a:prstGeom>
            <a:noFill/>
            <a:ln w="6350">
              <a:solidFill>
                <a:schemeClr val="bg1"/>
              </a:solidFill>
              <a:round/>
              <a:headEnd/>
              <a:tailEnd/>
            </a:ln>
          </p:spPr>
          <p:txBody>
            <a:bodyPr/>
            <a:lstStyle/>
            <a:p>
              <a:endParaRPr lang="zh-CN" altLang="en-US"/>
            </a:p>
          </p:txBody>
        </p:sp>
        <p:sp>
          <p:nvSpPr>
            <p:cNvPr id="44784" name="Line 1776"/>
            <p:cNvSpPr>
              <a:spLocks noChangeShapeType="1"/>
            </p:cNvSpPr>
            <p:nvPr/>
          </p:nvSpPr>
          <p:spPr bwMode="auto">
            <a:xfrm flipH="1">
              <a:off x="2032" y="3042"/>
              <a:ext cx="12" cy="1"/>
            </a:xfrm>
            <a:prstGeom prst="line">
              <a:avLst/>
            </a:prstGeom>
            <a:noFill/>
            <a:ln w="6350">
              <a:solidFill>
                <a:schemeClr val="bg1"/>
              </a:solidFill>
              <a:round/>
              <a:headEnd/>
              <a:tailEnd/>
            </a:ln>
          </p:spPr>
          <p:txBody>
            <a:bodyPr/>
            <a:lstStyle/>
            <a:p>
              <a:endParaRPr lang="zh-CN" altLang="en-US"/>
            </a:p>
          </p:txBody>
        </p:sp>
        <p:sp>
          <p:nvSpPr>
            <p:cNvPr id="44785" name="Line 1777"/>
            <p:cNvSpPr>
              <a:spLocks noChangeShapeType="1"/>
            </p:cNvSpPr>
            <p:nvPr/>
          </p:nvSpPr>
          <p:spPr bwMode="auto">
            <a:xfrm flipH="1">
              <a:off x="2008" y="3042"/>
              <a:ext cx="12" cy="1"/>
            </a:xfrm>
            <a:prstGeom prst="line">
              <a:avLst/>
            </a:prstGeom>
            <a:noFill/>
            <a:ln w="6350">
              <a:solidFill>
                <a:schemeClr val="bg1"/>
              </a:solidFill>
              <a:round/>
              <a:headEnd/>
              <a:tailEnd/>
            </a:ln>
          </p:spPr>
          <p:txBody>
            <a:bodyPr/>
            <a:lstStyle/>
            <a:p>
              <a:endParaRPr lang="zh-CN" altLang="en-US"/>
            </a:p>
          </p:txBody>
        </p:sp>
        <p:sp>
          <p:nvSpPr>
            <p:cNvPr id="44786" name="Line 1778"/>
            <p:cNvSpPr>
              <a:spLocks noChangeShapeType="1"/>
            </p:cNvSpPr>
            <p:nvPr/>
          </p:nvSpPr>
          <p:spPr bwMode="auto">
            <a:xfrm flipH="1">
              <a:off x="1984" y="3042"/>
              <a:ext cx="12" cy="1"/>
            </a:xfrm>
            <a:prstGeom prst="line">
              <a:avLst/>
            </a:prstGeom>
            <a:noFill/>
            <a:ln w="6350">
              <a:solidFill>
                <a:schemeClr val="bg1"/>
              </a:solidFill>
              <a:round/>
              <a:headEnd/>
              <a:tailEnd/>
            </a:ln>
          </p:spPr>
          <p:txBody>
            <a:bodyPr/>
            <a:lstStyle/>
            <a:p>
              <a:endParaRPr lang="zh-CN" altLang="en-US"/>
            </a:p>
          </p:txBody>
        </p:sp>
        <p:sp>
          <p:nvSpPr>
            <p:cNvPr id="44787" name="Line 1779"/>
            <p:cNvSpPr>
              <a:spLocks noChangeShapeType="1"/>
            </p:cNvSpPr>
            <p:nvPr/>
          </p:nvSpPr>
          <p:spPr bwMode="auto">
            <a:xfrm flipH="1">
              <a:off x="1960" y="3042"/>
              <a:ext cx="12" cy="1"/>
            </a:xfrm>
            <a:prstGeom prst="line">
              <a:avLst/>
            </a:prstGeom>
            <a:noFill/>
            <a:ln w="6350">
              <a:solidFill>
                <a:schemeClr val="bg1"/>
              </a:solidFill>
              <a:round/>
              <a:headEnd/>
              <a:tailEnd/>
            </a:ln>
          </p:spPr>
          <p:txBody>
            <a:bodyPr/>
            <a:lstStyle/>
            <a:p>
              <a:endParaRPr lang="zh-CN" altLang="en-US"/>
            </a:p>
          </p:txBody>
        </p:sp>
        <p:sp>
          <p:nvSpPr>
            <p:cNvPr id="44788" name="Line 1780"/>
            <p:cNvSpPr>
              <a:spLocks noChangeShapeType="1"/>
            </p:cNvSpPr>
            <p:nvPr/>
          </p:nvSpPr>
          <p:spPr bwMode="auto">
            <a:xfrm flipH="1">
              <a:off x="1936" y="3042"/>
              <a:ext cx="12" cy="1"/>
            </a:xfrm>
            <a:prstGeom prst="line">
              <a:avLst/>
            </a:prstGeom>
            <a:noFill/>
            <a:ln w="6350">
              <a:solidFill>
                <a:schemeClr val="bg1"/>
              </a:solidFill>
              <a:round/>
              <a:headEnd/>
              <a:tailEnd/>
            </a:ln>
          </p:spPr>
          <p:txBody>
            <a:bodyPr/>
            <a:lstStyle/>
            <a:p>
              <a:endParaRPr lang="zh-CN" altLang="en-US"/>
            </a:p>
          </p:txBody>
        </p:sp>
        <p:sp>
          <p:nvSpPr>
            <p:cNvPr id="44789" name="Line 1781"/>
            <p:cNvSpPr>
              <a:spLocks noChangeShapeType="1"/>
            </p:cNvSpPr>
            <p:nvPr/>
          </p:nvSpPr>
          <p:spPr bwMode="auto">
            <a:xfrm flipH="1">
              <a:off x="1912" y="3042"/>
              <a:ext cx="12" cy="1"/>
            </a:xfrm>
            <a:prstGeom prst="line">
              <a:avLst/>
            </a:prstGeom>
            <a:noFill/>
            <a:ln w="6350">
              <a:solidFill>
                <a:schemeClr val="bg1"/>
              </a:solidFill>
              <a:round/>
              <a:headEnd/>
              <a:tailEnd/>
            </a:ln>
          </p:spPr>
          <p:txBody>
            <a:bodyPr/>
            <a:lstStyle/>
            <a:p>
              <a:endParaRPr lang="zh-CN" altLang="en-US"/>
            </a:p>
          </p:txBody>
        </p:sp>
        <p:sp>
          <p:nvSpPr>
            <p:cNvPr id="44790" name="Line 1782"/>
            <p:cNvSpPr>
              <a:spLocks noChangeShapeType="1"/>
            </p:cNvSpPr>
            <p:nvPr/>
          </p:nvSpPr>
          <p:spPr bwMode="auto">
            <a:xfrm flipH="1">
              <a:off x="1888" y="3042"/>
              <a:ext cx="12" cy="1"/>
            </a:xfrm>
            <a:prstGeom prst="line">
              <a:avLst/>
            </a:prstGeom>
            <a:noFill/>
            <a:ln w="6350">
              <a:solidFill>
                <a:schemeClr val="bg1"/>
              </a:solidFill>
              <a:round/>
              <a:headEnd/>
              <a:tailEnd/>
            </a:ln>
          </p:spPr>
          <p:txBody>
            <a:bodyPr/>
            <a:lstStyle/>
            <a:p>
              <a:endParaRPr lang="zh-CN" altLang="en-US"/>
            </a:p>
          </p:txBody>
        </p:sp>
        <p:sp>
          <p:nvSpPr>
            <p:cNvPr id="44791" name="Line 1783"/>
            <p:cNvSpPr>
              <a:spLocks noChangeShapeType="1"/>
            </p:cNvSpPr>
            <p:nvPr/>
          </p:nvSpPr>
          <p:spPr bwMode="auto">
            <a:xfrm flipH="1">
              <a:off x="1864" y="3042"/>
              <a:ext cx="12" cy="1"/>
            </a:xfrm>
            <a:prstGeom prst="line">
              <a:avLst/>
            </a:prstGeom>
            <a:noFill/>
            <a:ln w="6350">
              <a:solidFill>
                <a:schemeClr val="bg1"/>
              </a:solidFill>
              <a:round/>
              <a:headEnd/>
              <a:tailEnd/>
            </a:ln>
          </p:spPr>
          <p:txBody>
            <a:bodyPr/>
            <a:lstStyle/>
            <a:p>
              <a:endParaRPr lang="zh-CN" altLang="en-US"/>
            </a:p>
          </p:txBody>
        </p:sp>
        <p:sp>
          <p:nvSpPr>
            <p:cNvPr id="44792" name="Line 1784"/>
            <p:cNvSpPr>
              <a:spLocks noChangeShapeType="1"/>
            </p:cNvSpPr>
            <p:nvPr/>
          </p:nvSpPr>
          <p:spPr bwMode="auto">
            <a:xfrm flipH="1">
              <a:off x="1840" y="3042"/>
              <a:ext cx="12" cy="1"/>
            </a:xfrm>
            <a:prstGeom prst="line">
              <a:avLst/>
            </a:prstGeom>
            <a:noFill/>
            <a:ln w="6350">
              <a:solidFill>
                <a:schemeClr val="bg1"/>
              </a:solidFill>
              <a:round/>
              <a:headEnd/>
              <a:tailEnd/>
            </a:ln>
          </p:spPr>
          <p:txBody>
            <a:bodyPr/>
            <a:lstStyle/>
            <a:p>
              <a:endParaRPr lang="zh-CN" altLang="en-US"/>
            </a:p>
          </p:txBody>
        </p:sp>
        <p:sp>
          <p:nvSpPr>
            <p:cNvPr id="44793" name="Line 1785"/>
            <p:cNvSpPr>
              <a:spLocks noChangeShapeType="1"/>
            </p:cNvSpPr>
            <p:nvPr/>
          </p:nvSpPr>
          <p:spPr bwMode="auto">
            <a:xfrm flipH="1">
              <a:off x="1816" y="3042"/>
              <a:ext cx="12" cy="1"/>
            </a:xfrm>
            <a:prstGeom prst="line">
              <a:avLst/>
            </a:prstGeom>
            <a:noFill/>
            <a:ln w="6350">
              <a:solidFill>
                <a:schemeClr val="bg1"/>
              </a:solidFill>
              <a:round/>
              <a:headEnd/>
              <a:tailEnd/>
            </a:ln>
          </p:spPr>
          <p:txBody>
            <a:bodyPr/>
            <a:lstStyle/>
            <a:p>
              <a:endParaRPr lang="zh-CN" altLang="en-US"/>
            </a:p>
          </p:txBody>
        </p:sp>
        <p:sp>
          <p:nvSpPr>
            <p:cNvPr id="44794" name="Line 1786"/>
            <p:cNvSpPr>
              <a:spLocks noChangeShapeType="1"/>
            </p:cNvSpPr>
            <p:nvPr/>
          </p:nvSpPr>
          <p:spPr bwMode="auto">
            <a:xfrm flipH="1">
              <a:off x="1792" y="3042"/>
              <a:ext cx="12" cy="1"/>
            </a:xfrm>
            <a:prstGeom prst="line">
              <a:avLst/>
            </a:prstGeom>
            <a:noFill/>
            <a:ln w="6350">
              <a:solidFill>
                <a:schemeClr val="bg1"/>
              </a:solidFill>
              <a:round/>
              <a:headEnd/>
              <a:tailEnd/>
            </a:ln>
          </p:spPr>
          <p:txBody>
            <a:bodyPr/>
            <a:lstStyle/>
            <a:p>
              <a:endParaRPr lang="zh-CN" altLang="en-US"/>
            </a:p>
          </p:txBody>
        </p:sp>
        <p:sp>
          <p:nvSpPr>
            <p:cNvPr id="44795" name="Line 1787"/>
            <p:cNvSpPr>
              <a:spLocks noChangeShapeType="1"/>
            </p:cNvSpPr>
            <p:nvPr/>
          </p:nvSpPr>
          <p:spPr bwMode="auto">
            <a:xfrm flipH="1">
              <a:off x="1768" y="3042"/>
              <a:ext cx="12" cy="1"/>
            </a:xfrm>
            <a:prstGeom prst="line">
              <a:avLst/>
            </a:prstGeom>
            <a:noFill/>
            <a:ln w="6350">
              <a:solidFill>
                <a:schemeClr val="bg1"/>
              </a:solidFill>
              <a:round/>
              <a:headEnd/>
              <a:tailEnd/>
            </a:ln>
          </p:spPr>
          <p:txBody>
            <a:bodyPr/>
            <a:lstStyle/>
            <a:p>
              <a:endParaRPr lang="zh-CN" altLang="en-US"/>
            </a:p>
          </p:txBody>
        </p:sp>
        <p:sp>
          <p:nvSpPr>
            <p:cNvPr id="44796" name="Line 1788"/>
            <p:cNvSpPr>
              <a:spLocks noChangeShapeType="1"/>
            </p:cNvSpPr>
            <p:nvPr/>
          </p:nvSpPr>
          <p:spPr bwMode="auto">
            <a:xfrm flipH="1">
              <a:off x="1744" y="3042"/>
              <a:ext cx="12" cy="1"/>
            </a:xfrm>
            <a:prstGeom prst="line">
              <a:avLst/>
            </a:prstGeom>
            <a:noFill/>
            <a:ln w="6350">
              <a:solidFill>
                <a:schemeClr val="bg1"/>
              </a:solidFill>
              <a:round/>
              <a:headEnd/>
              <a:tailEnd/>
            </a:ln>
          </p:spPr>
          <p:txBody>
            <a:bodyPr/>
            <a:lstStyle/>
            <a:p>
              <a:endParaRPr lang="zh-CN" altLang="en-US"/>
            </a:p>
          </p:txBody>
        </p:sp>
        <p:sp>
          <p:nvSpPr>
            <p:cNvPr id="44797" name="Line 1789"/>
            <p:cNvSpPr>
              <a:spLocks noChangeShapeType="1"/>
            </p:cNvSpPr>
            <p:nvPr/>
          </p:nvSpPr>
          <p:spPr bwMode="auto">
            <a:xfrm flipH="1">
              <a:off x="1720" y="3042"/>
              <a:ext cx="12" cy="1"/>
            </a:xfrm>
            <a:prstGeom prst="line">
              <a:avLst/>
            </a:prstGeom>
            <a:noFill/>
            <a:ln w="6350">
              <a:solidFill>
                <a:schemeClr val="bg1"/>
              </a:solidFill>
              <a:round/>
              <a:headEnd/>
              <a:tailEnd/>
            </a:ln>
          </p:spPr>
          <p:txBody>
            <a:bodyPr/>
            <a:lstStyle/>
            <a:p>
              <a:endParaRPr lang="zh-CN" altLang="en-US"/>
            </a:p>
          </p:txBody>
        </p:sp>
        <p:sp>
          <p:nvSpPr>
            <p:cNvPr id="44798" name="Line 1790"/>
            <p:cNvSpPr>
              <a:spLocks noChangeShapeType="1"/>
            </p:cNvSpPr>
            <p:nvPr/>
          </p:nvSpPr>
          <p:spPr bwMode="auto">
            <a:xfrm flipH="1">
              <a:off x="1696" y="3042"/>
              <a:ext cx="12" cy="1"/>
            </a:xfrm>
            <a:prstGeom prst="line">
              <a:avLst/>
            </a:prstGeom>
            <a:noFill/>
            <a:ln w="6350">
              <a:solidFill>
                <a:schemeClr val="bg1"/>
              </a:solidFill>
              <a:round/>
              <a:headEnd/>
              <a:tailEnd/>
            </a:ln>
          </p:spPr>
          <p:txBody>
            <a:bodyPr/>
            <a:lstStyle/>
            <a:p>
              <a:endParaRPr lang="zh-CN" altLang="en-US"/>
            </a:p>
          </p:txBody>
        </p:sp>
        <p:sp>
          <p:nvSpPr>
            <p:cNvPr id="44799" name="Line 1791"/>
            <p:cNvSpPr>
              <a:spLocks noChangeShapeType="1"/>
            </p:cNvSpPr>
            <p:nvPr/>
          </p:nvSpPr>
          <p:spPr bwMode="auto">
            <a:xfrm flipH="1">
              <a:off x="1672" y="3042"/>
              <a:ext cx="12" cy="1"/>
            </a:xfrm>
            <a:prstGeom prst="line">
              <a:avLst/>
            </a:prstGeom>
            <a:noFill/>
            <a:ln w="6350">
              <a:solidFill>
                <a:schemeClr val="bg1"/>
              </a:solidFill>
              <a:round/>
              <a:headEnd/>
              <a:tailEnd/>
            </a:ln>
          </p:spPr>
          <p:txBody>
            <a:bodyPr/>
            <a:lstStyle/>
            <a:p>
              <a:endParaRPr lang="zh-CN" altLang="en-US"/>
            </a:p>
          </p:txBody>
        </p:sp>
        <p:sp>
          <p:nvSpPr>
            <p:cNvPr id="44800" name="Line 1792"/>
            <p:cNvSpPr>
              <a:spLocks noChangeShapeType="1"/>
            </p:cNvSpPr>
            <p:nvPr/>
          </p:nvSpPr>
          <p:spPr bwMode="auto">
            <a:xfrm flipH="1">
              <a:off x="1648" y="3042"/>
              <a:ext cx="12" cy="1"/>
            </a:xfrm>
            <a:prstGeom prst="line">
              <a:avLst/>
            </a:prstGeom>
            <a:noFill/>
            <a:ln w="6350">
              <a:solidFill>
                <a:schemeClr val="bg1"/>
              </a:solidFill>
              <a:round/>
              <a:headEnd/>
              <a:tailEnd/>
            </a:ln>
          </p:spPr>
          <p:txBody>
            <a:bodyPr/>
            <a:lstStyle/>
            <a:p>
              <a:endParaRPr lang="zh-CN" altLang="en-US"/>
            </a:p>
          </p:txBody>
        </p:sp>
        <p:sp>
          <p:nvSpPr>
            <p:cNvPr id="44801" name="Line 1793"/>
            <p:cNvSpPr>
              <a:spLocks noChangeShapeType="1"/>
            </p:cNvSpPr>
            <p:nvPr/>
          </p:nvSpPr>
          <p:spPr bwMode="auto">
            <a:xfrm flipH="1">
              <a:off x="1624" y="3042"/>
              <a:ext cx="12" cy="1"/>
            </a:xfrm>
            <a:prstGeom prst="line">
              <a:avLst/>
            </a:prstGeom>
            <a:noFill/>
            <a:ln w="6350">
              <a:solidFill>
                <a:schemeClr val="bg1"/>
              </a:solidFill>
              <a:round/>
              <a:headEnd/>
              <a:tailEnd/>
            </a:ln>
          </p:spPr>
          <p:txBody>
            <a:bodyPr/>
            <a:lstStyle/>
            <a:p>
              <a:endParaRPr lang="zh-CN" altLang="en-US"/>
            </a:p>
          </p:txBody>
        </p:sp>
        <p:sp>
          <p:nvSpPr>
            <p:cNvPr id="44802" name="Line 1794"/>
            <p:cNvSpPr>
              <a:spLocks noChangeShapeType="1"/>
            </p:cNvSpPr>
            <p:nvPr/>
          </p:nvSpPr>
          <p:spPr bwMode="auto">
            <a:xfrm flipV="1">
              <a:off x="1618" y="3024"/>
              <a:ext cx="1" cy="12"/>
            </a:xfrm>
            <a:prstGeom prst="line">
              <a:avLst/>
            </a:prstGeom>
            <a:noFill/>
            <a:ln w="6350">
              <a:solidFill>
                <a:schemeClr val="bg1"/>
              </a:solidFill>
              <a:round/>
              <a:headEnd/>
              <a:tailEnd/>
            </a:ln>
          </p:spPr>
          <p:txBody>
            <a:bodyPr/>
            <a:lstStyle/>
            <a:p>
              <a:endParaRPr lang="zh-CN" altLang="en-US"/>
            </a:p>
          </p:txBody>
        </p:sp>
        <p:sp>
          <p:nvSpPr>
            <p:cNvPr id="44803" name="Line 1795"/>
            <p:cNvSpPr>
              <a:spLocks noChangeShapeType="1"/>
            </p:cNvSpPr>
            <p:nvPr/>
          </p:nvSpPr>
          <p:spPr bwMode="auto">
            <a:xfrm flipV="1">
              <a:off x="1618" y="3000"/>
              <a:ext cx="1" cy="12"/>
            </a:xfrm>
            <a:prstGeom prst="line">
              <a:avLst/>
            </a:prstGeom>
            <a:noFill/>
            <a:ln w="6350">
              <a:solidFill>
                <a:schemeClr val="bg1"/>
              </a:solidFill>
              <a:round/>
              <a:headEnd/>
              <a:tailEnd/>
            </a:ln>
          </p:spPr>
          <p:txBody>
            <a:bodyPr/>
            <a:lstStyle/>
            <a:p>
              <a:endParaRPr lang="zh-CN" altLang="en-US"/>
            </a:p>
          </p:txBody>
        </p:sp>
        <p:sp>
          <p:nvSpPr>
            <p:cNvPr id="44804" name="Line 1796"/>
            <p:cNvSpPr>
              <a:spLocks noChangeShapeType="1"/>
            </p:cNvSpPr>
            <p:nvPr/>
          </p:nvSpPr>
          <p:spPr bwMode="auto">
            <a:xfrm flipV="1">
              <a:off x="1618" y="2976"/>
              <a:ext cx="1" cy="12"/>
            </a:xfrm>
            <a:prstGeom prst="line">
              <a:avLst/>
            </a:prstGeom>
            <a:noFill/>
            <a:ln w="6350">
              <a:solidFill>
                <a:schemeClr val="bg1"/>
              </a:solidFill>
              <a:round/>
              <a:headEnd/>
              <a:tailEnd/>
            </a:ln>
          </p:spPr>
          <p:txBody>
            <a:bodyPr/>
            <a:lstStyle/>
            <a:p>
              <a:endParaRPr lang="zh-CN" altLang="en-US"/>
            </a:p>
          </p:txBody>
        </p:sp>
        <p:sp>
          <p:nvSpPr>
            <p:cNvPr id="44805" name="Line 1797"/>
            <p:cNvSpPr>
              <a:spLocks noChangeShapeType="1"/>
            </p:cNvSpPr>
            <p:nvPr/>
          </p:nvSpPr>
          <p:spPr bwMode="auto">
            <a:xfrm flipV="1">
              <a:off x="1618" y="2952"/>
              <a:ext cx="1" cy="12"/>
            </a:xfrm>
            <a:prstGeom prst="line">
              <a:avLst/>
            </a:prstGeom>
            <a:noFill/>
            <a:ln w="6350">
              <a:solidFill>
                <a:schemeClr val="bg1"/>
              </a:solidFill>
              <a:round/>
              <a:headEnd/>
              <a:tailEnd/>
            </a:ln>
          </p:spPr>
          <p:txBody>
            <a:bodyPr/>
            <a:lstStyle/>
            <a:p>
              <a:endParaRPr lang="zh-CN" altLang="en-US"/>
            </a:p>
          </p:txBody>
        </p:sp>
        <p:sp>
          <p:nvSpPr>
            <p:cNvPr id="44806" name="Line 1798"/>
            <p:cNvSpPr>
              <a:spLocks noChangeShapeType="1"/>
            </p:cNvSpPr>
            <p:nvPr/>
          </p:nvSpPr>
          <p:spPr bwMode="auto">
            <a:xfrm flipV="1">
              <a:off x="1618" y="2928"/>
              <a:ext cx="1" cy="12"/>
            </a:xfrm>
            <a:prstGeom prst="line">
              <a:avLst/>
            </a:prstGeom>
            <a:noFill/>
            <a:ln w="6350">
              <a:solidFill>
                <a:schemeClr val="bg1"/>
              </a:solidFill>
              <a:round/>
              <a:headEnd/>
              <a:tailEnd/>
            </a:ln>
          </p:spPr>
          <p:txBody>
            <a:bodyPr/>
            <a:lstStyle/>
            <a:p>
              <a:endParaRPr lang="zh-CN" altLang="en-US"/>
            </a:p>
          </p:txBody>
        </p:sp>
        <p:sp>
          <p:nvSpPr>
            <p:cNvPr id="44807" name="Line 1799"/>
            <p:cNvSpPr>
              <a:spLocks noChangeShapeType="1"/>
            </p:cNvSpPr>
            <p:nvPr/>
          </p:nvSpPr>
          <p:spPr bwMode="auto">
            <a:xfrm flipV="1">
              <a:off x="1618" y="2904"/>
              <a:ext cx="1" cy="12"/>
            </a:xfrm>
            <a:prstGeom prst="line">
              <a:avLst/>
            </a:prstGeom>
            <a:noFill/>
            <a:ln w="6350">
              <a:solidFill>
                <a:schemeClr val="bg1"/>
              </a:solidFill>
              <a:round/>
              <a:headEnd/>
              <a:tailEnd/>
            </a:ln>
          </p:spPr>
          <p:txBody>
            <a:bodyPr/>
            <a:lstStyle/>
            <a:p>
              <a:endParaRPr lang="zh-CN" altLang="en-US"/>
            </a:p>
          </p:txBody>
        </p:sp>
        <p:sp>
          <p:nvSpPr>
            <p:cNvPr id="44808" name="Line 1800"/>
            <p:cNvSpPr>
              <a:spLocks noChangeShapeType="1"/>
            </p:cNvSpPr>
            <p:nvPr/>
          </p:nvSpPr>
          <p:spPr bwMode="auto">
            <a:xfrm flipV="1">
              <a:off x="1618" y="2880"/>
              <a:ext cx="1" cy="12"/>
            </a:xfrm>
            <a:prstGeom prst="line">
              <a:avLst/>
            </a:prstGeom>
            <a:noFill/>
            <a:ln w="6350">
              <a:solidFill>
                <a:schemeClr val="bg1"/>
              </a:solidFill>
              <a:round/>
              <a:headEnd/>
              <a:tailEnd/>
            </a:ln>
          </p:spPr>
          <p:txBody>
            <a:bodyPr/>
            <a:lstStyle/>
            <a:p>
              <a:endParaRPr lang="zh-CN" altLang="en-US"/>
            </a:p>
          </p:txBody>
        </p:sp>
        <p:sp>
          <p:nvSpPr>
            <p:cNvPr id="44809" name="Line 1801"/>
            <p:cNvSpPr>
              <a:spLocks noChangeShapeType="1"/>
            </p:cNvSpPr>
            <p:nvPr/>
          </p:nvSpPr>
          <p:spPr bwMode="auto">
            <a:xfrm flipV="1">
              <a:off x="1618" y="2856"/>
              <a:ext cx="1" cy="12"/>
            </a:xfrm>
            <a:prstGeom prst="line">
              <a:avLst/>
            </a:prstGeom>
            <a:noFill/>
            <a:ln w="6350">
              <a:solidFill>
                <a:schemeClr val="bg1"/>
              </a:solidFill>
              <a:round/>
              <a:headEnd/>
              <a:tailEnd/>
            </a:ln>
          </p:spPr>
          <p:txBody>
            <a:bodyPr/>
            <a:lstStyle/>
            <a:p>
              <a:endParaRPr lang="zh-CN" altLang="en-US"/>
            </a:p>
          </p:txBody>
        </p:sp>
        <p:sp>
          <p:nvSpPr>
            <p:cNvPr id="44810" name="Line 1802"/>
            <p:cNvSpPr>
              <a:spLocks noChangeShapeType="1"/>
            </p:cNvSpPr>
            <p:nvPr/>
          </p:nvSpPr>
          <p:spPr bwMode="auto">
            <a:xfrm flipV="1">
              <a:off x="1618" y="2832"/>
              <a:ext cx="1" cy="12"/>
            </a:xfrm>
            <a:prstGeom prst="line">
              <a:avLst/>
            </a:prstGeom>
            <a:noFill/>
            <a:ln w="6350">
              <a:solidFill>
                <a:schemeClr val="bg1"/>
              </a:solidFill>
              <a:round/>
              <a:headEnd/>
              <a:tailEnd/>
            </a:ln>
          </p:spPr>
          <p:txBody>
            <a:bodyPr/>
            <a:lstStyle/>
            <a:p>
              <a:endParaRPr lang="zh-CN" altLang="en-US"/>
            </a:p>
          </p:txBody>
        </p:sp>
        <p:sp>
          <p:nvSpPr>
            <p:cNvPr id="44811" name="Line 1803"/>
            <p:cNvSpPr>
              <a:spLocks noChangeShapeType="1"/>
            </p:cNvSpPr>
            <p:nvPr/>
          </p:nvSpPr>
          <p:spPr bwMode="auto">
            <a:xfrm flipV="1">
              <a:off x="1618" y="2808"/>
              <a:ext cx="1" cy="12"/>
            </a:xfrm>
            <a:prstGeom prst="line">
              <a:avLst/>
            </a:prstGeom>
            <a:noFill/>
            <a:ln w="6350">
              <a:solidFill>
                <a:schemeClr val="bg1"/>
              </a:solidFill>
              <a:round/>
              <a:headEnd/>
              <a:tailEnd/>
            </a:ln>
          </p:spPr>
          <p:txBody>
            <a:bodyPr/>
            <a:lstStyle/>
            <a:p>
              <a:endParaRPr lang="zh-CN" altLang="en-US"/>
            </a:p>
          </p:txBody>
        </p:sp>
        <p:sp>
          <p:nvSpPr>
            <p:cNvPr id="44812" name="Line 1804"/>
            <p:cNvSpPr>
              <a:spLocks noChangeShapeType="1"/>
            </p:cNvSpPr>
            <p:nvPr/>
          </p:nvSpPr>
          <p:spPr bwMode="auto">
            <a:xfrm flipV="1">
              <a:off x="1618" y="2784"/>
              <a:ext cx="1" cy="12"/>
            </a:xfrm>
            <a:prstGeom prst="line">
              <a:avLst/>
            </a:prstGeom>
            <a:noFill/>
            <a:ln w="6350">
              <a:solidFill>
                <a:schemeClr val="bg1"/>
              </a:solidFill>
              <a:round/>
              <a:headEnd/>
              <a:tailEnd/>
            </a:ln>
          </p:spPr>
          <p:txBody>
            <a:bodyPr/>
            <a:lstStyle/>
            <a:p>
              <a:endParaRPr lang="zh-CN" altLang="en-US"/>
            </a:p>
          </p:txBody>
        </p:sp>
        <p:sp>
          <p:nvSpPr>
            <p:cNvPr id="44813" name="Line 1805"/>
            <p:cNvSpPr>
              <a:spLocks noChangeShapeType="1"/>
            </p:cNvSpPr>
            <p:nvPr/>
          </p:nvSpPr>
          <p:spPr bwMode="auto">
            <a:xfrm flipV="1">
              <a:off x="1618" y="2760"/>
              <a:ext cx="1" cy="12"/>
            </a:xfrm>
            <a:prstGeom prst="line">
              <a:avLst/>
            </a:prstGeom>
            <a:noFill/>
            <a:ln w="6350">
              <a:solidFill>
                <a:schemeClr val="bg1"/>
              </a:solidFill>
              <a:round/>
              <a:headEnd/>
              <a:tailEnd/>
            </a:ln>
          </p:spPr>
          <p:txBody>
            <a:bodyPr/>
            <a:lstStyle/>
            <a:p>
              <a:endParaRPr lang="zh-CN" altLang="en-US"/>
            </a:p>
          </p:txBody>
        </p:sp>
        <p:sp>
          <p:nvSpPr>
            <p:cNvPr id="44814" name="Line 1806"/>
            <p:cNvSpPr>
              <a:spLocks noChangeShapeType="1"/>
            </p:cNvSpPr>
            <p:nvPr/>
          </p:nvSpPr>
          <p:spPr bwMode="auto">
            <a:xfrm flipV="1">
              <a:off x="1618" y="2736"/>
              <a:ext cx="1" cy="12"/>
            </a:xfrm>
            <a:prstGeom prst="line">
              <a:avLst/>
            </a:prstGeom>
            <a:noFill/>
            <a:ln w="6350">
              <a:solidFill>
                <a:schemeClr val="bg1"/>
              </a:solidFill>
              <a:round/>
              <a:headEnd/>
              <a:tailEnd/>
            </a:ln>
          </p:spPr>
          <p:txBody>
            <a:bodyPr/>
            <a:lstStyle/>
            <a:p>
              <a:endParaRPr lang="zh-CN" altLang="en-US"/>
            </a:p>
          </p:txBody>
        </p:sp>
        <p:sp>
          <p:nvSpPr>
            <p:cNvPr id="44815" name="Line 1807"/>
            <p:cNvSpPr>
              <a:spLocks noChangeShapeType="1"/>
            </p:cNvSpPr>
            <p:nvPr/>
          </p:nvSpPr>
          <p:spPr bwMode="auto">
            <a:xfrm flipV="1">
              <a:off x="1618" y="2712"/>
              <a:ext cx="1" cy="12"/>
            </a:xfrm>
            <a:prstGeom prst="line">
              <a:avLst/>
            </a:prstGeom>
            <a:noFill/>
            <a:ln w="6350">
              <a:solidFill>
                <a:schemeClr val="bg1"/>
              </a:solidFill>
              <a:round/>
              <a:headEnd/>
              <a:tailEnd/>
            </a:ln>
          </p:spPr>
          <p:txBody>
            <a:bodyPr/>
            <a:lstStyle/>
            <a:p>
              <a:endParaRPr lang="zh-CN" altLang="en-US"/>
            </a:p>
          </p:txBody>
        </p:sp>
        <p:sp>
          <p:nvSpPr>
            <p:cNvPr id="44816" name="Line 1808"/>
            <p:cNvSpPr>
              <a:spLocks noChangeShapeType="1"/>
            </p:cNvSpPr>
            <p:nvPr/>
          </p:nvSpPr>
          <p:spPr bwMode="auto">
            <a:xfrm flipV="1">
              <a:off x="1618" y="2688"/>
              <a:ext cx="1" cy="12"/>
            </a:xfrm>
            <a:prstGeom prst="line">
              <a:avLst/>
            </a:prstGeom>
            <a:noFill/>
            <a:ln w="6350">
              <a:solidFill>
                <a:schemeClr val="bg1"/>
              </a:solidFill>
              <a:round/>
              <a:headEnd/>
              <a:tailEnd/>
            </a:ln>
          </p:spPr>
          <p:txBody>
            <a:bodyPr/>
            <a:lstStyle/>
            <a:p>
              <a:endParaRPr lang="zh-CN" altLang="en-US"/>
            </a:p>
          </p:txBody>
        </p:sp>
        <p:sp>
          <p:nvSpPr>
            <p:cNvPr id="44817" name="Line 1809"/>
            <p:cNvSpPr>
              <a:spLocks noChangeShapeType="1"/>
            </p:cNvSpPr>
            <p:nvPr/>
          </p:nvSpPr>
          <p:spPr bwMode="auto">
            <a:xfrm flipV="1">
              <a:off x="1618" y="2664"/>
              <a:ext cx="1" cy="12"/>
            </a:xfrm>
            <a:prstGeom prst="line">
              <a:avLst/>
            </a:prstGeom>
            <a:noFill/>
            <a:ln w="6350">
              <a:solidFill>
                <a:schemeClr val="bg1"/>
              </a:solidFill>
              <a:round/>
              <a:headEnd/>
              <a:tailEnd/>
            </a:ln>
          </p:spPr>
          <p:txBody>
            <a:bodyPr/>
            <a:lstStyle/>
            <a:p>
              <a:endParaRPr lang="zh-CN" altLang="en-US"/>
            </a:p>
          </p:txBody>
        </p:sp>
        <p:sp>
          <p:nvSpPr>
            <p:cNvPr id="44818" name="Line 1810"/>
            <p:cNvSpPr>
              <a:spLocks noChangeShapeType="1"/>
            </p:cNvSpPr>
            <p:nvPr/>
          </p:nvSpPr>
          <p:spPr bwMode="auto">
            <a:xfrm flipV="1">
              <a:off x="1618" y="2640"/>
              <a:ext cx="1" cy="12"/>
            </a:xfrm>
            <a:prstGeom prst="line">
              <a:avLst/>
            </a:prstGeom>
            <a:noFill/>
            <a:ln w="6350">
              <a:solidFill>
                <a:schemeClr val="bg1"/>
              </a:solidFill>
              <a:round/>
              <a:headEnd/>
              <a:tailEnd/>
            </a:ln>
          </p:spPr>
          <p:txBody>
            <a:bodyPr/>
            <a:lstStyle/>
            <a:p>
              <a:endParaRPr lang="zh-CN" altLang="en-US"/>
            </a:p>
          </p:txBody>
        </p:sp>
        <p:sp>
          <p:nvSpPr>
            <p:cNvPr id="44819" name="Line 1811"/>
            <p:cNvSpPr>
              <a:spLocks noChangeShapeType="1"/>
            </p:cNvSpPr>
            <p:nvPr/>
          </p:nvSpPr>
          <p:spPr bwMode="auto">
            <a:xfrm flipV="1">
              <a:off x="1618" y="2616"/>
              <a:ext cx="1" cy="12"/>
            </a:xfrm>
            <a:prstGeom prst="line">
              <a:avLst/>
            </a:prstGeom>
            <a:noFill/>
            <a:ln w="6350">
              <a:solidFill>
                <a:schemeClr val="bg1"/>
              </a:solidFill>
              <a:round/>
              <a:headEnd/>
              <a:tailEnd/>
            </a:ln>
          </p:spPr>
          <p:txBody>
            <a:bodyPr/>
            <a:lstStyle/>
            <a:p>
              <a:endParaRPr lang="zh-CN" altLang="en-US"/>
            </a:p>
          </p:txBody>
        </p:sp>
        <p:sp>
          <p:nvSpPr>
            <p:cNvPr id="44820" name="Line 1812"/>
            <p:cNvSpPr>
              <a:spLocks noChangeShapeType="1"/>
            </p:cNvSpPr>
            <p:nvPr/>
          </p:nvSpPr>
          <p:spPr bwMode="auto">
            <a:xfrm flipV="1">
              <a:off x="1618" y="2592"/>
              <a:ext cx="1" cy="12"/>
            </a:xfrm>
            <a:prstGeom prst="line">
              <a:avLst/>
            </a:prstGeom>
            <a:noFill/>
            <a:ln w="6350">
              <a:solidFill>
                <a:schemeClr val="bg1"/>
              </a:solidFill>
              <a:round/>
              <a:headEnd/>
              <a:tailEnd/>
            </a:ln>
          </p:spPr>
          <p:txBody>
            <a:bodyPr/>
            <a:lstStyle/>
            <a:p>
              <a:endParaRPr lang="zh-CN" altLang="en-US"/>
            </a:p>
          </p:txBody>
        </p:sp>
        <p:sp>
          <p:nvSpPr>
            <p:cNvPr id="44821" name="Line 1813"/>
            <p:cNvSpPr>
              <a:spLocks noChangeShapeType="1"/>
            </p:cNvSpPr>
            <p:nvPr/>
          </p:nvSpPr>
          <p:spPr bwMode="auto">
            <a:xfrm flipV="1">
              <a:off x="1618" y="2568"/>
              <a:ext cx="1" cy="12"/>
            </a:xfrm>
            <a:prstGeom prst="line">
              <a:avLst/>
            </a:prstGeom>
            <a:noFill/>
            <a:ln w="6350">
              <a:solidFill>
                <a:schemeClr val="bg1"/>
              </a:solidFill>
              <a:round/>
              <a:headEnd/>
              <a:tailEnd/>
            </a:ln>
          </p:spPr>
          <p:txBody>
            <a:bodyPr/>
            <a:lstStyle/>
            <a:p>
              <a:endParaRPr lang="zh-CN" altLang="en-US"/>
            </a:p>
          </p:txBody>
        </p:sp>
        <p:sp>
          <p:nvSpPr>
            <p:cNvPr id="44822" name="Line 1814"/>
            <p:cNvSpPr>
              <a:spLocks noChangeShapeType="1"/>
            </p:cNvSpPr>
            <p:nvPr/>
          </p:nvSpPr>
          <p:spPr bwMode="auto">
            <a:xfrm flipV="1">
              <a:off x="1618" y="2544"/>
              <a:ext cx="1" cy="12"/>
            </a:xfrm>
            <a:prstGeom prst="line">
              <a:avLst/>
            </a:prstGeom>
            <a:noFill/>
            <a:ln w="6350">
              <a:solidFill>
                <a:schemeClr val="bg1"/>
              </a:solidFill>
              <a:round/>
              <a:headEnd/>
              <a:tailEnd/>
            </a:ln>
          </p:spPr>
          <p:txBody>
            <a:bodyPr/>
            <a:lstStyle/>
            <a:p>
              <a:endParaRPr lang="zh-CN" altLang="en-US"/>
            </a:p>
          </p:txBody>
        </p:sp>
        <p:sp>
          <p:nvSpPr>
            <p:cNvPr id="44823" name="Line 1815"/>
            <p:cNvSpPr>
              <a:spLocks noChangeShapeType="1"/>
            </p:cNvSpPr>
            <p:nvPr/>
          </p:nvSpPr>
          <p:spPr bwMode="auto">
            <a:xfrm flipV="1">
              <a:off x="1618" y="2520"/>
              <a:ext cx="1" cy="12"/>
            </a:xfrm>
            <a:prstGeom prst="line">
              <a:avLst/>
            </a:prstGeom>
            <a:noFill/>
            <a:ln w="6350">
              <a:solidFill>
                <a:schemeClr val="bg1"/>
              </a:solidFill>
              <a:round/>
              <a:headEnd/>
              <a:tailEnd/>
            </a:ln>
          </p:spPr>
          <p:txBody>
            <a:bodyPr/>
            <a:lstStyle/>
            <a:p>
              <a:endParaRPr lang="zh-CN" altLang="en-US"/>
            </a:p>
          </p:txBody>
        </p:sp>
        <p:sp>
          <p:nvSpPr>
            <p:cNvPr id="44824" name="Line 1816"/>
            <p:cNvSpPr>
              <a:spLocks noChangeShapeType="1"/>
            </p:cNvSpPr>
            <p:nvPr/>
          </p:nvSpPr>
          <p:spPr bwMode="auto">
            <a:xfrm flipV="1">
              <a:off x="1618" y="2496"/>
              <a:ext cx="1" cy="12"/>
            </a:xfrm>
            <a:prstGeom prst="line">
              <a:avLst/>
            </a:prstGeom>
            <a:noFill/>
            <a:ln w="6350">
              <a:solidFill>
                <a:schemeClr val="bg1"/>
              </a:solidFill>
              <a:round/>
              <a:headEnd/>
              <a:tailEnd/>
            </a:ln>
          </p:spPr>
          <p:txBody>
            <a:bodyPr/>
            <a:lstStyle/>
            <a:p>
              <a:endParaRPr lang="zh-CN" altLang="en-US"/>
            </a:p>
          </p:txBody>
        </p:sp>
        <p:sp>
          <p:nvSpPr>
            <p:cNvPr id="44825" name="Line 1817"/>
            <p:cNvSpPr>
              <a:spLocks noChangeShapeType="1"/>
            </p:cNvSpPr>
            <p:nvPr/>
          </p:nvSpPr>
          <p:spPr bwMode="auto">
            <a:xfrm flipV="1">
              <a:off x="1618" y="2472"/>
              <a:ext cx="1" cy="12"/>
            </a:xfrm>
            <a:prstGeom prst="line">
              <a:avLst/>
            </a:prstGeom>
            <a:noFill/>
            <a:ln w="6350">
              <a:solidFill>
                <a:schemeClr val="bg1"/>
              </a:solidFill>
              <a:round/>
              <a:headEnd/>
              <a:tailEnd/>
            </a:ln>
          </p:spPr>
          <p:txBody>
            <a:bodyPr/>
            <a:lstStyle/>
            <a:p>
              <a:endParaRPr lang="zh-CN" altLang="en-US"/>
            </a:p>
          </p:txBody>
        </p:sp>
        <p:sp>
          <p:nvSpPr>
            <p:cNvPr id="44826" name="Line 1818"/>
            <p:cNvSpPr>
              <a:spLocks noChangeShapeType="1"/>
            </p:cNvSpPr>
            <p:nvPr/>
          </p:nvSpPr>
          <p:spPr bwMode="auto">
            <a:xfrm flipV="1">
              <a:off x="1618" y="2448"/>
              <a:ext cx="1" cy="12"/>
            </a:xfrm>
            <a:prstGeom prst="line">
              <a:avLst/>
            </a:prstGeom>
            <a:noFill/>
            <a:ln w="6350">
              <a:solidFill>
                <a:schemeClr val="bg1"/>
              </a:solidFill>
              <a:round/>
              <a:headEnd/>
              <a:tailEnd/>
            </a:ln>
          </p:spPr>
          <p:txBody>
            <a:bodyPr/>
            <a:lstStyle/>
            <a:p>
              <a:endParaRPr lang="zh-CN" altLang="en-US"/>
            </a:p>
          </p:txBody>
        </p:sp>
        <p:sp>
          <p:nvSpPr>
            <p:cNvPr id="44827" name="Line 1819"/>
            <p:cNvSpPr>
              <a:spLocks noChangeShapeType="1"/>
            </p:cNvSpPr>
            <p:nvPr/>
          </p:nvSpPr>
          <p:spPr bwMode="auto">
            <a:xfrm flipV="1">
              <a:off x="1618" y="2424"/>
              <a:ext cx="1" cy="12"/>
            </a:xfrm>
            <a:prstGeom prst="line">
              <a:avLst/>
            </a:prstGeom>
            <a:noFill/>
            <a:ln w="6350">
              <a:solidFill>
                <a:schemeClr val="bg1"/>
              </a:solidFill>
              <a:round/>
              <a:headEnd/>
              <a:tailEnd/>
            </a:ln>
          </p:spPr>
          <p:txBody>
            <a:bodyPr/>
            <a:lstStyle/>
            <a:p>
              <a:endParaRPr lang="zh-CN" altLang="en-US"/>
            </a:p>
          </p:txBody>
        </p:sp>
        <p:sp>
          <p:nvSpPr>
            <p:cNvPr id="44828" name="Line 1820"/>
            <p:cNvSpPr>
              <a:spLocks noChangeShapeType="1"/>
            </p:cNvSpPr>
            <p:nvPr/>
          </p:nvSpPr>
          <p:spPr bwMode="auto">
            <a:xfrm flipV="1">
              <a:off x="1618" y="2400"/>
              <a:ext cx="1" cy="12"/>
            </a:xfrm>
            <a:prstGeom prst="line">
              <a:avLst/>
            </a:prstGeom>
            <a:noFill/>
            <a:ln w="6350">
              <a:solidFill>
                <a:schemeClr val="bg1"/>
              </a:solidFill>
              <a:round/>
              <a:headEnd/>
              <a:tailEnd/>
            </a:ln>
          </p:spPr>
          <p:txBody>
            <a:bodyPr/>
            <a:lstStyle/>
            <a:p>
              <a:endParaRPr lang="zh-CN" altLang="en-US"/>
            </a:p>
          </p:txBody>
        </p:sp>
        <p:sp>
          <p:nvSpPr>
            <p:cNvPr id="44829" name="Line 1821"/>
            <p:cNvSpPr>
              <a:spLocks noChangeShapeType="1"/>
            </p:cNvSpPr>
            <p:nvPr/>
          </p:nvSpPr>
          <p:spPr bwMode="auto">
            <a:xfrm flipV="1">
              <a:off x="1618" y="2376"/>
              <a:ext cx="1" cy="12"/>
            </a:xfrm>
            <a:prstGeom prst="line">
              <a:avLst/>
            </a:prstGeom>
            <a:noFill/>
            <a:ln w="6350">
              <a:solidFill>
                <a:schemeClr val="bg1"/>
              </a:solidFill>
              <a:round/>
              <a:headEnd/>
              <a:tailEnd/>
            </a:ln>
          </p:spPr>
          <p:txBody>
            <a:bodyPr/>
            <a:lstStyle/>
            <a:p>
              <a:endParaRPr lang="zh-CN" altLang="en-US"/>
            </a:p>
          </p:txBody>
        </p:sp>
        <p:sp>
          <p:nvSpPr>
            <p:cNvPr id="44830" name="Line 1822"/>
            <p:cNvSpPr>
              <a:spLocks noChangeShapeType="1"/>
            </p:cNvSpPr>
            <p:nvPr/>
          </p:nvSpPr>
          <p:spPr bwMode="auto">
            <a:xfrm flipV="1">
              <a:off x="1618" y="2352"/>
              <a:ext cx="1" cy="12"/>
            </a:xfrm>
            <a:prstGeom prst="line">
              <a:avLst/>
            </a:prstGeom>
            <a:noFill/>
            <a:ln w="6350">
              <a:solidFill>
                <a:schemeClr val="bg1"/>
              </a:solidFill>
              <a:round/>
              <a:headEnd/>
              <a:tailEnd/>
            </a:ln>
          </p:spPr>
          <p:txBody>
            <a:bodyPr/>
            <a:lstStyle/>
            <a:p>
              <a:endParaRPr lang="zh-CN" altLang="en-US"/>
            </a:p>
          </p:txBody>
        </p:sp>
        <p:sp>
          <p:nvSpPr>
            <p:cNvPr id="44831" name="Line 1823"/>
            <p:cNvSpPr>
              <a:spLocks noChangeShapeType="1"/>
            </p:cNvSpPr>
            <p:nvPr/>
          </p:nvSpPr>
          <p:spPr bwMode="auto">
            <a:xfrm flipV="1">
              <a:off x="1618" y="2328"/>
              <a:ext cx="1" cy="12"/>
            </a:xfrm>
            <a:prstGeom prst="line">
              <a:avLst/>
            </a:prstGeom>
            <a:noFill/>
            <a:ln w="6350">
              <a:solidFill>
                <a:schemeClr val="bg1"/>
              </a:solidFill>
              <a:round/>
              <a:headEnd/>
              <a:tailEnd/>
            </a:ln>
          </p:spPr>
          <p:txBody>
            <a:bodyPr/>
            <a:lstStyle/>
            <a:p>
              <a:endParaRPr lang="zh-CN" altLang="en-US"/>
            </a:p>
          </p:txBody>
        </p:sp>
        <p:sp>
          <p:nvSpPr>
            <p:cNvPr id="44832" name="Line 1824"/>
            <p:cNvSpPr>
              <a:spLocks noChangeShapeType="1"/>
            </p:cNvSpPr>
            <p:nvPr/>
          </p:nvSpPr>
          <p:spPr bwMode="auto">
            <a:xfrm flipV="1">
              <a:off x="1618" y="2304"/>
              <a:ext cx="1" cy="12"/>
            </a:xfrm>
            <a:prstGeom prst="line">
              <a:avLst/>
            </a:prstGeom>
            <a:noFill/>
            <a:ln w="6350">
              <a:solidFill>
                <a:schemeClr val="bg1"/>
              </a:solidFill>
              <a:round/>
              <a:headEnd/>
              <a:tailEnd/>
            </a:ln>
          </p:spPr>
          <p:txBody>
            <a:bodyPr/>
            <a:lstStyle/>
            <a:p>
              <a:endParaRPr lang="zh-CN" altLang="en-US"/>
            </a:p>
          </p:txBody>
        </p:sp>
        <p:sp>
          <p:nvSpPr>
            <p:cNvPr id="44833" name="Line 1825"/>
            <p:cNvSpPr>
              <a:spLocks noChangeShapeType="1"/>
            </p:cNvSpPr>
            <p:nvPr/>
          </p:nvSpPr>
          <p:spPr bwMode="auto">
            <a:xfrm flipV="1">
              <a:off x="1618" y="2280"/>
              <a:ext cx="1" cy="12"/>
            </a:xfrm>
            <a:prstGeom prst="line">
              <a:avLst/>
            </a:prstGeom>
            <a:noFill/>
            <a:ln w="6350">
              <a:solidFill>
                <a:schemeClr val="bg1"/>
              </a:solidFill>
              <a:round/>
              <a:headEnd/>
              <a:tailEnd/>
            </a:ln>
          </p:spPr>
          <p:txBody>
            <a:bodyPr/>
            <a:lstStyle/>
            <a:p>
              <a:endParaRPr lang="zh-CN" altLang="en-US"/>
            </a:p>
          </p:txBody>
        </p:sp>
        <p:sp>
          <p:nvSpPr>
            <p:cNvPr id="44834" name="Line 1826"/>
            <p:cNvSpPr>
              <a:spLocks noChangeShapeType="1"/>
            </p:cNvSpPr>
            <p:nvPr/>
          </p:nvSpPr>
          <p:spPr bwMode="auto">
            <a:xfrm flipV="1">
              <a:off x="1618" y="2256"/>
              <a:ext cx="1" cy="12"/>
            </a:xfrm>
            <a:prstGeom prst="line">
              <a:avLst/>
            </a:prstGeom>
            <a:noFill/>
            <a:ln w="6350">
              <a:solidFill>
                <a:schemeClr val="bg1"/>
              </a:solidFill>
              <a:round/>
              <a:headEnd/>
              <a:tailEnd/>
            </a:ln>
          </p:spPr>
          <p:txBody>
            <a:bodyPr/>
            <a:lstStyle/>
            <a:p>
              <a:endParaRPr lang="zh-CN" altLang="en-US"/>
            </a:p>
          </p:txBody>
        </p:sp>
        <p:sp>
          <p:nvSpPr>
            <p:cNvPr id="44835" name="Line 1827"/>
            <p:cNvSpPr>
              <a:spLocks noChangeShapeType="1"/>
            </p:cNvSpPr>
            <p:nvPr/>
          </p:nvSpPr>
          <p:spPr bwMode="auto">
            <a:xfrm flipV="1">
              <a:off x="1618" y="2232"/>
              <a:ext cx="1" cy="12"/>
            </a:xfrm>
            <a:prstGeom prst="line">
              <a:avLst/>
            </a:prstGeom>
            <a:noFill/>
            <a:ln w="6350">
              <a:solidFill>
                <a:schemeClr val="bg1"/>
              </a:solidFill>
              <a:round/>
              <a:headEnd/>
              <a:tailEnd/>
            </a:ln>
          </p:spPr>
          <p:txBody>
            <a:bodyPr/>
            <a:lstStyle/>
            <a:p>
              <a:endParaRPr lang="zh-CN" altLang="en-US"/>
            </a:p>
          </p:txBody>
        </p:sp>
        <p:sp>
          <p:nvSpPr>
            <p:cNvPr id="44836" name="Line 1828"/>
            <p:cNvSpPr>
              <a:spLocks noChangeShapeType="1"/>
            </p:cNvSpPr>
            <p:nvPr/>
          </p:nvSpPr>
          <p:spPr bwMode="auto">
            <a:xfrm flipV="1">
              <a:off x="1618" y="2208"/>
              <a:ext cx="1" cy="12"/>
            </a:xfrm>
            <a:prstGeom prst="line">
              <a:avLst/>
            </a:prstGeom>
            <a:noFill/>
            <a:ln w="6350">
              <a:solidFill>
                <a:schemeClr val="bg1"/>
              </a:solidFill>
              <a:round/>
              <a:headEnd/>
              <a:tailEnd/>
            </a:ln>
          </p:spPr>
          <p:txBody>
            <a:bodyPr/>
            <a:lstStyle/>
            <a:p>
              <a:endParaRPr lang="zh-CN" altLang="en-US"/>
            </a:p>
          </p:txBody>
        </p:sp>
        <p:sp>
          <p:nvSpPr>
            <p:cNvPr id="44837" name="Line 1829"/>
            <p:cNvSpPr>
              <a:spLocks noChangeShapeType="1"/>
            </p:cNvSpPr>
            <p:nvPr/>
          </p:nvSpPr>
          <p:spPr bwMode="auto">
            <a:xfrm flipV="1">
              <a:off x="1618" y="2184"/>
              <a:ext cx="1" cy="12"/>
            </a:xfrm>
            <a:prstGeom prst="line">
              <a:avLst/>
            </a:prstGeom>
            <a:noFill/>
            <a:ln w="6350">
              <a:solidFill>
                <a:schemeClr val="bg1"/>
              </a:solidFill>
              <a:round/>
              <a:headEnd/>
              <a:tailEnd/>
            </a:ln>
          </p:spPr>
          <p:txBody>
            <a:bodyPr/>
            <a:lstStyle/>
            <a:p>
              <a:endParaRPr lang="zh-CN" altLang="en-US"/>
            </a:p>
          </p:txBody>
        </p:sp>
        <p:sp>
          <p:nvSpPr>
            <p:cNvPr id="44838" name="Line 1830"/>
            <p:cNvSpPr>
              <a:spLocks noChangeShapeType="1"/>
            </p:cNvSpPr>
            <p:nvPr/>
          </p:nvSpPr>
          <p:spPr bwMode="auto">
            <a:xfrm flipV="1">
              <a:off x="1618" y="2160"/>
              <a:ext cx="1" cy="12"/>
            </a:xfrm>
            <a:prstGeom prst="line">
              <a:avLst/>
            </a:prstGeom>
            <a:noFill/>
            <a:ln w="6350">
              <a:solidFill>
                <a:schemeClr val="bg1"/>
              </a:solidFill>
              <a:round/>
              <a:headEnd/>
              <a:tailEnd/>
            </a:ln>
          </p:spPr>
          <p:txBody>
            <a:bodyPr/>
            <a:lstStyle/>
            <a:p>
              <a:endParaRPr lang="zh-CN" altLang="en-US"/>
            </a:p>
          </p:txBody>
        </p:sp>
        <p:sp>
          <p:nvSpPr>
            <p:cNvPr id="44839" name="Line 1831"/>
            <p:cNvSpPr>
              <a:spLocks noChangeShapeType="1"/>
            </p:cNvSpPr>
            <p:nvPr/>
          </p:nvSpPr>
          <p:spPr bwMode="auto">
            <a:xfrm flipV="1">
              <a:off x="1618" y="2136"/>
              <a:ext cx="1" cy="12"/>
            </a:xfrm>
            <a:prstGeom prst="line">
              <a:avLst/>
            </a:prstGeom>
            <a:noFill/>
            <a:ln w="6350">
              <a:solidFill>
                <a:schemeClr val="bg1"/>
              </a:solidFill>
              <a:round/>
              <a:headEnd/>
              <a:tailEnd/>
            </a:ln>
          </p:spPr>
          <p:txBody>
            <a:bodyPr/>
            <a:lstStyle/>
            <a:p>
              <a:endParaRPr lang="zh-CN" altLang="en-US"/>
            </a:p>
          </p:txBody>
        </p:sp>
        <p:sp>
          <p:nvSpPr>
            <p:cNvPr id="44840" name="Line 1832"/>
            <p:cNvSpPr>
              <a:spLocks noChangeShapeType="1"/>
            </p:cNvSpPr>
            <p:nvPr/>
          </p:nvSpPr>
          <p:spPr bwMode="auto">
            <a:xfrm flipV="1">
              <a:off x="1618" y="2112"/>
              <a:ext cx="1" cy="12"/>
            </a:xfrm>
            <a:prstGeom prst="line">
              <a:avLst/>
            </a:prstGeom>
            <a:noFill/>
            <a:ln w="6350">
              <a:solidFill>
                <a:schemeClr val="bg1"/>
              </a:solidFill>
              <a:round/>
              <a:headEnd/>
              <a:tailEnd/>
            </a:ln>
          </p:spPr>
          <p:txBody>
            <a:bodyPr/>
            <a:lstStyle/>
            <a:p>
              <a:endParaRPr lang="zh-CN" altLang="en-US"/>
            </a:p>
          </p:txBody>
        </p:sp>
        <p:sp>
          <p:nvSpPr>
            <p:cNvPr id="44841" name="Line 1833"/>
            <p:cNvSpPr>
              <a:spLocks noChangeShapeType="1"/>
            </p:cNvSpPr>
            <p:nvPr/>
          </p:nvSpPr>
          <p:spPr bwMode="auto">
            <a:xfrm flipV="1">
              <a:off x="1618" y="2088"/>
              <a:ext cx="1" cy="12"/>
            </a:xfrm>
            <a:prstGeom prst="line">
              <a:avLst/>
            </a:prstGeom>
            <a:noFill/>
            <a:ln w="6350">
              <a:solidFill>
                <a:schemeClr val="bg1"/>
              </a:solidFill>
              <a:round/>
              <a:headEnd/>
              <a:tailEnd/>
            </a:ln>
          </p:spPr>
          <p:txBody>
            <a:bodyPr/>
            <a:lstStyle/>
            <a:p>
              <a:endParaRPr lang="zh-CN" altLang="en-US"/>
            </a:p>
          </p:txBody>
        </p:sp>
        <p:sp>
          <p:nvSpPr>
            <p:cNvPr id="44842" name="Line 1834"/>
            <p:cNvSpPr>
              <a:spLocks noChangeShapeType="1"/>
            </p:cNvSpPr>
            <p:nvPr/>
          </p:nvSpPr>
          <p:spPr bwMode="auto">
            <a:xfrm flipV="1">
              <a:off x="1618" y="2064"/>
              <a:ext cx="1" cy="12"/>
            </a:xfrm>
            <a:prstGeom prst="line">
              <a:avLst/>
            </a:prstGeom>
            <a:noFill/>
            <a:ln w="6350">
              <a:solidFill>
                <a:schemeClr val="bg1"/>
              </a:solidFill>
              <a:round/>
              <a:headEnd/>
              <a:tailEnd/>
            </a:ln>
          </p:spPr>
          <p:txBody>
            <a:bodyPr/>
            <a:lstStyle/>
            <a:p>
              <a:endParaRPr lang="zh-CN" altLang="en-US"/>
            </a:p>
          </p:txBody>
        </p:sp>
        <p:sp>
          <p:nvSpPr>
            <p:cNvPr id="44843" name="Line 1835"/>
            <p:cNvSpPr>
              <a:spLocks noChangeShapeType="1"/>
            </p:cNvSpPr>
            <p:nvPr/>
          </p:nvSpPr>
          <p:spPr bwMode="auto">
            <a:xfrm flipV="1">
              <a:off x="1618" y="2040"/>
              <a:ext cx="1" cy="12"/>
            </a:xfrm>
            <a:prstGeom prst="line">
              <a:avLst/>
            </a:prstGeom>
            <a:noFill/>
            <a:ln w="6350">
              <a:solidFill>
                <a:schemeClr val="bg1"/>
              </a:solidFill>
              <a:round/>
              <a:headEnd/>
              <a:tailEnd/>
            </a:ln>
          </p:spPr>
          <p:txBody>
            <a:bodyPr/>
            <a:lstStyle/>
            <a:p>
              <a:endParaRPr lang="zh-CN" altLang="en-US"/>
            </a:p>
          </p:txBody>
        </p:sp>
        <p:sp>
          <p:nvSpPr>
            <p:cNvPr id="44844" name="Line 1836"/>
            <p:cNvSpPr>
              <a:spLocks noChangeShapeType="1"/>
            </p:cNvSpPr>
            <p:nvPr/>
          </p:nvSpPr>
          <p:spPr bwMode="auto">
            <a:xfrm flipV="1">
              <a:off x="1618" y="2016"/>
              <a:ext cx="1" cy="12"/>
            </a:xfrm>
            <a:prstGeom prst="line">
              <a:avLst/>
            </a:prstGeom>
            <a:noFill/>
            <a:ln w="6350">
              <a:solidFill>
                <a:schemeClr val="bg1"/>
              </a:solidFill>
              <a:round/>
              <a:headEnd/>
              <a:tailEnd/>
            </a:ln>
          </p:spPr>
          <p:txBody>
            <a:bodyPr/>
            <a:lstStyle/>
            <a:p>
              <a:endParaRPr lang="zh-CN" altLang="en-US"/>
            </a:p>
          </p:txBody>
        </p:sp>
        <p:sp>
          <p:nvSpPr>
            <p:cNvPr id="44845" name="Line 1837"/>
            <p:cNvSpPr>
              <a:spLocks noChangeShapeType="1"/>
            </p:cNvSpPr>
            <p:nvPr/>
          </p:nvSpPr>
          <p:spPr bwMode="auto">
            <a:xfrm flipV="1">
              <a:off x="1618" y="1992"/>
              <a:ext cx="1" cy="12"/>
            </a:xfrm>
            <a:prstGeom prst="line">
              <a:avLst/>
            </a:prstGeom>
            <a:noFill/>
            <a:ln w="6350">
              <a:solidFill>
                <a:schemeClr val="bg1"/>
              </a:solidFill>
              <a:round/>
              <a:headEnd/>
              <a:tailEnd/>
            </a:ln>
          </p:spPr>
          <p:txBody>
            <a:bodyPr/>
            <a:lstStyle/>
            <a:p>
              <a:endParaRPr lang="zh-CN" altLang="en-US"/>
            </a:p>
          </p:txBody>
        </p:sp>
        <p:sp>
          <p:nvSpPr>
            <p:cNvPr id="44846" name="Freeform 1838"/>
            <p:cNvSpPr>
              <a:spLocks/>
            </p:cNvSpPr>
            <p:nvPr/>
          </p:nvSpPr>
          <p:spPr bwMode="auto">
            <a:xfrm>
              <a:off x="1612" y="1974"/>
              <a:ext cx="6" cy="6"/>
            </a:xfrm>
            <a:custGeom>
              <a:avLst/>
              <a:gdLst/>
              <a:ahLst/>
              <a:cxnLst>
                <a:cxn ang="0">
                  <a:pos x="4" y="4"/>
                </a:cxn>
                <a:cxn ang="0">
                  <a:pos x="4" y="0"/>
                </a:cxn>
                <a:cxn ang="0">
                  <a:pos x="0" y="0"/>
                </a:cxn>
              </a:cxnLst>
              <a:rect l="0" t="0" r="r" b="b"/>
              <a:pathLst>
                <a:path w="4" h="4">
                  <a:moveTo>
                    <a:pt x="4" y="4"/>
                  </a:moveTo>
                  <a:lnTo>
                    <a:pt x="4" y="0"/>
                  </a:lnTo>
                  <a:lnTo>
                    <a:pt x="0" y="0"/>
                  </a:lnTo>
                </a:path>
              </a:pathLst>
            </a:custGeom>
            <a:noFill/>
            <a:ln w="6350">
              <a:solidFill>
                <a:schemeClr val="bg1"/>
              </a:solidFill>
              <a:prstDash val="solid"/>
              <a:round/>
              <a:headEnd/>
              <a:tailEnd/>
            </a:ln>
          </p:spPr>
          <p:txBody>
            <a:bodyPr/>
            <a:lstStyle/>
            <a:p>
              <a:endParaRPr lang="zh-CN" altLang="en-US"/>
            </a:p>
          </p:txBody>
        </p:sp>
        <p:sp>
          <p:nvSpPr>
            <p:cNvPr id="44847" name="Line 1839"/>
            <p:cNvSpPr>
              <a:spLocks noChangeShapeType="1"/>
            </p:cNvSpPr>
            <p:nvPr/>
          </p:nvSpPr>
          <p:spPr bwMode="auto">
            <a:xfrm flipH="1">
              <a:off x="1588" y="1974"/>
              <a:ext cx="12" cy="1"/>
            </a:xfrm>
            <a:prstGeom prst="line">
              <a:avLst/>
            </a:prstGeom>
            <a:noFill/>
            <a:ln w="6350">
              <a:solidFill>
                <a:schemeClr val="bg1"/>
              </a:solidFill>
              <a:round/>
              <a:headEnd/>
              <a:tailEnd/>
            </a:ln>
          </p:spPr>
          <p:txBody>
            <a:bodyPr/>
            <a:lstStyle/>
            <a:p>
              <a:endParaRPr lang="zh-CN" altLang="en-US"/>
            </a:p>
          </p:txBody>
        </p:sp>
        <p:sp>
          <p:nvSpPr>
            <p:cNvPr id="44848" name="Line 1840"/>
            <p:cNvSpPr>
              <a:spLocks noChangeShapeType="1"/>
            </p:cNvSpPr>
            <p:nvPr/>
          </p:nvSpPr>
          <p:spPr bwMode="auto">
            <a:xfrm flipH="1">
              <a:off x="1564" y="1974"/>
              <a:ext cx="12" cy="1"/>
            </a:xfrm>
            <a:prstGeom prst="line">
              <a:avLst/>
            </a:prstGeom>
            <a:noFill/>
            <a:ln w="6350">
              <a:solidFill>
                <a:schemeClr val="bg1"/>
              </a:solidFill>
              <a:round/>
              <a:headEnd/>
              <a:tailEnd/>
            </a:ln>
          </p:spPr>
          <p:txBody>
            <a:bodyPr/>
            <a:lstStyle/>
            <a:p>
              <a:endParaRPr lang="zh-CN" altLang="en-US"/>
            </a:p>
          </p:txBody>
        </p:sp>
        <p:sp>
          <p:nvSpPr>
            <p:cNvPr id="44849" name="Line 1841"/>
            <p:cNvSpPr>
              <a:spLocks noChangeShapeType="1"/>
            </p:cNvSpPr>
            <p:nvPr/>
          </p:nvSpPr>
          <p:spPr bwMode="auto">
            <a:xfrm flipH="1">
              <a:off x="1540" y="1974"/>
              <a:ext cx="12" cy="1"/>
            </a:xfrm>
            <a:prstGeom prst="line">
              <a:avLst/>
            </a:prstGeom>
            <a:noFill/>
            <a:ln w="6350">
              <a:solidFill>
                <a:schemeClr val="bg1"/>
              </a:solidFill>
              <a:round/>
              <a:headEnd/>
              <a:tailEnd/>
            </a:ln>
          </p:spPr>
          <p:txBody>
            <a:bodyPr/>
            <a:lstStyle/>
            <a:p>
              <a:endParaRPr lang="zh-CN" altLang="en-US"/>
            </a:p>
          </p:txBody>
        </p:sp>
        <p:sp>
          <p:nvSpPr>
            <p:cNvPr id="44850" name="Line 1842"/>
            <p:cNvSpPr>
              <a:spLocks noChangeShapeType="1"/>
            </p:cNvSpPr>
            <p:nvPr/>
          </p:nvSpPr>
          <p:spPr bwMode="auto">
            <a:xfrm flipH="1">
              <a:off x="1516" y="1974"/>
              <a:ext cx="12" cy="1"/>
            </a:xfrm>
            <a:prstGeom prst="line">
              <a:avLst/>
            </a:prstGeom>
            <a:noFill/>
            <a:ln w="6350">
              <a:solidFill>
                <a:schemeClr val="bg1"/>
              </a:solidFill>
              <a:round/>
              <a:headEnd/>
              <a:tailEnd/>
            </a:ln>
          </p:spPr>
          <p:txBody>
            <a:bodyPr/>
            <a:lstStyle/>
            <a:p>
              <a:endParaRPr lang="zh-CN" altLang="en-US"/>
            </a:p>
          </p:txBody>
        </p:sp>
        <p:sp>
          <p:nvSpPr>
            <p:cNvPr id="44851" name="Rectangle 1843"/>
            <p:cNvSpPr>
              <a:spLocks noChangeArrowheads="1"/>
            </p:cNvSpPr>
            <p:nvPr/>
          </p:nvSpPr>
          <p:spPr bwMode="auto">
            <a:xfrm>
              <a:off x="1138" y="1519"/>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52" name="Rectangle 1844"/>
            <p:cNvSpPr>
              <a:spLocks noChangeArrowheads="1"/>
            </p:cNvSpPr>
            <p:nvPr/>
          </p:nvSpPr>
          <p:spPr bwMode="auto">
            <a:xfrm>
              <a:off x="1366" y="1515"/>
              <a:ext cx="56"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1</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53" name="Rectangle 1845"/>
            <p:cNvSpPr>
              <a:spLocks noChangeArrowheads="1"/>
            </p:cNvSpPr>
            <p:nvPr/>
          </p:nvSpPr>
          <p:spPr bwMode="auto">
            <a:xfrm>
              <a:off x="3724" y="1294"/>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54" name="Rectangle 1846"/>
            <p:cNvSpPr>
              <a:spLocks noChangeArrowheads="1"/>
            </p:cNvSpPr>
            <p:nvPr/>
          </p:nvSpPr>
          <p:spPr bwMode="auto">
            <a:xfrm>
              <a:off x="3952" y="1290"/>
              <a:ext cx="56"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1</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55" name="Rectangle 1847"/>
            <p:cNvSpPr>
              <a:spLocks noChangeArrowheads="1"/>
            </p:cNvSpPr>
            <p:nvPr/>
          </p:nvSpPr>
          <p:spPr bwMode="auto">
            <a:xfrm>
              <a:off x="4398" y="1294"/>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56" name="Rectangle 1848"/>
            <p:cNvSpPr>
              <a:spLocks noChangeArrowheads="1"/>
            </p:cNvSpPr>
            <p:nvPr/>
          </p:nvSpPr>
          <p:spPr bwMode="auto">
            <a:xfrm>
              <a:off x="4626" y="1290"/>
              <a:ext cx="56"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2</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57" name="Rectangle 1849"/>
            <p:cNvSpPr>
              <a:spLocks noChangeArrowheads="1"/>
            </p:cNvSpPr>
            <p:nvPr/>
          </p:nvSpPr>
          <p:spPr bwMode="auto">
            <a:xfrm>
              <a:off x="5073" y="1294"/>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58" name="Rectangle 1850"/>
            <p:cNvSpPr>
              <a:spLocks noChangeArrowheads="1"/>
            </p:cNvSpPr>
            <p:nvPr/>
          </p:nvSpPr>
          <p:spPr bwMode="auto">
            <a:xfrm>
              <a:off x="5301" y="1290"/>
              <a:ext cx="56"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3</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59" name="Rectangle 1851"/>
            <p:cNvSpPr>
              <a:spLocks noChangeArrowheads="1"/>
            </p:cNvSpPr>
            <p:nvPr/>
          </p:nvSpPr>
          <p:spPr bwMode="auto">
            <a:xfrm>
              <a:off x="3049" y="1574"/>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60" name="Rectangle 1852"/>
            <p:cNvSpPr>
              <a:spLocks noChangeArrowheads="1"/>
            </p:cNvSpPr>
            <p:nvPr/>
          </p:nvSpPr>
          <p:spPr bwMode="auto">
            <a:xfrm>
              <a:off x="3277" y="1570"/>
              <a:ext cx="56"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4</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61" name="Rectangle 1853"/>
            <p:cNvSpPr>
              <a:spLocks noChangeArrowheads="1"/>
            </p:cNvSpPr>
            <p:nvPr/>
          </p:nvSpPr>
          <p:spPr bwMode="auto">
            <a:xfrm>
              <a:off x="3724" y="1574"/>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62" name="Rectangle 1854"/>
            <p:cNvSpPr>
              <a:spLocks noChangeArrowheads="1"/>
            </p:cNvSpPr>
            <p:nvPr/>
          </p:nvSpPr>
          <p:spPr bwMode="auto">
            <a:xfrm>
              <a:off x="3952" y="1570"/>
              <a:ext cx="56"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5</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63" name="Rectangle 1855"/>
            <p:cNvSpPr>
              <a:spLocks noChangeArrowheads="1"/>
            </p:cNvSpPr>
            <p:nvPr/>
          </p:nvSpPr>
          <p:spPr bwMode="auto">
            <a:xfrm>
              <a:off x="4398" y="1574"/>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64" name="Rectangle 1856"/>
            <p:cNvSpPr>
              <a:spLocks noChangeArrowheads="1"/>
            </p:cNvSpPr>
            <p:nvPr/>
          </p:nvSpPr>
          <p:spPr bwMode="auto">
            <a:xfrm>
              <a:off x="4626" y="1570"/>
              <a:ext cx="56"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6</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65" name="Rectangle 1857"/>
            <p:cNvSpPr>
              <a:spLocks noChangeArrowheads="1"/>
            </p:cNvSpPr>
            <p:nvPr/>
          </p:nvSpPr>
          <p:spPr bwMode="auto">
            <a:xfrm>
              <a:off x="5073" y="1574"/>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66" name="Rectangle 1858"/>
            <p:cNvSpPr>
              <a:spLocks noChangeArrowheads="1"/>
            </p:cNvSpPr>
            <p:nvPr/>
          </p:nvSpPr>
          <p:spPr bwMode="auto">
            <a:xfrm>
              <a:off x="5301" y="1570"/>
              <a:ext cx="56"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7</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67" name="Rectangle 1859"/>
            <p:cNvSpPr>
              <a:spLocks noChangeArrowheads="1"/>
            </p:cNvSpPr>
            <p:nvPr/>
          </p:nvSpPr>
          <p:spPr bwMode="auto">
            <a:xfrm>
              <a:off x="3049" y="1856"/>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68" name="Rectangle 1860"/>
            <p:cNvSpPr>
              <a:spLocks noChangeArrowheads="1"/>
            </p:cNvSpPr>
            <p:nvPr/>
          </p:nvSpPr>
          <p:spPr bwMode="auto">
            <a:xfrm>
              <a:off x="3277" y="1852"/>
              <a:ext cx="56"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8</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69" name="Rectangle 1861"/>
            <p:cNvSpPr>
              <a:spLocks noChangeArrowheads="1"/>
            </p:cNvSpPr>
            <p:nvPr/>
          </p:nvSpPr>
          <p:spPr bwMode="auto">
            <a:xfrm>
              <a:off x="3724" y="1856"/>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70" name="Rectangle 1862"/>
            <p:cNvSpPr>
              <a:spLocks noChangeArrowheads="1"/>
            </p:cNvSpPr>
            <p:nvPr/>
          </p:nvSpPr>
          <p:spPr bwMode="auto">
            <a:xfrm>
              <a:off x="3952" y="1852"/>
              <a:ext cx="56"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9</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71" name="Rectangle 1863"/>
            <p:cNvSpPr>
              <a:spLocks noChangeArrowheads="1"/>
            </p:cNvSpPr>
            <p:nvPr/>
          </p:nvSpPr>
          <p:spPr bwMode="auto">
            <a:xfrm>
              <a:off x="4370" y="1856"/>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72" name="Rectangle 1864"/>
            <p:cNvSpPr>
              <a:spLocks noChangeArrowheads="1"/>
            </p:cNvSpPr>
            <p:nvPr/>
          </p:nvSpPr>
          <p:spPr bwMode="auto">
            <a:xfrm>
              <a:off x="4598" y="1852"/>
              <a:ext cx="112"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10</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73" name="Rectangle 1865"/>
            <p:cNvSpPr>
              <a:spLocks noChangeArrowheads="1"/>
            </p:cNvSpPr>
            <p:nvPr/>
          </p:nvSpPr>
          <p:spPr bwMode="auto">
            <a:xfrm>
              <a:off x="5044" y="1856"/>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74" name="Rectangle 1866"/>
            <p:cNvSpPr>
              <a:spLocks noChangeArrowheads="1"/>
            </p:cNvSpPr>
            <p:nvPr/>
          </p:nvSpPr>
          <p:spPr bwMode="auto">
            <a:xfrm>
              <a:off x="5272" y="1852"/>
              <a:ext cx="112"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11</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75" name="Rectangle 1867"/>
            <p:cNvSpPr>
              <a:spLocks noChangeArrowheads="1"/>
            </p:cNvSpPr>
            <p:nvPr/>
          </p:nvSpPr>
          <p:spPr bwMode="auto">
            <a:xfrm>
              <a:off x="1138" y="1294"/>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76" name="Rectangle 1868"/>
            <p:cNvSpPr>
              <a:spLocks noChangeArrowheads="1"/>
            </p:cNvSpPr>
            <p:nvPr/>
          </p:nvSpPr>
          <p:spPr bwMode="auto">
            <a:xfrm>
              <a:off x="1366" y="1290"/>
              <a:ext cx="56"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0</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77" name="Rectangle 1869"/>
            <p:cNvSpPr>
              <a:spLocks noChangeArrowheads="1"/>
            </p:cNvSpPr>
            <p:nvPr/>
          </p:nvSpPr>
          <p:spPr bwMode="auto">
            <a:xfrm>
              <a:off x="1138" y="1743"/>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78" name="Rectangle 1870"/>
            <p:cNvSpPr>
              <a:spLocks noChangeArrowheads="1"/>
            </p:cNvSpPr>
            <p:nvPr/>
          </p:nvSpPr>
          <p:spPr bwMode="auto">
            <a:xfrm>
              <a:off x="1366" y="1739"/>
              <a:ext cx="56"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2</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79" name="Rectangle 1871"/>
            <p:cNvSpPr>
              <a:spLocks noChangeArrowheads="1"/>
            </p:cNvSpPr>
            <p:nvPr/>
          </p:nvSpPr>
          <p:spPr bwMode="auto">
            <a:xfrm>
              <a:off x="1138" y="1968"/>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80" name="Rectangle 1872"/>
            <p:cNvSpPr>
              <a:spLocks noChangeArrowheads="1"/>
            </p:cNvSpPr>
            <p:nvPr/>
          </p:nvSpPr>
          <p:spPr bwMode="auto">
            <a:xfrm>
              <a:off x="1366" y="1964"/>
              <a:ext cx="56"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3</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81" name="Rectangle 1873"/>
            <p:cNvSpPr>
              <a:spLocks noChangeArrowheads="1"/>
            </p:cNvSpPr>
            <p:nvPr/>
          </p:nvSpPr>
          <p:spPr bwMode="auto">
            <a:xfrm>
              <a:off x="1138" y="2193"/>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82" name="Rectangle 1874"/>
            <p:cNvSpPr>
              <a:spLocks noChangeArrowheads="1"/>
            </p:cNvSpPr>
            <p:nvPr/>
          </p:nvSpPr>
          <p:spPr bwMode="auto">
            <a:xfrm>
              <a:off x="1366" y="2189"/>
              <a:ext cx="56"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4</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83" name="Rectangle 1875"/>
            <p:cNvSpPr>
              <a:spLocks noChangeArrowheads="1"/>
            </p:cNvSpPr>
            <p:nvPr/>
          </p:nvSpPr>
          <p:spPr bwMode="auto">
            <a:xfrm>
              <a:off x="1138" y="2418"/>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84" name="Rectangle 1876"/>
            <p:cNvSpPr>
              <a:spLocks noChangeArrowheads="1"/>
            </p:cNvSpPr>
            <p:nvPr/>
          </p:nvSpPr>
          <p:spPr bwMode="auto">
            <a:xfrm>
              <a:off x="1366" y="2414"/>
              <a:ext cx="56"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5</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85" name="Rectangle 1877"/>
            <p:cNvSpPr>
              <a:spLocks noChangeArrowheads="1"/>
            </p:cNvSpPr>
            <p:nvPr/>
          </p:nvSpPr>
          <p:spPr bwMode="auto">
            <a:xfrm>
              <a:off x="1138" y="2643"/>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86" name="Rectangle 1878"/>
            <p:cNvSpPr>
              <a:spLocks noChangeArrowheads="1"/>
            </p:cNvSpPr>
            <p:nvPr/>
          </p:nvSpPr>
          <p:spPr bwMode="auto">
            <a:xfrm>
              <a:off x="1366" y="2639"/>
              <a:ext cx="56"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6</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87" name="Rectangle 1879"/>
            <p:cNvSpPr>
              <a:spLocks noChangeArrowheads="1"/>
            </p:cNvSpPr>
            <p:nvPr/>
          </p:nvSpPr>
          <p:spPr bwMode="auto">
            <a:xfrm>
              <a:off x="1138" y="2868"/>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88" name="Rectangle 1880"/>
            <p:cNvSpPr>
              <a:spLocks noChangeArrowheads="1"/>
            </p:cNvSpPr>
            <p:nvPr/>
          </p:nvSpPr>
          <p:spPr bwMode="auto">
            <a:xfrm>
              <a:off x="1366" y="2864"/>
              <a:ext cx="56"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7</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89" name="Rectangle 1881"/>
            <p:cNvSpPr>
              <a:spLocks noChangeArrowheads="1"/>
            </p:cNvSpPr>
            <p:nvPr/>
          </p:nvSpPr>
          <p:spPr bwMode="auto">
            <a:xfrm>
              <a:off x="1138" y="3093"/>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90" name="Rectangle 1882"/>
            <p:cNvSpPr>
              <a:spLocks noChangeArrowheads="1"/>
            </p:cNvSpPr>
            <p:nvPr/>
          </p:nvSpPr>
          <p:spPr bwMode="auto">
            <a:xfrm>
              <a:off x="1366" y="3089"/>
              <a:ext cx="56"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8</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91" name="Rectangle 1883"/>
            <p:cNvSpPr>
              <a:spLocks noChangeArrowheads="1"/>
            </p:cNvSpPr>
            <p:nvPr/>
          </p:nvSpPr>
          <p:spPr bwMode="auto">
            <a:xfrm>
              <a:off x="1138" y="3317"/>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92" name="Rectangle 1884"/>
            <p:cNvSpPr>
              <a:spLocks noChangeArrowheads="1"/>
            </p:cNvSpPr>
            <p:nvPr/>
          </p:nvSpPr>
          <p:spPr bwMode="auto">
            <a:xfrm>
              <a:off x="1366" y="3313"/>
              <a:ext cx="56"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9</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93" name="Rectangle 1885"/>
            <p:cNvSpPr>
              <a:spLocks noChangeArrowheads="1"/>
            </p:cNvSpPr>
            <p:nvPr/>
          </p:nvSpPr>
          <p:spPr bwMode="auto">
            <a:xfrm>
              <a:off x="1110" y="3542"/>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94" name="Rectangle 1886"/>
            <p:cNvSpPr>
              <a:spLocks noChangeArrowheads="1"/>
            </p:cNvSpPr>
            <p:nvPr/>
          </p:nvSpPr>
          <p:spPr bwMode="auto">
            <a:xfrm>
              <a:off x="1338" y="3538"/>
              <a:ext cx="112"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10</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95" name="Rectangle 1887"/>
            <p:cNvSpPr>
              <a:spLocks noChangeArrowheads="1"/>
            </p:cNvSpPr>
            <p:nvPr/>
          </p:nvSpPr>
          <p:spPr bwMode="auto">
            <a:xfrm>
              <a:off x="1110" y="3767"/>
              <a:ext cx="224" cy="134"/>
            </a:xfrm>
            <a:prstGeom prst="rect">
              <a:avLst/>
            </a:prstGeom>
            <a:noFill/>
            <a:ln w="9525">
              <a:noFill/>
              <a:miter lim="800000"/>
              <a:headEnd/>
              <a:tailEnd/>
            </a:ln>
          </p:spPr>
          <p:txBody>
            <a:bodyPr wrap="none" lIns="0" tIns="0" rIns="0" bIns="0">
              <a:spAutoFit/>
            </a:bodyPr>
            <a:lstStyle/>
            <a:p>
              <a:r>
                <a:rPr lang="zh-CN" altLang="en-US" sz="1400" b="1">
                  <a:solidFill>
                    <a:srgbClr val="000000"/>
                  </a:solidFill>
                  <a:effectLst>
                    <a:outerShdw blurRad="38100" dist="38100" dir="2700000" algn="tl">
                      <a:srgbClr val="FFFFFF"/>
                    </a:outerShdw>
                  </a:effectLst>
                  <a:latin typeface="Times New Roman" pitchFamily="18" charset="0"/>
                  <a:ea typeface="楷体_GB2312" pitchFamily="49" charset="-122"/>
                </a:rPr>
                <a:t>条带</a:t>
              </a:r>
              <a:endParaRPr lang="zh-CN" altLang="en-US" sz="1400" b="1">
                <a:effectLst>
                  <a:outerShdw blurRad="38100" dist="38100" dir="2700000" algn="tl">
                    <a:srgbClr val="FFFFFF"/>
                  </a:outerShdw>
                </a:effectLst>
                <a:latin typeface="Times New Roman" pitchFamily="18" charset="0"/>
                <a:ea typeface="楷体_GB2312" pitchFamily="49" charset="-122"/>
              </a:endParaRPr>
            </a:p>
          </p:txBody>
        </p:sp>
        <p:sp>
          <p:nvSpPr>
            <p:cNvPr id="44896" name="Rectangle 1888"/>
            <p:cNvSpPr>
              <a:spLocks noChangeArrowheads="1"/>
            </p:cNvSpPr>
            <p:nvPr/>
          </p:nvSpPr>
          <p:spPr bwMode="auto">
            <a:xfrm>
              <a:off x="1338" y="3763"/>
              <a:ext cx="112" cy="134"/>
            </a:xfrm>
            <a:prstGeom prst="rect">
              <a:avLst/>
            </a:prstGeom>
            <a:noFill/>
            <a:ln w="9525">
              <a:noFill/>
              <a:miter lim="800000"/>
              <a:headEnd/>
              <a:tailEnd/>
            </a:ln>
          </p:spPr>
          <p:txBody>
            <a:bodyPr wrap="none" lIns="0" tIns="0" rIns="0" bIns="0">
              <a:spAutoFit/>
            </a:bodyPr>
            <a:lstStyle/>
            <a:p>
              <a:r>
                <a:rPr lang="en-US" altLang="zh-CN" sz="1400" b="1">
                  <a:solidFill>
                    <a:srgbClr val="000000"/>
                  </a:solidFill>
                  <a:effectLst>
                    <a:outerShdw blurRad="38100" dist="38100" dir="2700000" algn="tl">
                      <a:srgbClr val="FFFFFF"/>
                    </a:outerShdw>
                  </a:effectLst>
                  <a:latin typeface="Times New Roman" pitchFamily="18" charset="0"/>
                  <a:ea typeface="楷体_GB2312" pitchFamily="49" charset="-122"/>
                </a:rPr>
                <a:t>11</a:t>
              </a:r>
              <a:endParaRPr lang="en-US" altLang="zh-CN" sz="1400" b="1">
                <a:effectLst>
                  <a:outerShdw blurRad="38100" dist="38100" dir="2700000" algn="tl">
                    <a:srgbClr val="FFFFFF"/>
                  </a:outerShdw>
                </a:effectLst>
                <a:latin typeface="Times New Roman" pitchFamily="18" charset="0"/>
                <a:ea typeface="楷体_GB2312" pitchFamily="49" charset="-122"/>
              </a:endParaRPr>
            </a:p>
          </p:txBody>
        </p:sp>
        <p:sp>
          <p:nvSpPr>
            <p:cNvPr id="44897" name="Rectangle 1889"/>
            <p:cNvSpPr>
              <a:spLocks noChangeArrowheads="1"/>
            </p:cNvSpPr>
            <p:nvPr/>
          </p:nvSpPr>
          <p:spPr bwMode="auto">
            <a:xfrm>
              <a:off x="1092" y="949"/>
              <a:ext cx="336" cy="134"/>
            </a:xfrm>
            <a:prstGeom prst="rect">
              <a:avLst/>
            </a:prstGeom>
            <a:noFill/>
            <a:ln w="9525">
              <a:noFill/>
              <a:miter lim="800000"/>
              <a:headEnd/>
              <a:tailEnd/>
            </a:ln>
          </p:spPr>
          <p:txBody>
            <a:bodyPr wrap="none" lIns="0" tIns="0" rIns="0" bIns="0">
              <a:spAutoFit/>
            </a:bodyPr>
            <a:lstStyle/>
            <a:p>
              <a:r>
                <a:rPr lang="zh-CN" altLang="en-US" sz="1400" b="1">
                  <a:solidFill>
                    <a:schemeClr val="bg1"/>
                  </a:solidFill>
                  <a:effectLst>
                    <a:outerShdw blurRad="38100" dist="38100" dir="2700000" algn="tl">
                      <a:srgbClr val="000000"/>
                    </a:outerShdw>
                  </a:effectLst>
                  <a:latin typeface="Times New Roman" pitchFamily="18" charset="0"/>
                  <a:ea typeface="楷体_GB2312" pitchFamily="49" charset="-122"/>
                </a:rPr>
                <a:t>逻辑盘</a:t>
              </a:r>
            </a:p>
          </p:txBody>
        </p:sp>
        <p:sp>
          <p:nvSpPr>
            <p:cNvPr id="44898" name="Rectangle 1890"/>
            <p:cNvSpPr>
              <a:spLocks noChangeArrowheads="1"/>
            </p:cNvSpPr>
            <p:nvPr/>
          </p:nvSpPr>
          <p:spPr bwMode="auto">
            <a:xfrm>
              <a:off x="2971" y="949"/>
              <a:ext cx="336" cy="134"/>
            </a:xfrm>
            <a:prstGeom prst="rect">
              <a:avLst/>
            </a:prstGeom>
            <a:noFill/>
            <a:ln w="9525">
              <a:noFill/>
              <a:miter lim="800000"/>
              <a:headEnd/>
              <a:tailEnd/>
            </a:ln>
          </p:spPr>
          <p:txBody>
            <a:bodyPr wrap="none" lIns="0" tIns="0" rIns="0" bIns="0">
              <a:spAutoFit/>
            </a:bodyPr>
            <a:lstStyle/>
            <a:p>
              <a:r>
                <a:rPr lang="zh-CN" altLang="en-US" sz="1400" b="1">
                  <a:solidFill>
                    <a:schemeClr val="bg1"/>
                  </a:solidFill>
                  <a:effectLst>
                    <a:outerShdw blurRad="38100" dist="38100" dir="2700000" algn="tl">
                      <a:srgbClr val="000000"/>
                    </a:outerShdw>
                  </a:effectLst>
                  <a:latin typeface="Times New Roman" pitchFamily="18" charset="0"/>
                  <a:ea typeface="楷体_GB2312" pitchFamily="49" charset="-122"/>
                </a:rPr>
                <a:t>物理盘</a:t>
              </a:r>
            </a:p>
          </p:txBody>
        </p:sp>
        <p:sp>
          <p:nvSpPr>
            <p:cNvPr id="44899" name="Rectangle 1891"/>
            <p:cNvSpPr>
              <a:spLocks noChangeArrowheads="1"/>
            </p:cNvSpPr>
            <p:nvPr/>
          </p:nvSpPr>
          <p:spPr bwMode="auto">
            <a:xfrm>
              <a:off x="3349" y="944"/>
              <a:ext cx="56" cy="134"/>
            </a:xfrm>
            <a:prstGeom prst="rect">
              <a:avLst/>
            </a:prstGeom>
            <a:noFill/>
            <a:ln w="9525">
              <a:noFill/>
              <a:miter lim="800000"/>
              <a:headEnd/>
              <a:tailEnd/>
            </a:ln>
          </p:spPr>
          <p:txBody>
            <a:bodyPr wrap="none" lIns="0" tIns="0" rIns="0" bIns="0">
              <a:spAutoFit/>
            </a:bodyPr>
            <a:lstStyle/>
            <a:p>
              <a:r>
                <a:rPr lang="en-US" altLang="zh-CN" sz="1400" b="1">
                  <a:solidFill>
                    <a:schemeClr val="bg1"/>
                  </a:solidFill>
                  <a:effectLst>
                    <a:outerShdw blurRad="38100" dist="38100" dir="2700000" algn="tl">
                      <a:srgbClr val="000000"/>
                    </a:outerShdw>
                  </a:effectLst>
                  <a:latin typeface="Times New Roman" pitchFamily="18" charset="0"/>
                  <a:ea typeface="楷体_GB2312" pitchFamily="49" charset="-122"/>
                </a:rPr>
                <a:t>0</a:t>
              </a:r>
            </a:p>
          </p:txBody>
        </p:sp>
        <p:sp>
          <p:nvSpPr>
            <p:cNvPr id="44900" name="Rectangle 1892"/>
            <p:cNvSpPr>
              <a:spLocks noChangeArrowheads="1"/>
            </p:cNvSpPr>
            <p:nvPr/>
          </p:nvSpPr>
          <p:spPr bwMode="auto">
            <a:xfrm>
              <a:off x="3646" y="949"/>
              <a:ext cx="336" cy="134"/>
            </a:xfrm>
            <a:prstGeom prst="rect">
              <a:avLst/>
            </a:prstGeom>
            <a:noFill/>
            <a:ln w="9525">
              <a:noFill/>
              <a:miter lim="800000"/>
              <a:headEnd/>
              <a:tailEnd/>
            </a:ln>
          </p:spPr>
          <p:txBody>
            <a:bodyPr wrap="none" lIns="0" tIns="0" rIns="0" bIns="0">
              <a:spAutoFit/>
            </a:bodyPr>
            <a:lstStyle/>
            <a:p>
              <a:r>
                <a:rPr lang="zh-CN" altLang="en-US" sz="1400" b="1">
                  <a:solidFill>
                    <a:schemeClr val="bg1"/>
                  </a:solidFill>
                  <a:effectLst>
                    <a:outerShdw blurRad="38100" dist="38100" dir="2700000" algn="tl">
                      <a:srgbClr val="000000"/>
                    </a:outerShdw>
                  </a:effectLst>
                  <a:latin typeface="Times New Roman" pitchFamily="18" charset="0"/>
                  <a:ea typeface="楷体_GB2312" pitchFamily="49" charset="-122"/>
                </a:rPr>
                <a:t>物理盘</a:t>
              </a:r>
            </a:p>
          </p:txBody>
        </p:sp>
        <p:sp>
          <p:nvSpPr>
            <p:cNvPr id="44901" name="Rectangle 1893"/>
            <p:cNvSpPr>
              <a:spLocks noChangeArrowheads="1"/>
            </p:cNvSpPr>
            <p:nvPr/>
          </p:nvSpPr>
          <p:spPr bwMode="auto">
            <a:xfrm>
              <a:off x="4024" y="944"/>
              <a:ext cx="56" cy="134"/>
            </a:xfrm>
            <a:prstGeom prst="rect">
              <a:avLst/>
            </a:prstGeom>
            <a:noFill/>
            <a:ln w="9525">
              <a:noFill/>
              <a:miter lim="800000"/>
              <a:headEnd/>
              <a:tailEnd/>
            </a:ln>
          </p:spPr>
          <p:txBody>
            <a:bodyPr wrap="none" lIns="0" tIns="0" rIns="0" bIns="0">
              <a:spAutoFit/>
            </a:bodyPr>
            <a:lstStyle/>
            <a:p>
              <a:r>
                <a:rPr lang="en-US" altLang="zh-CN" sz="1400" b="1">
                  <a:solidFill>
                    <a:schemeClr val="bg1"/>
                  </a:solidFill>
                  <a:effectLst>
                    <a:outerShdw blurRad="38100" dist="38100" dir="2700000" algn="tl">
                      <a:srgbClr val="000000"/>
                    </a:outerShdw>
                  </a:effectLst>
                  <a:latin typeface="Times New Roman" pitchFamily="18" charset="0"/>
                  <a:ea typeface="楷体_GB2312" pitchFamily="49" charset="-122"/>
                </a:rPr>
                <a:t>1</a:t>
              </a:r>
            </a:p>
          </p:txBody>
        </p:sp>
        <p:sp>
          <p:nvSpPr>
            <p:cNvPr id="44902" name="Rectangle 1894"/>
            <p:cNvSpPr>
              <a:spLocks noChangeArrowheads="1"/>
            </p:cNvSpPr>
            <p:nvPr/>
          </p:nvSpPr>
          <p:spPr bwMode="auto">
            <a:xfrm>
              <a:off x="4320" y="949"/>
              <a:ext cx="336" cy="134"/>
            </a:xfrm>
            <a:prstGeom prst="rect">
              <a:avLst/>
            </a:prstGeom>
            <a:noFill/>
            <a:ln w="9525">
              <a:noFill/>
              <a:miter lim="800000"/>
              <a:headEnd/>
              <a:tailEnd/>
            </a:ln>
          </p:spPr>
          <p:txBody>
            <a:bodyPr wrap="none" lIns="0" tIns="0" rIns="0" bIns="0">
              <a:spAutoFit/>
            </a:bodyPr>
            <a:lstStyle/>
            <a:p>
              <a:r>
                <a:rPr lang="zh-CN" altLang="en-US" sz="1400" b="1">
                  <a:solidFill>
                    <a:schemeClr val="bg1"/>
                  </a:solidFill>
                  <a:effectLst>
                    <a:outerShdw blurRad="38100" dist="38100" dir="2700000" algn="tl">
                      <a:srgbClr val="000000"/>
                    </a:outerShdw>
                  </a:effectLst>
                  <a:latin typeface="Times New Roman" pitchFamily="18" charset="0"/>
                  <a:ea typeface="楷体_GB2312" pitchFamily="49" charset="-122"/>
                </a:rPr>
                <a:t>物理盘</a:t>
              </a:r>
            </a:p>
          </p:txBody>
        </p:sp>
        <p:sp>
          <p:nvSpPr>
            <p:cNvPr id="44903" name="Rectangle 1895"/>
            <p:cNvSpPr>
              <a:spLocks noChangeArrowheads="1"/>
            </p:cNvSpPr>
            <p:nvPr/>
          </p:nvSpPr>
          <p:spPr bwMode="auto">
            <a:xfrm>
              <a:off x="4698" y="944"/>
              <a:ext cx="56" cy="134"/>
            </a:xfrm>
            <a:prstGeom prst="rect">
              <a:avLst/>
            </a:prstGeom>
            <a:noFill/>
            <a:ln w="9525">
              <a:noFill/>
              <a:miter lim="800000"/>
              <a:headEnd/>
              <a:tailEnd/>
            </a:ln>
          </p:spPr>
          <p:txBody>
            <a:bodyPr wrap="none" lIns="0" tIns="0" rIns="0" bIns="0">
              <a:spAutoFit/>
            </a:bodyPr>
            <a:lstStyle/>
            <a:p>
              <a:r>
                <a:rPr lang="en-US" altLang="zh-CN" sz="1400" b="1">
                  <a:solidFill>
                    <a:schemeClr val="bg1"/>
                  </a:solidFill>
                  <a:effectLst>
                    <a:outerShdw blurRad="38100" dist="38100" dir="2700000" algn="tl">
                      <a:srgbClr val="000000"/>
                    </a:outerShdw>
                  </a:effectLst>
                  <a:latin typeface="Times New Roman" pitchFamily="18" charset="0"/>
                  <a:ea typeface="楷体_GB2312" pitchFamily="49" charset="-122"/>
                </a:rPr>
                <a:t>2</a:t>
              </a:r>
            </a:p>
          </p:txBody>
        </p:sp>
        <p:sp>
          <p:nvSpPr>
            <p:cNvPr id="44904" name="Rectangle 1896"/>
            <p:cNvSpPr>
              <a:spLocks noChangeArrowheads="1"/>
            </p:cNvSpPr>
            <p:nvPr/>
          </p:nvSpPr>
          <p:spPr bwMode="auto">
            <a:xfrm>
              <a:off x="4995" y="949"/>
              <a:ext cx="336" cy="134"/>
            </a:xfrm>
            <a:prstGeom prst="rect">
              <a:avLst/>
            </a:prstGeom>
            <a:noFill/>
            <a:ln w="9525">
              <a:noFill/>
              <a:miter lim="800000"/>
              <a:headEnd/>
              <a:tailEnd/>
            </a:ln>
          </p:spPr>
          <p:txBody>
            <a:bodyPr wrap="none" lIns="0" tIns="0" rIns="0" bIns="0">
              <a:spAutoFit/>
            </a:bodyPr>
            <a:lstStyle/>
            <a:p>
              <a:r>
                <a:rPr lang="zh-CN" altLang="en-US" sz="1400" b="1">
                  <a:solidFill>
                    <a:schemeClr val="bg1"/>
                  </a:solidFill>
                  <a:effectLst>
                    <a:outerShdw blurRad="38100" dist="38100" dir="2700000" algn="tl">
                      <a:srgbClr val="000000"/>
                    </a:outerShdw>
                  </a:effectLst>
                  <a:latin typeface="Times New Roman" pitchFamily="18" charset="0"/>
                  <a:ea typeface="楷体_GB2312" pitchFamily="49" charset="-122"/>
                </a:rPr>
                <a:t>物理盘</a:t>
              </a:r>
            </a:p>
          </p:txBody>
        </p:sp>
        <p:sp>
          <p:nvSpPr>
            <p:cNvPr id="44905" name="Rectangle 1897"/>
            <p:cNvSpPr>
              <a:spLocks noChangeArrowheads="1"/>
            </p:cNvSpPr>
            <p:nvPr/>
          </p:nvSpPr>
          <p:spPr bwMode="auto">
            <a:xfrm>
              <a:off x="5373" y="944"/>
              <a:ext cx="56" cy="134"/>
            </a:xfrm>
            <a:prstGeom prst="rect">
              <a:avLst/>
            </a:prstGeom>
            <a:noFill/>
            <a:ln w="9525">
              <a:noFill/>
              <a:miter lim="800000"/>
              <a:headEnd/>
              <a:tailEnd/>
            </a:ln>
          </p:spPr>
          <p:txBody>
            <a:bodyPr wrap="none" lIns="0" tIns="0" rIns="0" bIns="0">
              <a:spAutoFit/>
            </a:bodyPr>
            <a:lstStyle/>
            <a:p>
              <a:r>
                <a:rPr lang="en-US" altLang="zh-CN" sz="1400" b="1">
                  <a:solidFill>
                    <a:schemeClr val="bg1"/>
                  </a:solidFill>
                  <a:effectLst>
                    <a:outerShdw blurRad="38100" dist="38100" dir="2700000" algn="tl">
                      <a:srgbClr val="000000"/>
                    </a:outerShdw>
                  </a:effectLst>
                  <a:latin typeface="Times New Roman" pitchFamily="18" charset="0"/>
                  <a:ea typeface="楷体_GB2312" pitchFamily="49" charset="-122"/>
                </a:rPr>
                <a:t>3</a:t>
              </a: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55" name="Rectangle 1899"/>
          <p:cNvSpPr>
            <a:spLocks noChangeArrowheads="1"/>
          </p:cNvSpPr>
          <p:nvPr/>
        </p:nvSpPr>
        <p:spPr bwMode="auto">
          <a:xfrm>
            <a:off x="1752600" y="3124200"/>
            <a:ext cx="6400800" cy="3505200"/>
          </a:xfrm>
          <a:prstGeom prst="rect">
            <a:avLst/>
          </a:prstGeom>
          <a:solidFill>
            <a:srgbClr val="7030A0"/>
          </a:solidFill>
          <a:ln w="9525">
            <a:solidFill>
              <a:schemeClr val="accent2"/>
            </a:solidFill>
            <a:miter lim="800000"/>
            <a:headEnd/>
            <a:tailEnd/>
          </a:ln>
          <a:effectLst/>
        </p:spPr>
        <p:txBody>
          <a:bodyPr wrap="none" anchor="ctr"/>
          <a:lstStyle/>
          <a:p>
            <a:endParaRPr lang="zh-CN" altLang="en-US"/>
          </a:p>
        </p:txBody>
      </p:sp>
      <p:sp>
        <p:nvSpPr>
          <p:cNvPr id="45059" name="Rectangle 3"/>
          <p:cNvSpPr>
            <a:spLocks noGrp="1" noChangeArrowheads="1"/>
          </p:cNvSpPr>
          <p:nvPr>
            <p:ph idx="4294967295"/>
          </p:nvPr>
        </p:nvSpPr>
        <p:spPr>
          <a:xfrm>
            <a:off x="0" y="1230313"/>
            <a:ext cx="8162925" cy="1606550"/>
          </a:xfrm>
        </p:spPr>
        <p:txBody>
          <a:bodyPr/>
          <a:lstStyle/>
          <a:p>
            <a:pPr lvl="1"/>
            <a:r>
              <a:rPr kumimoji="1" lang="zh-CN" altLang="en-US" sz="2400" dirty="0"/>
              <a:t>亦称</a:t>
            </a:r>
            <a:r>
              <a:rPr kumimoji="1" lang="zh-CN" altLang="en-US" sz="2400" dirty="0">
                <a:solidFill>
                  <a:srgbClr val="7030A0"/>
                </a:solidFill>
              </a:rPr>
              <a:t>镜像盘</a:t>
            </a:r>
            <a:r>
              <a:rPr kumimoji="1" lang="zh-CN" altLang="en-US" sz="2400" dirty="0"/>
              <a:t>，使用双备份磁盘。</a:t>
            </a:r>
          </a:p>
          <a:p>
            <a:pPr lvl="1"/>
            <a:r>
              <a:rPr kumimoji="1" lang="zh-CN" altLang="en-US" sz="2400" dirty="0"/>
              <a:t>每当数据写入一个磁盘时，将该数据也写到另一个冗余盘，形成信息的两份复制品。</a:t>
            </a:r>
          </a:p>
        </p:txBody>
      </p:sp>
      <p:grpSp>
        <p:nvGrpSpPr>
          <p:cNvPr id="2" name="Group 1794"/>
          <p:cNvGrpSpPr>
            <a:grpSpLocks noChangeAspect="1"/>
          </p:cNvGrpSpPr>
          <p:nvPr/>
        </p:nvGrpSpPr>
        <p:grpSpPr bwMode="auto">
          <a:xfrm>
            <a:off x="2195513" y="3141663"/>
            <a:ext cx="5545137" cy="3398837"/>
            <a:chOff x="1428" y="1979"/>
            <a:chExt cx="3493" cy="2141"/>
          </a:xfrm>
        </p:grpSpPr>
        <p:sp>
          <p:nvSpPr>
            <p:cNvPr id="46849" name="AutoShape 1793"/>
            <p:cNvSpPr>
              <a:spLocks noChangeAspect="1" noChangeArrowheads="1" noTextEdit="1"/>
            </p:cNvSpPr>
            <p:nvPr/>
          </p:nvSpPr>
          <p:spPr bwMode="auto">
            <a:xfrm>
              <a:off x="1428" y="1979"/>
              <a:ext cx="3493" cy="2141"/>
            </a:xfrm>
            <a:prstGeom prst="rect">
              <a:avLst/>
            </a:prstGeom>
            <a:noFill/>
            <a:ln w="9525">
              <a:noFill/>
              <a:miter lim="800000"/>
              <a:headEnd/>
              <a:tailEnd/>
            </a:ln>
          </p:spPr>
          <p:txBody>
            <a:bodyPr/>
            <a:lstStyle/>
            <a:p>
              <a:endParaRPr lang="zh-CN" altLang="en-US"/>
            </a:p>
          </p:txBody>
        </p:sp>
        <p:sp>
          <p:nvSpPr>
            <p:cNvPr id="46851" name="Freeform 1795"/>
            <p:cNvSpPr>
              <a:spLocks/>
            </p:cNvSpPr>
            <p:nvPr/>
          </p:nvSpPr>
          <p:spPr bwMode="auto">
            <a:xfrm>
              <a:off x="1591" y="3816"/>
              <a:ext cx="575" cy="144"/>
            </a:xfrm>
            <a:custGeom>
              <a:avLst/>
              <a:gdLst/>
              <a:ahLst/>
              <a:cxnLst>
                <a:cxn ang="0">
                  <a:pos x="0" y="70"/>
                </a:cxn>
                <a:cxn ang="0">
                  <a:pos x="6" y="58"/>
                </a:cxn>
                <a:cxn ang="0">
                  <a:pos x="22" y="42"/>
                </a:cxn>
                <a:cxn ang="0">
                  <a:pos x="54" y="29"/>
                </a:cxn>
                <a:cxn ang="0">
                  <a:pos x="92" y="19"/>
                </a:cxn>
                <a:cxn ang="0">
                  <a:pos x="144" y="10"/>
                </a:cxn>
                <a:cxn ang="0">
                  <a:pos x="198" y="3"/>
                </a:cxn>
                <a:cxn ang="0">
                  <a:pos x="255" y="0"/>
                </a:cxn>
                <a:cxn ang="0">
                  <a:pos x="316" y="0"/>
                </a:cxn>
                <a:cxn ang="0">
                  <a:pos x="373" y="3"/>
                </a:cxn>
                <a:cxn ang="0">
                  <a:pos x="431" y="10"/>
                </a:cxn>
                <a:cxn ang="0">
                  <a:pos x="479" y="19"/>
                </a:cxn>
                <a:cxn ang="0">
                  <a:pos x="517" y="29"/>
                </a:cxn>
                <a:cxn ang="0">
                  <a:pos x="549" y="42"/>
                </a:cxn>
                <a:cxn ang="0">
                  <a:pos x="568" y="58"/>
                </a:cxn>
                <a:cxn ang="0">
                  <a:pos x="575" y="70"/>
                </a:cxn>
                <a:cxn ang="0">
                  <a:pos x="568" y="86"/>
                </a:cxn>
                <a:cxn ang="0">
                  <a:pos x="549" y="99"/>
                </a:cxn>
                <a:cxn ang="0">
                  <a:pos x="517" y="112"/>
                </a:cxn>
                <a:cxn ang="0">
                  <a:pos x="479" y="125"/>
                </a:cxn>
                <a:cxn ang="0">
                  <a:pos x="431" y="134"/>
                </a:cxn>
                <a:cxn ang="0">
                  <a:pos x="373" y="141"/>
                </a:cxn>
                <a:cxn ang="0">
                  <a:pos x="316" y="144"/>
                </a:cxn>
                <a:cxn ang="0">
                  <a:pos x="255" y="144"/>
                </a:cxn>
                <a:cxn ang="0">
                  <a:pos x="198" y="141"/>
                </a:cxn>
                <a:cxn ang="0">
                  <a:pos x="144" y="134"/>
                </a:cxn>
                <a:cxn ang="0">
                  <a:pos x="92" y="125"/>
                </a:cxn>
                <a:cxn ang="0">
                  <a:pos x="54" y="112"/>
                </a:cxn>
                <a:cxn ang="0">
                  <a:pos x="22" y="99"/>
                </a:cxn>
                <a:cxn ang="0">
                  <a:pos x="6" y="86"/>
                </a:cxn>
                <a:cxn ang="0">
                  <a:pos x="0" y="70"/>
                </a:cxn>
              </a:cxnLst>
              <a:rect l="0" t="0" r="r" b="b"/>
              <a:pathLst>
                <a:path w="575" h="144">
                  <a:moveTo>
                    <a:pt x="0" y="70"/>
                  </a:moveTo>
                  <a:lnTo>
                    <a:pt x="6" y="58"/>
                  </a:lnTo>
                  <a:lnTo>
                    <a:pt x="22" y="42"/>
                  </a:lnTo>
                  <a:lnTo>
                    <a:pt x="54" y="29"/>
                  </a:lnTo>
                  <a:lnTo>
                    <a:pt x="92" y="19"/>
                  </a:lnTo>
                  <a:lnTo>
                    <a:pt x="144" y="10"/>
                  </a:lnTo>
                  <a:lnTo>
                    <a:pt x="198" y="3"/>
                  </a:lnTo>
                  <a:lnTo>
                    <a:pt x="255" y="0"/>
                  </a:lnTo>
                  <a:lnTo>
                    <a:pt x="316" y="0"/>
                  </a:lnTo>
                  <a:lnTo>
                    <a:pt x="373" y="3"/>
                  </a:lnTo>
                  <a:lnTo>
                    <a:pt x="431" y="10"/>
                  </a:lnTo>
                  <a:lnTo>
                    <a:pt x="479" y="19"/>
                  </a:lnTo>
                  <a:lnTo>
                    <a:pt x="517" y="29"/>
                  </a:lnTo>
                  <a:lnTo>
                    <a:pt x="549" y="42"/>
                  </a:lnTo>
                  <a:lnTo>
                    <a:pt x="568" y="58"/>
                  </a:lnTo>
                  <a:lnTo>
                    <a:pt x="575" y="70"/>
                  </a:lnTo>
                  <a:lnTo>
                    <a:pt x="568" y="86"/>
                  </a:lnTo>
                  <a:lnTo>
                    <a:pt x="549" y="99"/>
                  </a:lnTo>
                  <a:lnTo>
                    <a:pt x="517" y="112"/>
                  </a:lnTo>
                  <a:lnTo>
                    <a:pt x="479" y="125"/>
                  </a:lnTo>
                  <a:lnTo>
                    <a:pt x="431" y="134"/>
                  </a:lnTo>
                  <a:lnTo>
                    <a:pt x="373" y="141"/>
                  </a:lnTo>
                  <a:lnTo>
                    <a:pt x="316" y="144"/>
                  </a:lnTo>
                  <a:lnTo>
                    <a:pt x="255" y="144"/>
                  </a:lnTo>
                  <a:lnTo>
                    <a:pt x="198" y="141"/>
                  </a:lnTo>
                  <a:lnTo>
                    <a:pt x="144" y="134"/>
                  </a:lnTo>
                  <a:lnTo>
                    <a:pt x="92" y="125"/>
                  </a:lnTo>
                  <a:lnTo>
                    <a:pt x="54" y="112"/>
                  </a:lnTo>
                  <a:lnTo>
                    <a:pt x="22" y="99"/>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852" name="Rectangle 1796"/>
            <p:cNvSpPr>
              <a:spLocks noChangeArrowheads="1"/>
            </p:cNvSpPr>
            <p:nvPr/>
          </p:nvSpPr>
          <p:spPr bwMode="auto">
            <a:xfrm>
              <a:off x="1591" y="3598"/>
              <a:ext cx="575" cy="288"/>
            </a:xfrm>
            <a:prstGeom prst="rect">
              <a:avLst/>
            </a:prstGeom>
            <a:solidFill>
              <a:srgbClr val="FFFFFF"/>
            </a:solidFill>
            <a:ln w="4763">
              <a:solidFill>
                <a:srgbClr val="FFFFFF"/>
              </a:solidFill>
              <a:miter lim="800000"/>
              <a:headEnd/>
              <a:tailEnd/>
            </a:ln>
          </p:spPr>
          <p:txBody>
            <a:bodyPr/>
            <a:lstStyle/>
            <a:p>
              <a:endParaRPr lang="zh-CN" altLang="en-US"/>
            </a:p>
          </p:txBody>
        </p:sp>
        <p:sp>
          <p:nvSpPr>
            <p:cNvPr id="46853" name="Freeform 1797"/>
            <p:cNvSpPr>
              <a:spLocks/>
            </p:cNvSpPr>
            <p:nvPr/>
          </p:nvSpPr>
          <p:spPr bwMode="auto">
            <a:xfrm>
              <a:off x="1591" y="3528"/>
              <a:ext cx="575" cy="144"/>
            </a:xfrm>
            <a:custGeom>
              <a:avLst/>
              <a:gdLst/>
              <a:ahLst/>
              <a:cxnLst>
                <a:cxn ang="0">
                  <a:pos x="0" y="70"/>
                </a:cxn>
                <a:cxn ang="0">
                  <a:pos x="6" y="58"/>
                </a:cxn>
                <a:cxn ang="0">
                  <a:pos x="22" y="42"/>
                </a:cxn>
                <a:cxn ang="0">
                  <a:pos x="54" y="29"/>
                </a:cxn>
                <a:cxn ang="0">
                  <a:pos x="92" y="19"/>
                </a:cxn>
                <a:cxn ang="0">
                  <a:pos x="144" y="10"/>
                </a:cxn>
                <a:cxn ang="0">
                  <a:pos x="198" y="3"/>
                </a:cxn>
                <a:cxn ang="0">
                  <a:pos x="255" y="0"/>
                </a:cxn>
                <a:cxn ang="0">
                  <a:pos x="316" y="0"/>
                </a:cxn>
                <a:cxn ang="0">
                  <a:pos x="373" y="3"/>
                </a:cxn>
                <a:cxn ang="0">
                  <a:pos x="431" y="10"/>
                </a:cxn>
                <a:cxn ang="0">
                  <a:pos x="479" y="19"/>
                </a:cxn>
                <a:cxn ang="0">
                  <a:pos x="517" y="29"/>
                </a:cxn>
                <a:cxn ang="0">
                  <a:pos x="549" y="42"/>
                </a:cxn>
                <a:cxn ang="0">
                  <a:pos x="568" y="58"/>
                </a:cxn>
                <a:cxn ang="0">
                  <a:pos x="575" y="70"/>
                </a:cxn>
                <a:cxn ang="0">
                  <a:pos x="568" y="86"/>
                </a:cxn>
                <a:cxn ang="0">
                  <a:pos x="549" y="99"/>
                </a:cxn>
                <a:cxn ang="0">
                  <a:pos x="517" y="112"/>
                </a:cxn>
                <a:cxn ang="0">
                  <a:pos x="479" y="125"/>
                </a:cxn>
                <a:cxn ang="0">
                  <a:pos x="431" y="134"/>
                </a:cxn>
                <a:cxn ang="0">
                  <a:pos x="373" y="141"/>
                </a:cxn>
                <a:cxn ang="0">
                  <a:pos x="316" y="144"/>
                </a:cxn>
                <a:cxn ang="0">
                  <a:pos x="255" y="144"/>
                </a:cxn>
                <a:cxn ang="0">
                  <a:pos x="198" y="141"/>
                </a:cxn>
                <a:cxn ang="0">
                  <a:pos x="144" y="134"/>
                </a:cxn>
                <a:cxn ang="0">
                  <a:pos x="92" y="125"/>
                </a:cxn>
                <a:cxn ang="0">
                  <a:pos x="54" y="112"/>
                </a:cxn>
                <a:cxn ang="0">
                  <a:pos x="22" y="99"/>
                </a:cxn>
                <a:cxn ang="0">
                  <a:pos x="6" y="86"/>
                </a:cxn>
                <a:cxn ang="0">
                  <a:pos x="0" y="70"/>
                </a:cxn>
              </a:cxnLst>
              <a:rect l="0" t="0" r="r" b="b"/>
              <a:pathLst>
                <a:path w="575" h="144">
                  <a:moveTo>
                    <a:pt x="0" y="70"/>
                  </a:moveTo>
                  <a:lnTo>
                    <a:pt x="6" y="58"/>
                  </a:lnTo>
                  <a:lnTo>
                    <a:pt x="22" y="42"/>
                  </a:lnTo>
                  <a:lnTo>
                    <a:pt x="54" y="29"/>
                  </a:lnTo>
                  <a:lnTo>
                    <a:pt x="92" y="19"/>
                  </a:lnTo>
                  <a:lnTo>
                    <a:pt x="144" y="10"/>
                  </a:lnTo>
                  <a:lnTo>
                    <a:pt x="198" y="3"/>
                  </a:lnTo>
                  <a:lnTo>
                    <a:pt x="255" y="0"/>
                  </a:lnTo>
                  <a:lnTo>
                    <a:pt x="316" y="0"/>
                  </a:lnTo>
                  <a:lnTo>
                    <a:pt x="373" y="3"/>
                  </a:lnTo>
                  <a:lnTo>
                    <a:pt x="431" y="10"/>
                  </a:lnTo>
                  <a:lnTo>
                    <a:pt x="479" y="19"/>
                  </a:lnTo>
                  <a:lnTo>
                    <a:pt x="517" y="29"/>
                  </a:lnTo>
                  <a:lnTo>
                    <a:pt x="549" y="42"/>
                  </a:lnTo>
                  <a:lnTo>
                    <a:pt x="568" y="58"/>
                  </a:lnTo>
                  <a:lnTo>
                    <a:pt x="575" y="70"/>
                  </a:lnTo>
                  <a:lnTo>
                    <a:pt x="568" y="86"/>
                  </a:lnTo>
                  <a:lnTo>
                    <a:pt x="549" y="99"/>
                  </a:lnTo>
                  <a:lnTo>
                    <a:pt x="517" y="112"/>
                  </a:lnTo>
                  <a:lnTo>
                    <a:pt x="479" y="125"/>
                  </a:lnTo>
                  <a:lnTo>
                    <a:pt x="431" y="134"/>
                  </a:lnTo>
                  <a:lnTo>
                    <a:pt x="373" y="141"/>
                  </a:lnTo>
                  <a:lnTo>
                    <a:pt x="316" y="144"/>
                  </a:lnTo>
                  <a:lnTo>
                    <a:pt x="255" y="144"/>
                  </a:lnTo>
                  <a:lnTo>
                    <a:pt x="198" y="141"/>
                  </a:lnTo>
                  <a:lnTo>
                    <a:pt x="144" y="134"/>
                  </a:lnTo>
                  <a:lnTo>
                    <a:pt x="92" y="125"/>
                  </a:lnTo>
                  <a:lnTo>
                    <a:pt x="54" y="112"/>
                  </a:lnTo>
                  <a:lnTo>
                    <a:pt x="22" y="99"/>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854" name="Line 1798"/>
            <p:cNvSpPr>
              <a:spLocks noChangeShapeType="1"/>
            </p:cNvSpPr>
            <p:nvPr/>
          </p:nvSpPr>
          <p:spPr bwMode="auto">
            <a:xfrm>
              <a:off x="1591" y="3598"/>
              <a:ext cx="1" cy="288"/>
            </a:xfrm>
            <a:prstGeom prst="line">
              <a:avLst/>
            </a:prstGeom>
            <a:noFill/>
            <a:ln w="4763">
              <a:solidFill>
                <a:srgbClr val="000000"/>
              </a:solidFill>
              <a:round/>
              <a:headEnd/>
              <a:tailEnd/>
            </a:ln>
          </p:spPr>
          <p:txBody>
            <a:bodyPr/>
            <a:lstStyle/>
            <a:p>
              <a:endParaRPr lang="zh-CN" altLang="en-US"/>
            </a:p>
          </p:txBody>
        </p:sp>
        <p:sp>
          <p:nvSpPr>
            <p:cNvPr id="46855" name="Line 1799"/>
            <p:cNvSpPr>
              <a:spLocks noChangeShapeType="1"/>
            </p:cNvSpPr>
            <p:nvPr/>
          </p:nvSpPr>
          <p:spPr bwMode="auto">
            <a:xfrm>
              <a:off x="2166" y="3598"/>
              <a:ext cx="1" cy="288"/>
            </a:xfrm>
            <a:prstGeom prst="line">
              <a:avLst/>
            </a:prstGeom>
            <a:noFill/>
            <a:ln w="4763">
              <a:solidFill>
                <a:srgbClr val="000000"/>
              </a:solidFill>
              <a:round/>
              <a:headEnd/>
              <a:tailEnd/>
            </a:ln>
          </p:spPr>
          <p:txBody>
            <a:bodyPr/>
            <a:lstStyle/>
            <a:p>
              <a:endParaRPr lang="zh-CN" altLang="en-US"/>
            </a:p>
          </p:txBody>
        </p:sp>
        <p:sp>
          <p:nvSpPr>
            <p:cNvPr id="46856" name="Rectangle 1800"/>
            <p:cNvSpPr>
              <a:spLocks noChangeArrowheads="1"/>
            </p:cNvSpPr>
            <p:nvPr/>
          </p:nvSpPr>
          <p:spPr bwMode="auto">
            <a:xfrm>
              <a:off x="1821" y="3720"/>
              <a:ext cx="124"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G</a:t>
              </a:r>
              <a:endParaRPr lang="en-US" altLang="zh-CN" b="1"/>
            </a:p>
          </p:txBody>
        </p:sp>
        <p:sp>
          <p:nvSpPr>
            <p:cNvPr id="46857" name="Freeform 1801"/>
            <p:cNvSpPr>
              <a:spLocks/>
            </p:cNvSpPr>
            <p:nvPr/>
          </p:nvSpPr>
          <p:spPr bwMode="auto">
            <a:xfrm>
              <a:off x="2453" y="3816"/>
              <a:ext cx="575" cy="144"/>
            </a:xfrm>
            <a:custGeom>
              <a:avLst/>
              <a:gdLst/>
              <a:ahLst/>
              <a:cxnLst>
                <a:cxn ang="0">
                  <a:pos x="0" y="70"/>
                </a:cxn>
                <a:cxn ang="0">
                  <a:pos x="6" y="58"/>
                </a:cxn>
                <a:cxn ang="0">
                  <a:pos x="22" y="42"/>
                </a:cxn>
                <a:cxn ang="0">
                  <a:pos x="54" y="29"/>
                </a:cxn>
                <a:cxn ang="0">
                  <a:pos x="93" y="19"/>
                </a:cxn>
                <a:cxn ang="0">
                  <a:pos x="144" y="10"/>
                </a:cxn>
                <a:cxn ang="0">
                  <a:pos x="198" y="3"/>
                </a:cxn>
                <a:cxn ang="0">
                  <a:pos x="255" y="0"/>
                </a:cxn>
                <a:cxn ang="0">
                  <a:pos x="316" y="0"/>
                </a:cxn>
                <a:cxn ang="0">
                  <a:pos x="373" y="3"/>
                </a:cxn>
                <a:cxn ang="0">
                  <a:pos x="431" y="10"/>
                </a:cxn>
                <a:cxn ang="0">
                  <a:pos x="479" y="19"/>
                </a:cxn>
                <a:cxn ang="0">
                  <a:pos x="517" y="29"/>
                </a:cxn>
                <a:cxn ang="0">
                  <a:pos x="549" y="42"/>
                </a:cxn>
                <a:cxn ang="0">
                  <a:pos x="568" y="58"/>
                </a:cxn>
                <a:cxn ang="0">
                  <a:pos x="575" y="70"/>
                </a:cxn>
                <a:cxn ang="0">
                  <a:pos x="568" y="86"/>
                </a:cxn>
                <a:cxn ang="0">
                  <a:pos x="549" y="99"/>
                </a:cxn>
                <a:cxn ang="0">
                  <a:pos x="517" y="112"/>
                </a:cxn>
                <a:cxn ang="0">
                  <a:pos x="479" y="125"/>
                </a:cxn>
                <a:cxn ang="0">
                  <a:pos x="431" y="134"/>
                </a:cxn>
                <a:cxn ang="0">
                  <a:pos x="373" y="141"/>
                </a:cxn>
                <a:cxn ang="0">
                  <a:pos x="316" y="144"/>
                </a:cxn>
                <a:cxn ang="0">
                  <a:pos x="255" y="144"/>
                </a:cxn>
                <a:cxn ang="0">
                  <a:pos x="198" y="141"/>
                </a:cxn>
                <a:cxn ang="0">
                  <a:pos x="144" y="134"/>
                </a:cxn>
                <a:cxn ang="0">
                  <a:pos x="93" y="125"/>
                </a:cxn>
                <a:cxn ang="0">
                  <a:pos x="54" y="112"/>
                </a:cxn>
                <a:cxn ang="0">
                  <a:pos x="22" y="99"/>
                </a:cxn>
                <a:cxn ang="0">
                  <a:pos x="6" y="86"/>
                </a:cxn>
                <a:cxn ang="0">
                  <a:pos x="0" y="70"/>
                </a:cxn>
              </a:cxnLst>
              <a:rect l="0" t="0" r="r" b="b"/>
              <a:pathLst>
                <a:path w="575" h="144">
                  <a:moveTo>
                    <a:pt x="0" y="70"/>
                  </a:moveTo>
                  <a:lnTo>
                    <a:pt x="6" y="58"/>
                  </a:lnTo>
                  <a:lnTo>
                    <a:pt x="22" y="42"/>
                  </a:lnTo>
                  <a:lnTo>
                    <a:pt x="54" y="29"/>
                  </a:lnTo>
                  <a:lnTo>
                    <a:pt x="93" y="19"/>
                  </a:lnTo>
                  <a:lnTo>
                    <a:pt x="144" y="10"/>
                  </a:lnTo>
                  <a:lnTo>
                    <a:pt x="198" y="3"/>
                  </a:lnTo>
                  <a:lnTo>
                    <a:pt x="255" y="0"/>
                  </a:lnTo>
                  <a:lnTo>
                    <a:pt x="316" y="0"/>
                  </a:lnTo>
                  <a:lnTo>
                    <a:pt x="373" y="3"/>
                  </a:lnTo>
                  <a:lnTo>
                    <a:pt x="431" y="10"/>
                  </a:lnTo>
                  <a:lnTo>
                    <a:pt x="479" y="19"/>
                  </a:lnTo>
                  <a:lnTo>
                    <a:pt x="517" y="29"/>
                  </a:lnTo>
                  <a:lnTo>
                    <a:pt x="549" y="42"/>
                  </a:lnTo>
                  <a:lnTo>
                    <a:pt x="568" y="58"/>
                  </a:lnTo>
                  <a:lnTo>
                    <a:pt x="575" y="70"/>
                  </a:lnTo>
                  <a:lnTo>
                    <a:pt x="568" y="86"/>
                  </a:lnTo>
                  <a:lnTo>
                    <a:pt x="549" y="99"/>
                  </a:lnTo>
                  <a:lnTo>
                    <a:pt x="517" y="112"/>
                  </a:lnTo>
                  <a:lnTo>
                    <a:pt x="479" y="125"/>
                  </a:lnTo>
                  <a:lnTo>
                    <a:pt x="431" y="134"/>
                  </a:lnTo>
                  <a:lnTo>
                    <a:pt x="373" y="141"/>
                  </a:lnTo>
                  <a:lnTo>
                    <a:pt x="316" y="144"/>
                  </a:lnTo>
                  <a:lnTo>
                    <a:pt x="255" y="144"/>
                  </a:lnTo>
                  <a:lnTo>
                    <a:pt x="198" y="141"/>
                  </a:lnTo>
                  <a:lnTo>
                    <a:pt x="144" y="134"/>
                  </a:lnTo>
                  <a:lnTo>
                    <a:pt x="93" y="125"/>
                  </a:lnTo>
                  <a:lnTo>
                    <a:pt x="54" y="112"/>
                  </a:lnTo>
                  <a:lnTo>
                    <a:pt x="22" y="99"/>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858" name="Rectangle 1802"/>
            <p:cNvSpPr>
              <a:spLocks noChangeArrowheads="1"/>
            </p:cNvSpPr>
            <p:nvPr/>
          </p:nvSpPr>
          <p:spPr bwMode="auto">
            <a:xfrm>
              <a:off x="2453" y="3598"/>
              <a:ext cx="575" cy="288"/>
            </a:xfrm>
            <a:prstGeom prst="rect">
              <a:avLst/>
            </a:prstGeom>
            <a:solidFill>
              <a:srgbClr val="FFFFFF"/>
            </a:solidFill>
            <a:ln w="4763">
              <a:solidFill>
                <a:srgbClr val="FFFFFF"/>
              </a:solidFill>
              <a:miter lim="800000"/>
              <a:headEnd/>
              <a:tailEnd/>
            </a:ln>
          </p:spPr>
          <p:txBody>
            <a:bodyPr/>
            <a:lstStyle/>
            <a:p>
              <a:endParaRPr lang="zh-CN" altLang="en-US"/>
            </a:p>
          </p:txBody>
        </p:sp>
        <p:sp>
          <p:nvSpPr>
            <p:cNvPr id="46859" name="Freeform 1803"/>
            <p:cNvSpPr>
              <a:spLocks/>
            </p:cNvSpPr>
            <p:nvPr/>
          </p:nvSpPr>
          <p:spPr bwMode="auto">
            <a:xfrm>
              <a:off x="2453" y="3528"/>
              <a:ext cx="575" cy="144"/>
            </a:xfrm>
            <a:custGeom>
              <a:avLst/>
              <a:gdLst/>
              <a:ahLst/>
              <a:cxnLst>
                <a:cxn ang="0">
                  <a:pos x="0" y="70"/>
                </a:cxn>
                <a:cxn ang="0">
                  <a:pos x="6" y="58"/>
                </a:cxn>
                <a:cxn ang="0">
                  <a:pos x="22" y="42"/>
                </a:cxn>
                <a:cxn ang="0">
                  <a:pos x="54" y="29"/>
                </a:cxn>
                <a:cxn ang="0">
                  <a:pos x="93" y="19"/>
                </a:cxn>
                <a:cxn ang="0">
                  <a:pos x="144" y="10"/>
                </a:cxn>
                <a:cxn ang="0">
                  <a:pos x="198" y="3"/>
                </a:cxn>
                <a:cxn ang="0">
                  <a:pos x="255" y="0"/>
                </a:cxn>
                <a:cxn ang="0">
                  <a:pos x="316" y="0"/>
                </a:cxn>
                <a:cxn ang="0">
                  <a:pos x="373" y="3"/>
                </a:cxn>
                <a:cxn ang="0">
                  <a:pos x="431" y="10"/>
                </a:cxn>
                <a:cxn ang="0">
                  <a:pos x="479" y="19"/>
                </a:cxn>
                <a:cxn ang="0">
                  <a:pos x="517" y="29"/>
                </a:cxn>
                <a:cxn ang="0">
                  <a:pos x="549" y="42"/>
                </a:cxn>
                <a:cxn ang="0">
                  <a:pos x="568" y="58"/>
                </a:cxn>
                <a:cxn ang="0">
                  <a:pos x="575" y="70"/>
                </a:cxn>
                <a:cxn ang="0">
                  <a:pos x="568" y="86"/>
                </a:cxn>
                <a:cxn ang="0">
                  <a:pos x="549" y="99"/>
                </a:cxn>
                <a:cxn ang="0">
                  <a:pos x="517" y="112"/>
                </a:cxn>
                <a:cxn ang="0">
                  <a:pos x="479" y="125"/>
                </a:cxn>
                <a:cxn ang="0">
                  <a:pos x="431" y="134"/>
                </a:cxn>
                <a:cxn ang="0">
                  <a:pos x="373" y="141"/>
                </a:cxn>
                <a:cxn ang="0">
                  <a:pos x="316" y="144"/>
                </a:cxn>
                <a:cxn ang="0">
                  <a:pos x="255" y="144"/>
                </a:cxn>
                <a:cxn ang="0">
                  <a:pos x="198" y="141"/>
                </a:cxn>
                <a:cxn ang="0">
                  <a:pos x="144" y="134"/>
                </a:cxn>
                <a:cxn ang="0">
                  <a:pos x="93" y="125"/>
                </a:cxn>
                <a:cxn ang="0">
                  <a:pos x="54" y="112"/>
                </a:cxn>
                <a:cxn ang="0">
                  <a:pos x="22" y="99"/>
                </a:cxn>
                <a:cxn ang="0">
                  <a:pos x="6" y="86"/>
                </a:cxn>
                <a:cxn ang="0">
                  <a:pos x="0" y="70"/>
                </a:cxn>
              </a:cxnLst>
              <a:rect l="0" t="0" r="r" b="b"/>
              <a:pathLst>
                <a:path w="575" h="144">
                  <a:moveTo>
                    <a:pt x="0" y="70"/>
                  </a:moveTo>
                  <a:lnTo>
                    <a:pt x="6" y="58"/>
                  </a:lnTo>
                  <a:lnTo>
                    <a:pt x="22" y="42"/>
                  </a:lnTo>
                  <a:lnTo>
                    <a:pt x="54" y="29"/>
                  </a:lnTo>
                  <a:lnTo>
                    <a:pt x="93" y="19"/>
                  </a:lnTo>
                  <a:lnTo>
                    <a:pt x="144" y="10"/>
                  </a:lnTo>
                  <a:lnTo>
                    <a:pt x="198" y="3"/>
                  </a:lnTo>
                  <a:lnTo>
                    <a:pt x="255" y="0"/>
                  </a:lnTo>
                  <a:lnTo>
                    <a:pt x="316" y="0"/>
                  </a:lnTo>
                  <a:lnTo>
                    <a:pt x="373" y="3"/>
                  </a:lnTo>
                  <a:lnTo>
                    <a:pt x="431" y="10"/>
                  </a:lnTo>
                  <a:lnTo>
                    <a:pt x="479" y="19"/>
                  </a:lnTo>
                  <a:lnTo>
                    <a:pt x="517" y="29"/>
                  </a:lnTo>
                  <a:lnTo>
                    <a:pt x="549" y="42"/>
                  </a:lnTo>
                  <a:lnTo>
                    <a:pt x="568" y="58"/>
                  </a:lnTo>
                  <a:lnTo>
                    <a:pt x="575" y="70"/>
                  </a:lnTo>
                  <a:lnTo>
                    <a:pt x="568" y="86"/>
                  </a:lnTo>
                  <a:lnTo>
                    <a:pt x="549" y="99"/>
                  </a:lnTo>
                  <a:lnTo>
                    <a:pt x="517" y="112"/>
                  </a:lnTo>
                  <a:lnTo>
                    <a:pt x="479" y="125"/>
                  </a:lnTo>
                  <a:lnTo>
                    <a:pt x="431" y="134"/>
                  </a:lnTo>
                  <a:lnTo>
                    <a:pt x="373" y="141"/>
                  </a:lnTo>
                  <a:lnTo>
                    <a:pt x="316" y="144"/>
                  </a:lnTo>
                  <a:lnTo>
                    <a:pt x="255" y="144"/>
                  </a:lnTo>
                  <a:lnTo>
                    <a:pt x="198" y="141"/>
                  </a:lnTo>
                  <a:lnTo>
                    <a:pt x="144" y="134"/>
                  </a:lnTo>
                  <a:lnTo>
                    <a:pt x="93" y="125"/>
                  </a:lnTo>
                  <a:lnTo>
                    <a:pt x="54" y="112"/>
                  </a:lnTo>
                  <a:lnTo>
                    <a:pt x="22" y="99"/>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860" name="Line 1804"/>
            <p:cNvSpPr>
              <a:spLocks noChangeShapeType="1"/>
            </p:cNvSpPr>
            <p:nvPr/>
          </p:nvSpPr>
          <p:spPr bwMode="auto">
            <a:xfrm>
              <a:off x="2453" y="3598"/>
              <a:ext cx="1" cy="288"/>
            </a:xfrm>
            <a:prstGeom prst="line">
              <a:avLst/>
            </a:prstGeom>
            <a:noFill/>
            <a:ln w="4763">
              <a:solidFill>
                <a:srgbClr val="000000"/>
              </a:solidFill>
              <a:round/>
              <a:headEnd/>
              <a:tailEnd/>
            </a:ln>
          </p:spPr>
          <p:txBody>
            <a:bodyPr/>
            <a:lstStyle/>
            <a:p>
              <a:endParaRPr lang="zh-CN" altLang="en-US"/>
            </a:p>
          </p:txBody>
        </p:sp>
        <p:sp>
          <p:nvSpPr>
            <p:cNvPr id="46861" name="Line 1805"/>
            <p:cNvSpPr>
              <a:spLocks noChangeShapeType="1"/>
            </p:cNvSpPr>
            <p:nvPr/>
          </p:nvSpPr>
          <p:spPr bwMode="auto">
            <a:xfrm>
              <a:off x="3028" y="3598"/>
              <a:ext cx="1" cy="288"/>
            </a:xfrm>
            <a:prstGeom prst="line">
              <a:avLst/>
            </a:prstGeom>
            <a:noFill/>
            <a:ln w="4763">
              <a:solidFill>
                <a:srgbClr val="000000"/>
              </a:solidFill>
              <a:round/>
              <a:headEnd/>
              <a:tailEnd/>
            </a:ln>
          </p:spPr>
          <p:txBody>
            <a:bodyPr/>
            <a:lstStyle/>
            <a:p>
              <a:endParaRPr lang="zh-CN" altLang="en-US"/>
            </a:p>
          </p:txBody>
        </p:sp>
        <p:sp>
          <p:nvSpPr>
            <p:cNvPr id="46862" name="Rectangle 1806"/>
            <p:cNvSpPr>
              <a:spLocks noChangeArrowheads="1"/>
            </p:cNvSpPr>
            <p:nvPr/>
          </p:nvSpPr>
          <p:spPr bwMode="auto">
            <a:xfrm>
              <a:off x="2683" y="3720"/>
              <a:ext cx="124"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G</a:t>
              </a:r>
              <a:endParaRPr lang="en-US" altLang="zh-CN" b="1"/>
            </a:p>
          </p:txBody>
        </p:sp>
        <p:sp>
          <p:nvSpPr>
            <p:cNvPr id="46863" name="Freeform 1807"/>
            <p:cNvSpPr>
              <a:spLocks/>
            </p:cNvSpPr>
            <p:nvPr/>
          </p:nvSpPr>
          <p:spPr bwMode="auto">
            <a:xfrm>
              <a:off x="3315" y="3816"/>
              <a:ext cx="575" cy="144"/>
            </a:xfrm>
            <a:custGeom>
              <a:avLst/>
              <a:gdLst/>
              <a:ahLst/>
              <a:cxnLst>
                <a:cxn ang="0">
                  <a:pos x="0" y="70"/>
                </a:cxn>
                <a:cxn ang="0">
                  <a:pos x="6" y="58"/>
                </a:cxn>
                <a:cxn ang="0">
                  <a:pos x="22" y="42"/>
                </a:cxn>
                <a:cxn ang="0">
                  <a:pos x="54" y="29"/>
                </a:cxn>
                <a:cxn ang="0">
                  <a:pos x="93" y="19"/>
                </a:cxn>
                <a:cxn ang="0">
                  <a:pos x="144" y="10"/>
                </a:cxn>
                <a:cxn ang="0">
                  <a:pos x="198" y="3"/>
                </a:cxn>
                <a:cxn ang="0">
                  <a:pos x="255" y="0"/>
                </a:cxn>
                <a:cxn ang="0">
                  <a:pos x="316" y="0"/>
                </a:cxn>
                <a:cxn ang="0">
                  <a:pos x="374" y="3"/>
                </a:cxn>
                <a:cxn ang="0">
                  <a:pos x="431" y="10"/>
                </a:cxn>
                <a:cxn ang="0">
                  <a:pos x="479" y="19"/>
                </a:cxn>
                <a:cxn ang="0">
                  <a:pos x="517" y="29"/>
                </a:cxn>
                <a:cxn ang="0">
                  <a:pos x="549" y="42"/>
                </a:cxn>
                <a:cxn ang="0">
                  <a:pos x="568" y="58"/>
                </a:cxn>
                <a:cxn ang="0">
                  <a:pos x="575" y="70"/>
                </a:cxn>
                <a:cxn ang="0">
                  <a:pos x="568" y="86"/>
                </a:cxn>
                <a:cxn ang="0">
                  <a:pos x="549" y="99"/>
                </a:cxn>
                <a:cxn ang="0">
                  <a:pos x="517" y="112"/>
                </a:cxn>
                <a:cxn ang="0">
                  <a:pos x="479" y="125"/>
                </a:cxn>
                <a:cxn ang="0">
                  <a:pos x="431" y="134"/>
                </a:cxn>
                <a:cxn ang="0">
                  <a:pos x="374" y="141"/>
                </a:cxn>
                <a:cxn ang="0">
                  <a:pos x="316" y="144"/>
                </a:cxn>
                <a:cxn ang="0">
                  <a:pos x="255" y="144"/>
                </a:cxn>
                <a:cxn ang="0">
                  <a:pos x="198" y="141"/>
                </a:cxn>
                <a:cxn ang="0">
                  <a:pos x="144" y="134"/>
                </a:cxn>
                <a:cxn ang="0">
                  <a:pos x="93" y="125"/>
                </a:cxn>
                <a:cxn ang="0">
                  <a:pos x="54" y="112"/>
                </a:cxn>
                <a:cxn ang="0">
                  <a:pos x="22" y="99"/>
                </a:cxn>
                <a:cxn ang="0">
                  <a:pos x="6" y="86"/>
                </a:cxn>
                <a:cxn ang="0">
                  <a:pos x="0" y="70"/>
                </a:cxn>
              </a:cxnLst>
              <a:rect l="0" t="0" r="r" b="b"/>
              <a:pathLst>
                <a:path w="575" h="144">
                  <a:moveTo>
                    <a:pt x="0" y="70"/>
                  </a:moveTo>
                  <a:lnTo>
                    <a:pt x="6" y="58"/>
                  </a:lnTo>
                  <a:lnTo>
                    <a:pt x="22" y="42"/>
                  </a:lnTo>
                  <a:lnTo>
                    <a:pt x="54" y="29"/>
                  </a:lnTo>
                  <a:lnTo>
                    <a:pt x="93" y="19"/>
                  </a:lnTo>
                  <a:lnTo>
                    <a:pt x="144" y="10"/>
                  </a:lnTo>
                  <a:lnTo>
                    <a:pt x="198" y="3"/>
                  </a:lnTo>
                  <a:lnTo>
                    <a:pt x="255" y="0"/>
                  </a:lnTo>
                  <a:lnTo>
                    <a:pt x="316" y="0"/>
                  </a:lnTo>
                  <a:lnTo>
                    <a:pt x="374" y="3"/>
                  </a:lnTo>
                  <a:lnTo>
                    <a:pt x="431" y="10"/>
                  </a:lnTo>
                  <a:lnTo>
                    <a:pt x="479" y="19"/>
                  </a:lnTo>
                  <a:lnTo>
                    <a:pt x="517" y="29"/>
                  </a:lnTo>
                  <a:lnTo>
                    <a:pt x="549" y="42"/>
                  </a:lnTo>
                  <a:lnTo>
                    <a:pt x="568" y="58"/>
                  </a:lnTo>
                  <a:lnTo>
                    <a:pt x="575" y="70"/>
                  </a:lnTo>
                  <a:lnTo>
                    <a:pt x="568" y="86"/>
                  </a:lnTo>
                  <a:lnTo>
                    <a:pt x="549" y="99"/>
                  </a:lnTo>
                  <a:lnTo>
                    <a:pt x="517" y="112"/>
                  </a:lnTo>
                  <a:lnTo>
                    <a:pt x="479" y="125"/>
                  </a:lnTo>
                  <a:lnTo>
                    <a:pt x="431" y="134"/>
                  </a:lnTo>
                  <a:lnTo>
                    <a:pt x="374" y="141"/>
                  </a:lnTo>
                  <a:lnTo>
                    <a:pt x="316" y="144"/>
                  </a:lnTo>
                  <a:lnTo>
                    <a:pt x="255" y="144"/>
                  </a:lnTo>
                  <a:lnTo>
                    <a:pt x="198" y="141"/>
                  </a:lnTo>
                  <a:lnTo>
                    <a:pt x="144" y="134"/>
                  </a:lnTo>
                  <a:lnTo>
                    <a:pt x="93" y="125"/>
                  </a:lnTo>
                  <a:lnTo>
                    <a:pt x="54" y="112"/>
                  </a:lnTo>
                  <a:lnTo>
                    <a:pt x="22" y="99"/>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864" name="Rectangle 1808"/>
            <p:cNvSpPr>
              <a:spLocks noChangeArrowheads="1"/>
            </p:cNvSpPr>
            <p:nvPr/>
          </p:nvSpPr>
          <p:spPr bwMode="auto">
            <a:xfrm>
              <a:off x="3315" y="3598"/>
              <a:ext cx="575" cy="288"/>
            </a:xfrm>
            <a:prstGeom prst="rect">
              <a:avLst/>
            </a:prstGeom>
            <a:solidFill>
              <a:srgbClr val="FFFFFF"/>
            </a:solidFill>
            <a:ln w="4763">
              <a:solidFill>
                <a:srgbClr val="FFFFFF"/>
              </a:solidFill>
              <a:miter lim="800000"/>
              <a:headEnd/>
              <a:tailEnd/>
            </a:ln>
          </p:spPr>
          <p:txBody>
            <a:bodyPr/>
            <a:lstStyle/>
            <a:p>
              <a:endParaRPr lang="zh-CN" altLang="en-US"/>
            </a:p>
          </p:txBody>
        </p:sp>
        <p:sp>
          <p:nvSpPr>
            <p:cNvPr id="46865" name="Freeform 1809"/>
            <p:cNvSpPr>
              <a:spLocks/>
            </p:cNvSpPr>
            <p:nvPr/>
          </p:nvSpPr>
          <p:spPr bwMode="auto">
            <a:xfrm>
              <a:off x="3315" y="3528"/>
              <a:ext cx="575" cy="144"/>
            </a:xfrm>
            <a:custGeom>
              <a:avLst/>
              <a:gdLst/>
              <a:ahLst/>
              <a:cxnLst>
                <a:cxn ang="0">
                  <a:pos x="0" y="70"/>
                </a:cxn>
                <a:cxn ang="0">
                  <a:pos x="6" y="58"/>
                </a:cxn>
                <a:cxn ang="0">
                  <a:pos x="22" y="42"/>
                </a:cxn>
                <a:cxn ang="0">
                  <a:pos x="54" y="29"/>
                </a:cxn>
                <a:cxn ang="0">
                  <a:pos x="93" y="19"/>
                </a:cxn>
                <a:cxn ang="0">
                  <a:pos x="144" y="10"/>
                </a:cxn>
                <a:cxn ang="0">
                  <a:pos x="198" y="3"/>
                </a:cxn>
                <a:cxn ang="0">
                  <a:pos x="255" y="0"/>
                </a:cxn>
                <a:cxn ang="0">
                  <a:pos x="316" y="0"/>
                </a:cxn>
                <a:cxn ang="0">
                  <a:pos x="374" y="3"/>
                </a:cxn>
                <a:cxn ang="0">
                  <a:pos x="431" y="10"/>
                </a:cxn>
                <a:cxn ang="0">
                  <a:pos x="479" y="19"/>
                </a:cxn>
                <a:cxn ang="0">
                  <a:pos x="517" y="29"/>
                </a:cxn>
                <a:cxn ang="0">
                  <a:pos x="549" y="42"/>
                </a:cxn>
                <a:cxn ang="0">
                  <a:pos x="568" y="58"/>
                </a:cxn>
                <a:cxn ang="0">
                  <a:pos x="575" y="70"/>
                </a:cxn>
                <a:cxn ang="0">
                  <a:pos x="568" y="86"/>
                </a:cxn>
                <a:cxn ang="0">
                  <a:pos x="549" y="99"/>
                </a:cxn>
                <a:cxn ang="0">
                  <a:pos x="517" y="112"/>
                </a:cxn>
                <a:cxn ang="0">
                  <a:pos x="479" y="125"/>
                </a:cxn>
                <a:cxn ang="0">
                  <a:pos x="431" y="134"/>
                </a:cxn>
                <a:cxn ang="0">
                  <a:pos x="374" y="141"/>
                </a:cxn>
                <a:cxn ang="0">
                  <a:pos x="316" y="144"/>
                </a:cxn>
                <a:cxn ang="0">
                  <a:pos x="255" y="144"/>
                </a:cxn>
                <a:cxn ang="0">
                  <a:pos x="198" y="141"/>
                </a:cxn>
                <a:cxn ang="0">
                  <a:pos x="144" y="134"/>
                </a:cxn>
                <a:cxn ang="0">
                  <a:pos x="93" y="125"/>
                </a:cxn>
                <a:cxn ang="0">
                  <a:pos x="54" y="112"/>
                </a:cxn>
                <a:cxn ang="0">
                  <a:pos x="22" y="99"/>
                </a:cxn>
                <a:cxn ang="0">
                  <a:pos x="6" y="86"/>
                </a:cxn>
                <a:cxn ang="0">
                  <a:pos x="0" y="70"/>
                </a:cxn>
              </a:cxnLst>
              <a:rect l="0" t="0" r="r" b="b"/>
              <a:pathLst>
                <a:path w="575" h="144">
                  <a:moveTo>
                    <a:pt x="0" y="70"/>
                  </a:moveTo>
                  <a:lnTo>
                    <a:pt x="6" y="58"/>
                  </a:lnTo>
                  <a:lnTo>
                    <a:pt x="22" y="42"/>
                  </a:lnTo>
                  <a:lnTo>
                    <a:pt x="54" y="29"/>
                  </a:lnTo>
                  <a:lnTo>
                    <a:pt x="93" y="19"/>
                  </a:lnTo>
                  <a:lnTo>
                    <a:pt x="144" y="10"/>
                  </a:lnTo>
                  <a:lnTo>
                    <a:pt x="198" y="3"/>
                  </a:lnTo>
                  <a:lnTo>
                    <a:pt x="255" y="0"/>
                  </a:lnTo>
                  <a:lnTo>
                    <a:pt x="316" y="0"/>
                  </a:lnTo>
                  <a:lnTo>
                    <a:pt x="374" y="3"/>
                  </a:lnTo>
                  <a:lnTo>
                    <a:pt x="431" y="10"/>
                  </a:lnTo>
                  <a:lnTo>
                    <a:pt x="479" y="19"/>
                  </a:lnTo>
                  <a:lnTo>
                    <a:pt x="517" y="29"/>
                  </a:lnTo>
                  <a:lnTo>
                    <a:pt x="549" y="42"/>
                  </a:lnTo>
                  <a:lnTo>
                    <a:pt x="568" y="58"/>
                  </a:lnTo>
                  <a:lnTo>
                    <a:pt x="575" y="70"/>
                  </a:lnTo>
                  <a:lnTo>
                    <a:pt x="568" y="86"/>
                  </a:lnTo>
                  <a:lnTo>
                    <a:pt x="549" y="99"/>
                  </a:lnTo>
                  <a:lnTo>
                    <a:pt x="517" y="112"/>
                  </a:lnTo>
                  <a:lnTo>
                    <a:pt x="479" y="125"/>
                  </a:lnTo>
                  <a:lnTo>
                    <a:pt x="431" y="134"/>
                  </a:lnTo>
                  <a:lnTo>
                    <a:pt x="374" y="141"/>
                  </a:lnTo>
                  <a:lnTo>
                    <a:pt x="316" y="144"/>
                  </a:lnTo>
                  <a:lnTo>
                    <a:pt x="255" y="144"/>
                  </a:lnTo>
                  <a:lnTo>
                    <a:pt x="198" y="141"/>
                  </a:lnTo>
                  <a:lnTo>
                    <a:pt x="144" y="134"/>
                  </a:lnTo>
                  <a:lnTo>
                    <a:pt x="93" y="125"/>
                  </a:lnTo>
                  <a:lnTo>
                    <a:pt x="54" y="112"/>
                  </a:lnTo>
                  <a:lnTo>
                    <a:pt x="22" y="99"/>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866" name="Line 1810"/>
            <p:cNvSpPr>
              <a:spLocks noChangeShapeType="1"/>
            </p:cNvSpPr>
            <p:nvPr/>
          </p:nvSpPr>
          <p:spPr bwMode="auto">
            <a:xfrm>
              <a:off x="3315" y="3598"/>
              <a:ext cx="1" cy="288"/>
            </a:xfrm>
            <a:prstGeom prst="line">
              <a:avLst/>
            </a:prstGeom>
            <a:noFill/>
            <a:ln w="4763">
              <a:solidFill>
                <a:srgbClr val="000000"/>
              </a:solidFill>
              <a:round/>
              <a:headEnd/>
              <a:tailEnd/>
            </a:ln>
          </p:spPr>
          <p:txBody>
            <a:bodyPr/>
            <a:lstStyle/>
            <a:p>
              <a:endParaRPr lang="zh-CN" altLang="en-US"/>
            </a:p>
          </p:txBody>
        </p:sp>
        <p:sp>
          <p:nvSpPr>
            <p:cNvPr id="46867" name="Line 1811"/>
            <p:cNvSpPr>
              <a:spLocks noChangeShapeType="1"/>
            </p:cNvSpPr>
            <p:nvPr/>
          </p:nvSpPr>
          <p:spPr bwMode="auto">
            <a:xfrm>
              <a:off x="3890" y="3598"/>
              <a:ext cx="1" cy="288"/>
            </a:xfrm>
            <a:prstGeom prst="line">
              <a:avLst/>
            </a:prstGeom>
            <a:noFill/>
            <a:ln w="4763">
              <a:solidFill>
                <a:srgbClr val="000000"/>
              </a:solidFill>
              <a:round/>
              <a:headEnd/>
              <a:tailEnd/>
            </a:ln>
          </p:spPr>
          <p:txBody>
            <a:bodyPr/>
            <a:lstStyle/>
            <a:p>
              <a:endParaRPr lang="zh-CN" altLang="en-US"/>
            </a:p>
          </p:txBody>
        </p:sp>
        <p:sp>
          <p:nvSpPr>
            <p:cNvPr id="46868" name="Rectangle 1812"/>
            <p:cNvSpPr>
              <a:spLocks noChangeArrowheads="1"/>
            </p:cNvSpPr>
            <p:nvPr/>
          </p:nvSpPr>
          <p:spPr bwMode="auto">
            <a:xfrm>
              <a:off x="3545" y="3720"/>
              <a:ext cx="124"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H</a:t>
              </a:r>
              <a:endParaRPr lang="en-US" altLang="zh-CN" b="1"/>
            </a:p>
          </p:txBody>
        </p:sp>
        <p:sp>
          <p:nvSpPr>
            <p:cNvPr id="46869" name="Freeform 1813"/>
            <p:cNvSpPr>
              <a:spLocks/>
            </p:cNvSpPr>
            <p:nvPr/>
          </p:nvSpPr>
          <p:spPr bwMode="auto">
            <a:xfrm>
              <a:off x="4177" y="3816"/>
              <a:ext cx="575" cy="144"/>
            </a:xfrm>
            <a:custGeom>
              <a:avLst/>
              <a:gdLst/>
              <a:ahLst/>
              <a:cxnLst>
                <a:cxn ang="0">
                  <a:pos x="0" y="70"/>
                </a:cxn>
                <a:cxn ang="0">
                  <a:pos x="6" y="58"/>
                </a:cxn>
                <a:cxn ang="0">
                  <a:pos x="22" y="42"/>
                </a:cxn>
                <a:cxn ang="0">
                  <a:pos x="54" y="29"/>
                </a:cxn>
                <a:cxn ang="0">
                  <a:pos x="93" y="19"/>
                </a:cxn>
                <a:cxn ang="0">
                  <a:pos x="144" y="10"/>
                </a:cxn>
                <a:cxn ang="0">
                  <a:pos x="198" y="3"/>
                </a:cxn>
                <a:cxn ang="0">
                  <a:pos x="255" y="0"/>
                </a:cxn>
                <a:cxn ang="0">
                  <a:pos x="316" y="0"/>
                </a:cxn>
                <a:cxn ang="0">
                  <a:pos x="374" y="3"/>
                </a:cxn>
                <a:cxn ang="0">
                  <a:pos x="431" y="10"/>
                </a:cxn>
                <a:cxn ang="0">
                  <a:pos x="479" y="19"/>
                </a:cxn>
                <a:cxn ang="0">
                  <a:pos x="517" y="29"/>
                </a:cxn>
                <a:cxn ang="0">
                  <a:pos x="549" y="42"/>
                </a:cxn>
                <a:cxn ang="0">
                  <a:pos x="568" y="58"/>
                </a:cxn>
                <a:cxn ang="0">
                  <a:pos x="575" y="70"/>
                </a:cxn>
                <a:cxn ang="0">
                  <a:pos x="568" y="86"/>
                </a:cxn>
                <a:cxn ang="0">
                  <a:pos x="549" y="99"/>
                </a:cxn>
                <a:cxn ang="0">
                  <a:pos x="517" y="112"/>
                </a:cxn>
                <a:cxn ang="0">
                  <a:pos x="479" y="125"/>
                </a:cxn>
                <a:cxn ang="0">
                  <a:pos x="431" y="134"/>
                </a:cxn>
                <a:cxn ang="0">
                  <a:pos x="374" y="141"/>
                </a:cxn>
                <a:cxn ang="0">
                  <a:pos x="316" y="144"/>
                </a:cxn>
                <a:cxn ang="0">
                  <a:pos x="255" y="144"/>
                </a:cxn>
                <a:cxn ang="0">
                  <a:pos x="198" y="141"/>
                </a:cxn>
                <a:cxn ang="0">
                  <a:pos x="144" y="134"/>
                </a:cxn>
                <a:cxn ang="0">
                  <a:pos x="93" y="125"/>
                </a:cxn>
                <a:cxn ang="0">
                  <a:pos x="54" y="112"/>
                </a:cxn>
                <a:cxn ang="0">
                  <a:pos x="22" y="99"/>
                </a:cxn>
                <a:cxn ang="0">
                  <a:pos x="6" y="86"/>
                </a:cxn>
                <a:cxn ang="0">
                  <a:pos x="0" y="70"/>
                </a:cxn>
              </a:cxnLst>
              <a:rect l="0" t="0" r="r" b="b"/>
              <a:pathLst>
                <a:path w="575" h="144">
                  <a:moveTo>
                    <a:pt x="0" y="70"/>
                  </a:moveTo>
                  <a:lnTo>
                    <a:pt x="6" y="58"/>
                  </a:lnTo>
                  <a:lnTo>
                    <a:pt x="22" y="42"/>
                  </a:lnTo>
                  <a:lnTo>
                    <a:pt x="54" y="29"/>
                  </a:lnTo>
                  <a:lnTo>
                    <a:pt x="93" y="19"/>
                  </a:lnTo>
                  <a:lnTo>
                    <a:pt x="144" y="10"/>
                  </a:lnTo>
                  <a:lnTo>
                    <a:pt x="198" y="3"/>
                  </a:lnTo>
                  <a:lnTo>
                    <a:pt x="255" y="0"/>
                  </a:lnTo>
                  <a:lnTo>
                    <a:pt x="316" y="0"/>
                  </a:lnTo>
                  <a:lnTo>
                    <a:pt x="374" y="3"/>
                  </a:lnTo>
                  <a:lnTo>
                    <a:pt x="431" y="10"/>
                  </a:lnTo>
                  <a:lnTo>
                    <a:pt x="479" y="19"/>
                  </a:lnTo>
                  <a:lnTo>
                    <a:pt x="517" y="29"/>
                  </a:lnTo>
                  <a:lnTo>
                    <a:pt x="549" y="42"/>
                  </a:lnTo>
                  <a:lnTo>
                    <a:pt x="568" y="58"/>
                  </a:lnTo>
                  <a:lnTo>
                    <a:pt x="575" y="70"/>
                  </a:lnTo>
                  <a:lnTo>
                    <a:pt x="568" y="86"/>
                  </a:lnTo>
                  <a:lnTo>
                    <a:pt x="549" y="99"/>
                  </a:lnTo>
                  <a:lnTo>
                    <a:pt x="517" y="112"/>
                  </a:lnTo>
                  <a:lnTo>
                    <a:pt x="479" y="125"/>
                  </a:lnTo>
                  <a:lnTo>
                    <a:pt x="431" y="134"/>
                  </a:lnTo>
                  <a:lnTo>
                    <a:pt x="374" y="141"/>
                  </a:lnTo>
                  <a:lnTo>
                    <a:pt x="316" y="144"/>
                  </a:lnTo>
                  <a:lnTo>
                    <a:pt x="255" y="144"/>
                  </a:lnTo>
                  <a:lnTo>
                    <a:pt x="198" y="141"/>
                  </a:lnTo>
                  <a:lnTo>
                    <a:pt x="144" y="134"/>
                  </a:lnTo>
                  <a:lnTo>
                    <a:pt x="93" y="125"/>
                  </a:lnTo>
                  <a:lnTo>
                    <a:pt x="54" y="112"/>
                  </a:lnTo>
                  <a:lnTo>
                    <a:pt x="22" y="99"/>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870" name="Rectangle 1814"/>
            <p:cNvSpPr>
              <a:spLocks noChangeArrowheads="1"/>
            </p:cNvSpPr>
            <p:nvPr/>
          </p:nvSpPr>
          <p:spPr bwMode="auto">
            <a:xfrm>
              <a:off x="4177" y="3598"/>
              <a:ext cx="575" cy="288"/>
            </a:xfrm>
            <a:prstGeom prst="rect">
              <a:avLst/>
            </a:prstGeom>
            <a:solidFill>
              <a:srgbClr val="FFFFFF"/>
            </a:solidFill>
            <a:ln w="4763">
              <a:solidFill>
                <a:srgbClr val="FFFFFF"/>
              </a:solidFill>
              <a:miter lim="800000"/>
              <a:headEnd/>
              <a:tailEnd/>
            </a:ln>
          </p:spPr>
          <p:txBody>
            <a:bodyPr/>
            <a:lstStyle/>
            <a:p>
              <a:endParaRPr lang="zh-CN" altLang="en-US"/>
            </a:p>
          </p:txBody>
        </p:sp>
        <p:sp>
          <p:nvSpPr>
            <p:cNvPr id="46871" name="Freeform 1815"/>
            <p:cNvSpPr>
              <a:spLocks/>
            </p:cNvSpPr>
            <p:nvPr/>
          </p:nvSpPr>
          <p:spPr bwMode="auto">
            <a:xfrm>
              <a:off x="4177" y="3528"/>
              <a:ext cx="575" cy="144"/>
            </a:xfrm>
            <a:custGeom>
              <a:avLst/>
              <a:gdLst/>
              <a:ahLst/>
              <a:cxnLst>
                <a:cxn ang="0">
                  <a:pos x="0" y="70"/>
                </a:cxn>
                <a:cxn ang="0">
                  <a:pos x="6" y="58"/>
                </a:cxn>
                <a:cxn ang="0">
                  <a:pos x="22" y="42"/>
                </a:cxn>
                <a:cxn ang="0">
                  <a:pos x="54" y="29"/>
                </a:cxn>
                <a:cxn ang="0">
                  <a:pos x="93" y="19"/>
                </a:cxn>
                <a:cxn ang="0">
                  <a:pos x="144" y="10"/>
                </a:cxn>
                <a:cxn ang="0">
                  <a:pos x="198" y="3"/>
                </a:cxn>
                <a:cxn ang="0">
                  <a:pos x="255" y="0"/>
                </a:cxn>
                <a:cxn ang="0">
                  <a:pos x="316" y="0"/>
                </a:cxn>
                <a:cxn ang="0">
                  <a:pos x="374" y="3"/>
                </a:cxn>
                <a:cxn ang="0">
                  <a:pos x="431" y="10"/>
                </a:cxn>
                <a:cxn ang="0">
                  <a:pos x="479" y="19"/>
                </a:cxn>
                <a:cxn ang="0">
                  <a:pos x="517" y="29"/>
                </a:cxn>
                <a:cxn ang="0">
                  <a:pos x="549" y="42"/>
                </a:cxn>
                <a:cxn ang="0">
                  <a:pos x="568" y="58"/>
                </a:cxn>
                <a:cxn ang="0">
                  <a:pos x="575" y="70"/>
                </a:cxn>
                <a:cxn ang="0">
                  <a:pos x="568" y="86"/>
                </a:cxn>
                <a:cxn ang="0">
                  <a:pos x="549" y="99"/>
                </a:cxn>
                <a:cxn ang="0">
                  <a:pos x="517" y="112"/>
                </a:cxn>
                <a:cxn ang="0">
                  <a:pos x="479" y="125"/>
                </a:cxn>
                <a:cxn ang="0">
                  <a:pos x="431" y="134"/>
                </a:cxn>
                <a:cxn ang="0">
                  <a:pos x="374" y="141"/>
                </a:cxn>
                <a:cxn ang="0">
                  <a:pos x="316" y="144"/>
                </a:cxn>
                <a:cxn ang="0">
                  <a:pos x="255" y="144"/>
                </a:cxn>
                <a:cxn ang="0">
                  <a:pos x="198" y="141"/>
                </a:cxn>
                <a:cxn ang="0">
                  <a:pos x="144" y="134"/>
                </a:cxn>
                <a:cxn ang="0">
                  <a:pos x="93" y="125"/>
                </a:cxn>
                <a:cxn ang="0">
                  <a:pos x="54" y="112"/>
                </a:cxn>
                <a:cxn ang="0">
                  <a:pos x="22" y="99"/>
                </a:cxn>
                <a:cxn ang="0">
                  <a:pos x="6" y="86"/>
                </a:cxn>
                <a:cxn ang="0">
                  <a:pos x="0" y="70"/>
                </a:cxn>
              </a:cxnLst>
              <a:rect l="0" t="0" r="r" b="b"/>
              <a:pathLst>
                <a:path w="575" h="144">
                  <a:moveTo>
                    <a:pt x="0" y="70"/>
                  </a:moveTo>
                  <a:lnTo>
                    <a:pt x="6" y="58"/>
                  </a:lnTo>
                  <a:lnTo>
                    <a:pt x="22" y="42"/>
                  </a:lnTo>
                  <a:lnTo>
                    <a:pt x="54" y="29"/>
                  </a:lnTo>
                  <a:lnTo>
                    <a:pt x="93" y="19"/>
                  </a:lnTo>
                  <a:lnTo>
                    <a:pt x="144" y="10"/>
                  </a:lnTo>
                  <a:lnTo>
                    <a:pt x="198" y="3"/>
                  </a:lnTo>
                  <a:lnTo>
                    <a:pt x="255" y="0"/>
                  </a:lnTo>
                  <a:lnTo>
                    <a:pt x="316" y="0"/>
                  </a:lnTo>
                  <a:lnTo>
                    <a:pt x="374" y="3"/>
                  </a:lnTo>
                  <a:lnTo>
                    <a:pt x="431" y="10"/>
                  </a:lnTo>
                  <a:lnTo>
                    <a:pt x="479" y="19"/>
                  </a:lnTo>
                  <a:lnTo>
                    <a:pt x="517" y="29"/>
                  </a:lnTo>
                  <a:lnTo>
                    <a:pt x="549" y="42"/>
                  </a:lnTo>
                  <a:lnTo>
                    <a:pt x="568" y="58"/>
                  </a:lnTo>
                  <a:lnTo>
                    <a:pt x="575" y="70"/>
                  </a:lnTo>
                  <a:lnTo>
                    <a:pt x="568" y="86"/>
                  </a:lnTo>
                  <a:lnTo>
                    <a:pt x="549" y="99"/>
                  </a:lnTo>
                  <a:lnTo>
                    <a:pt x="517" y="112"/>
                  </a:lnTo>
                  <a:lnTo>
                    <a:pt x="479" y="125"/>
                  </a:lnTo>
                  <a:lnTo>
                    <a:pt x="431" y="134"/>
                  </a:lnTo>
                  <a:lnTo>
                    <a:pt x="374" y="141"/>
                  </a:lnTo>
                  <a:lnTo>
                    <a:pt x="316" y="144"/>
                  </a:lnTo>
                  <a:lnTo>
                    <a:pt x="255" y="144"/>
                  </a:lnTo>
                  <a:lnTo>
                    <a:pt x="198" y="141"/>
                  </a:lnTo>
                  <a:lnTo>
                    <a:pt x="144" y="134"/>
                  </a:lnTo>
                  <a:lnTo>
                    <a:pt x="93" y="125"/>
                  </a:lnTo>
                  <a:lnTo>
                    <a:pt x="54" y="112"/>
                  </a:lnTo>
                  <a:lnTo>
                    <a:pt x="22" y="99"/>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872" name="Line 1816"/>
            <p:cNvSpPr>
              <a:spLocks noChangeShapeType="1"/>
            </p:cNvSpPr>
            <p:nvPr/>
          </p:nvSpPr>
          <p:spPr bwMode="auto">
            <a:xfrm>
              <a:off x="4177" y="3598"/>
              <a:ext cx="1" cy="288"/>
            </a:xfrm>
            <a:prstGeom prst="line">
              <a:avLst/>
            </a:prstGeom>
            <a:noFill/>
            <a:ln w="4763">
              <a:solidFill>
                <a:srgbClr val="000000"/>
              </a:solidFill>
              <a:round/>
              <a:headEnd/>
              <a:tailEnd/>
            </a:ln>
          </p:spPr>
          <p:txBody>
            <a:bodyPr/>
            <a:lstStyle/>
            <a:p>
              <a:endParaRPr lang="zh-CN" altLang="en-US"/>
            </a:p>
          </p:txBody>
        </p:sp>
        <p:sp>
          <p:nvSpPr>
            <p:cNvPr id="46873" name="Line 1817"/>
            <p:cNvSpPr>
              <a:spLocks noChangeShapeType="1"/>
            </p:cNvSpPr>
            <p:nvPr/>
          </p:nvSpPr>
          <p:spPr bwMode="auto">
            <a:xfrm>
              <a:off x="4752" y="3598"/>
              <a:ext cx="1" cy="288"/>
            </a:xfrm>
            <a:prstGeom prst="line">
              <a:avLst/>
            </a:prstGeom>
            <a:noFill/>
            <a:ln w="4763">
              <a:solidFill>
                <a:srgbClr val="000000"/>
              </a:solidFill>
              <a:round/>
              <a:headEnd/>
              <a:tailEnd/>
            </a:ln>
          </p:spPr>
          <p:txBody>
            <a:bodyPr/>
            <a:lstStyle/>
            <a:p>
              <a:endParaRPr lang="zh-CN" altLang="en-US"/>
            </a:p>
          </p:txBody>
        </p:sp>
        <p:sp>
          <p:nvSpPr>
            <p:cNvPr id="46874" name="Rectangle 1818"/>
            <p:cNvSpPr>
              <a:spLocks noChangeArrowheads="1"/>
            </p:cNvSpPr>
            <p:nvPr/>
          </p:nvSpPr>
          <p:spPr bwMode="auto">
            <a:xfrm>
              <a:off x="4407" y="3720"/>
              <a:ext cx="124"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H</a:t>
              </a:r>
              <a:endParaRPr lang="en-US" altLang="zh-CN" b="1"/>
            </a:p>
          </p:txBody>
        </p:sp>
        <p:sp>
          <p:nvSpPr>
            <p:cNvPr id="46875" name="Freeform 1819"/>
            <p:cNvSpPr>
              <a:spLocks/>
            </p:cNvSpPr>
            <p:nvPr/>
          </p:nvSpPr>
          <p:spPr bwMode="auto">
            <a:xfrm>
              <a:off x="1591" y="3454"/>
              <a:ext cx="575" cy="144"/>
            </a:xfrm>
            <a:custGeom>
              <a:avLst/>
              <a:gdLst/>
              <a:ahLst/>
              <a:cxnLst>
                <a:cxn ang="0">
                  <a:pos x="0" y="74"/>
                </a:cxn>
                <a:cxn ang="0">
                  <a:pos x="6" y="58"/>
                </a:cxn>
                <a:cxn ang="0">
                  <a:pos x="22" y="45"/>
                </a:cxn>
                <a:cxn ang="0">
                  <a:pos x="54" y="32"/>
                </a:cxn>
                <a:cxn ang="0">
                  <a:pos x="92" y="20"/>
                </a:cxn>
                <a:cxn ang="0">
                  <a:pos x="144" y="10"/>
                </a:cxn>
                <a:cxn ang="0">
                  <a:pos x="198" y="4"/>
                </a:cxn>
                <a:cxn ang="0">
                  <a:pos x="255" y="0"/>
                </a:cxn>
                <a:cxn ang="0">
                  <a:pos x="316" y="0"/>
                </a:cxn>
                <a:cxn ang="0">
                  <a:pos x="373" y="4"/>
                </a:cxn>
                <a:cxn ang="0">
                  <a:pos x="431" y="10"/>
                </a:cxn>
                <a:cxn ang="0">
                  <a:pos x="479" y="20"/>
                </a:cxn>
                <a:cxn ang="0">
                  <a:pos x="517" y="32"/>
                </a:cxn>
                <a:cxn ang="0">
                  <a:pos x="549" y="45"/>
                </a:cxn>
                <a:cxn ang="0">
                  <a:pos x="568" y="58"/>
                </a:cxn>
                <a:cxn ang="0">
                  <a:pos x="575" y="74"/>
                </a:cxn>
                <a:cxn ang="0">
                  <a:pos x="568" y="87"/>
                </a:cxn>
                <a:cxn ang="0">
                  <a:pos x="549" y="103"/>
                </a:cxn>
                <a:cxn ang="0">
                  <a:pos x="517" y="116"/>
                </a:cxn>
                <a:cxn ang="0">
                  <a:pos x="479" y="125"/>
                </a:cxn>
                <a:cxn ang="0">
                  <a:pos x="431" y="135"/>
                </a:cxn>
                <a:cxn ang="0">
                  <a:pos x="373" y="141"/>
                </a:cxn>
                <a:cxn ang="0">
                  <a:pos x="316" y="144"/>
                </a:cxn>
                <a:cxn ang="0">
                  <a:pos x="255" y="144"/>
                </a:cxn>
                <a:cxn ang="0">
                  <a:pos x="198" y="141"/>
                </a:cxn>
                <a:cxn ang="0">
                  <a:pos x="144" y="135"/>
                </a:cxn>
                <a:cxn ang="0">
                  <a:pos x="92" y="125"/>
                </a:cxn>
                <a:cxn ang="0">
                  <a:pos x="54" y="116"/>
                </a:cxn>
                <a:cxn ang="0">
                  <a:pos x="22" y="103"/>
                </a:cxn>
                <a:cxn ang="0">
                  <a:pos x="6" y="87"/>
                </a:cxn>
                <a:cxn ang="0">
                  <a:pos x="0" y="74"/>
                </a:cxn>
              </a:cxnLst>
              <a:rect l="0" t="0" r="r" b="b"/>
              <a:pathLst>
                <a:path w="575" h="144">
                  <a:moveTo>
                    <a:pt x="0" y="74"/>
                  </a:moveTo>
                  <a:lnTo>
                    <a:pt x="6" y="58"/>
                  </a:lnTo>
                  <a:lnTo>
                    <a:pt x="22" y="45"/>
                  </a:lnTo>
                  <a:lnTo>
                    <a:pt x="54" y="32"/>
                  </a:lnTo>
                  <a:lnTo>
                    <a:pt x="92" y="20"/>
                  </a:lnTo>
                  <a:lnTo>
                    <a:pt x="144" y="10"/>
                  </a:lnTo>
                  <a:lnTo>
                    <a:pt x="198" y="4"/>
                  </a:lnTo>
                  <a:lnTo>
                    <a:pt x="255" y="0"/>
                  </a:lnTo>
                  <a:lnTo>
                    <a:pt x="316" y="0"/>
                  </a:lnTo>
                  <a:lnTo>
                    <a:pt x="373" y="4"/>
                  </a:lnTo>
                  <a:lnTo>
                    <a:pt x="431" y="10"/>
                  </a:lnTo>
                  <a:lnTo>
                    <a:pt x="479" y="20"/>
                  </a:lnTo>
                  <a:lnTo>
                    <a:pt x="517" y="32"/>
                  </a:lnTo>
                  <a:lnTo>
                    <a:pt x="549" y="45"/>
                  </a:lnTo>
                  <a:lnTo>
                    <a:pt x="568" y="58"/>
                  </a:lnTo>
                  <a:lnTo>
                    <a:pt x="575" y="74"/>
                  </a:lnTo>
                  <a:lnTo>
                    <a:pt x="568" y="87"/>
                  </a:lnTo>
                  <a:lnTo>
                    <a:pt x="549" y="103"/>
                  </a:lnTo>
                  <a:lnTo>
                    <a:pt x="517" y="116"/>
                  </a:lnTo>
                  <a:lnTo>
                    <a:pt x="479" y="125"/>
                  </a:lnTo>
                  <a:lnTo>
                    <a:pt x="431" y="135"/>
                  </a:lnTo>
                  <a:lnTo>
                    <a:pt x="373" y="141"/>
                  </a:lnTo>
                  <a:lnTo>
                    <a:pt x="316" y="144"/>
                  </a:lnTo>
                  <a:lnTo>
                    <a:pt x="255" y="144"/>
                  </a:lnTo>
                  <a:lnTo>
                    <a:pt x="198" y="141"/>
                  </a:lnTo>
                  <a:lnTo>
                    <a:pt x="144" y="135"/>
                  </a:lnTo>
                  <a:lnTo>
                    <a:pt x="92" y="125"/>
                  </a:lnTo>
                  <a:lnTo>
                    <a:pt x="54" y="116"/>
                  </a:lnTo>
                  <a:lnTo>
                    <a:pt x="22" y="103"/>
                  </a:lnTo>
                  <a:lnTo>
                    <a:pt x="6" y="87"/>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876" name="Rectangle 1820"/>
            <p:cNvSpPr>
              <a:spLocks noChangeArrowheads="1"/>
            </p:cNvSpPr>
            <p:nvPr/>
          </p:nvSpPr>
          <p:spPr bwMode="auto">
            <a:xfrm>
              <a:off x="1591" y="3240"/>
              <a:ext cx="575" cy="288"/>
            </a:xfrm>
            <a:prstGeom prst="rect">
              <a:avLst/>
            </a:prstGeom>
            <a:solidFill>
              <a:srgbClr val="FFFFFF"/>
            </a:solidFill>
            <a:ln w="4763">
              <a:solidFill>
                <a:srgbClr val="FFFFFF"/>
              </a:solidFill>
              <a:miter lim="800000"/>
              <a:headEnd/>
              <a:tailEnd/>
            </a:ln>
          </p:spPr>
          <p:txBody>
            <a:bodyPr/>
            <a:lstStyle/>
            <a:p>
              <a:endParaRPr lang="zh-CN" altLang="en-US"/>
            </a:p>
          </p:txBody>
        </p:sp>
        <p:sp>
          <p:nvSpPr>
            <p:cNvPr id="46877" name="Freeform 1821"/>
            <p:cNvSpPr>
              <a:spLocks/>
            </p:cNvSpPr>
            <p:nvPr/>
          </p:nvSpPr>
          <p:spPr bwMode="auto">
            <a:xfrm>
              <a:off x="1591" y="3166"/>
              <a:ext cx="575" cy="144"/>
            </a:xfrm>
            <a:custGeom>
              <a:avLst/>
              <a:gdLst/>
              <a:ahLst/>
              <a:cxnLst>
                <a:cxn ang="0">
                  <a:pos x="0" y="74"/>
                </a:cxn>
                <a:cxn ang="0">
                  <a:pos x="6" y="58"/>
                </a:cxn>
                <a:cxn ang="0">
                  <a:pos x="22" y="45"/>
                </a:cxn>
                <a:cxn ang="0">
                  <a:pos x="54" y="32"/>
                </a:cxn>
                <a:cxn ang="0">
                  <a:pos x="92" y="20"/>
                </a:cxn>
                <a:cxn ang="0">
                  <a:pos x="144" y="10"/>
                </a:cxn>
                <a:cxn ang="0">
                  <a:pos x="198" y="4"/>
                </a:cxn>
                <a:cxn ang="0">
                  <a:pos x="255" y="0"/>
                </a:cxn>
                <a:cxn ang="0">
                  <a:pos x="316" y="0"/>
                </a:cxn>
                <a:cxn ang="0">
                  <a:pos x="373" y="4"/>
                </a:cxn>
                <a:cxn ang="0">
                  <a:pos x="431" y="10"/>
                </a:cxn>
                <a:cxn ang="0">
                  <a:pos x="479" y="20"/>
                </a:cxn>
                <a:cxn ang="0">
                  <a:pos x="517" y="32"/>
                </a:cxn>
                <a:cxn ang="0">
                  <a:pos x="549" y="45"/>
                </a:cxn>
                <a:cxn ang="0">
                  <a:pos x="568" y="58"/>
                </a:cxn>
                <a:cxn ang="0">
                  <a:pos x="575" y="74"/>
                </a:cxn>
                <a:cxn ang="0">
                  <a:pos x="568" y="87"/>
                </a:cxn>
                <a:cxn ang="0">
                  <a:pos x="549" y="103"/>
                </a:cxn>
                <a:cxn ang="0">
                  <a:pos x="517" y="116"/>
                </a:cxn>
                <a:cxn ang="0">
                  <a:pos x="479" y="125"/>
                </a:cxn>
                <a:cxn ang="0">
                  <a:pos x="431" y="135"/>
                </a:cxn>
                <a:cxn ang="0">
                  <a:pos x="373" y="141"/>
                </a:cxn>
                <a:cxn ang="0">
                  <a:pos x="316" y="144"/>
                </a:cxn>
                <a:cxn ang="0">
                  <a:pos x="255" y="144"/>
                </a:cxn>
                <a:cxn ang="0">
                  <a:pos x="198" y="141"/>
                </a:cxn>
                <a:cxn ang="0">
                  <a:pos x="144" y="135"/>
                </a:cxn>
                <a:cxn ang="0">
                  <a:pos x="92" y="125"/>
                </a:cxn>
                <a:cxn ang="0">
                  <a:pos x="54" y="116"/>
                </a:cxn>
                <a:cxn ang="0">
                  <a:pos x="22" y="103"/>
                </a:cxn>
                <a:cxn ang="0">
                  <a:pos x="6" y="87"/>
                </a:cxn>
                <a:cxn ang="0">
                  <a:pos x="0" y="74"/>
                </a:cxn>
              </a:cxnLst>
              <a:rect l="0" t="0" r="r" b="b"/>
              <a:pathLst>
                <a:path w="575" h="144">
                  <a:moveTo>
                    <a:pt x="0" y="74"/>
                  </a:moveTo>
                  <a:lnTo>
                    <a:pt x="6" y="58"/>
                  </a:lnTo>
                  <a:lnTo>
                    <a:pt x="22" y="45"/>
                  </a:lnTo>
                  <a:lnTo>
                    <a:pt x="54" y="32"/>
                  </a:lnTo>
                  <a:lnTo>
                    <a:pt x="92" y="20"/>
                  </a:lnTo>
                  <a:lnTo>
                    <a:pt x="144" y="10"/>
                  </a:lnTo>
                  <a:lnTo>
                    <a:pt x="198" y="4"/>
                  </a:lnTo>
                  <a:lnTo>
                    <a:pt x="255" y="0"/>
                  </a:lnTo>
                  <a:lnTo>
                    <a:pt x="316" y="0"/>
                  </a:lnTo>
                  <a:lnTo>
                    <a:pt x="373" y="4"/>
                  </a:lnTo>
                  <a:lnTo>
                    <a:pt x="431" y="10"/>
                  </a:lnTo>
                  <a:lnTo>
                    <a:pt x="479" y="20"/>
                  </a:lnTo>
                  <a:lnTo>
                    <a:pt x="517" y="32"/>
                  </a:lnTo>
                  <a:lnTo>
                    <a:pt x="549" y="45"/>
                  </a:lnTo>
                  <a:lnTo>
                    <a:pt x="568" y="58"/>
                  </a:lnTo>
                  <a:lnTo>
                    <a:pt x="575" y="74"/>
                  </a:lnTo>
                  <a:lnTo>
                    <a:pt x="568" y="87"/>
                  </a:lnTo>
                  <a:lnTo>
                    <a:pt x="549" y="103"/>
                  </a:lnTo>
                  <a:lnTo>
                    <a:pt x="517" y="116"/>
                  </a:lnTo>
                  <a:lnTo>
                    <a:pt x="479" y="125"/>
                  </a:lnTo>
                  <a:lnTo>
                    <a:pt x="431" y="135"/>
                  </a:lnTo>
                  <a:lnTo>
                    <a:pt x="373" y="141"/>
                  </a:lnTo>
                  <a:lnTo>
                    <a:pt x="316" y="144"/>
                  </a:lnTo>
                  <a:lnTo>
                    <a:pt x="255" y="144"/>
                  </a:lnTo>
                  <a:lnTo>
                    <a:pt x="198" y="141"/>
                  </a:lnTo>
                  <a:lnTo>
                    <a:pt x="144" y="135"/>
                  </a:lnTo>
                  <a:lnTo>
                    <a:pt x="92" y="125"/>
                  </a:lnTo>
                  <a:lnTo>
                    <a:pt x="54" y="116"/>
                  </a:lnTo>
                  <a:lnTo>
                    <a:pt x="22" y="103"/>
                  </a:lnTo>
                  <a:lnTo>
                    <a:pt x="6" y="87"/>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878" name="Line 1822"/>
            <p:cNvSpPr>
              <a:spLocks noChangeShapeType="1"/>
            </p:cNvSpPr>
            <p:nvPr/>
          </p:nvSpPr>
          <p:spPr bwMode="auto">
            <a:xfrm>
              <a:off x="1591" y="3240"/>
              <a:ext cx="1" cy="288"/>
            </a:xfrm>
            <a:prstGeom prst="line">
              <a:avLst/>
            </a:prstGeom>
            <a:noFill/>
            <a:ln w="4763">
              <a:solidFill>
                <a:srgbClr val="000000"/>
              </a:solidFill>
              <a:round/>
              <a:headEnd/>
              <a:tailEnd/>
            </a:ln>
          </p:spPr>
          <p:txBody>
            <a:bodyPr/>
            <a:lstStyle/>
            <a:p>
              <a:endParaRPr lang="zh-CN" altLang="en-US"/>
            </a:p>
          </p:txBody>
        </p:sp>
        <p:sp>
          <p:nvSpPr>
            <p:cNvPr id="46879" name="Line 1823"/>
            <p:cNvSpPr>
              <a:spLocks noChangeShapeType="1"/>
            </p:cNvSpPr>
            <p:nvPr/>
          </p:nvSpPr>
          <p:spPr bwMode="auto">
            <a:xfrm>
              <a:off x="2166" y="3240"/>
              <a:ext cx="1" cy="288"/>
            </a:xfrm>
            <a:prstGeom prst="line">
              <a:avLst/>
            </a:prstGeom>
            <a:noFill/>
            <a:ln w="4763">
              <a:solidFill>
                <a:srgbClr val="000000"/>
              </a:solidFill>
              <a:round/>
              <a:headEnd/>
              <a:tailEnd/>
            </a:ln>
          </p:spPr>
          <p:txBody>
            <a:bodyPr/>
            <a:lstStyle/>
            <a:p>
              <a:endParaRPr lang="zh-CN" altLang="en-US"/>
            </a:p>
          </p:txBody>
        </p:sp>
        <p:sp>
          <p:nvSpPr>
            <p:cNvPr id="46880" name="Rectangle 1824"/>
            <p:cNvSpPr>
              <a:spLocks noChangeArrowheads="1"/>
            </p:cNvSpPr>
            <p:nvPr/>
          </p:nvSpPr>
          <p:spPr bwMode="auto">
            <a:xfrm>
              <a:off x="1827" y="3358"/>
              <a:ext cx="107"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E</a:t>
              </a:r>
              <a:endParaRPr lang="en-US" altLang="zh-CN" b="1"/>
            </a:p>
          </p:txBody>
        </p:sp>
        <p:sp>
          <p:nvSpPr>
            <p:cNvPr id="46881" name="Freeform 1825"/>
            <p:cNvSpPr>
              <a:spLocks/>
            </p:cNvSpPr>
            <p:nvPr/>
          </p:nvSpPr>
          <p:spPr bwMode="auto">
            <a:xfrm>
              <a:off x="2453" y="3454"/>
              <a:ext cx="575" cy="144"/>
            </a:xfrm>
            <a:custGeom>
              <a:avLst/>
              <a:gdLst/>
              <a:ahLst/>
              <a:cxnLst>
                <a:cxn ang="0">
                  <a:pos x="0" y="74"/>
                </a:cxn>
                <a:cxn ang="0">
                  <a:pos x="6" y="58"/>
                </a:cxn>
                <a:cxn ang="0">
                  <a:pos x="22" y="45"/>
                </a:cxn>
                <a:cxn ang="0">
                  <a:pos x="54" y="32"/>
                </a:cxn>
                <a:cxn ang="0">
                  <a:pos x="93" y="20"/>
                </a:cxn>
                <a:cxn ang="0">
                  <a:pos x="144" y="10"/>
                </a:cxn>
                <a:cxn ang="0">
                  <a:pos x="198" y="4"/>
                </a:cxn>
                <a:cxn ang="0">
                  <a:pos x="255" y="0"/>
                </a:cxn>
                <a:cxn ang="0">
                  <a:pos x="316" y="0"/>
                </a:cxn>
                <a:cxn ang="0">
                  <a:pos x="373" y="4"/>
                </a:cxn>
                <a:cxn ang="0">
                  <a:pos x="431" y="10"/>
                </a:cxn>
                <a:cxn ang="0">
                  <a:pos x="479" y="20"/>
                </a:cxn>
                <a:cxn ang="0">
                  <a:pos x="517" y="32"/>
                </a:cxn>
                <a:cxn ang="0">
                  <a:pos x="549" y="45"/>
                </a:cxn>
                <a:cxn ang="0">
                  <a:pos x="568" y="58"/>
                </a:cxn>
                <a:cxn ang="0">
                  <a:pos x="575" y="74"/>
                </a:cxn>
                <a:cxn ang="0">
                  <a:pos x="568" y="87"/>
                </a:cxn>
                <a:cxn ang="0">
                  <a:pos x="549" y="103"/>
                </a:cxn>
                <a:cxn ang="0">
                  <a:pos x="517" y="116"/>
                </a:cxn>
                <a:cxn ang="0">
                  <a:pos x="479" y="125"/>
                </a:cxn>
                <a:cxn ang="0">
                  <a:pos x="431" y="135"/>
                </a:cxn>
                <a:cxn ang="0">
                  <a:pos x="373" y="141"/>
                </a:cxn>
                <a:cxn ang="0">
                  <a:pos x="316" y="144"/>
                </a:cxn>
                <a:cxn ang="0">
                  <a:pos x="255" y="144"/>
                </a:cxn>
                <a:cxn ang="0">
                  <a:pos x="198" y="141"/>
                </a:cxn>
                <a:cxn ang="0">
                  <a:pos x="144" y="135"/>
                </a:cxn>
                <a:cxn ang="0">
                  <a:pos x="93" y="125"/>
                </a:cxn>
                <a:cxn ang="0">
                  <a:pos x="54" y="116"/>
                </a:cxn>
                <a:cxn ang="0">
                  <a:pos x="22" y="103"/>
                </a:cxn>
                <a:cxn ang="0">
                  <a:pos x="6" y="87"/>
                </a:cxn>
                <a:cxn ang="0">
                  <a:pos x="0" y="74"/>
                </a:cxn>
              </a:cxnLst>
              <a:rect l="0" t="0" r="r" b="b"/>
              <a:pathLst>
                <a:path w="575" h="144">
                  <a:moveTo>
                    <a:pt x="0" y="74"/>
                  </a:moveTo>
                  <a:lnTo>
                    <a:pt x="6" y="58"/>
                  </a:lnTo>
                  <a:lnTo>
                    <a:pt x="22" y="45"/>
                  </a:lnTo>
                  <a:lnTo>
                    <a:pt x="54" y="32"/>
                  </a:lnTo>
                  <a:lnTo>
                    <a:pt x="93" y="20"/>
                  </a:lnTo>
                  <a:lnTo>
                    <a:pt x="144" y="10"/>
                  </a:lnTo>
                  <a:lnTo>
                    <a:pt x="198" y="4"/>
                  </a:lnTo>
                  <a:lnTo>
                    <a:pt x="255" y="0"/>
                  </a:lnTo>
                  <a:lnTo>
                    <a:pt x="316" y="0"/>
                  </a:lnTo>
                  <a:lnTo>
                    <a:pt x="373" y="4"/>
                  </a:lnTo>
                  <a:lnTo>
                    <a:pt x="431" y="10"/>
                  </a:lnTo>
                  <a:lnTo>
                    <a:pt x="479" y="20"/>
                  </a:lnTo>
                  <a:lnTo>
                    <a:pt x="517" y="32"/>
                  </a:lnTo>
                  <a:lnTo>
                    <a:pt x="549" y="45"/>
                  </a:lnTo>
                  <a:lnTo>
                    <a:pt x="568" y="58"/>
                  </a:lnTo>
                  <a:lnTo>
                    <a:pt x="575" y="74"/>
                  </a:lnTo>
                  <a:lnTo>
                    <a:pt x="568" y="87"/>
                  </a:lnTo>
                  <a:lnTo>
                    <a:pt x="549" y="103"/>
                  </a:lnTo>
                  <a:lnTo>
                    <a:pt x="517" y="116"/>
                  </a:lnTo>
                  <a:lnTo>
                    <a:pt x="479" y="125"/>
                  </a:lnTo>
                  <a:lnTo>
                    <a:pt x="431" y="135"/>
                  </a:lnTo>
                  <a:lnTo>
                    <a:pt x="373" y="141"/>
                  </a:lnTo>
                  <a:lnTo>
                    <a:pt x="316" y="144"/>
                  </a:lnTo>
                  <a:lnTo>
                    <a:pt x="255" y="144"/>
                  </a:lnTo>
                  <a:lnTo>
                    <a:pt x="198" y="141"/>
                  </a:lnTo>
                  <a:lnTo>
                    <a:pt x="144" y="135"/>
                  </a:lnTo>
                  <a:lnTo>
                    <a:pt x="93" y="125"/>
                  </a:lnTo>
                  <a:lnTo>
                    <a:pt x="54" y="116"/>
                  </a:lnTo>
                  <a:lnTo>
                    <a:pt x="22" y="103"/>
                  </a:lnTo>
                  <a:lnTo>
                    <a:pt x="6" y="87"/>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882" name="Rectangle 1826"/>
            <p:cNvSpPr>
              <a:spLocks noChangeArrowheads="1"/>
            </p:cNvSpPr>
            <p:nvPr/>
          </p:nvSpPr>
          <p:spPr bwMode="auto">
            <a:xfrm>
              <a:off x="2453" y="3240"/>
              <a:ext cx="575" cy="288"/>
            </a:xfrm>
            <a:prstGeom prst="rect">
              <a:avLst/>
            </a:prstGeom>
            <a:solidFill>
              <a:srgbClr val="FFFFFF"/>
            </a:solidFill>
            <a:ln w="4763">
              <a:solidFill>
                <a:srgbClr val="FFFFFF"/>
              </a:solidFill>
              <a:miter lim="800000"/>
              <a:headEnd/>
              <a:tailEnd/>
            </a:ln>
          </p:spPr>
          <p:txBody>
            <a:bodyPr/>
            <a:lstStyle/>
            <a:p>
              <a:endParaRPr lang="zh-CN" altLang="en-US"/>
            </a:p>
          </p:txBody>
        </p:sp>
        <p:sp>
          <p:nvSpPr>
            <p:cNvPr id="46883" name="Freeform 1827"/>
            <p:cNvSpPr>
              <a:spLocks/>
            </p:cNvSpPr>
            <p:nvPr/>
          </p:nvSpPr>
          <p:spPr bwMode="auto">
            <a:xfrm>
              <a:off x="2453" y="3166"/>
              <a:ext cx="575" cy="144"/>
            </a:xfrm>
            <a:custGeom>
              <a:avLst/>
              <a:gdLst/>
              <a:ahLst/>
              <a:cxnLst>
                <a:cxn ang="0">
                  <a:pos x="0" y="74"/>
                </a:cxn>
                <a:cxn ang="0">
                  <a:pos x="6" y="58"/>
                </a:cxn>
                <a:cxn ang="0">
                  <a:pos x="22" y="45"/>
                </a:cxn>
                <a:cxn ang="0">
                  <a:pos x="54" y="32"/>
                </a:cxn>
                <a:cxn ang="0">
                  <a:pos x="93" y="20"/>
                </a:cxn>
                <a:cxn ang="0">
                  <a:pos x="144" y="10"/>
                </a:cxn>
                <a:cxn ang="0">
                  <a:pos x="198" y="4"/>
                </a:cxn>
                <a:cxn ang="0">
                  <a:pos x="255" y="0"/>
                </a:cxn>
                <a:cxn ang="0">
                  <a:pos x="316" y="0"/>
                </a:cxn>
                <a:cxn ang="0">
                  <a:pos x="373" y="4"/>
                </a:cxn>
                <a:cxn ang="0">
                  <a:pos x="431" y="10"/>
                </a:cxn>
                <a:cxn ang="0">
                  <a:pos x="479" y="20"/>
                </a:cxn>
                <a:cxn ang="0">
                  <a:pos x="517" y="32"/>
                </a:cxn>
                <a:cxn ang="0">
                  <a:pos x="549" y="45"/>
                </a:cxn>
                <a:cxn ang="0">
                  <a:pos x="568" y="58"/>
                </a:cxn>
                <a:cxn ang="0">
                  <a:pos x="575" y="74"/>
                </a:cxn>
                <a:cxn ang="0">
                  <a:pos x="568" y="87"/>
                </a:cxn>
                <a:cxn ang="0">
                  <a:pos x="549" y="103"/>
                </a:cxn>
                <a:cxn ang="0">
                  <a:pos x="517" y="116"/>
                </a:cxn>
                <a:cxn ang="0">
                  <a:pos x="479" y="125"/>
                </a:cxn>
                <a:cxn ang="0">
                  <a:pos x="431" y="135"/>
                </a:cxn>
                <a:cxn ang="0">
                  <a:pos x="373" y="141"/>
                </a:cxn>
                <a:cxn ang="0">
                  <a:pos x="316" y="144"/>
                </a:cxn>
                <a:cxn ang="0">
                  <a:pos x="255" y="144"/>
                </a:cxn>
                <a:cxn ang="0">
                  <a:pos x="198" y="141"/>
                </a:cxn>
                <a:cxn ang="0">
                  <a:pos x="144" y="135"/>
                </a:cxn>
                <a:cxn ang="0">
                  <a:pos x="93" y="125"/>
                </a:cxn>
                <a:cxn ang="0">
                  <a:pos x="54" y="116"/>
                </a:cxn>
                <a:cxn ang="0">
                  <a:pos x="22" y="103"/>
                </a:cxn>
                <a:cxn ang="0">
                  <a:pos x="6" y="87"/>
                </a:cxn>
                <a:cxn ang="0">
                  <a:pos x="0" y="74"/>
                </a:cxn>
              </a:cxnLst>
              <a:rect l="0" t="0" r="r" b="b"/>
              <a:pathLst>
                <a:path w="575" h="144">
                  <a:moveTo>
                    <a:pt x="0" y="74"/>
                  </a:moveTo>
                  <a:lnTo>
                    <a:pt x="6" y="58"/>
                  </a:lnTo>
                  <a:lnTo>
                    <a:pt x="22" y="45"/>
                  </a:lnTo>
                  <a:lnTo>
                    <a:pt x="54" y="32"/>
                  </a:lnTo>
                  <a:lnTo>
                    <a:pt x="93" y="20"/>
                  </a:lnTo>
                  <a:lnTo>
                    <a:pt x="144" y="10"/>
                  </a:lnTo>
                  <a:lnTo>
                    <a:pt x="198" y="4"/>
                  </a:lnTo>
                  <a:lnTo>
                    <a:pt x="255" y="0"/>
                  </a:lnTo>
                  <a:lnTo>
                    <a:pt x="316" y="0"/>
                  </a:lnTo>
                  <a:lnTo>
                    <a:pt x="373" y="4"/>
                  </a:lnTo>
                  <a:lnTo>
                    <a:pt x="431" y="10"/>
                  </a:lnTo>
                  <a:lnTo>
                    <a:pt x="479" y="20"/>
                  </a:lnTo>
                  <a:lnTo>
                    <a:pt x="517" y="32"/>
                  </a:lnTo>
                  <a:lnTo>
                    <a:pt x="549" y="45"/>
                  </a:lnTo>
                  <a:lnTo>
                    <a:pt x="568" y="58"/>
                  </a:lnTo>
                  <a:lnTo>
                    <a:pt x="575" y="74"/>
                  </a:lnTo>
                  <a:lnTo>
                    <a:pt x="568" y="87"/>
                  </a:lnTo>
                  <a:lnTo>
                    <a:pt x="549" y="103"/>
                  </a:lnTo>
                  <a:lnTo>
                    <a:pt x="517" y="116"/>
                  </a:lnTo>
                  <a:lnTo>
                    <a:pt x="479" y="125"/>
                  </a:lnTo>
                  <a:lnTo>
                    <a:pt x="431" y="135"/>
                  </a:lnTo>
                  <a:lnTo>
                    <a:pt x="373" y="141"/>
                  </a:lnTo>
                  <a:lnTo>
                    <a:pt x="316" y="144"/>
                  </a:lnTo>
                  <a:lnTo>
                    <a:pt x="255" y="144"/>
                  </a:lnTo>
                  <a:lnTo>
                    <a:pt x="198" y="141"/>
                  </a:lnTo>
                  <a:lnTo>
                    <a:pt x="144" y="135"/>
                  </a:lnTo>
                  <a:lnTo>
                    <a:pt x="93" y="125"/>
                  </a:lnTo>
                  <a:lnTo>
                    <a:pt x="54" y="116"/>
                  </a:lnTo>
                  <a:lnTo>
                    <a:pt x="22" y="103"/>
                  </a:lnTo>
                  <a:lnTo>
                    <a:pt x="6" y="87"/>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884" name="Line 1828"/>
            <p:cNvSpPr>
              <a:spLocks noChangeShapeType="1"/>
            </p:cNvSpPr>
            <p:nvPr/>
          </p:nvSpPr>
          <p:spPr bwMode="auto">
            <a:xfrm>
              <a:off x="2453" y="3240"/>
              <a:ext cx="1" cy="288"/>
            </a:xfrm>
            <a:prstGeom prst="line">
              <a:avLst/>
            </a:prstGeom>
            <a:noFill/>
            <a:ln w="4763">
              <a:solidFill>
                <a:srgbClr val="000000"/>
              </a:solidFill>
              <a:round/>
              <a:headEnd/>
              <a:tailEnd/>
            </a:ln>
          </p:spPr>
          <p:txBody>
            <a:bodyPr/>
            <a:lstStyle/>
            <a:p>
              <a:endParaRPr lang="zh-CN" altLang="en-US"/>
            </a:p>
          </p:txBody>
        </p:sp>
        <p:sp>
          <p:nvSpPr>
            <p:cNvPr id="46885" name="Line 1829"/>
            <p:cNvSpPr>
              <a:spLocks noChangeShapeType="1"/>
            </p:cNvSpPr>
            <p:nvPr/>
          </p:nvSpPr>
          <p:spPr bwMode="auto">
            <a:xfrm>
              <a:off x="3028" y="3240"/>
              <a:ext cx="1" cy="288"/>
            </a:xfrm>
            <a:prstGeom prst="line">
              <a:avLst/>
            </a:prstGeom>
            <a:noFill/>
            <a:ln w="4763">
              <a:solidFill>
                <a:srgbClr val="000000"/>
              </a:solidFill>
              <a:round/>
              <a:headEnd/>
              <a:tailEnd/>
            </a:ln>
          </p:spPr>
          <p:txBody>
            <a:bodyPr/>
            <a:lstStyle/>
            <a:p>
              <a:endParaRPr lang="zh-CN" altLang="en-US"/>
            </a:p>
          </p:txBody>
        </p:sp>
        <p:sp>
          <p:nvSpPr>
            <p:cNvPr id="46886" name="Rectangle 1830"/>
            <p:cNvSpPr>
              <a:spLocks noChangeArrowheads="1"/>
            </p:cNvSpPr>
            <p:nvPr/>
          </p:nvSpPr>
          <p:spPr bwMode="auto">
            <a:xfrm>
              <a:off x="2689" y="3358"/>
              <a:ext cx="107"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E</a:t>
              </a:r>
              <a:endParaRPr lang="en-US" altLang="zh-CN" b="1"/>
            </a:p>
          </p:txBody>
        </p:sp>
        <p:sp>
          <p:nvSpPr>
            <p:cNvPr id="46887" name="Freeform 1831"/>
            <p:cNvSpPr>
              <a:spLocks/>
            </p:cNvSpPr>
            <p:nvPr/>
          </p:nvSpPr>
          <p:spPr bwMode="auto">
            <a:xfrm>
              <a:off x="3315" y="3454"/>
              <a:ext cx="575" cy="144"/>
            </a:xfrm>
            <a:custGeom>
              <a:avLst/>
              <a:gdLst/>
              <a:ahLst/>
              <a:cxnLst>
                <a:cxn ang="0">
                  <a:pos x="0" y="74"/>
                </a:cxn>
                <a:cxn ang="0">
                  <a:pos x="6" y="58"/>
                </a:cxn>
                <a:cxn ang="0">
                  <a:pos x="22" y="45"/>
                </a:cxn>
                <a:cxn ang="0">
                  <a:pos x="54" y="32"/>
                </a:cxn>
                <a:cxn ang="0">
                  <a:pos x="93" y="20"/>
                </a:cxn>
                <a:cxn ang="0">
                  <a:pos x="144" y="10"/>
                </a:cxn>
                <a:cxn ang="0">
                  <a:pos x="198" y="4"/>
                </a:cxn>
                <a:cxn ang="0">
                  <a:pos x="255" y="0"/>
                </a:cxn>
                <a:cxn ang="0">
                  <a:pos x="316" y="0"/>
                </a:cxn>
                <a:cxn ang="0">
                  <a:pos x="374" y="4"/>
                </a:cxn>
                <a:cxn ang="0">
                  <a:pos x="431" y="10"/>
                </a:cxn>
                <a:cxn ang="0">
                  <a:pos x="479" y="20"/>
                </a:cxn>
                <a:cxn ang="0">
                  <a:pos x="517" y="32"/>
                </a:cxn>
                <a:cxn ang="0">
                  <a:pos x="549" y="45"/>
                </a:cxn>
                <a:cxn ang="0">
                  <a:pos x="568" y="58"/>
                </a:cxn>
                <a:cxn ang="0">
                  <a:pos x="575" y="74"/>
                </a:cxn>
                <a:cxn ang="0">
                  <a:pos x="568" y="87"/>
                </a:cxn>
                <a:cxn ang="0">
                  <a:pos x="549" y="103"/>
                </a:cxn>
                <a:cxn ang="0">
                  <a:pos x="517" y="116"/>
                </a:cxn>
                <a:cxn ang="0">
                  <a:pos x="479" y="125"/>
                </a:cxn>
                <a:cxn ang="0">
                  <a:pos x="431" y="135"/>
                </a:cxn>
                <a:cxn ang="0">
                  <a:pos x="374" y="141"/>
                </a:cxn>
                <a:cxn ang="0">
                  <a:pos x="316" y="144"/>
                </a:cxn>
                <a:cxn ang="0">
                  <a:pos x="255" y="144"/>
                </a:cxn>
                <a:cxn ang="0">
                  <a:pos x="198" y="141"/>
                </a:cxn>
                <a:cxn ang="0">
                  <a:pos x="144" y="135"/>
                </a:cxn>
                <a:cxn ang="0">
                  <a:pos x="93" y="125"/>
                </a:cxn>
                <a:cxn ang="0">
                  <a:pos x="54" y="116"/>
                </a:cxn>
                <a:cxn ang="0">
                  <a:pos x="22" y="103"/>
                </a:cxn>
                <a:cxn ang="0">
                  <a:pos x="6" y="87"/>
                </a:cxn>
                <a:cxn ang="0">
                  <a:pos x="0" y="74"/>
                </a:cxn>
              </a:cxnLst>
              <a:rect l="0" t="0" r="r" b="b"/>
              <a:pathLst>
                <a:path w="575" h="144">
                  <a:moveTo>
                    <a:pt x="0" y="74"/>
                  </a:moveTo>
                  <a:lnTo>
                    <a:pt x="6" y="58"/>
                  </a:lnTo>
                  <a:lnTo>
                    <a:pt x="22" y="45"/>
                  </a:lnTo>
                  <a:lnTo>
                    <a:pt x="54" y="32"/>
                  </a:lnTo>
                  <a:lnTo>
                    <a:pt x="93" y="20"/>
                  </a:lnTo>
                  <a:lnTo>
                    <a:pt x="144" y="10"/>
                  </a:lnTo>
                  <a:lnTo>
                    <a:pt x="198" y="4"/>
                  </a:lnTo>
                  <a:lnTo>
                    <a:pt x="255" y="0"/>
                  </a:lnTo>
                  <a:lnTo>
                    <a:pt x="316" y="0"/>
                  </a:lnTo>
                  <a:lnTo>
                    <a:pt x="374" y="4"/>
                  </a:lnTo>
                  <a:lnTo>
                    <a:pt x="431" y="10"/>
                  </a:lnTo>
                  <a:lnTo>
                    <a:pt x="479" y="20"/>
                  </a:lnTo>
                  <a:lnTo>
                    <a:pt x="517" y="32"/>
                  </a:lnTo>
                  <a:lnTo>
                    <a:pt x="549" y="45"/>
                  </a:lnTo>
                  <a:lnTo>
                    <a:pt x="568" y="58"/>
                  </a:lnTo>
                  <a:lnTo>
                    <a:pt x="575" y="74"/>
                  </a:lnTo>
                  <a:lnTo>
                    <a:pt x="568" y="87"/>
                  </a:lnTo>
                  <a:lnTo>
                    <a:pt x="549" y="103"/>
                  </a:lnTo>
                  <a:lnTo>
                    <a:pt x="517" y="116"/>
                  </a:lnTo>
                  <a:lnTo>
                    <a:pt x="479" y="125"/>
                  </a:lnTo>
                  <a:lnTo>
                    <a:pt x="431" y="135"/>
                  </a:lnTo>
                  <a:lnTo>
                    <a:pt x="374" y="141"/>
                  </a:lnTo>
                  <a:lnTo>
                    <a:pt x="316" y="144"/>
                  </a:lnTo>
                  <a:lnTo>
                    <a:pt x="255" y="144"/>
                  </a:lnTo>
                  <a:lnTo>
                    <a:pt x="198" y="141"/>
                  </a:lnTo>
                  <a:lnTo>
                    <a:pt x="144" y="135"/>
                  </a:lnTo>
                  <a:lnTo>
                    <a:pt x="93" y="125"/>
                  </a:lnTo>
                  <a:lnTo>
                    <a:pt x="54" y="116"/>
                  </a:lnTo>
                  <a:lnTo>
                    <a:pt x="22" y="103"/>
                  </a:lnTo>
                  <a:lnTo>
                    <a:pt x="6" y="87"/>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888" name="Rectangle 1832"/>
            <p:cNvSpPr>
              <a:spLocks noChangeArrowheads="1"/>
            </p:cNvSpPr>
            <p:nvPr/>
          </p:nvSpPr>
          <p:spPr bwMode="auto">
            <a:xfrm>
              <a:off x="3315" y="3240"/>
              <a:ext cx="575" cy="288"/>
            </a:xfrm>
            <a:prstGeom prst="rect">
              <a:avLst/>
            </a:prstGeom>
            <a:solidFill>
              <a:srgbClr val="FFFFFF"/>
            </a:solidFill>
            <a:ln w="4763">
              <a:solidFill>
                <a:srgbClr val="FFFFFF"/>
              </a:solidFill>
              <a:miter lim="800000"/>
              <a:headEnd/>
              <a:tailEnd/>
            </a:ln>
          </p:spPr>
          <p:txBody>
            <a:bodyPr/>
            <a:lstStyle/>
            <a:p>
              <a:endParaRPr lang="zh-CN" altLang="en-US"/>
            </a:p>
          </p:txBody>
        </p:sp>
        <p:sp>
          <p:nvSpPr>
            <p:cNvPr id="46889" name="Freeform 1833"/>
            <p:cNvSpPr>
              <a:spLocks/>
            </p:cNvSpPr>
            <p:nvPr/>
          </p:nvSpPr>
          <p:spPr bwMode="auto">
            <a:xfrm>
              <a:off x="3315" y="3166"/>
              <a:ext cx="575" cy="144"/>
            </a:xfrm>
            <a:custGeom>
              <a:avLst/>
              <a:gdLst/>
              <a:ahLst/>
              <a:cxnLst>
                <a:cxn ang="0">
                  <a:pos x="0" y="74"/>
                </a:cxn>
                <a:cxn ang="0">
                  <a:pos x="6" y="58"/>
                </a:cxn>
                <a:cxn ang="0">
                  <a:pos x="22" y="45"/>
                </a:cxn>
                <a:cxn ang="0">
                  <a:pos x="54" y="32"/>
                </a:cxn>
                <a:cxn ang="0">
                  <a:pos x="93" y="20"/>
                </a:cxn>
                <a:cxn ang="0">
                  <a:pos x="144" y="10"/>
                </a:cxn>
                <a:cxn ang="0">
                  <a:pos x="198" y="4"/>
                </a:cxn>
                <a:cxn ang="0">
                  <a:pos x="255" y="0"/>
                </a:cxn>
                <a:cxn ang="0">
                  <a:pos x="316" y="0"/>
                </a:cxn>
                <a:cxn ang="0">
                  <a:pos x="374" y="4"/>
                </a:cxn>
                <a:cxn ang="0">
                  <a:pos x="431" y="10"/>
                </a:cxn>
                <a:cxn ang="0">
                  <a:pos x="479" y="20"/>
                </a:cxn>
                <a:cxn ang="0">
                  <a:pos x="517" y="32"/>
                </a:cxn>
                <a:cxn ang="0">
                  <a:pos x="549" y="45"/>
                </a:cxn>
                <a:cxn ang="0">
                  <a:pos x="568" y="58"/>
                </a:cxn>
                <a:cxn ang="0">
                  <a:pos x="575" y="74"/>
                </a:cxn>
                <a:cxn ang="0">
                  <a:pos x="568" y="87"/>
                </a:cxn>
                <a:cxn ang="0">
                  <a:pos x="549" y="103"/>
                </a:cxn>
                <a:cxn ang="0">
                  <a:pos x="517" y="116"/>
                </a:cxn>
                <a:cxn ang="0">
                  <a:pos x="479" y="125"/>
                </a:cxn>
                <a:cxn ang="0">
                  <a:pos x="431" y="135"/>
                </a:cxn>
                <a:cxn ang="0">
                  <a:pos x="374" y="141"/>
                </a:cxn>
                <a:cxn ang="0">
                  <a:pos x="316" y="144"/>
                </a:cxn>
                <a:cxn ang="0">
                  <a:pos x="255" y="144"/>
                </a:cxn>
                <a:cxn ang="0">
                  <a:pos x="198" y="141"/>
                </a:cxn>
                <a:cxn ang="0">
                  <a:pos x="144" y="135"/>
                </a:cxn>
                <a:cxn ang="0">
                  <a:pos x="93" y="125"/>
                </a:cxn>
                <a:cxn ang="0">
                  <a:pos x="54" y="116"/>
                </a:cxn>
                <a:cxn ang="0">
                  <a:pos x="22" y="103"/>
                </a:cxn>
                <a:cxn ang="0">
                  <a:pos x="6" y="87"/>
                </a:cxn>
                <a:cxn ang="0">
                  <a:pos x="0" y="74"/>
                </a:cxn>
              </a:cxnLst>
              <a:rect l="0" t="0" r="r" b="b"/>
              <a:pathLst>
                <a:path w="575" h="144">
                  <a:moveTo>
                    <a:pt x="0" y="74"/>
                  </a:moveTo>
                  <a:lnTo>
                    <a:pt x="6" y="58"/>
                  </a:lnTo>
                  <a:lnTo>
                    <a:pt x="22" y="45"/>
                  </a:lnTo>
                  <a:lnTo>
                    <a:pt x="54" y="32"/>
                  </a:lnTo>
                  <a:lnTo>
                    <a:pt x="93" y="20"/>
                  </a:lnTo>
                  <a:lnTo>
                    <a:pt x="144" y="10"/>
                  </a:lnTo>
                  <a:lnTo>
                    <a:pt x="198" y="4"/>
                  </a:lnTo>
                  <a:lnTo>
                    <a:pt x="255" y="0"/>
                  </a:lnTo>
                  <a:lnTo>
                    <a:pt x="316" y="0"/>
                  </a:lnTo>
                  <a:lnTo>
                    <a:pt x="374" y="4"/>
                  </a:lnTo>
                  <a:lnTo>
                    <a:pt x="431" y="10"/>
                  </a:lnTo>
                  <a:lnTo>
                    <a:pt x="479" y="20"/>
                  </a:lnTo>
                  <a:lnTo>
                    <a:pt x="517" y="32"/>
                  </a:lnTo>
                  <a:lnTo>
                    <a:pt x="549" y="45"/>
                  </a:lnTo>
                  <a:lnTo>
                    <a:pt x="568" y="58"/>
                  </a:lnTo>
                  <a:lnTo>
                    <a:pt x="575" y="74"/>
                  </a:lnTo>
                  <a:lnTo>
                    <a:pt x="568" y="87"/>
                  </a:lnTo>
                  <a:lnTo>
                    <a:pt x="549" y="103"/>
                  </a:lnTo>
                  <a:lnTo>
                    <a:pt x="517" y="116"/>
                  </a:lnTo>
                  <a:lnTo>
                    <a:pt x="479" y="125"/>
                  </a:lnTo>
                  <a:lnTo>
                    <a:pt x="431" y="135"/>
                  </a:lnTo>
                  <a:lnTo>
                    <a:pt x="374" y="141"/>
                  </a:lnTo>
                  <a:lnTo>
                    <a:pt x="316" y="144"/>
                  </a:lnTo>
                  <a:lnTo>
                    <a:pt x="255" y="144"/>
                  </a:lnTo>
                  <a:lnTo>
                    <a:pt x="198" y="141"/>
                  </a:lnTo>
                  <a:lnTo>
                    <a:pt x="144" y="135"/>
                  </a:lnTo>
                  <a:lnTo>
                    <a:pt x="93" y="125"/>
                  </a:lnTo>
                  <a:lnTo>
                    <a:pt x="54" y="116"/>
                  </a:lnTo>
                  <a:lnTo>
                    <a:pt x="22" y="103"/>
                  </a:lnTo>
                  <a:lnTo>
                    <a:pt x="6" y="87"/>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890" name="Line 1834"/>
            <p:cNvSpPr>
              <a:spLocks noChangeShapeType="1"/>
            </p:cNvSpPr>
            <p:nvPr/>
          </p:nvSpPr>
          <p:spPr bwMode="auto">
            <a:xfrm>
              <a:off x="3315" y="3240"/>
              <a:ext cx="1" cy="288"/>
            </a:xfrm>
            <a:prstGeom prst="line">
              <a:avLst/>
            </a:prstGeom>
            <a:noFill/>
            <a:ln w="4763">
              <a:solidFill>
                <a:srgbClr val="000000"/>
              </a:solidFill>
              <a:round/>
              <a:headEnd/>
              <a:tailEnd/>
            </a:ln>
          </p:spPr>
          <p:txBody>
            <a:bodyPr/>
            <a:lstStyle/>
            <a:p>
              <a:endParaRPr lang="zh-CN" altLang="en-US"/>
            </a:p>
          </p:txBody>
        </p:sp>
        <p:sp>
          <p:nvSpPr>
            <p:cNvPr id="46891" name="Line 1835"/>
            <p:cNvSpPr>
              <a:spLocks noChangeShapeType="1"/>
            </p:cNvSpPr>
            <p:nvPr/>
          </p:nvSpPr>
          <p:spPr bwMode="auto">
            <a:xfrm>
              <a:off x="3890" y="3240"/>
              <a:ext cx="1" cy="288"/>
            </a:xfrm>
            <a:prstGeom prst="line">
              <a:avLst/>
            </a:prstGeom>
            <a:noFill/>
            <a:ln w="4763">
              <a:solidFill>
                <a:srgbClr val="000000"/>
              </a:solidFill>
              <a:round/>
              <a:headEnd/>
              <a:tailEnd/>
            </a:ln>
          </p:spPr>
          <p:txBody>
            <a:bodyPr/>
            <a:lstStyle/>
            <a:p>
              <a:endParaRPr lang="zh-CN" altLang="en-US"/>
            </a:p>
          </p:txBody>
        </p:sp>
        <p:sp>
          <p:nvSpPr>
            <p:cNvPr id="46892" name="Rectangle 1836"/>
            <p:cNvSpPr>
              <a:spLocks noChangeArrowheads="1"/>
            </p:cNvSpPr>
            <p:nvPr/>
          </p:nvSpPr>
          <p:spPr bwMode="auto">
            <a:xfrm>
              <a:off x="3558" y="3358"/>
              <a:ext cx="98"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F</a:t>
              </a:r>
              <a:endParaRPr lang="en-US" altLang="zh-CN" b="1"/>
            </a:p>
          </p:txBody>
        </p:sp>
        <p:sp>
          <p:nvSpPr>
            <p:cNvPr id="46893" name="Freeform 1837"/>
            <p:cNvSpPr>
              <a:spLocks/>
            </p:cNvSpPr>
            <p:nvPr/>
          </p:nvSpPr>
          <p:spPr bwMode="auto">
            <a:xfrm>
              <a:off x="4177" y="3454"/>
              <a:ext cx="575" cy="144"/>
            </a:xfrm>
            <a:custGeom>
              <a:avLst/>
              <a:gdLst/>
              <a:ahLst/>
              <a:cxnLst>
                <a:cxn ang="0">
                  <a:pos x="0" y="74"/>
                </a:cxn>
                <a:cxn ang="0">
                  <a:pos x="6" y="58"/>
                </a:cxn>
                <a:cxn ang="0">
                  <a:pos x="22" y="45"/>
                </a:cxn>
                <a:cxn ang="0">
                  <a:pos x="54" y="32"/>
                </a:cxn>
                <a:cxn ang="0">
                  <a:pos x="93" y="20"/>
                </a:cxn>
                <a:cxn ang="0">
                  <a:pos x="144" y="10"/>
                </a:cxn>
                <a:cxn ang="0">
                  <a:pos x="198" y="4"/>
                </a:cxn>
                <a:cxn ang="0">
                  <a:pos x="255" y="0"/>
                </a:cxn>
                <a:cxn ang="0">
                  <a:pos x="316" y="0"/>
                </a:cxn>
                <a:cxn ang="0">
                  <a:pos x="374" y="4"/>
                </a:cxn>
                <a:cxn ang="0">
                  <a:pos x="431" y="10"/>
                </a:cxn>
                <a:cxn ang="0">
                  <a:pos x="479" y="20"/>
                </a:cxn>
                <a:cxn ang="0">
                  <a:pos x="517" y="32"/>
                </a:cxn>
                <a:cxn ang="0">
                  <a:pos x="549" y="45"/>
                </a:cxn>
                <a:cxn ang="0">
                  <a:pos x="568" y="58"/>
                </a:cxn>
                <a:cxn ang="0">
                  <a:pos x="575" y="74"/>
                </a:cxn>
                <a:cxn ang="0">
                  <a:pos x="568" y="87"/>
                </a:cxn>
                <a:cxn ang="0">
                  <a:pos x="549" y="103"/>
                </a:cxn>
                <a:cxn ang="0">
                  <a:pos x="517" y="116"/>
                </a:cxn>
                <a:cxn ang="0">
                  <a:pos x="479" y="125"/>
                </a:cxn>
                <a:cxn ang="0">
                  <a:pos x="431" y="135"/>
                </a:cxn>
                <a:cxn ang="0">
                  <a:pos x="374" y="141"/>
                </a:cxn>
                <a:cxn ang="0">
                  <a:pos x="316" y="144"/>
                </a:cxn>
                <a:cxn ang="0">
                  <a:pos x="255" y="144"/>
                </a:cxn>
                <a:cxn ang="0">
                  <a:pos x="198" y="141"/>
                </a:cxn>
                <a:cxn ang="0">
                  <a:pos x="144" y="135"/>
                </a:cxn>
                <a:cxn ang="0">
                  <a:pos x="93" y="125"/>
                </a:cxn>
                <a:cxn ang="0">
                  <a:pos x="54" y="116"/>
                </a:cxn>
                <a:cxn ang="0">
                  <a:pos x="22" y="103"/>
                </a:cxn>
                <a:cxn ang="0">
                  <a:pos x="6" y="87"/>
                </a:cxn>
                <a:cxn ang="0">
                  <a:pos x="0" y="74"/>
                </a:cxn>
              </a:cxnLst>
              <a:rect l="0" t="0" r="r" b="b"/>
              <a:pathLst>
                <a:path w="575" h="144">
                  <a:moveTo>
                    <a:pt x="0" y="74"/>
                  </a:moveTo>
                  <a:lnTo>
                    <a:pt x="6" y="58"/>
                  </a:lnTo>
                  <a:lnTo>
                    <a:pt x="22" y="45"/>
                  </a:lnTo>
                  <a:lnTo>
                    <a:pt x="54" y="32"/>
                  </a:lnTo>
                  <a:lnTo>
                    <a:pt x="93" y="20"/>
                  </a:lnTo>
                  <a:lnTo>
                    <a:pt x="144" y="10"/>
                  </a:lnTo>
                  <a:lnTo>
                    <a:pt x="198" y="4"/>
                  </a:lnTo>
                  <a:lnTo>
                    <a:pt x="255" y="0"/>
                  </a:lnTo>
                  <a:lnTo>
                    <a:pt x="316" y="0"/>
                  </a:lnTo>
                  <a:lnTo>
                    <a:pt x="374" y="4"/>
                  </a:lnTo>
                  <a:lnTo>
                    <a:pt x="431" y="10"/>
                  </a:lnTo>
                  <a:lnTo>
                    <a:pt x="479" y="20"/>
                  </a:lnTo>
                  <a:lnTo>
                    <a:pt x="517" y="32"/>
                  </a:lnTo>
                  <a:lnTo>
                    <a:pt x="549" y="45"/>
                  </a:lnTo>
                  <a:lnTo>
                    <a:pt x="568" y="58"/>
                  </a:lnTo>
                  <a:lnTo>
                    <a:pt x="575" y="74"/>
                  </a:lnTo>
                  <a:lnTo>
                    <a:pt x="568" y="87"/>
                  </a:lnTo>
                  <a:lnTo>
                    <a:pt x="549" y="103"/>
                  </a:lnTo>
                  <a:lnTo>
                    <a:pt x="517" y="116"/>
                  </a:lnTo>
                  <a:lnTo>
                    <a:pt x="479" y="125"/>
                  </a:lnTo>
                  <a:lnTo>
                    <a:pt x="431" y="135"/>
                  </a:lnTo>
                  <a:lnTo>
                    <a:pt x="374" y="141"/>
                  </a:lnTo>
                  <a:lnTo>
                    <a:pt x="316" y="144"/>
                  </a:lnTo>
                  <a:lnTo>
                    <a:pt x="255" y="144"/>
                  </a:lnTo>
                  <a:lnTo>
                    <a:pt x="198" y="141"/>
                  </a:lnTo>
                  <a:lnTo>
                    <a:pt x="144" y="135"/>
                  </a:lnTo>
                  <a:lnTo>
                    <a:pt x="93" y="125"/>
                  </a:lnTo>
                  <a:lnTo>
                    <a:pt x="54" y="116"/>
                  </a:lnTo>
                  <a:lnTo>
                    <a:pt x="22" y="103"/>
                  </a:lnTo>
                  <a:lnTo>
                    <a:pt x="6" y="87"/>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894" name="Rectangle 1838"/>
            <p:cNvSpPr>
              <a:spLocks noChangeArrowheads="1"/>
            </p:cNvSpPr>
            <p:nvPr/>
          </p:nvSpPr>
          <p:spPr bwMode="auto">
            <a:xfrm>
              <a:off x="4177" y="3240"/>
              <a:ext cx="575" cy="288"/>
            </a:xfrm>
            <a:prstGeom prst="rect">
              <a:avLst/>
            </a:prstGeom>
            <a:solidFill>
              <a:srgbClr val="FFFFFF"/>
            </a:solidFill>
            <a:ln w="4763">
              <a:solidFill>
                <a:srgbClr val="FFFFFF"/>
              </a:solidFill>
              <a:miter lim="800000"/>
              <a:headEnd/>
              <a:tailEnd/>
            </a:ln>
          </p:spPr>
          <p:txBody>
            <a:bodyPr/>
            <a:lstStyle/>
            <a:p>
              <a:endParaRPr lang="zh-CN" altLang="en-US"/>
            </a:p>
          </p:txBody>
        </p:sp>
        <p:sp>
          <p:nvSpPr>
            <p:cNvPr id="46895" name="Freeform 1839"/>
            <p:cNvSpPr>
              <a:spLocks/>
            </p:cNvSpPr>
            <p:nvPr/>
          </p:nvSpPr>
          <p:spPr bwMode="auto">
            <a:xfrm>
              <a:off x="4177" y="3166"/>
              <a:ext cx="575" cy="144"/>
            </a:xfrm>
            <a:custGeom>
              <a:avLst/>
              <a:gdLst/>
              <a:ahLst/>
              <a:cxnLst>
                <a:cxn ang="0">
                  <a:pos x="0" y="74"/>
                </a:cxn>
                <a:cxn ang="0">
                  <a:pos x="6" y="58"/>
                </a:cxn>
                <a:cxn ang="0">
                  <a:pos x="22" y="45"/>
                </a:cxn>
                <a:cxn ang="0">
                  <a:pos x="54" y="32"/>
                </a:cxn>
                <a:cxn ang="0">
                  <a:pos x="93" y="20"/>
                </a:cxn>
                <a:cxn ang="0">
                  <a:pos x="144" y="10"/>
                </a:cxn>
                <a:cxn ang="0">
                  <a:pos x="198" y="4"/>
                </a:cxn>
                <a:cxn ang="0">
                  <a:pos x="255" y="0"/>
                </a:cxn>
                <a:cxn ang="0">
                  <a:pos x="316" y="0"/>
                </a:cxn>
                <a:cxn ang="0">
                  <a:pos x="374" y="4"/>
                </a:cxn>
                <a:cxn ang="0">
                  <a:pos x="431" y="10"/>
                </a:cxn>
                <a:cxn ang="0">
                  <a:pos x="479" y="20"/>
                </a:cxn>
                <a:cxn ang="0">
                  <a:pos x="517" y="32"/>
                </a:cxn>
                <a:cxn ang="0">
                  <a:pos x="549" y="45"/>
                </a:cxn>
                <a:cxn ang="0">
                  <a:pos x="568" y="58"/>
                </a:cxn>
                <a:cxn ang="0">
                  <a:pos x="575" y="74"/>
                </a:cxn>
                <a:cxn ang="0">
                  <a:pos x="568" y="87"/>
                </a:cxn>
                <a:cxn ang="0">
                  <a:pos x="549" y="103"/>
                </a:cxn>
                <a:cxn ang="0">
                  <a:pos x="517" y="116"/>
                </a:cxn>
                <a:cxn ang="0">
                  <a:pos x="479" y="125"/>
                </a:cxn>
                <a:cxn ang="0">
                  <a:pos x="431" y="135"/>
                </a:cxn>
                <a:cxn ang="0">
                  <a:pos x="374" y="141"/>
                </a:cxn>
                <a:cxn ang="0">
                  <a:pos x="316" y="144"/>
                </a:cxn>
                <a:cxn ang="0">
                  <a:pos x="255" y="144"/>
                </a:cxn>
                <a:cxn ang="0">
                  <a:pos x="198" y="141"/>
                </a:cxn>
                <a:cxn ang="0">
                  <a:pos x="144" y="135"/>
                </a:cxn>
                <a:cxn ang="0">
                  <a:pos x="93" y="125"/>
                </a:cxn>
                <a:cxn ang="0">
                  <a:pos x="54" y="116"/>
                </a:cxn>
                <a:cxn ang="0">
                  <a:pos x="22" y="103"/>
                </a:cxn>
                <a:cxn ang="0">
                  <a:pos x="6" y="87"/>
                </a:cxn>
                <a:cxn ang="0">
                  <a:pos x="0" y="74"/>
                </a:cxn>
              </a:cxnLst>
              <a:rect l="0" t="0" r="r" b="b"/>
              <a:pathLst>
                <a:path w="575" h="144">
                  <a:moveTo>
                    <a:pt x="0" y="74"/>
                  </a:moveTo>
                  <a:lnTo>
                    <a:pt x="6" y="58"/>
                  </a:lnTo>
                  <a:lnTo>
                    <a:pt x="22" y="45"/>
                  </a:lnTo>
                  <a:lnTo>
                    <a:pt x="54" y="32"/>
                  </a:lnTo>
                  <a:lnTo>
                    <a:pt x="93" y="20"/>
                  </a:lnTo>
                  <a:lnTo>
                    <a:pt x="144" y="10"/>
                  </a:lnTo>
                  <a:lnTo>
                    <a:pt x="198" y="4"/>
                  </a:lnTo>
                  <a:lnTo>
                    <a:pt x="255" y="0"/>
                  </a:lnTo>
                  <a:lnTo>
                    <a:pt x="316" y="0"/>
                  </a:lnTo>
                  <a:lnTo>
                    <a:pt x="374" y="4"/>
                  </a:lnTo>
                  <a:lnTo>
                    <a:pt x="431" y="10"/>
                  </a:lnTo>
                  <a:lnTo>
                    <a:pt x="479" y="20"/>
                  </a:lnTo>
                  <a:lnTo>
                    <a:pt x="517" y="32"/>
                  </a:lnTo>
                  <a:lnTo>
                    <a:pt x="549" y="45"/>
                  </a:lnTo>
                  <a:lnTo>
                    <a:pt x="568" y="58"/>
                  </a:lnTo>
                  <a:lnTo>
                    <a:pt x="575" y="74"/>
                  </a:lnTo>
                  <a:lnTo>
                    <a:pt x="568" y="87"/>
                  </a:lnTo>
                  <a:lnTo>
                    <a:pt x="549" y="103"/>
                  </a:lnTo>
                  <a:lnTo>
                    <a:pt x="517" y="116"/>
                  </a:lnTo>
                  <a:lnTo>
                    <a:pt x="479" y="125"/>
                  </a:lnTo>
                  <a:lnTo>
                    <a:pt x="431" y="135"/>
                  </a:lnTo>
                  <a:lnTo>
                    <a:pt x="374" y="141"/>
                  </a:lnTo>
                  <a:lnTo>
                    <a:pt x="316" y="144"/>
                  </a:lnTo>
                  <a:lnTo>
                    <a:pt x="255" y="144"/>
                  </a:lnTo>
                  <a:lnTo>
                    <a:pt x="198" y="141"/>
                  </a:lnTo>
                  <a:lnTo>
                    <a:pt x="144" y="135"/>
                  </a:lnTo>
                  <a:lnTo>
                    <a:pt x="93" y="125"/>
                  </a:lnTo>
                  <a:lnTo>
                    <a:pt x="54" y="116"/>
                  </a:lnTo>
                  <a:lnTo>
                    <a:pt x="22" y="103"/>
                  </a:lnTo>
                  <a:lnTo>
                    <a:pt x="6" y="87"/>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896" name="Line 1840"/>
            <p:cNvSpPr>
              <a:spLocks noChangeShapeType="1"/>
            </p:cNvSpPr>
            <p:nvPr/>
          </p:nvSpPr>
          <p:spPr bwMode="auto">
            <a:xfrm>
              <a:off x="4177" y="3240"/>
              <a:ext cx="1" cy="288"/>
            </a:xfrm>
            <a:prstGeom prst="line">
              <a:avLst/>
            </a:prstGeom>
            <a:noFill/>
            <a:ln w="4763">
              <a:solidFill>
                <a:srgbClr val="000000"/>
              </a:solidFill>
              <a:round/>
              <a:headEnd/>
              <a:tailEnd/>
            </a:ln>
          </p:spPr>
          <p:txBody>
            <a:bodyPr/>
            <a:lstStyle/>
            <a:p>
              <a:endParaRPr lang="zh-CN" altLang="en-US"/>
            </a:p>
          </p:txBody>
        </p:sp>
        <p:sp>
          <p:nvSpPr>
            <p:cNvPr id="46897" name="Line 1841"/>
            <p:cNvSpPr>
              <a:spLocks noChangeShapeType="1"/>
            </p:cNvSpPr>
            <p:nvPr/>
          </p:nvSpPr>
          <p:spPr bwMode="auto">
            <a:xfrm>
              <a:off x="4752" y="3240"/>
              <a:ext cx="1" cy="288"/>
            </a:xfrm>
            <a:prstGeom prst="line">
              <a:avLst/>
            </a:prstGeom>
            <a:noFill/>
            <a:ln w="4763">
              <a:solidFill>
                <a:srgbClr val="000000"/>
              </a:solidFill>
              <a:round/>
              <a:headEnd/>
              <a:tailEnd/>
            </a:ln>
          </p:spPr>
          <p:txBody>
            <a:bodyPr/>
            <a:lstStyle/>
            <a:p>
              <a:endParaRPr lang="zh-CN" altLang="en-US"/>
            </a:p>
          </p:txBody>
        </p:sp>
        <p:sp>
          <p:nvSpPr>
            <p:cNvPr id="46898" name="Rectangle 1842"/>
            <p:cNvSpPr>
              <a:spLocks noChangeArrowheads="1"/>
            </p:cNvSpPr>
            <p:nvPr/>
          </p:nvSpPr>
          <p:spPr bwMode="auto">
            <a:xfrm>
              <a:off x="4420" y="3358"/>
              <a:ext cx="98"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F</a:t>
              </a:r>
              <a:endParaRPr lang="en-US" altLang="zh-CN" b="1"/>
            </a:p>
          </p:txBody>
        </p:sp>
        <p:sp>
          <p:nvSpPr>
            <p:cNvPr id="46899" name="Freeform 1843"/>
            <p:cNvSpPr>
              <a:spLocks/>
            </p:cNvSpPr>
            <p:nvPr/>
          </p:nvSpPr>
          <p:spPr bwMode="auto">
            <a:xfrm>
              <a:off x="1591" y="3096"/>
              <a:ext cx="575" cy="144"/>
            </a:xfrm>
            <a:custGeom>
              <a:avLst/>
              <a:gdLst/>
              <a:ahLst/>
              <a:cxnLst>
                <a:cxn ang="0">
                  <a:pos x="0" y="70"/>
                </a:cxn>
                <a:cxn ang="0">
                  <a:pos x="6" y="58"/>
                </a:cxn>
                <a:cxn ang="0">
                  <a:pos x="22" y="42"/>
                </a:cxn>
                <a:cxn ang="0">
                  <a:pos x="54" y="29"/>
                </a:cxn>
                <a:cxn ang="0">
                  <a:pos x="92" y="19"/>
                </a:cxn>
                <a:cxn ang="0">
                  <a:pos x="144" y="10"/>
                </a:cxn>
                <a:cxn ang="0">
                  <a:pos x="198" y="3"/>
                </a:cxn>
                <a:cxn ang="0">
                  <a:pos x="255" y="0"/>
                </a:cxn>
                <a:cxn ang="0">
                  <a:pos x="316" y="0"/>
                </a:cxn>
                <a:cxn ang="0">
                  <a:pos x="373" y="3"/>
                </a:cxn>
                <a:cxn ang="0">
                  <a:pos x="431" y="10"/>
                </a:cxn>
                <a:cxn ang="0">
                  <a:pos x="479" y="19"/>
                </a:cxn>
                <a:cxn ang="0">
                  <a:pos x="517" y="29"/>
                </a:cxn>
                <a:cxn ang="0">
                  <a:pos x="549" y="42"/>
                </a:cxn>
                <a:cxn ang="0">
                  <a:pos x="568" y="58"/>
                </a:cxn>
                <a:cxn ang="0">
                  <a:pos x="575" y="70"/>
                </a:cxn>
                <a:cxn ang="0">
                  <a:pos x="568" y="86"/>
                </a:cxn>
                <a:cxn ang="0">
                  <a:pos x="549" y="99"/>
                </a:cxn>
                <a:cxn ang="0">
                  <a:pos x="517" y="112"/>
                </a:cxn>
                <a:cxn ang="0">
                  <a:pos x="479" y="125"/>
                </a:cxn>
                <a:cxn ang="0">
                  <a:pos x="431" y="134"/>
                </a:cxn>
                <a:cxn ang="0">
                  <a:pos x="373" y="141"/>
                </a:cxn>
                <a:cxn ang="0">
                  <a:pos x="316" y="144"/>
                </a:cxn>
                <a:cxn ang="0">
                  <a:pos x="255" y="144"/>
                </a:cxn>
                <a:cxn ang="0">
                  <a:pos x="198" y="141"/>
                </a:cxn>
                <a:cxn ang="0">
                  <a:pos x="144" y="134"/>
                </a:cxn>
                <a:cxn ang="0">
                  <a:pos x="92" y="125"/>
                </a:cxn>
                <a:cxn ang="0">
                  <a:pos x="54" y="112"/>
                </a:cxn>
                <a:cxn ang="0">
                  <a:pos x="22" y="99"/>
                </a:cxn>
                <a:cxn ang="0">
                  <a:pos x="6" y="86"/>
                </a:cxn>
                <a:cxn ang="0">
                  <a:pos x="0" y="70"/>
                </a:cxn>
              </a:cxnLst>
              <a:rect l="0" t="0" r="r" b="b"/>
              <a:pathLst>
                <a:path w="575" h="144">
                  <a:moveTo>
                    <a:pt x="0" y="70"/>
                  </a:moveTo>
                  <a:lnTo>
                    <a:pt x="6" y="58"/>
                  </a:lnTo>
                  <a:lnTo>
                    <a:pt x="22" y="42"/>
                  </a:lnTo>
                  <a:lnTo>
                    <a:pt x="54" y="29"/>
                  </a:lnTo>
                  <a:lnTo>
                    <a:pt x="92" y="19"/>
                  </a:lnTo>
                  <a:lnTo>
                    <a:pt x="144" y="10"/>
                  </a:lnTo>
                  <a:lnTo>
                    <a:pt x="198" y="3"/>
                  </a:lnTo>
                  <a:lnTo>
                    <a:pt x="255" y="0"/>
                  </a:lnTo>
                  <a:lnTo>
                    <a:pt x="316" y="0"/>
                  </a:lnTo>
                  <a:lnTo>
                    <a:pt x="373" y="3"/>
                  </a:lnTo>
                  <a:lnTo>
                    <a:pt x="431" y="10"/>
                  </a:lnTo>
                  <a:lnTo>
                    <a:pt x="479" y="19"/>
                  </a:lnTo>
                  <a:lnTo>
                    <a:pt x="517" y="29"/>
                  </a:lnTo>
                  <a:lnTo>
                    <a:pt x="549" y="42"/>
                  </a:lnTo>
                  <a:lnTo>
                    <a:pt x="568" y="58"/>
                  </a:lnTo>
                  <a:lnTo>
                    <a:pt x="575" y="70"/>
                  </a:lnTo>
                  <a:lnTo>
                    <a:pt x="568" y="86"/>
                  </a:lnTo>
                  <a:lnTo>
                    <a:pt x="549" y="99"/>
                  </a:lnTo>
                  <a:lnTo>
                    <a:pt x="517" y="112"/>
                  </a:lnTo>
                  <a:lnTo>
                    <a:pt x="479" y="125"/>
                  </a:lnTo>
                  <a:lnTo>
                    <a:pt x="431" y="134"/>
                  </a:lnTo>
                  <a:lnTo>
                    <a:pt x="373" y="141"/>
                  </a:lnTo>
                  <a:lnTo>
                    <a:pt x="316" y="144"/>
                  </a:lnTo>
                  <a:lnTo>
                    <a:pt x="255" y="144"/>
                  </a:lnTo>
                  <a:lnTo>
                    <a:pt x="198" y="141"/>
                  </a:lnTo>
                  <a:lnTo>
                    <a:pt x="144" y="134"/>
                  </a:lnTo>
                  <a:lnTo>
                    <a:pt x="92" y="125"/>
                  </a:lnTo>
                  <a:lnTo>
                    <a:pt x="54" y="112"/>
                  </a:lnTo>
                  <a:lnTo>
                    <a:pt x="22" y="99"/>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900" name="Rectangle 1844"/>
            <p:cNvSpPr>
              <a:spLocks noChangeArrowheads="1"/>
            </p:cNvSpPr>
            <p:nvPr/>
          </p:nvSpPr>
          <p:spPr bwMode="auto">
            <a:xfrm>
              <a:off x="1591" y="2878"/>
              <a:ext cx="575" cy="288"/>
            </a:xfrm>
            <a:prstGeom prst="rect">
              <a:avLst/>
            </a:prstGeom>
            <a:solidFill>
              <a:srgbClr val="FFFFFF"/>
            </a:solidFill>
            <a:ln w="4763">
              <a:solidFill>
                <a:srgbClr val="FFFFFF"/>
              </a:solidFill>
              <a:miter lim="800000"/>
              <a:headEnd/>
              <a:tailEnd/>
            </a:ln>
          </p:spPr>
          <p:txBody>
            <a:bodyPr/>
            <a:lstStyle/>
            <a:p>
              <a:endParaRPr lang="zh-CN" altLang="en-US"/>
            </a:p>
          </p:txBody>
        </p:sp>
        <p:sp>
          <p:nvSpPr>
            <p:cNvPr id="46901" name="Freeform 1845"/>
            <p:cNvSpPr>
              <a:spLocks/>
            </p:cNvSpPr>
            <p:nvPr/>
          </p:nvSpPr>
          <p:spPr bwMode="auto">
            <a:xfrm>
              <a:off x="1591" y="2808"/>
              <a:ext cx="575" cy="144"/>
            </a:xfrm>
            <a:custGeom>
              <a:avLst/>
              <a:gdLst/>
              <a:ahLst/>
              <a:cxnLst>
                <a:cxn ang="0">
                  <a:pos x="0" y="70"/>
                </a:cxn>
                <a:cxn ang="0">
                  <a:pos x="6" y="57"/>
                </a:cxn>
                <a:cxn ang="0">
                  <a:pos x="22" y="41"/>
                </a:cxn>
                <a:cxn ang="0">
                  <a:pos x="54" y="29"/>
                </a:cxn>
                <a:cxn ang="0">
                  <a:pos x="92" y="19"/>
                </a:cxn>
                <a:cxn ang="0">
                  <a:pos x="144" y="9"/>
                </a:cxn>
                <a:cxn ang="0">
                  <a:pos x="198" y="3"/>
                </a:cxn>
                <a:cxn ang="0">
                  <a:pos x="255" y="0"/>
                </a:cxn>
                <a:cxn ang="0">
                  <a:pos x="316" y="0"/>
                </a:cxn>
                <a:cxn ang="0">
                  <a:pos x="373" y="3"/>
                </a:cxn>
                <a:cxn ang="0">
                  <a:pos x="431" y="9"/>
                </a:cxn>
                <a:cxn ang="0">
                  <a:pos x="479" y="19"/>
                </a:cxn>
                <a:cxn ang="0">
                  <a:pos x="517" y="29"/>
                </a:cxn>
                <a:cxn ang="0">
                  <a:pos x="549" y="41"/>
                </a:cxn>
                <a:cxn ang="0">
                  <a:pos x="568" y="57"/>
                </a:cxn>
                <a:cxn ang="0">
                  <a:pos x="575" y="70"/>
                </a:cxn>
                <a:cxn ang="0">
                  <a:pos x="568" y="86"/>
                </a:cxn>
                <a:cxn ang="0">
                  <a:pos x="549" y="99"/>
                </a:cxn>
                <a:cxn ang="0">
                  <a:pos x="517" y="112"/>
                </a:cxn>
                <a:cxn ang="0">
                  <a:pos x="479" y="125"/>
                </a:cxn>
                <a:cxn ang="0">
                  <a:pos x="431" y="134"/>
                </a:cxn>
                <a:cxn ang="0">
                  <a:pos x="373" y="141"/>
                </a:cxn>
                <a:cxn ang="0">
                  <a:pos x="316" y="144"/>
                </a:cxn>
                <a:cxn ang="0">
                  <a:pos x="255" y="144"/>
                </a:cxn>
                <a:cxn ang="0">
                  <a:pos x="198" y="141"/>
                </a:cxn>
                <a:cxn ang="0">
                  <a:pos x="144" y="134"/>
                </a:cxn>
                <a:cxn ang="0">
                  <a:pos x="92" y="125"/>
                </a:cxn>
                <a:cxn ang="0">
                  <a:pos x="54" y="112"/>
                </a:cxn>
                <a:cxn ang="0">
                  <a:pos x="22" y="99"/>
                </a:cxn>
                <a:cxn ang="0">
                  <a:pos x="6" y="86"/>
                </a:cxn>
                <a:cxn ang="0">
                  <a:pos x="0" y="70"/>
                </a:cxn>
              </a:cxnLst>
              <a:rect l="0" t="0" r="r" b="b"/>
              <a:pathLst>
                <a:path w="575" h="144">
                  <a:moveTo>
                    <a:pt x="0" y="70"/>
                  </a:moveTo>
                  <a:lnTo>
                    <a:pt x="6" y="57"/>
                  </a:lnTo>
                  <a:lnTo>
                    <a:pt x="22" y="41"/>
                  </a:lnTo>
                  <a:lnTo>
                    <a:pt x="54" y="29"/>
                  </a:lnTo>
                  <a:lnTo>
                    <a:pt x="92" y="19"/>
                  </a:lnTo>
                  <a:lnTo>
                    <a:pt x="144" y="9"/>
                  </a:lnTo>
                  <a:lnTo>
                    <a:pt x="198" y="3"/>
                  </a:lnTo>
                  <a:lnTo>
                    <a:pt x="255" y="0"/>
                  </a:lnTo>
                  <a:lnTo>
                    <a:pt x="316" y="0"/>
                  </a:lnTo>
                  <a:lnTo>
                    <a:pt x="373" y="3"/>
                  </a:lnTo>
                  <a:lnTo>
                    <a:pt x="431" y="9"/>
                  </a:lnTo>
                  <a:lnTo>
                    <a:pt x="479" y="19"/>
                  </a:lnTo>
                  <a:lnTo>
                    <a:pt x="517" y="29"/>
                  </a:lnTo>
                  <a:lnTo>
                    <a:pt x="549" y="41"/>
                  </a:lnTo>
                  <a:lnTo>
                    <a:pt x="568" y="57"/>
                  </a:lnTo>
                  <a:lnTo>
                    <a:pt x="575" y="70"/>
                  </a:lnTo>
                  <a:lnTo>
                    <a:pt x="568" y="86"/>
                  </a:lnTo>
                  <a:lnTo>
                    <a:pt x="549" y="99"/>
                  </a:lnTo>
                  <a:lnTo>
                    <a:pt x="517" y="112"/>
                  </a:lnTo>
                  <a:lnTo>
                    <a:pt x="479" y="125"/>
                  </a:lnTo>
                  <a:lnTo>
                    <a:pt x="431" y="134"/>
                  </a:lnTo>
                  <a:lnTo>
                    <a:pt x="373" y="141"/>
                  </a:lnTo>
                  <a:lnTo>
                    <a:pt x="316" y="144"/>
                  </a:lnTo>
                  <a:lnTo>
                    <a:pt x="255" y="144"/>
                  </a:lnTo>
                  <a:lnTo>
                    <a:pt x="198" y="141"/>
                  </a:lnTo>
                  <a:lnTo>
                    <a:pt x="144" y="134"/>
                  </a:lnTo>
                  <a:lnTo>
                    <a:pt x="92" y="125"/>
                  </a:lnTo>
                  <a:lnTo>
                    <a:pt x="54" y="112"/>
                  </a:lnTo>
                  <a:lnTo>
                    <a:pt x="22" y="99"/>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902" name="Line 1846"/>
            <p:cNvSpPr>
              <a:spLocks noChangeShapeType="1"/>
            </p:cNvSpPr>
            <p:nvPr/>
          </p:nvSpPr>
          <p:spPr bwMode="auto">
            <a:xfrm>
              <a:off x="1591" y="2878"/>
              <a:ext cx="1" cy="288"/>
            </a:xfrm>
            <a:prstGeom prst="line">
              <a:avLst/>
            </a:prstGeom>
            <a:noFill/>
            <a:ln w="4763">
              <a:solidFill>
                <a:srgbClr val="000000"/>
              </a:solidFill>
              <a:round/>
              <a:headEnd/>
              <a:tailEnd/>
            </a:ln>
          </p:spPr>
          <p:txBody>
            <a:bodyPr/>
            <a:lstStyle/>
            <a:p>
              <a:endParaRPr lang="zh-CN" altLang="en-US"/>
            </a:p>
          </p:txBody>
        </p:sp>
        <p:sp>
          <p:nvSpPr>
            <p:cNvPr id="46903" name="Line 1847"/>
            <p:cNvSpPr>
              <a:spLocks noChangeShapeType="1"/>
            </p:cNvSpPr>
            <p:nvPr/>
          </p:nvSpPr>
          <p:spPr bwMode="auto">
            <a:xfrm>
              <a:off x="2166" y="2878"/>
              <a:ext cx="1" cy="288"/>
            </a:xfrm>
            <a:prstGeom prst="line">
              <a:avLst/>
            </a:prstGeom>
            <a:noFill/>
            <a:ln w="4763">
              <a:solidFill>
                <a:srgbClr val="000000"/>
              </a:solidFill>
              <a:round/>
              <a:headEnd/>
              <a:tailEnd/>
            </a:ln>
          </p:spPr>
          <p:txBody>
            <a:bodyPr/>
            <a:lstStyle/>
            <a:p>
              <a:endParaRPr lang="zh-CN" altLang="en-US"/>
            </a:p>
          </p:txBody>
        </p:sp>
        <p:sp>
          <p:nvSpPr>
            <p:cNvPr id="46904" name="Rectangle 1848"/>
            <p:cNvSpPr>
              <a:spLocks noChangeArrowheads="1"/>
            </p:cNvSpPr>
            <p:nvPr/>
          </p:nvSpPr>
          <p:spPr bwMode="auto">
            <a:xfrm>
              <a:off x="1824" y="3000"/>
              <a:ext cx="116"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C</a:t>
              </a:r>
              <a:endParaRPr lang="en-US" altLang="zh-CN" b="1"/>
            </a:p>
          </p:txBody>
        </p:sp>
        <p:sp>
          <p:nvSpPr>
            <p:cNvPr id="46905" name="Freeform 1849"/>
            <p:cNvSpPr>
              <a:spLocks/>
            </p:cNvSpPr>
            <p:nvPr/>
          </p:nvSpPr>
          <p:spPr bwMode="auto">
            <a:xfrm>
              <a:off x="2453" y="3096"/>
              <a:ext cx="575" cy="144"/>
            </a:xfrm>
            <a:custGeom>
              <a:avLst/>
              <a:gdLst/>
              <a:ahLst/>
              <a:cxnLst>
                <a:cxn ang="0">
                  <a:pos x="0" y="70"/>
                </a:cxn>
                <a:cxn ang="0">
                  <a:pos x="6" y="58"/>
                </a:cxn>
                <a:cxn ang="0">
                  <a:pos x="22" y="42"/>
                </a:cxn>
                <a:cxn ang="0">
                  <a:pos x="54" y="29"/>
                </a:cxn>
                <a:cxn ang="0">
                  <a:pos x="93" y="19"/>
                </a:cxn>
                <a:cxn ang="0">
                  <a:pos x="144" y="10"/>
                </a:cxn>
                <a:cxn ang="0">
                  <a:pos x="198" y="3"/>
                </a:cxn>
                <a:cxn ang="0">
                  <a:pos x="255" y="0"/>
                </a:cxn>
                <a:cxn ang="0">
                  <a:pos x="316" y="0"/>
                </a:cxn>
                <a:cxn ang="0">
                  <a:pos x="373" y="3"/>
                </a:cxn>
                <a:cxn ang="0">
                  <a:pos x="431" y="10"/>
                </a:cxn>
                <a:cxn ang="0">
                  <a:pos x="479" y="19"/>
                </a:cxn>
                <a:cxn ang="0">
                  <a:pos x="517" y="29"/>
                </a:cxn>
                <a:cxn ang="0">
                  <a:pos x="549" y="42"/>
                </a:cxn>
                <a:cxn ang="0">
                  <a:pos x="568" y="58"/>
                </a:cxn>
                <a:cxn ang="0">
                  <a:pos x="575" y="70"/>
                </a:cxn>
                <a:cxn ang="0">
                  <a:pos x="568" y="86"/>
                </a:cxn>
                <a:cxn ang="0">
                  <a:pos x="549" y="99"/>
                </a:cxn>
                <a:cxn ang="0">
                  <a:pos x="517" y="112"/>
                </a:cxn>
                <a:cxn ang="0">
                  <a:pos x="479" y="125"/>
                </a:cxn>
                <a:cxn ang="0">
                  <a:pos x="431" y="134"/>
                </a:cxn>
                <a:cxn ang="0">
                  <a:pos x="373" y="141"/>
                </a:cxn>
                <a:cxn ang="0">
                  <a:pos x="316" y="144"/>
                </a:cxn>
                <a:cxn ang="0">
                  <a:pos x="255" y="144"/>
                </a:cxn>
                <a:cxn ang="0">
                  <a:pos x="198" y="141"/>
                </a:cxn>
                <a:cxn ang="0">
                  <a:pos x="144" y="134"/>
                </a:cxn>
                <a:cxn ang="0">
                  <a:pos x="93" y="125"/>
                </a:cxn>
                <a:cxn ang="0">
                  <a:pos x="54" y="112"/>
                </a:cxn>
                <a:cxn ang="0">
                  <a:pos x="22" y="99"/>
                </a:cxn>
                <a:cxn ang="0">
                  <a:pos x="6" y="86"/>
                </a:cxn>
                <a:cxn ang="0">
                  <a:pos x="0" y="70"/>
                </a:cxn>
              </a:cxnLst>
              <a:rect l="0" t="0" r="r" b="b"/>
              <a:pathLst>
                <a:path w="575" h="144">
                  <a:moveTo>
                    <a:pt x="0" y="70"/>
                  </a:moveTo>
                  <a:lnTo>
                    <a:pt x="6" y="58"/>
                  </a:lnTo>
                  <a:lnTo>
                    <a:pt x="22" y="42"/>
                  </a:lnTo>
                  <a:lnTo>
                    <a:pt x="54" y="29"/>
                  </a:lnTo>
                  <a:lnTo>
                    <a:pt x="93" y="19"/>
                  </a:lnTo>
                  <a:lnTo>
                    <a:pt x="144" y="10"/>
                  </a:lnTo>
                  <a:lnTo>
                    <a:pt x="198" y="3"/>
                  </a:lnTo>
                  <a:lnTo>
                    <a:pt x="255" y="0"/>
                  </a:lnTo>
                  <a:lnTo>
                    <a:pt x="316" y="0"/>
                  </a:lnTo>
                  <a:lnTo>
                    <a:pt x="373" y="3"/>
                  </a:lnTo>
                  <a:lnTo>
                    <a:pt x="431" y="10"/>
                  </a:lnTo>
                  <a:lnTo>
                    <a:pt x="479" y="19"/>
                  </a:lnTo>
                  <a:lnTo>
                    <a:pt x="517" y="29"/>
                  </a:lnTo>
                  <a:lnTo>
                    <a:pt x="549" y="42"/>
                  </a:lnTo>
                  <a:lnTo>
                    <a:pt x="568" y="58"/>
                  </a:lnTo>
                  <a:lnTo>
                    <a:pt x="575" y="70"/>
                  </a:lnTo>
                  <a:lnTo>
                    <a:pt x="568" y="86"/>
                  </a:lnTo>
                  <a:lnTo>
                    <a:pt x="549" y="99"/>
                  </a:lnTo>
                  <a:lnTo>
                    <a:pt x="517" y="112"/>
                  </a:lnTo>
                  <a:lnTo>
                    <a:pt x="479" y="125"/>
                  </a:lnTo>
                  <a:lnTo>
                    <a:pt x="431" y="134"/>
                  </a:lnTo>
                  <a:lnTo>
                    <a:pt x="373" y="141"/>
                  </a:lnTo>
                  <a:lnTo>
                    <a:pt x="316" y="144"/>
                  </a:lnTo>
                  <a:lnTo>
                    <a:pt x="255" y="144"/>
                  </a:lnTo>
                  <a:lnTo>
                    <a:pt x="198" y="141"/>
                  </a:lnTo>
                  <a:lnTo>
                    <a:pt x="144" y="134"/>
                  </a:lnTo>
                  <a:lnTo>
                    <a:pt x="93" y="125"/>
                  </a:lnTo>
                  <a:lnTo>
                    <a:pt x="54" y="112"/>
                  </a:lnTo>
                  <a:lnTo>
                    <a:pt x="22" y="99"/>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906" name="Rectangle 1850"/>
            <p:cNvSpPr>
              <a:spLocks noChangeArrowheads="1"/>
            </p:cNvSpPr>
            <p:nvPr/>
          </p:nvSpPr>
          <p:spPr bwMode="auto">
            <a:xfrm>
              <a:off x="2453" y="2878"/>
              <a:ext cx="575" cy="288"/>
            </a:xfrm>
            <a:prstGeom prst="rect">
              <a:avLst/>
            </a:prstGeom>
            <a:solidFill>
              <a:srgbClr val="FFFFFF"/>
            </a:solidFill>
            <a:ln w="4763">
              <a:solidFill>
                <a:srgbClr val="FFFFFF"/>
              </a:solidFill>
              <a:miter lim="800000"/>
              <a:headEnd/>
              <a:tailEnd/>
            </a:ln>
          </p:spPr>
          <p:txBody>
            <a:bodyPr/>
            <a:lstStyle/>
            <a:p>
              <a:endParaRPr lang="zh-CN" altLang="en-US"/>
            </a:p>
          </p:txBody>
        </p:sp>
        <p:sp>
          <p:nvSpPr>
            <p:cNvPr id="46907" name="Freeform 1851"/>
            <p:cNvSpPr>
              <a:spLocks/>
            </p:cNvSpPr>
            <p:nvPr/>
          </p:nvSpPr>
          <p:spPr bwMode="auto">
            <a:xfrm>
              <a:off x="2453" y="2808"/>
              <a:ext cx="575" cy="144"/>
            </a:xfrm>
            <a:custGeom>
              <a:avLst/>
              <a:gdLst/>
              <a:ahLst/>
              <a:cxnLst>
                <a:cxn ang="0">
                  <a:pos x="0" y="70"/>
                </a:cxn>
                <a:cxn ang="0">
                  <a:pos x="6" y="57"/>
                </a:cxn>
                <a:cxn ang="0">
                  <a:pos x="22" y="41"/>
                </a:cxn>
                <a:cxn ang="0">
                  <a:pos x="54" y="29"/>
                </a:cxn>
                <a:cxn ang="0">
                  <a:pos x="93" y="19"/>
                </a:cxn>
                <a:cxn ang="0">
                  <a:pos x="144" y="9"/>
                </a:cxn>
                <a:cxn ang="0">
                  <a:pos x="198" y="3"/>
                </a:cxn>
                <a:cxn ang="0">
                  <a:pos x="255" y="0"/>
                </a:cxn>
                <a:cxn ang="0">
                  <a:pos x="316" y="0"/>
                </a:cxn>
                <a:cxn ang="0">
                  <a:pos x="373" y="3"/>
                </a:cxn>
                <a:cxn ang="0">
                  <a:pos x="431" y="9"/>
                </a:cxn>
                <a:cxn ang="0">
                  <a:pos x="479" y="19"/>
                </a:cxn>
                <a:cxn ang="0">
                  <a:pos x="517" y="29"/>
                </a:cxn>
                <a:cxn ang="0">
                  <a:pos x="549" y="41"/>
                </a:cxn>
                <a:cxn ang="0">
                  <a:pos x="568" y="57"/>
                </a:cxn>
                <a:cxn ang="0">
                  <a:pos x="575" y="70"/>
                </a:cxn>
                <a:cxn ang="0">
                  <a:pos x="568" y="86"/>
                </a:cxn>
                <a:cxn ang="0">
                  <a:pos x="549" y="99"/>
                </a:cxn>
                <a:cxn ang="0">
                  <a:pos x="517" y="112"/>
                </a:cxn>
                <a:cxn ang="0">
                  <a:pos x="479" y="125"/>
                </a:cxn>
                <a:cxn ang="0">
                  <a:pos x="431" y="134"/>
                </a:cxn>
                <a:cxn ang="0">
                  <a:pos x="373" y="141"/>
                </a:cxn>
                <a:cxn ang="0">
                  <a:pos x="316" y="144"/>
                </a:cxn>
                <a:cxn ang="0">
                  <a:pos x="255" y="144"/>
                </a:cxn>
                <a:cxn ang="0">
                  <a:pos x="198" y="141"/>
                </a:cxn>
                <a:cxn ang="0">
                  <a:pos x="144" y="134"/>
                </a:cxn>
                <a:cxn ang="0">
                  <a:pos x="93" y="125"/>
                </a:cxn>
                <a:cxn ang="0">
                  <a:pos x="54" y="112"/>
                </a:cxn>
                <a:cxn ang="0">
                  <a:pos x="22" y="99"/>
                </a:cxn>
                <a:cxn ang="0">
                  <a:pos x="6" y="86"/>
                </a:cxn>
                <a:cxn ang="0">
                  <a:pos x="0" y="70"/>
                </a:cxn>
              </a:cxnLst>
              <a:rect l="0" t="0" r="r" b="b"/>
              <a:pathLst>
                <a:path w="575" h="144">
                  <a:moveTo>
                    <a:pt x="0" y="70"/>
                  </a:moveTo>
                  <a:lnTo>
                    <a:pt x="6" y="57"/>
                  </a:lnTo>
                  <a:lnTo>
                    <a:pt x="22" y="41"/>
                  </a:lnTo>
                  <a:lnTo>
                    <a:pt x="54" y="29"/>
                  </a:lnTo>
                  <a:lnTo>
                    <a:pt x="93" y="19"/>
                  </a:lnTo>
                  <a:lnTo>
                    <a:pt x="144" y="9"/>
                  </a:lnTo>
                  <a:lnTo>
                    <a:pt x="198" y="3"/>
                  </a:lnTo>
                  <a:lnTo>
                    <a:pt x="255" y="0"/>
                  </a:lnTo>
                  <a:lnTo>
                    <a:pt x="316" y="0"/>
                  </a:lnTo>
                  <a:lnTo>
                    <a:pt x="373" y="3"/>
                  </a:lnTo>
                  <a:lnTo>
                    <a:pt x="431" y="9"/>
                  </a:lnTo>
                  <a:lnTo>
                    <a:pt x="479" y="19"/>
                  </a:lnTo>
                  <a:lnTo>
                    <a:pt x="517" y="29"/>
                  </a:lnTo>
                  <a:lnTo>
                    <a:pt x="549" y="41"/>
                  </a:lnTo>
                  <a:lnTo>
                    <a:pt x="568" y="57"/>
                  </a:lnTo>
                  <a:lnTo>
                    <a:pt x="575" y="70"/>
                  </a:lnTo>
                  <a:lnTo>
                    <a:pt x="568" y="86"/>
                  </a:lnTo>
                  <a:lnTo>
                    <a:pt x="549" y="99"/>
                  </a:lnTo>
                  <a:lnTo>
                    <a:pt x="517" y="112"/>
                  </a:lnTo>
                  <a:lnTo>
                    <a:pt x="479" y="125"/>
                  </a:lnTo>
                  <a:lnTo>
                    <a:pt x="431" y="134"/>
                  </a:lnTo>
                  <a:lnTo>
                    <a:pt x="373" y="141"/>
                  </a:lnTo>
                  <a:lnTo>
                    <a:pt x="316" y="144"/>
                  </a:lnTo>
                  <a:lnTo>
                    <a:pt x="255" y="144"/>
                  </a:lnTo>
                  <a:lnTo>
                    <a:pt x="198" y="141"/>
                  </a:lnTo>
                  <a:lnTo>
                    <a:pt x="144" y="134"/>
                  </a:lnTo>
                  <a:lnTo>
                    <a:pt x="93" y="125"/>
                  </a:lnTo>
                  <a:lnTo>
                    <a:pt x="54" y="112"/>
                  </a:lnTo>
                  <a:lnTo>
                    <a:pt x="22" y="99"/>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908" name="Line 1852"/>
            <p:cNvSpPr>
              <a:spLocks noChangeShapeType="1"/>
            </p:cNvSpPr>
            <p:nvPr/>
          </p:nvSpPr>
          <p:spPr bwMode="auto">
            <a:xfrm>
              <a:off x="2453" y="2878"/>
              <a:ext cx="1" cy="288"/>
            </a:xfrm>
            <a:prstGeom prst="line">
              <a:avLst/>
            </a:prstGeom>
            <a:noFill/>
            <a:ln w="4763">
              <a:solidFill>
                <a:srgbClr val="000000"/>
              </a:solidFill>
              <a:round/>
              <a:headEnd/>
              <a:tailEnd/>
            </a:ln>
          </p:spPr>
          <p:txBody>
            <a:bodyPr/>
            <a:lstStyle/>
            <a:p>
              <a:endParaRPr lang="zh-CN" altLang="en-US"/>
            </a:p>
          </p:txBody>
        </p:sp>
        <p:sp>
          <p:nvSpPr>
            <p:cNvPr id="46909" name="Line 1853"/>
            <p:cNvSpPr>
              <a:spLocks noChangeShapeType="1"/>
            </p:cNvSpPr>
            <p:nvPr/>
          </p:nvSpPr>
          <p:spPr bwMode="auto">
            <a:xfrm>
              <a:off x="3028" y="2878"/>
              <a:ext cx="1" cy="288"/>
            </a:xfrm>
            <a:prstGeom prst="line">
              <a:avLst/>
            </a:prstGeom>
            <a:noFill/>
            <a:ln w="4763">
              <a:solidFill>
                <a:srgbClr val="000000"/>
              </a:solidFill>
              <a:round/>
              <a:headEnd/>
              <a:tailEnd/>
            </a:ln>
          </p:spPr>
          <p:txBody>
            <a:bodyPr/>
            <a:lstStyle/>
            <a:p>
              <a:endParaRPr lang="zh-CN" altLang="en-US"/>
            </a:p>
          </p:txBody>
        </p:sp>
        <p:sp>
          <p:nvSpPr>
            <p:cNvPr id="46910" name="Rectangle 1854"/>
            <p:cNvSpPr>
              <a:spLocks noChangeArrowheads="1"/>
            </p:cNvSpPr>
            <p:nvPr/>
          </p:nvSpPr>
          <p:spPr bwMode="auto">
            <a:xfrm>
              <a:off x="2686" y="3000"/>
              <a:ext cx="116"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C</a:t>
              </a:r>
              <a:endParaRPr lang="en-US" altLang="zh-CN" b="1"/>
            </a:p>
          </p:txBody>
        </p:sp>
        <p:sp>
          <p:nvSpPr>
            <p:cNvPr id="46911" name="Freeform 1855"/>
            <p:cNvSpPr>
              <a:spLocks/>
            </p:cNvSpPr>
            <p:nvPr/>
          </p:nvSpPr>
          <p:spPr bwMode="auto">
            <a:xfrm>
              <a:off x="3315" y="3096"/>
              <a:ext cx="575" cy="144"/>
            </a:xfrm>
            <a:custGeom>
              <a:avLst/>
              <a:gdLst/>
              <a:ahLst/>
              <a:cxnLst>
                <a:cxn ang="0">
                  <a:pos x="0" y="70"/>
                </a:cxn>
                <a:cxn ang="0">
                  <a:pos x="6" y="58"/>
                </a:cxn>
                <a:cxn ang="0">
                  <a:pos x="22" y="42"/>
                </a:cxn>
                <a:cxn ang="0">
                  <a:pos x="54" y="29"/>
                </a:cxn>
                <a:cxn ang="0">
                  <a:pos x="93" y="19"/>
                </a:cxn>
                <a:cxn ang="0">
                  <a:pos x="144" y="10"/>
                </a:cxn>
                <a:cxn ang="0">
                  <a:pos x="198" y="3"/>
                </a:cxn>
                <a:cxn ang="0">
                  <a:pos x="255" y="0"/>
                </a:cxn>
                <a:cxn ang="0">
                  <a:pos x="316" y="0"/>
                </a:cxn>
                <a:cxn ang="0">
                  <a:pos x="374" y="3"/>
                </a:cxn>
                <a:cxn ang="0">
                  <a:pos x="431" y="10"/>
                </a:cxn>
                <a:cxn ang="0">
                  <a:pos x="479" y="19"/>
                </a:cxn>
                <a:cxn ang="0">
                  <a:pos x="517" y="29"/>
                </a:cxn>
                <a:cxn ang="0">
                  <a:pos x="549" y="42"/>
                </a:cxn>
                <a:cxn ang="0">
                  <a:pos x="568" y="58"/>
                </a:cxn>
                <a:cxn ang="0">
                  <a:pos x="575" y="70"/>
                </a:cxn>
                <a:cxn ang="0">
                  <a:pos x="568" y="86"/>
                </a:cxn>
                <a:cxn ang="0">
                  <a:pos x="549" y="99"/>
                </a:cxn>
                <a:cxn ang="0">
                  <a:pos x="517" y="112"/>
                </a:cxn>
                <a:cxn ang="0">
                  <a:pos x="479" y="125"/>
                </a:cxn>
                <a:cxn ang="0">
                  <a:pos x="431" y="134"/>
                </a:cxn>
                <a:cxn ang="0">
                  <a:pos x="374" y="141"/>
                </a:cxn>
                <a:cxn ang="0">
                  <a:pos x="316" y="144"/>
                </a:cxn>
                <a:cxn ang="0">
                  <a:pos x="255" y="144"/>
                </a:cxn>
                <a:cxn ang="0">
                  <a:pos x="198" y="141"/>
                </a:cxn>
                <a:cxn ang="0">
                  <a:pos x="144" y="134"/>
                </a:cxn>
                <a:cxn ang="0">
                  <a:pos x="93" y="125"/>
                </a:cxn>
                <a:cxn ang="0">
                  <a:pos x="54" y="112"/>
                </a:cxn>
                <a:cxn ang="0">
                  <a:pos x="22" y="99"/>
                </a:cxn>
                <a:cxn ang="0">
                  <a:pos x="6" y="86"/>
                </a:cxn>
                <a:cxn ang="0">
                  <a:pos x="0" y="70"/>
                </a:cxn>
              </a:cxnLst>
              <a:rect l="0" t="0" r="r" b="b"/>
              <a:pathLst>
                <a:path w="575" h="144">
                  <a:moveTo>
                    <a:pt x="0" y="70"/>
                  </a:moveTo>
                  <a:lnTo>
                    <a:pt x="6" y="58"/>
                  </a:lnTo>
                  <a:lnTo>
                    <a:pt x="22" y="42"/>
                  </a:lnTo>
                  <a:lnTo>
                    <a:pt x="54" y="29"/>
                  </a:lnTo>
                  <a:lnTo>
                    <a:pt x="93" y="19"/>
                  </a:lnTo>
                  <a:lnTo>
                    <a:pt x="144" y="10"/>
                  </a:lnTo>
                  <a:lnTo>
                    <a:pt x="198" y="3"/>
                  </a:lnTo>
                  <a:lnTo>
                    <a:pt x="255" y="0"/>
                  </a:lnTo>
                  <a:lnTo>
                    <a:pt x="316" y="0"/>
                  </a:lnTo>
                  <a:lnTo>
                    <a:pt x="374" y="3"/>
                  </a:lnTo>
                  <a:lnTo>
                    <a:pt x="431" y="10"/>
                  </a:lnTo>
                  <a:lnTo>
                    <a:pt x="479" y="19"/>
                  </a:lnTo>
                  <a:lnTo>
                    <a:pt x="517" y="29"/>
                  </a:lnTo>
                  <a:lnTo>
                    <a:pt x="549" y="42"/>
                  </a:lnTo>
                  <a:lnTo>
                    <a:pt x="568" y="58"/>
                  </a:lnTo>
                  <a:lnTo>
                    <a:pt x="575" y="70"/>
                  </a:lnTo>
                  <a:lnTo>
                    <a:pt x="568" y="86"/>
                  </a:lnTo>
                  <a:lnTo>
                    <a:pt x="549" y="99"/>
                  </a:lnTo>
                  <a:lnTo>
                    <a:pt x="517" y="112"/>
                  </a:lnTo>
                  <a:lnTo>
                    <a:pt x="479" y="125"/>
                  </a:lnTo>
                  <a:lnTo>
                    <a:pt x="431" y="134"/>
                  </a:lnTo>
                  <a:lnTo>
                    <a:pt x="374" y="141"/>
                  </a:lnTo>
                  <a:lnTo>
                    <a:pt x="316" y="144"/>
                  </a:lnTo>
                  <a:lnTo>
                    <a:pt x="255" y="144"/>
                  </a:lnTo>
                  <a:lnTo>
                    <a:pt x="198" y="141"/>
                  </a:lnTo>
                  <a:lnTo>
                    <a:pt x="144" y="134"/>
                  </a:lnTo>
                  <a:lnTo>
                    <a:pt x="93" y="125"/>
                  </a:lnTo>
                  <a:lnTo>
                    <a:pt x="54" y="112"/>
                  </a:lnTo>
                  <a:lnTo>
                    <a:pt x="22" y="99"/>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912" name="Rectangle 1856"/>
            <p:cNvSpPr>
              <a:spLocks noChangeArrowheads="1"/>
            </p:cNvSpPr>
            <p:nvPr/>
          </p:nvSpPr>
          <p:spPr bwMode="auto">
            <a:xfrm>
              <a:off x="3315" y="2878"/>
              <a:ext cx="575" cy="288"/>
            </a:xfrm>
            <a:prstGeom prst="rect">
              <a:avLst/>
            </a:prstGeom>
            <a:solidFill>
              <a:srgbClr val="FFFFFF"/>
            </a:solidFill>
            <a:ln w="4763">
              <a:solidFill>
                <a:srgbClr val="FFFFFF"/>
              </a:solidFill>
              <a:miter lim="800000"/>
              <a:headEnd/>
              <a:tailEnd/>
            </a:ln>
          </p:spPr>
          <p:txBody>
            <a:bodyPr/>
            <a:lstStyle/>
            <a:p>
              <a:endParaRPr lang="zh-CN" altLang="en-US"/>
            </a:p>
          </p:txBody>
        </p:sp>
        <p:sp>
          <p:nvSpPr>
            <p:cNvPr id="46913" name="Freeform 1857"/>
            <p:cNvSpPr>
              <a:spLocks/>
            </p:cNvSpPr>
            <p:nvPr/>
          </p:nvSpPr>
          <p:spPr bwMode="auto">
            <a:xfrm>
              <a:off x="3315" y="2808"/>
              <a:ext cx="575" cy="144"/>
            </a:xfrm>
            <a:custGeom>
              <a:avLst/>
              <a:gdLst/>
              <a:ahLst/>
              <a:cxnLst>
                <a:cxn ang="0">
                  <a:pos x="0" y="70"/>
                </a:cxn>
                <a:cxn ang="0">
                  <a:pos x="6" y="57"/>
                </a:cxn>
                <a:cxn ang="0">
                  <a:pos x="22" y="41"/>
                </a:cxn>
                <a:cxn ang="0">
                  <a:pos x="54" y="29"/>
                </a:cxn>
                <a:cxn ang="0">
                  <a:pos x="93" y="19"/>
                </a:cxn>
                <a:cxn ang="0">
                  <a:pos x="144" y="9"/>
                </a:cxn>
                <a:cxn ang="0">
                  <a:pos x="198" y="3"/>
                </a:cxn>
                <a:cxn ang="0">
                  <a:pos x="255" y="0"/>
                </a:cxn>
                <a:cxn ang="0">
                  <a:pos x="316" y="0"/>
                </a:cxn>
                <a:cxn ang="0">
                  <a:pos x="374" y="3"/>
                </a:cxn>
                <a:cxn ang="0">
                  <a:pos x="431" y="9"/>
                </a:cxn>
                <a:cxn ang="0">
                  <a:pos x="479" y="19"/>
                </a:cxn>
                <a:cxn ang="0">
                  <a:pos x="517" y="29"/>
                </a:cxn>
                <a:cxn ang="0">
                  <a:pos x="549" y="41"/>
                </a:cxn>
                <a:cxn ang="0">
                  <a:pos x="568" y="57"/>
                </a:cxn>
                <a:cxn ang="0">
                  <a:pos x="575" y="70"/>
                </a:cxn>
                <a:cxn ang="0">
                  <a:pos x="568" y="86"/>
                </a:cxn>
                <a:cxn ang="0">
                  <a:pos x="549" y="99"/>
                </a:cxn>
                <a:cxn ang="0">
                  <a:pos x="517" y="112"/>
                </a:cxn>
                <a:cxn ang="0">
                  <a:pos x="479" y="125"/>
                </a:cxn>
                <a:cxn ang="0">
                  <a:pos x="431" y="134"/>
                </a:cxn>
                <a:cxn ang="0">
                  <a:pos x="374" y="141"/>
                </a:cxn>
                <a:cxn ang="0">
                  <a:pos x="316" y="144"/>
                </a:cxn>
                <a:cxn ang="0">
                  <a:pos x="255" y="144"/>
                </a:cxn>
                <a:cxn ang="0">
                  <a:pos x="198" y="141"/>
                </a:cxn>
                <a:cxn ang="0">
                  <a:pos x="144" y="134"/>
                </a:cxn>
                <a:cxn ang="0">
                  <a:pos x="93" y="125"/>
                </a:cxn>
                <a:cxn ang="0">
                  <a:pos x="54" y="112"/>
                </a:cxn>
                <a:cxn ang="0">
                  <a:pos x="22" y="99"/>
                </a:cxn>
                <a:cxn ang="0">
                  <a:pos x="6" y="86"/>
                </a:cxn>
                <a:cxn ang="0">
                  <a:pos x="0" y="70"/>
                </a:cxn>
              </a:cxnLst>
              <a:rect l="0" t="0" r="r" b="b"/>
              <a:pathLst>
                <a:path w="575" h="144">
                  <a:moveTo>
                    <a:pt x="0" y="70"/>
                  </a:moveTo>
                  <a:lnTo>
                    <a:pt x="6" y="57"/>
                  </a:lnTo>
                  <a:lnTo>
                    <a:pt x="22" y="41"/>
                  </a:lnTo>
                  <a:lnTo>
                    <a:pt x="54" y="29"/>
                  </a:lnTo>
                  <a:lnTo>
                    <a:pt x="93" y="19"/>
                  </a:lnTo>
                  <a:lnTo>
                    <a:pt x="144" y="9"/>
                  </a:lnTo>
                  <a:lnTo>
                    <a:pt x="198" y="3"/>
                  </a:lnTo>
                  <a:lnTo>
                    <a:pt x="255" y="0"/>
                  </a:lnTo>
                  <a:lnTo>
                    <a:pt x="316" y="0"/>
                  </a:lnTo>
                  <a:lnTo>
                    <a:pt x="374" y="3"/>
                  </a:lnTo>
                  <a:lnTo>
                    <a:pt x="431" y="9"/>
                  </a:lnTo>
                  <a:lnTo>
                    <a:pt x="479" y="19"/>
                  </a:lnTo>
                  <a:lnTo>
                    <a:pt x="517" y="29"/>
                  </a:lnTo>
                  <a:lnTo>
                    <a:pt x="549" y="41"/>
                  </a:lnTo>
                  <a:lnTo>
                    <a:pt x="568" y="57"/>
                  </a:lnTo>
                  <a:lnTo>
                    <a:pt x="575" y="70"/>
                  </a:lnTo>
                  <a:lnTo>
                    <a:pt x="568" y="86"/>
                  </a:lnTo>
                  <a:lnTo>
                    <a:pt x="549" y="99"/>
                  </a:lnTo>
                  <a:lnTo>
                    <a:pt x="517" y="112"/>
                  </a:lnTo>
                  <a:lnTo>
                    <a:pt x="479" y="125"/>
                  </a:lnTo>
                  <a:lnTo>
                    <a:pt x="431" y="134"/>
                  </a:lnTo>
                  <a:lnTo>
                    <a:pt x="374" y="141"/>
                  </a:lnTo>
                  <a:lnTo>
                    <a:pt x="316" y="144"/>
                  </a:lnTo>
                  <a:lnTo>
                    <a:pt x="255" y="144"/>
                  </a:lnTo>
                  <a:lnTo>
                    <a:pt x="198" y="141"/>
                  </a:lnTo>
                  <a:lnTo>
                    <a:pt x="144" y="134"/>
                  </a:lnTo>
                  <a:lnTo>
                    <a:pt x="93" y="125"/>
                  </a:lnTo>
                  <a:lnTo>
                    <a:pt x="54" y="112"/>
                  </a:lnTo>
                  <a:lnTo>
                    <a:pt x="22" y="99"/>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914" name="Line 1858"/>
            <p:cNvSpPr>
              <a:spLocks noChangeShapeType="1"/>
            </p:cNvSpPr>
            <p:nvPr/>
          </p:nvSpPr>
          <p:spPr bwMode="auto">
            <a:xfrm>
              <a:off x="3315" y="2878"/>
              <a:ext cx="1" cy="288"/>
            </a:xfrm>
            <a:prstGeom prst="line">
              <a:avLst/>
            </a:prstGeom>
            <a:noFill/>
            <a:ln w="4763">
              <a:solidFill>
                <a:srgbClr val="000000"/>
              </a:solidFill>
              <a:round/>
              <a:headEnd/>
              <a:tailEnd/>
            </a:ln>
          </p:spPr>
          <p:txBody>
            <a:bodyPr/>
            <a:lstStyle/>
            <a:p>
              <a:endParaRPr lang="zh-CN" altLang="en-US"/>
            </a:p>
          </p:txBody>
        </p:sp>
        <p:sp>
          <p:nvSpPr>
            <p:cNvPr id="46915" name="Line 1859"/>
            <p:cNvSpPr>
              <a:spLocks noChangeShapeType="1"/>
            </p:cNvSpPr>
            <p:nvPr/>
          </p:nvSpPr>
          <p:spPr bwMode="auto">
            <a:xfrm>
              <a:off x="3890" y="2878"/>
              <a:ext cx="1" cy="288"/>
            </a:xfrm>
            <a:prstGeom prst="line">
              <a:avLst/>
            </a:prstGeom>
            <a:noFill/>
            <a:ln w="4763">
              <a:solidFill>
                <a:srgbClr val="000000"/>
              </a:solidFill>
              <a:round/>
              <a:headEnd/>
              <a:tailEnd/>
            </a:ln>
          </p:spPr>
          <p:txBody>
            <a:bodyPr/>
            <a:lstStyle/>
            <a:p>
              <a:endParaRPr lang="zh-CN" altLang="en-US"/>
            </a:p>
          </p:txBody>
        </p:sp>
        <p:sp>
          <p:nvSpPr>
            <p:cNvPr id="46916" name="Rectangle 1860"/>
            <p:cNvSpPr>
              <a:spLocks noChangeArrowheads="1"/>
            </p:cNvSpPr>
            <p:nvPr/>
          </p:nvSpPr>
          <p:spPr bwMode="auto">
            <a:xfrm>
              <a:off x="3545" y="3000"/>
              <a:ext cx="116"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D</a:t>
              </a:r>
              <a:endParaRPr lang="en-US" altLang="zh-CN" b="1"/>
            </a:p>
          </p:txBody>
        </p:sp>
        <p:sp>
          <p:nvSpPr>
            <p:cNvPr id="46917" name="Freeform 1861"/>
            <p:cNvSpPr>
              <a:spLocks/>
            </p:cNvSpPr>
            <p:nvPr/>
          </p:nvSpPr>
          <p:spPr bwMode="auto">
            <a:xfrm>
              <a:off x="4177" y="3096"/>
              <a:ext cx="575" cy="144"/>
            </a:xfrm>
            <a:custGeom>
              <a:avLst/>
              <a:gdLst/>
              <a:ahLst/>
              <a:cxnLst>
                <a:cxn ang="0">
                  <a:pos x="0" y="70"/>
                </a:cxn>
                <a:cxn ang="0">
                  <a:pos x="6" y="58"/>
                </a:cxn>
                <a:cxn ang="0">
                  <a:pos x="22" y="42"/>
                </a:cxn>
                <a:cxn ang="0">
                  <a:pos x="54" y="29"/>
                </a:cxn>
                <a:cxn ang="0">
                  <a:pos x="93" y="19"/>
                </a:cxn>
                <a:cxn ang="0">
                  <a:pos x="144" y="10"/>
                </a:cxn>
                <a:cxn ang="0">
                  <a:pos x="198" y="3"/>
                </a:cxn>
                <a:cxn ang="0">
                  <a:pos x="255" y="0"/>
                </a:cxn>
                <a:cxn ang="0">
                  <a:pos x="316" y="0"/>
                </a:cxn>
                <a:cxn ang="0">
                  <a:pos x="374" y="3"/>
                </a:cxn>
                <a:cxn ang="0">
                  <a:pos x="431" y="10"/>
                </a:cxn>
                <a:cxn ang="0">
                  <a:pos x="479" y="19"/>
                </a:cxn>
                <a:cxn ang="0">
                  <a:pos x="517" y="29"/>
                </a:cxn>
                <a:cxn ang="0">
                  <a:pos x="549" y="42"/>
                </a:cxn>
                <a:cxn ang="0">
                  <a:pos x="568" y="58"/>
                </a:cxn>
                <a:cxn ang="0">
                  <a:pos x="575" y="70"/>
                </a:cxn>
                <a:cxn ang="0">
                  <a:pos x="568" y="86"/>
                </a:cxn>
                <a:cxn ang="0">
                  <a:pos x="549" y="99"/>
                </a:cxn>
                <a:cxn ang="0">
                  <a:pos x="517" y="112"/>
                </a:cxn>
                <a:cxn ang="0">
                  <a:pos x="479" y="125"/>
                </a:cxn>
                <a:cxn ang="0">
                  <a:pos x="431" y="134"/>
                </a:cxn>
                <a:cxn ang="0">
                  <a:pos x="374" y="141"/>
                </a:cxn>
                <a:cxn ang="0">
                  <a:pos x="316" y="144"/>
                </a:cxn>
                <a:cxn ang="0">
                  <a:pos x="255" y="144"/>
                </a:cxn>
                <a:cxn ang="0">
                  <a:pos x="198" y="141"/>
                </a:cxn>
                <a:cxn ang="0">
                  <a:pos x="144" y="134"/>
                </a:cxn>
                <a:cxn ang="0">
                  <a:pos x="93" y="125"/>
                </a:cxn>
                <a:cxn ang="0">
                  <a:pos x="54" y="112"/>
                </a:cxn>
                <a:cxn ang="0">
                  <a:pos x="22" y="99"/>
                </a:cxn>
                <a:cxn ang="0">
                  <a:pos x="6" y="86"/>
                </a:cxn>
                <a:cxn ang="0">
                  <a:pos x="0" y="70"/>
                </a:cxn>
              </a:cxnLst>
              <a:rect l="0" t="0" r="r" b="b"/>
              <a:pathLst>
                <a:path w="575" h="144">
                  <a:moveTo>
                    <a:pt x="0" y="70"/>
                  </a:moveTo>
                  <a:lnTo>
                    <a:pt x="6" y="58"/>
                  </a:lnTo>
                  <a:lnTo>
                    <a:pt x="22" y="42"/>
                  </a:lnTo>
                  <a:lnTo>
                    <a:pt x="54" y="29"/>
                  </a:lnTo>
                  <a:lnTo>
                    <a:pt x="93" y="19"/>
                  </a:lnTo>
                  <a:lnTo>
                    <a:pt x="144" y="10"/>
                  </a:lnTo>
                  <a:lnTo>
                    <a:pt x="198" y="3"/>
                  </a:lnTo>
                  <a:lnTo>
                    <a:pt x="255" y="0"/>
                  </a:lnTo>
                  <a:lnTo>
                    <a:pt x="316" y="0"/>
                  </a:lnTo>
                  <a:lnTo>
                    <a:pt x="374" y="3"/>
                  </a:lnTo>
                  <a:lnTo>
                    <a:pt x="431" y="10"/>
                  </a:lnTo>
                  <a:lnTo>
                    <a:pt x="479" y="19"/>
                  </a:lnTo>
                  <a:lnTo>
                    <a:pt x="517" y="29"/>
                  </a:lnTo>
                  <a:lnTo>
                    <a:pt x="549" y="42"/>
                  </a:lnTo>
                  <a:lnTo>
                    <a:pt x="568" y="58"/>
                  </a:lnTo>
                  <a:lnTo>
                    <a:pt x="575" y="70"/>
                  </a:lnTo>
                  <a:lnTo>
                    <a:pt x="568" y="86"/>
                  </a:lnTo>
                  <a:lnTo>
                    <a:pt x="549" y="99"/>
                  </a:lnTo>
                  <a:lnTo>
                    <a:pt x="517" y="112"/>
                  </a:lnTo>
                  <a:lnTo>
                    <a:pt x="479" y="125"/>
                  </a:lnTo>
                  <a:lnTo>
                    <a:pt x="431" y="134"/>
                  </a:lnTo>
                  <a:lnTo>
                    <a:pt x="374" y="141"/>
                  </a:lnTo>
                  <a:lnTo>
                    <a:pt x="316" y="144"/>
                  </a:lnTo>
                  <a:lnTo>
                    <a:pt x="255" y="144"/>
                  </a:lnTo>
                  <a:lnTo>
                    <a:pt x="198" y="141"/>
                  </a:lnTo>
                  <a:lnTo>
                    <a:pt x="144" y="134"/>
                  </a:lnTo>
                  <a:lnTo>
                    <a:pt x="93" y="125"/>
                  </a:lnTo>
                  <a:lnTo>
                    <a:pt x="54" y="112"/>
                  </a:lnTo>
                  <a:lnTo>
                    <a:pt x="22" y="99"/>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918" name="Rectangle 1862"/>
            <p:cNvSpPr>
              <a:spLocks noChangeArrowheads="1"/>
            </p:cNvSpPr>
            <p:nvPr/>
          </p:nvSpPr>
          <p:spPr bwMode="auto">
            <a:xfrm>
              <a:off x="4177" y="2878"/>
              <a:ext cx="575" cy="288"/>
            </a:xfrm>
            <a:prstGeom prst="rect">
              <a:avLst/>
            </a:prstGeom>
            <a:solidFill>
              <a:srgbClr val="FFFFFF"/>
            </a:solidFill>
            <a:ln w="4763">
              <a:solidFill>
                <a:srgbClr val="FFFFFF"/>
              </a:solidFill>
              <a:miter lim="800000"/>
              <a:headEnd/>
              <a:tailEnd/>
            </a:ln>
          </p:spPr>
          <p:txBody>
            <a:bodyPr/>
            <a:lstStyle/>
            <a:p>
              <a:endParaRPr lang="zh-CN" altLang="en-US"/>
            </a:p>
          </p:txBody>
        </p:sp>
        <p:sp>
          <p:nvSpPr>
            <p:cNvPr id="46919" name="Freeform 1863"/>
            <p:cNvSpPr>
              <a:spLocks/>
            </p:cNvSpPr>
            <p:nvPr/>
          </p:nvSpPr>
          <p:spPr bwMode="auto">
            <a:xfrm>
              <a:off x="4177" y="2808"/>
              <a:ext cx="575" cy="144"/>
            </a:xfrm>
            <a:custGeom>
              <a:avLst/>
              <a:gdLst/>
              <a:ahLst/>
              <a:cxnLst>
                <a:cxn ang="0">
                  <a:pos x="0" y="70"/>
                </a:cxn>
                <a:cxn ang="0">
                  <a:pos x="6" y="57"/>
                </a:cxn>
                <a:cxn ang="0">
                  <a:pos x="22" y="41"/>
                </a:cxn>
                <a:cxn ang="0">
                  <a:pos x="54" y="29"/>
                </a:cxn>
                <a:cxn ang="0">
                  <a:pos x="93" y="19"/>
                </a:cxn>
                <a:cxn ang="0">
                  <a:pos x="144" y="9"/>
                </a:cxn>
                <a:cxn ang="0">
                  <a:pos x="198" y="3"/>
                </a:cxn>
                <a:cxn ang="0">
                  <a:pos x="255" y="0"/>
                </a:cxn>
                <a:cxn ang="0">
                  <a:pos x="316" y="0"/>
                </a:cxn>
                <a:cxn ang="0">
                  <a:pos x="374" y="3"/>
                </a:cxn>
                <a:cxn ang="0">
                  <a:pos x="431" y="9"/>
                </a:cxn>
                <a:cxn ang="0">
                  <a:pos x="479" y="19"/>
                </a:cxn>
                <a:cxn ang="0">
                  <a:pos x="517" y="29"/>
                </a:cxn>
                <a:cxn ang="0">
                  <a:pos x="549" y="41"/>
                </a:cxn>
                <a:cxn ang="0">
                  <a:pos x="568" y="57"/>
                </a:cxn>
                <a:cxn ang="0">
                  <a:pos x="575" y="70"/>
                </a:cxn>
                <a:cxn ang="0">
                  <a:pos x="568" y="86"/>
                </a:cxn>
                <a:cxn ang="0">
                  <a:pos x="549" y="99"/>
                </a:cxn>
                <a:cxn ang="0">
                  <a:pos x="517" y="112"/>
                </a:cxn>
                <a:cxn ang="0">
                  <a:pos x="479" y="125"/>
                </a:cxn>
                <a:cxn ang="0">
                  <a:pos x="431" y="134"/>
                </a:cxn>
                <a:cxn ang="0">
                  <a:pos x="374" y="141"/>
                </a:cxn>
                <a:cxn ang="0">
                  <a:pos x="316" y="144"/>
                </a:cxn>
                <a:cxn ang="0">
                  <a:pos x="255" y="144"/>
                </a:cxn>
                <a:cxn ang="0">
                  <a:pos x="198" y="141"/>
                </a:cxn>
                <a:cxn ang="0">
                  <a:pos x="144" y="134"/>
                </a:cxn>
                <a:cxn ang="0">
                  <a:pos x="93" y="125"/>
                </a:cxn>
                <a:cxn ang="0">
                  <a:pos x="54" y="112"/>
                </a:cxn>
                <a:cxn ang="0">
                  <a:pos x="22" y="99"/>
                </a:cxn>
                <a:cxn ang="0">
                  <a:pos x="6" y="86"/>
                </a:cxn>
                <a:cxn ang="0">
                  <a:pos x="0" y="70"/>
                </a:cxn>
              </a:cxnLst>
              <a:rect l="0" t="0" r="r" b="b"/>
              <a:pathLst>
                <a:path w="575" h="144">
                  <a:moveTo>
                    <a:pt x="0" y="70"/>
                  </a:moveTo>
                  <a:lnTo>
                    <a:pt x="6" y="57"/>
                  </a:lnTo>
                  <a:lnTo>
                    <a:pt x="22" y="41"/>
                  </a:lnTo>
                  <a:lnTo>
                    <a:pt x="54" y="29"/>
                  </a:lnTo>
                  <a:lnTo>
                    <a:pt x="93" y="19"/>
                  </a:lnTo>
                  <a:lnTo>
                    <a:pt x="144" y="9"/>
                  </a:lnTo>
                  <a:lnTo>
                    <a:pt x="198" y="3"/>
                  </a:lnTo>
                  <a:lnTo>
                    <a:pt x="255" y="0"/>
                  </a:lnTo>
                  <a:lnTo>
                    <a:pt x="316" y="0"/>
                  </a:lnTo>
                  <a:lnTo>
                    <a:pt x="374" y="3"/>
                  </a:lnTo>
                  <a:lnTo>
                    <a:pt x="431" y="9"/>
                  </a:lnTo>
                  <a:lnTo>
                    <a:pt x="479" y="19"/>
                  </a:lnTo>
                  <a:lnTo>
                    <a:pt x="517" y="29"/>
                  </a:lnTo>
                  <a:lnTo>
                    <a:pt x="549" y="41"/>
                  </a:lnTo>
                  <a:lnTo>
                    <a:pt x="568" y="57"/>
                  </a:lnTo>
                  <a:lnTo>
                    <a:pt x="575" y="70"/>
                  </a:lnTo>
                  <a:lnTo>
                    <a:pt x="568" y="86"/>
                  </a:lnTo>
                  <a:lnTo>
                    <a:pt x="549" y="99"/>
                  </a:lnTo>
                  <a:lnTo>
                    <a:pt x="517" y="112"/>
                  </a:lnTo>
                  <a:lnTo>
                    <a:pt x="479" y="125"/>
                  </a:lnTo>
                  <a:lnTo>
                    <a:pt x="431" y="134"/>
                  </a:lnTo>
                  <a:lnTo>
                    <a:pt x="374" y="141"/>
                  </a:lnTo>
                  <a:lnTo>
                    <a:pt x="316" y="144"/>
                  </a:lnTo>
                  <a:lnTo>
                    <a:pt x="255" y="144"/>
                  </a:lnTo>
                  <a:lnTo>
                    <a:pt x="198" y="141"/>
                  </a:lnTo>
                  <a:lnTo>
                    <a:pt x="144" y="134"/>
                  </a:lnTo>
                  <a:lnTo>
                    <a:pt x="93" y="125"/>
                  </a:lnTo>
                  <a:lnTo>
                    <a:pt x="54" y="112"/>
                  </a:lnTo>
                  <a:lnTo>
                    <a:pt x="22" y="99"/>
                  </a:lnTo>
                  <a:lnTo>
                    <a:pt x="6" y="86"/>
                  </a:lnTo>
                  <a:lnTo>
                    <a:pt x="0" y="70"/>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920" name="Line 1864"/>
            <p:cNvSpPr>
              <a:spLocks noChangeShapeType="1"/>
            </p:cNvSpPr>
            <p:nvPr/>
          </p:nvSpPr>
          <p:spPr bwMode="auto">
            <a:xfrm>
              <a:off x="4177" y="2878"/>
              <a:ext cx="1" cy="288"/>
            </a:xfrm>
            <a:prstGeom prst="line">
              <a:avLst/>
            </a:prstGeom>
            <a:noFill/>
            <a:ln w="4763">
              <a:solidFill>
                <a:srgbClr val="000000"/>
              </a:solidFill>
              <a:round/>
              <a:headEnd/>
              <a:tailEnd/>
            </a:ln>
          </p:spPr>
          <p:txBody>
            <a:bodyPr/>
            <a:lstStyle/>
            <a:p>
              <a:endParaRPr lang="zh-CN" altLang="en-US"/>
            </a:p>
          </p:txBody>
        </p:sp>
        <p:sp>
          <p:nvSpPr>
            <p:cNvPr id="46921" name="Line 1865"/>
            <p:cNvSpPr>
              <a:spLocks noChangeShapeType="1"/>
            </p:cNvSpPr>
            <p:nvPr/>
          </p:nvSpPr>
          <p:spPr bwMode="auto">
            <a:xfrm>
              <a:off x="4752" y="2878"/>
              <a:ext cx="1" cy="288"/>
            </a:xfrm>
            <a:prstGeom prst="line">
              <a:avLst/>
            </a:prstGeom>
            <a:noFill/>
            <a:ln w="4763">
              <a:solidFill>
                <a:srgbClr val="000000"/>
              </a:solidFill>
              <a:round/>
              <a:headEnd/>
              <a:tailEnd/>
            </a:ln>
          </p:spPr>
          <p:txBody>
            <a:bodyPr/>
            <a:lstStyle/>
            <a:p>
              <a:endParaRPr lang="zh-CN" altLang="en-US"/>
            </a:p>
          </p:txBody>
        </p:sp>
        <p:sp>
          <p:nvSpPr>
            <p:cNvPr id="46922" name="Rectangle 1866"/>
            <p:cNvSpPr>
              <a:spLocks noChangeArrowheads="1"/>
            </p:cNvSpPr>
            <p:nvPr/>
          </p:nvSpPr>
          <p:spPr bwMode="auto">
            <a:xfrm>
              <a:off x="4407" y="3000"/>
              <a:ext cx="116"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D</a:t>
              </a:r>
              <a:endParaRPr lang="en-US" altLang="zh-CN" b="1"/>
            </a:p>
          </p:txBody>
        </p:sp>
        <p:sp>
          <p:nvSpPr>
            <p:cNvPr id="46923" name="Freeform 1867"/>
            <p:cNvSpPr>
              <a:spLocks/>
            </p:cNvSpPr>
            <p:nvPr/>
          </p:nvSpPr>
          <p:spPr bwMode="auto">
            <a:xfrm>
              <a:off x="1591" y="2734"/>
              <a:ext cx="575" cy="144"/>
            </a:xfrm>
            <a:custGeom>
              <a:avLst/>
              <a:gdLst/>
              <a:ahLst/>
              <a:cxnLst>
                <a:cxn ang="0">
                  <a:pos x="0" y="74"/>
                </a:cxn>
                <a:cxn ang="0">
                  <a:pos x="6" y="58"/>
                </a:cxn>
                <a:cxn ang="0">
                  <a:pos x="22" y="45"/>
                </a:cxn>
                <a:cxn ang="0">
                  <a:pos x="54" y="32"/>
                </a:cxn>
                <a:cxn ang="0">
                  <a:pos x="92" y="19"/>
                </a:cxn>
                <a:cxn ang="0">
                  <a:pos x="144" y="10"/>
                </a:cxn>
                <a:cxn ang="0">
                  <a:pos x="198" y="3"/>
                </a:cxn>
                <a:cxn ang="0">
                  <a:pos x="255" y="0"/>
                </a:cxn>
                <a:cxn ang="0">
                  <a:pos x="316" y="0"/>
                </a:cxn>
                <a:cxn ang="0">
                  <a:pos x="373" y="3"/>
                </a:cxn>
                <a:cxn ang="0">
                  <a:pos x="431" y="10"/>
                </a:cxn>
                <a:cxn ang="0">
                  <a:pos x="479" y="19"/>
                </a:cxn>
                <a:cxn ang="0">
                  <a:pos x="517" y="32"/>
                </a:cxn>
                <a:cxn ang="0">
                  <a:pos x="549" y="45"/>
                </a:cxn>
                <a:cxn ang="0">
                  <a:pos x="568" y="58"/>
                </a:cxn>
                <a:cxn ang="0">
                  <a:pos x="575" y="74"/>
                </a:cxn>
                <a:cxn ang="0">
                  <a:pos x="568" y="87"/>
                </a:cxn>
                <a:cxn ang="0">
                  <a:pos x="549" y="103"/>
                </a:cxn>
                <a:cxn ang="0">
                  <a:pos x="517" y="115"/>
                </a:cxn>
                <a:cxn ang="0">
                  <a:pos x="479" y="125"/>
                </a:cxn>
                <a:cxn ang="0">
                  <a:pos x="431" y="135"/>
                </a:cxn>
                <a:cxn ang="0">
                  <a:pos x="373" y="141"/>
                </a:cxn>
                <a:cxn ang="0">
                  <a:pos x="316" y="144"/>
                </a:cxn>
                <a:cxn ang="0">
                  <a:pos x="255" y="144"/>
                </a:cxn>
                <a:cxn ang="0">
                  <a:pos x="198" y="141"/>
                </a:cxn>
                <a:cxn ang="0">
                  <a:pos x="144" y="135"/>
                </a:cxn>
                <a:cxn ang="0">
                  <a:pos x="92" y="125"/>
                </a:cxn>
                <a:cxn ang="0">
                  <a:pos x="54" y="115"/>
                </a:cxn>
                <a:cxn ang="0">
                  <a:pos x="22" y="103"/>
                </a:cxn>
                <a:cxn ang="0">
                  <a:pos x="6" y="87"/>
                </a:cxn>
                <a:cxn ang="0">
                  <a:pos x="0" y="74"/>
                </a:cxn>
              </a:cxnLst>
              <a:rect l="0" t="0" r="r" b="b"/>
              <a:pathLst>
                <a:path w="575" h="144">
                  <a:moveTo>
                    <a:pt x="0" y="74"/>
                  </a:moveTo>
                  <a:lnTo>
                    <a:pt x="6" y="58"/>
                  </a:lnTo>
                  <a:lnTo>
                    <a:pt x="22" y="45"/>
                  </a:lnTo>
                  <a:lnTo>
                    <a:pt x="54" y="32"/>
                  </a:lnTo>
                  <a:lnTo>
                    <a:pt x="92" y="19"/>
                  </a:lnTo>
                  <a:lnTo>
                    <a:pt x="144" y="10"/>
                  </a:lnTo>
                  <a:lnTo>
                    <a:pt x="198" y="3"/>
                  </a:lnTo>
                  <a:lnTo>
                    <a:pt x="255" y="0"/>
                  </a:lnTo>
                  <a:lnTo>
                    <a:pt x="316" y="0"/>
                  </a:lnTo>
                  <a:lnTo>
                    <a:pt x="373" y="3"/>
                  </a:lnTo>
                  <a:lnTo>
                    <a:pt x="431" y="10"/>
                  </a:lnTo>
                  <a:lnTo>
                    <a:pt x="479" y="19"/>
                  </a:lnTo>
                  <a:lnTo>
                    <a:pt x="517" y="32"/>
                  </a:lnTo>
                  <a:lnTo>
                    <a:pt x="549" y="45"/>
                  </a:lnTo>
                  <a:lnTo>
                    <a:pt x="568" y="58"/>
                  </a:lnTo>
                  <a:lnTo>
                    <a:pt x="575" y="74"/>
                  </a:lnTo>
                  <a:lnTo>
                    <a:pt x="568" y="87"/>
                  </a:lnTo>
                  <a:lnTo>
                    <a:pt x="549" y="103"/>
                  </a:lnTo>
                  <a:lnTo>
                    <a:pt x="517" y="115"/>
                  </a:lnTo>
                  <a:lnTo>
                    <a:pt x="479" y="125"/>
                  </a:lnTo>
                  <a:lnTo>
                    <a:pt x="431" y="135"/>
                  </a:lnTo>
                  <a:lnTo>
                    <a:pt x="373" y="141"/>
                  </a:lnTo>
                  <a:lnTo>
                    <a:pt x="316" y="144"/>
                  </a:lnTo>
                  <a:lnTo>
                    <a:pt x="255" y="144"/>
                  </a:lnTo>
                  <a:lnTo>
                    <a:pt x="198" y="141"/>
                  </a:lnTo>
                  <a:lnTo>
                    <a:pt x="144" y="135"/>
                  </a:lnTo>
                  <a:lnTo>
                    <a:pt x="92" y="125"/>
                  </a:lnTo>
                  <a:lnTo>
                    <a:pt x="54" y="115"/>
                  </a:lnTo>
                  <a:lnTo>
                    <a:pt x="22" y="103"/>
                  </a:lnTo>
                  <a:lnTo>
                    <a:pt x="6" y="87"/>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924" name="Rectangle 1868"/>
            <p:cNvSpPr>
              <a:spLocks noChangeArrowheads="1"/>
            </p:cNvSpPr>
            <p:nvPr/>
          </p:nvSpPr>
          <p:spPr bwMode="auto">
            <a:xfrm>
              <a:off x="1591" y="2520"/>
              <a:ext cx="575" cy="288"/>
            </a:xfrm>
            <a:prstGeom prst="rect">
              <a:avLst/>
            </a:prstGeom>
            <a:solidFill>
              <a:srgbClr val="FFFFFF"/>
            </a:solidFill>
            <a:ln w="4763">
              <a:solidFill>
                <a:srgbClr val="FFFFFF"/>
              </a:solidFill>
              <a:miter lim="800000"/>
              <a:headEnd/>
              <a:tailEnd/>
            </a:ln>
          </p:spPr>
          <p:txBody>
            <a:bodyPr/>
            <a:lstStyle/>
            <a:p>
              <a:endParaRPr lang="zh-CN" altLang="en-US"/>
            </a:p>
          </p:txBody>
        </p:sp>
        <p:sp>
          <p:nvSpPr>
            <p:cNvPr id="46925" name="Freeform 1869"/>
            <p:cNvSpPr>
              <a:spLocks/>
            </p:cNvSpPr>
            <p:nvPr/>
          </p:nvSpPr>
          <p:spPr bwMode="auto">
            <a:xfrm>
              <a:off x="1591" y="2446"/>
              <a:ext cx="575" cy="144"/>
            </a:xfrm>
            <a:custGeom>
              <a:avLst/>
              <a:gdLst/>
              <a:ahLst/>
              <a:cxnLst>
                <a:cxn ang="0">
                  <a:pos x="0" y="74"/>
                </a:cxn>
                <a:cxn ang="0">
                  <a:pos x="6" y="58"/>
                </a:cxn>
                <a:cxn ang="0">
                  <a:pos x="22" y="45"/>
                </a:cxn>
                <a:cxn ang="0">
                  <a:pos x="54" y="32"/>
                </a:cxn>
                <a:cxn ang="0">
                  <a:pos x="92" y="19"/>
                </a:cxn>
                <a:cxn ang="0">
                  <a:pos x="144" y="10"/>
                </a:cxn>
                <a:cxn ang="0">
                  <a:pos x="198" y="3"/>
                </a:cxn>
                <a:cxn ang="0">
                  <a:pos x="255" y="0"/>
                </a:cxn>
                <a:cxn ang="0">
                  <a:pos x="316" y="0"/>
                </a:cxn>
                <a:cxn ang="0">
                  <a:pos x="373" y="3"/>
                </a:cxn>
                <a:cxn ang="0">
                  <a:pos x="431" y="10"/>
                </a:cxn>
                <a:cxn ang="0">
                  <a:pos x="479" y="19"/>
                </a:cxn>
                <a:cxn ang="0">
                  <a:pos x="517" y="32"/>
                </a:cxn>
                <a:cxn ang="0">
                  <a:pos x="549" y="45"/>
                </a:cxn>
                <a:cxn ang="0">
                  <a:pos x="568" y="58"/>
                </a:cxn>
                <a:cxn ang="0">
                  <a:pos x="575" y="74"/>
                </a:cxn>
                <a:cxn ang="0">
                  <a:pos x="568" y="87"/>
                </a:cxn>
                <a:cxn ang="0">
                  <a:pos x="549" y="103"/>
                </a:cxn>
                <a:cxn ang="0">
                  <a:pos x="517" y="115"/>
                </a:cxn>
                <a:cxn ang="0">
                  <a:pos x="479" y="125"/>
                </a:cxn>
                <a:cxn ang="0">
                  <a:pos x="431" y="135"/>
                </a:cxn>
                <a:cxn ang="0">
                  <a:pos x="373" y="141"/>
                </a:cxn>
                <a:cxn ang="0">
                  <a:pos x="316" y="144"/>
                </a:cxn>
                <a:cxn ang="0">
                  <a:pos x="255" y="144"/>
                </a:cxn>
                <a:cxn ang="0">
                  <a:pos x="198" y="141"/>
                </a:cxn>
                <a:cxn ang="0">
                  <a:pos x="144" y="135"/>
                </a:cxn>
                <a:cxn ang="0">
                  <a:pos x="92" y="125"/>
                </a:cxn>
                <a:cxn ang="0">
                  <a:pos x="54" y="115"/>
                </a:cxn>
                <a:cxn ang="0">
                  <a:pos x="22" y="103"/>
                </a:cxn>
                <a:cxn ang="0">
                  <a:pos x="6" y="87"/>
                </a:cxn>
                <a:cxn ang="0">
                  <a:pos x="0" y="74"/>
                </a:cxn>
              </a:cxnLst>
              <a:rect l="0" t="0" r="r" b="b"/>
              <a:pathLst>
                <a:path w="575" h="144">
                  <a:moveTo>
                    <a:pt x="0" y="74"/>
                  </a:moveTo>
                  <a:lnTo>
                    <a:pt x="6" y="58"/>
                  </a:lnTo>
                  <a:lnTo>
                    <a:pt x="22" y="45"/>
                  </a:lnTo>
                  <a:lnTo>
                    <a:pt x="54" y="32"/>
                  </a:lnTo>
                  <a:lnTo>
                    <a:pt x="92" y="19"/>
                  </a:lnTo>
                  <a:lnTo>
                    <a:pt x="144" y="10"/>
                  </a:lnTo>
                  <a:lnTo>
                    <a:pt x="198" y="3"/>
                  </a:lnTo>
                  <a:lnTo>
                    <a:pt x="255" y="0"/>
                  </a:lnTo>
                  <a:lnTo>
                    <a:pt x="316" y="0"/>
                  </a:lnTo>
                  <a:lnTo>
                    <a:pt x="373" y="3"/>
                  </a:lnTo>
                  <a:lnTo>
                    <a:pt x="431" y="10"/>
                  </a:lnTo>
                  <a:lnTo>
                    <a:pt x="479" y="19"/>
                  </a:lnTo>
                  <a:lnTo>
                    <a:pt x="517" y="32"/>
                  </a:lnTo>
                  <a:lnTo>
                    <a:pt x="549" y="45"/>
                  </a:lnTo>
                  <a:lnTo>
                    <a:pt x="568" y="58"/>
                  </a:lnTo>
                  <a:lnTo>
                    <a:pt x="575" y="74"/>
                  </a:lnTo>
                  <a:lnTo>
                    <a:pt x="568" y="87"/>
                  </a:lnTo>
                  <a:lnTo>
                    <a:pt x="549" y="103"/>
                  </a:lnTo>
                  <a:lnTo>
                    <a:pt x="517" y="115"/>
                  </a:lnTo>
                  <a:lnTo>
                    <a:pt x="479" y="125"/>
                  </a:lnTo>
                  <a:lnTo>
                    <a:pt x="431" y="135"/>
                  </a:lnTo>
                  <a:lnTo>
                    <a:pt x="373" y="141"/>
                  </a:lnTo>
                  <a:lnTo>
                    <a:pt x="316" y="144"/>
                  </a:lnTo>
                  <a:lnTo>
                    <a:pt x="255" y="144"/>
                  </a:lnTo>
                  <a:lnTo>
                    <a:pt x="198" y="141"/>
                  </a:lnTo>
                  <a:lnTo>
                    <a:pt x="144" y="135"/>
                  </a:lnTo>
                  <a:lnTo>
                    <a:pt x="92" y="125"/>
                  </a:lnTo>
                  <a:lnTo>
                    <a:pt x="54" y="115"/>
                  </a:lnTo>
                  <a:lnTo>
                    <a:pt x="22" y="103"/>
                  </a:lnTo>
                  <a:lnTo>
                    <a:pt x="6" y="87"/>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926" name="Line 1870"/>
            <p:cNvSpPr>
              <a:spLocks noChangeShapeType="1"/>
            </p:cNvSpPr>
            <p:nvPr/>
          </p:nvSpPr>
          <p:spPr bwMode="auto">
            <a:xfrm>
              <a:off x="1591" y="2520"/>
              <a:ext cx="1" cy="288"/>
            </a:xfrm>
            <a:prstGeom prst="line">
              <a:avLst/>
            </a:prstGeom>
            <a:noFill/>
            <a:ln w="4763">
              <a:solidFill>
                <a:srgbClr val="000000"/>
              </a:solidFill>
              <a:round/>
              <a:headEnd/>
              <a:tailEnd/>
            </a:ln>
          </p:spPr>
          <p:txBody>
            <a:bodyPr/>
            <a:lstStyle/>
            <a:p>
              <a:endParaRPr lang="zh-CN" altLang="en-US"/>
            </a:p>
          </p:txBody>
        </p:sp>
        <p:sp>
          <p:nvSpPr>
            <p:cNvPr id="46927" name="Line 1871"/>
            <p:cNvSpPr>
              <a:spLocks noChangeShapeType="1"/>
            </p:cNvSpPr>
            <p:nvPr/>
          </p:nvSpPr>
          <p:spPr bwMode="auto">
            <a:xfrm>
              <a:off x="2166" y="2520"/>
              <a:ext cx="1" cy="288"/>
            </a:xfrm>
            <a:prstGeom prst="line">
              <a:avLst/>
            </a:prstGeom>
            <a:noFill/>
            <a:ln w="4763">
              <a:solidFill>
                <a:srgbClr val="000000"/>
              </a:solidFill>
              <a:round/>
              <a:headEnd/>
              <a:tailEnd/>
            </a:ln>
          </p:spPr>
          <p:txBody>
            <a:bodyPr/>
            <a:lstStyle/>
            <a:p>
              <a:endParaRPr lang="zh-CN" altLang="en-US"/>
            </a:p>
          </p:txBody>
        </p:sp>
        <p:sp>
          <p:nvSpPr>
            <p:cNvPr id="46928" name="Rectangle 1872"/>
            <p:cNvSpPr>
              <a:spLocks noChangeArrowheads="1"/>
            </p:cNvSpPr>
            <p:nvPr/>
          </p:nvSpPr>
          <p:spPr bwMode="auto">
            <a:xfrm>
              <a:off x="1821" y="2638"/>
              <a:ext cx="116"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A</a:t>
              </a:r>
              <a:endParaRPr lang="en-US" altLang="zh-CN" b="1"/>
            </a:p>
          </p:txBody>
        </p:sp>
        <p:sp>
          <p:nvSpPr>
            <p:cNvPr id="46929" name="Freeform 1873"/>
            <p:cNvSpPr>
              <a:spLocks/>
            </p:cNvSpPr>
            <p:nvPr/>
          </p:nvSpPr>
          <p:spPr bwMode="auto">
            <a:xfrm>
              <a:off x="2453" y="2734"/>
              <a:ext cx="575" cy="144"/>
            </a:xfrm>
            <a:custGeom>
              <a:avLst/>
              <a:gdLst/>
              <a:ahLst/>
              <a:cxnLst>
                <a:cxn ang="0">
                  <a:pos x="0" y="74"/>
                </a:cxn>
                <a:cxn ang="0">
                  <a:pos x="6" y="58"/>
                </a:cxn>
                <a:cxn ang="0">
                  <a:pos x="22" y="45"/>
                </a:cxn>
                <a:cxn ang="0">
                  <a:pos x="54" y="32"/>
                </a:cxn>
                <a:cxn ang="0">
                  <a:pos x="93" y="19"/>
                </a:cxn>
                <a:cxn ang="0">
                  <a:pos x="144" y="10"/>
                </a:cxn>
                <a:cxn ang="0">
                  <a:pos x="198" y="3"/>
                </a:cxn>
                <a:cxn ang="0">
                  <a:pos x="255" y="0"/>
                </a:cxn>
                <a:cxn ang="0">
                  <a:pos x="316" y="0"/>
                </a:cxn>
                <a:cxn ang="0">
                  <a:pos x="373" y="3"/>
                </a:cxn>
                <a:cxn ang="0">
                  <a:pos x="431" y="10"/>
                </a:cxn>
                <a:cxn ang="0">
                  <a:pos x="479" y="19"/>
                </a:cxn>
                <a:cxn ang="0">
                  <a:pos x="517" y="32"/>
                </a:cxn>
                <a:cxn ang="0">
                  <a:pos x="549" y="45"/>
                </a:cxn>
                <a:cxn ang="0">
                  <a:pos x="568" y="58"/>
                </a:cxn>
                <a:cxn ang="0">
                  <a:pos x="575" y="74"/>
                </a:cxn>
                <a:cxn ang="0">
                  <a:pos x="568" y="87"/>
                </a:cxn>
                <a:cxn ang="0">
                  <a:pos x="549" y="103"/>
                </a:cxn>
                <a:cxn ang="0">
                  <a:pos x="517" y="115"/>
                </a:cxn>
                <a:cxn ang="0">
                  <a:pos x="479" y="125"/>
                </a:cxn>
                <a:cxn ang="0">
                  <a:pos x="431" y="135"/>
                </a:cxn>
                <a:cxn ang="0">
                  <a:pos x="373" y="141"/>
                </a:cxn>
                <a:cxn ang="0">
                  <a:pos x="316" y="144"/>
                </a:cxn>
                <a:cxn ang="0">
                  <a:pos x="255" y="144"/>
                </a:cxn>
                <a:cxn ang="0">
                  <a:pos x="198" y="141"/>
                </a:cxn>
                <a:cxn ang="0">
                  <a:pos x="144" y="135"/>
                </a:cxn>
                <a:cxn ang="0">
                  <a:pos x="93" y="125"/>
                </a:cxn>
                <a:cxn ang="0">
                  <a:pos x="54" y="115"/>
                </a:cxn>
                <a:cxn ang="0">
                  <a:pos x="22" y="103"/>
                </a:cxn>
                <a:cxn ang="0">
                  <a:pos x="6" y="87"/>
                </a:cxn>
                <a:cxn ang="0">
                  <a:pos x="0" y="74"/>
                </a:cxn>
              </a:cxnLst>
              <a:rect l="0" t="0" r="r" b="b"/>
              <a:pathLst>
                <a:path w="575" h="144">
                  <a:moveTo>
                    <a:pt x="0" y="74"/>
                  </a:moveTo>
                  <a:lnTo>
                    <a:pt x="6" y="58"/>
                  </a:lnTo>
                  <a:lnTo>
                    <a:pt x="22" y="45"/>
                  </a:lnTo>
                  <a:lnTo>
                    <a:pt x="54" y="32"/>
                  </a:lnTo>
                  <a:lnTo>
                    <a:pt x="93" y="19"/>
                  </a:lnTo>
                  <a:lnTo>
                    <a:pt x="144" y="10"/>
                  </a:lnTo>
                  <a:lnTo>
                    <a:pt x="198" y="3"/>
                  </a:lnTo>
                  <a:lnTo>
                    <a:pt x="255" y="0"/>
                  </a:lnTo>
                  <a:lnTo>
                    <a:pt x="316" y="0"/>
                  </a:lnTo>
                  <a:lnTo>
                    <a:pt x="373" y="3"/>
                  </a:lnTo>
                  <a:lnTo>
                    <a:pt x="431" y="10"/>
                  </a:lnTo>
                  <a:lnTo>
                    <a:pt x="479" y="19"/>
                  </a:lnTo>
                  <a:lnTo>
                    <a:pt x="517" y="32"/>
                  </a:lnTo>
                  <a:lnTo>
                    <a:pt x="549" y="45"/>
                  </a:lnTo>
                  <a:lnTo>
                    <a:pt x="568" y="58"/>
                  </a:lnTo>
                  <a:lnTo>
                    <a:pt x="575" y="74"/>
                  </a:lnTo>
                  <a:lnTo>
                    <a:pt x="568" y="87"/>
                  </a:lnTo>
                  <a:lnTo>
                    <a:pt x="549" y="103"/>
                  </a:lnTo>
                  <a:lnTo>
                    <a:pt x="517" y="115"/>
                  </a:lnTo>
                  <a:lnTo>
                    <a:pt x="479" y="125"/>
                  </a:lnTo>
                  <a:lnTo>
                    <a:pt x="431" y="135"/>
                  </a:lnTo>
                  <a:lnTo>
                    <a:pt x="373" y="141"/>
                  </a:lnTo>
                  <a:lnTo>
                    <a:pt x="316" y="144"/>
                  </a:lnTo>
                  <a:lnTo>
                    <a:pt x="255" y="144"/>
                  </a:lnTo>
                  <a:lnTo>
                    <a:pt x="198" y="141"/>
                  </a:lnTo>
                  <a:lnTo>
                    <a:pt x="144" y="135"/>
                  </a:lnTo>
                  <a:lnTo>
                    <a:pt x="93" y="125"/>
                  </a:lnTo>
                  <a:lnTo>
                    <a:pt x="54" y="115"/>
                  </a:lnTo>
                  <a:lnTo>
                    <a:pt x="22" y="103"/>
                  </a:lnTo>
                  <a:lnTo>
                    <a:pt x="6" y="87"/>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930" name="Rectangle 1874"/>
            <p:cNvSpPr>
              <a:spLocks noChangeArrowheads="1"/>
            </p:cNvSpPr>
            <p:nvPr/>
          </p:nvSpPr>
          <p:spPr bwMode="auto">
            <a:xfrm>
              <a:off x="2453" y="2520"/>
              <a:ext cx="575" cy="288"/>
            </a:xfrm>
            <a:prstGeom prst="rect">
              <a:avLst/>
            </a:prstGeom>
            <a:solidFill>
              <a:srgbClr val="FFFFFF"/>
            </a:solidFill>
            <a:ln w="4763">
              <a:solidFill>
                <a:srgbClr val="FFFFFF"/>
              </a:solidFill>
              <a:miter lim="800000"/>
              <a:headEnd/>
              <a:tailEnd/>
            </a:ln>
          </p:spPr>
          <p:txBody>
            <a:bodyPr/>
            <a:lstStyle/>
            <a:p>
              <a:endParaRPr lang="zh-CN" altLang="en-US"/>
            </a:p>
          </p:txBody>
        </p:sp>
        <p:sp>
          <p:nvSpPr>
            <p:cNvPr id="46931" name="Freeform 1875"/>
            <p:cNvSpPr>
              <a:spLocks/>
            </p:cNvSpPr>
            <p:nvPr/>
          </p:nvSpPr>
          <p:spPr bwMode="auto">
            <a:xfrm>
              <a:off x="2453" y="2446"/>
              <a:ext cx="575" cy="144"/>
            </a:xfrm>
            <a:custGeom>
              <a:avLst/>
              <a:gdLst/>
              <a:ahLst/>
              <a:cxnLst>
                <a:cxn ang="0">
                  <a:pos x="0" y="74"/>
                </a:cxn>
                <a:cxn ang="0">
                  <a:pos x="6" y="58"/>
                </a:cxn>
                <a:cxn ang="0">
                  <a:pos x="22" y="45"/>
                </a:cxn>
                <a:cxn ang="0">
                  <a:pos x="54" y="32"/>
                </a:cxn>
                <a:cxn ang="0">
                  <a:pos x="93" y="19"/>
                </a:cxn>
                <a:cxn ang="0">
                  <a:pos x="144" y="10"/>
                </a:cxn>
                <a:cxn ang="0">
                  <a:pos x="198" y="3"/>
                </a:cxn>
                <a:cxn ang="0">
                  <a:pos x="255" y="0"/>
                </a:cxn>
                <a:cxn ang="0">
                  <a:pos x="316" y="0"/>
                </a:cxn>
                <a:cxn ang="0">
                  <a:pos x="373" y="3"/>
                </a:cxn>
                <a:cxn ang="0">
                  <a:pos x="431" y="10"/>
                </a:cxn>
                <a:cxn ang="0">
                  <a:pos x="479" y="19"/>
                </a:cxn>
                <a:cxn ang="0">
                  <a:pos x="517" y="32"/>
                </a:cxn>
                <a:cxn ang="0">
                  <a:pos x="549" y="45"/>
                </a:cxn>
                <a:cxn ang="0">
                  <a:pos x="568" y="58"/>
                </a:cxn>
                <a:cxn ang="0">
                  <a:pos x="575" y="74"/>
                </a:cxn>
                <a:cxn ang="0">
                  <a:pos x="568" y="87"/>
                </a:cxn>
                <a:cxn ang="0">
                  <a:pos x="549" y="103"/>
                </a:cxn>
                <a:cxn ang="0">
                  <a:pos x="517" y="115"/>
                </a:cxn>
                <a:cxn ang="0">
                  <a:pos x="479" y="125"/>
                </a:cxn>
                <a:cxn ang="0">
                  <a:pos x="431" y="135"/>
                </a:cxn>
                <a:cxn ang="0">
                  <a:pos x="373" y="141"/>
                </a:cxn>
                <a:cxn ang="0">
                  <a:pos x="316" y="144"/>
                </a:cxn>
                <a:cxn ang="0">
                  <a:pos x="255" y="144"/>
                </a:cxn>
                <a:cxn ang="0">
                  <a:pos x="198" y="141"/>
                </a:cxn>
                <a:cxn ang="0">
                  <a:pos x="144" y="135"/>
                </a:cxn>
                <a:cxn ang="0">
                  <a:pos x="93" y="125"/>
                </a:cxn>
                <a:cxn ang="0">
                  <a:pos x="54" y="115"/>
                </a:cxn>
                <a:cxn ang="0">
                  <a:pos x="22" y="103"/>
                </a:cxn>
                <a:cxn ang="0">
                  <a:pos x="6" y="87"/>
                </a:cxn>
                <a:cxn ang="0">
                  <a:pos x="0" y="74"/>
                </a:cxn>
              </a:cxnLst>
              <a:rect l="0" t="0" r="r" b="b"/>
              <a:pathLst>
                <a:path w="575" h="144">
                  <a:moveTo>
                    <a:pt x="0" y="74"/>
                  </a:moveTo>
                  <a:lnTo>
                    <a:pt x="6" y="58"/>
                  </a:lnTo>
                  <a:lnTo>
                    <a:pt x="22" y="45"/>
                  </a:lnTo>
                  <a:lnTo>
                    <a:pt x="54" y="32"/>
                  </a:lnTo>
                  <a:lnTo>
                    <a:pt x="93" y="19"/>
                  </a:lnTo>
                  <a:lnTo>
                    <a:pt x="144" y="10"/>
                  </a:lnTo>
                  <a:lnTo>
                    <a:pt x="198" y="3"/>
                  </a:lnTo>
                  <a:lnTo>
                    <a:pt x="255" y="0"/>
                  </a:lnTo>
                  <a:lnTo>
                    <a:pt x="316" y="0"/>
                  </a:lnTo>
                  <a:lnTo>
                    <a:pt x="373" y="3"/>
                  </a:lnTo>
                  <a:lnTo>
                    <a:pt x="431" y="10"/>
                  </a:lnTo>
                  <a:lnTo>
                    <a:pt x="479" y="19"/>
                  </a:lnTo>
                  <a:lnTo>
                    <a:pt x="517" y="32"/>
                  </a:lnTo>
                  <a:lnTo>
                    <a:pt x="549" y="45"/>
                  </a:lnTo>
                  <a:lnTo>
                    <a:pt x="568" y="58"/>
                  </a:lnTo>
                  <a:lnTo>
                    <a:pt x="575" y="74"/>
                  </a:lnTo>
                  <a:lnTo>
                    <a:pt x="568" y="87"/>
                  </a:lnTo>
                  <a:lnTo>
                    <a:pt x="549" y="103"/>
                  </a:lnTo>
                  <a:lnTo>
                    <a:pt x="517" y="115"/>
                  </a:lnTo>
                  <a:lnTo>
                    <a:pt x="479" y="125"/>
                  </a:lnTo>
                  <a:lnTo>
                    <a:pt x="431" y="135"/>
                  </a:lnTo>
                  <a:lnTo>
                    <a:pt x="373" y="141"/>
                  </a:lnTo>
                  <a:lnTo>
                    <a:pt x="316" y="144"/>
                  </a:lnTo>
                  <a:lnTo>
                    <a:pt x="255" y="144"/>
                  </a:lnTo>
                  <a:lnTo>
                    <a:pt x="198" y="141"/>
                  </a:lnTo>
                  <a:lnTo>
                    <a:pt x="144" y="135"/>
                  </a:lnTo>
                  <a:lnTo>
                    <a:pt x="93" y="125"/>
                  </a:lnTo>
                  <a:lnTo>
                    <a:pt x="54" y="115"/>
                  </a:lnTo>
                  <a:lnTo>
                    <a:pt x="22" y="103"/>
                  </a:lnTo>
                  <a:lnTo>
                    <a:pt x="6" y="87"/>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932" name="Line 1876"/>
            <p:cNvSpPr>
              <a:spLocks noChangeShapeType="1"/>
            </p:cNvSpPr>
            <p:nvPr/>
          </p:nvSpPr>
          <p:spPr bwMode="auto">
            <a:xfrm>
              <a:off x="2453" y="2520"/>
              <a:ext cx="1" cy="288"/>
            </a:xfrm>
            <a:prstGeom prst="line">
              <a:avLst/>
            </a:prstGeom>
            <a:noFill/>
            <a:ln w="4763">
              <a:solidFill>
                <a:srgbClr val="000000"/>
              </a:solidFill>
              <a:round/>
              <a:headEnd/>
              <a:tailEnd/>
            </a:ln>
          </p:spPr>
          <p:txBody>
            <a:bodyPr/>
            <a:lstStyle/>
            <a:p>
              <a:endParaRPr lang="zh-CN" altLang="en-US"/>
            </a:p>
          </p:txBody>
        </p:sp>
        <p:sp>
          <p:nvSpPr>
            <p:cNvPr id="46933" name="Line 1877"/>
            <p:cNvSpPr>
              <a:spLocks noChangeShapeType="1"/>
            </p:cNvSpPr>
            <p:nvPr/>
          </p:nvSpPr>
          <p:spPr bwMode="auto">
            <a:xfrm>
              <a:off x="3028" y="2520"/>
              <a:ext cx="1" cy="288"/>
            </a:xfrm>
            <a:prstGeom prst="line">
              <a:avLst/>
            </a:prstGeom>
            <a:noFill/>
            <a:ln w="4763">
              <a:solidFill>
                <a:srgbClr val="000000"/>
              </a:solidFill>
              <a:round/>
              <a:headEnd/>
              <a:tailEnd/>
            </a:ln>
          </p:spPr>
          <p:txBody>
            <a:bodyPr/>
            <a:lstStyle/>
            <a:p>
              <a:endParaRPr lang="zh-CN" altLang="en-US"/>
            </a:p>
          </p:txBody>
        </p:sp>
        <p:sp>
          <p:nvSpPr>
            <p:cNvPr id="46934" name="Rectangle 1878"/>
            <p:cNvSpPr>
              <a:spLocks noChangeArrowheads="1"/>
            </p:cNvSpPr>
            <p:nvPr/>
          </p:nvSpPr>
          <p:spPr bwMode="auto">
            <a:xfrm>
              <a:off x="2683" y="2638"/>
              <a:ext cx="116"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A</a:t>
              </a:r>
              <a:endParaRPr lang="en-US" altLang="zh-CN" b="1"/>
            </a:p>
          </p:txBody>
        </p:sp>
        <p:sp>
          <p:nvSpPr>
            <p:cNvPr id="46935" name="Freeform 1879"/>
            <p:cNvSpPr>
              <a:spLocks/>
            </p:cNvSpPr>
            <p:nvPr/>
          </p:nvSpPr>
          <p:spPr bwMode="auto">
            <a:xfrm>
              <a:off x="3315" y="2734"/>
              <a:ext cx="575" cy="144"/>
            </a:xfrm>
            <a:custGeom>
              <a:avLst/>
              <a:gdLst/>
              <a:ahLst/>
              <a:cxnLst>
                <a:cxn ang="0">
                  <a:pos x="0" y="74"/>
                </a:cxn>
                <a:cxn ang="0">
                  <a:pos x="6" y="58"/>
                </a:cxn>
                <a:cxn ang="0">
                  <a:pos x="22" y="45"/>
                </a:cxn>
                <a:cxn ang="0">
                  <a:pos x="54" y="32"/>
                </a:cxn>
                <a:cxn ang="0">
                  <a:pos x="93" y="19"/>
                </a:cxn>
                <a:cxn ang="0">
                  <a:pos x="144" y="10"/>
                </a:cxn>
                <a:cxn ang="0">
                  <a:pos x="198" y="3"/>
                </a:cxn>
                <a:cxn ang="0">
                  <a:pos x="255" y="0"/>
                </a:cxn>
                <a:cxn ang="0">
                  <a:pos x="316" y="0"/>
                </a:cxn>
                <a:cxn ang="0">
                  <a:pos x="374" y="3"/>
                </a:cxn>
                <a:cxn ang="0">
                  <a:pos x="431" y="10"/>
                </a:cxn>
                <a:cxn ang="0">
                  <a:pos x="479" y="19"/>
                </a:cxn>
                <a:cxn ang="0">
                  <a:pos x="517" y="32"/>
                </a:cxn>
                <a:cxn ang="0">
                  <a:pos x="549" y="45"/>
                </a:cxn>
                <a:cxn ang="0">
                  <a:pos x="568" y="58"/>
                </a:cxn>
                <a:cxn ang="0">
                  <a:pos x="575" y="74"/>
                </a:cxn>
                <a:cxn ang="0">
                  <a:pos x="568" y="87"/>
                </a:cxn>
                <a:cxn ang="0">
                  <a:pos x="549" y="103"/>
                </a:cxn>
                <a:cxn ang="0">
                  <a:pos x="517" y="115"/>
                </a:cxn>
                <a:cxn ang="0">
                  <a:pos x="479" y="125"/>
                </a:cxn>
                <a:cxn ang="0">
                  <a:pos x="431" y="135"/>
                </a:cxn>
                <a:cxn ang="0">
                  <a:pos x="374" y="141"/>
                </a:cxn>
                <a:cxn ang="0">
                  <a:pos x="316" y="144"/>
                </a:cxn>
                <a:cxn ang="0">
                  <a:pos x="255" y="144"/>
                </a:cxn>
                <a:cxn ang="0">
                  <a:pos x="198" y="141"/>
                </a:cxn>
                <a:cxn ang="0">
                  <a:pos x="144" y="135"/>
                </a:cxn>
                <a:cxn ang="0">
                  <a:pos x="93" y="125"/>
                </a:cxn>
                <a:cxn ang="0">
                  <a:pos x="54" y="115"/>
                </a:cxn>
                <a:cxn ang="0">
                  <a:pos x="22" y="103"/>
                </a:cxn>
                <a:cxn ang="0">
                  <a:pos x="6" y="87"/>
                </a:cxn>
                <a:cxn ang="0">
                  <a:pos x="0" y="74"/>
                </a:cxn>
              </a:cxnLst>
              <a:rect l="0" t="0" r="r" b="b"/>
              <a:pathLst>
                <a:path w="575" h="144">
                  <a:moveTo>
                    <a:pt x="0" y="74"/>
                  </a:moveTo>
                  <a:lnTo>
                    <a:pt x="6" y="58"/>
                  </a:lnTo>
                  <a:lnTo>
                    <a:pt x="22" y="45"/>
                  </a:lnTo>
                  <a:lnTo>
                    <a:pt x="54" y="32"/>
                  </a:lnTo>
                  <a:lnTo>
                    <a:pt x="93" y="19"/>
                  </a:lnTo>
                  <a:lnTo>
                    <a:pt x="144" y="10"/>
                  </a:lnTo>
                  <a:lnTo>
                    <a:pt x="198" y="3"/>
                  </a:lnTo>
                  <a:lnTo>
                    <a:pt x="255" y="0"/>
                  </a:lnTo>
                  <a:lnTo>
                    <a:pt x="316" y="0"/>
                  </a:lnTo>
                  <a:lnTo>
                    <a:pt x="374" y="3"/>
                  </a:lnTo>
                  <a:lnTo>
                    <a:pt x="431" y="10"/>
                  </a:lnTo>
                  <a:lnTo>
                    <a:pt x="479" y="19"/>
                  </a:lnTo>
                  <a:lnTo>
                    <a:pt x="517" y="32"/>
                  </a:lnTo>
                  <a:lnTo>
                    <a:pt x="549" y="45"/>
                  </a:lnTo>
                  <a:lnTo>
                    <a:pt x="568" y="58"/>
                  </a:lnTo>
                  <a:lnTo>
                    <a:pt x="575" y="74"/>
                  </a:lnTo>
                  <a:lnTo>
                    <a:pt x="568" y="87"/>
                  </a:lnTo>
                  <a:lnTo>
                    <a:pt x="549" y="103"/>
                  </a:lnTo>
                  <a:lnTo>
                    <a:pt x="517" y="115"/>
                  </a:lnTo>
                  <a:lnTo>
                    <a:pt x="479" y="125"/>
                  </a:lnTo>
                  <a:lnTo>
                    <a:pt x="431" y="135"/>
                  </a:lnTo>
                  <a:lnTo>
                    <a:pt x="374" y="141"/>
                  </a:lnTo>
                  <a:lnTo>
                    <a:pt x="316" y="144"/>
                  </a:lnTo>
                  <a:lnTo>
                    <a:pt x="255" y="144"/>
                  </a:lnTo>
                  <a:lnTo>
                    <a:pt x="198" y="141"/>
                  </a:lnTo>
                  <a:lnTo>
                    <a:pt x="144" y="135"/>
                  </a:lnTo>
                  <a:lnTo>
                    <a:pt x="93" y="125"/>
                  </a:lnTo>
                  <a:lnTo>
                    <a:pt x="54" y="115"/>
                  </a:lnTo>
                  <a:lnTo>
                    <a:pt x="22" y="103"/>
                  </a:lnTo>
                  <a:lnTo>
                    <a:pt x="6" y="87"/>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936" name="Rectangle 1880"/>
            <p:cNvSpPr>
              <a:spLocks noChangeArrowheads="1"/>
            </p:cNvSpPr>
            <p:nvPr/>
          </p:nvSpPr>
          <p:spPr bwMode="auto">
            <a:xfrm>
              <a:off x="3315" y="2520"/>
              <a:ext cx="575" cy="288"/>
            </a:xfrm>
            <a:prstGeom prst="rect">
              <a:avLst/>
            </a:prstGeom>
            <a:solidFill>
              <a:srgbClr val="FFFFFF"/>
            </a:solidFill>
            <a:ln w="4763">
              <a:solidFill>
                <a:srgbClr val="FFFFFF"/>
              </a:solidFill>
              <a:miter lim="800000"/>
              <a:headEnd/>
              <a:tailEnd/>
            </a:ln>
          </p:spPr>
          <p:txBody>
            <a:bodyPr/>
            <a:lstStyle/>
            <a:p>
              <a:endParaRPr lang="zh-CN" altLang="en-US"/>
            </a:p>
          </p:txBody>
        </p:sp>
        <p:sp>
          <p:nvSpPr>
            <p:cNvPr id="46937" name="Freeform 1881"/>
            <p:cNvSpPr>
              <a:spLocks/>
            </p:cNvSpPr>
            <p:nvPr/>
          </p:nvSpPr>
          <p:spPr bwMode="auto">
            <a:xfrm>
              <a:off x="3315" y="2446"/>
              <a:ext cx="575" cy="144"/>
            </a:xfrm>
            <a:custGeom>
              <a:avLst/>
              <a:gdLst/>
              <a:ahLst/>
              <a:cxnLst>
                <a:cxn ang="0">
                  <a:pos x="0" y="74"/>
                </a:cxn>
                <a:cxn ang="0">
                  <a:pos x="6" y="58"/>
                </a:cxn>
                <a:cxn ang="0">
                  <a:pos x="22" y="45"/>
                </a:cxn>
                <a:cxn ang="0">
                  <a:pos x="54" y="32"/>
                </a:cxn>
                <a:cxn ang="0">
                  <a:pos x="93" y="19"/>
                </a:cxn>
                <a:cxn ang="0">
                  <a:pos x="144" y="10"/>
                </a:cxn>
                <a:cxn ang="0">
                  <a:pos x="198" y="3"/>
                </a:cxn>
                <a:cxn ang="0">
                  <a:pos x="255" y="0"/>
                </a:cxn>
                <a:cxn ang="0">
                  <a:pos x="316" y="0"/>
                </a:cxn>
                <a:cxn ang="0">
                  <a:pos x="374" y="3"/>
                </a:cxn>
                <a:cxn ang="0">
                  <a:pos x="431" y="10"/>
                </a:cxn>
                <a:cxn ang="0">
                  <a:pos x="479" y="19"/>
                </a:cxn>
                <a:cxn ang="0">
                  <a:pos x="517" y="32"/>
                </a:cxn>
                <a:cxn ang="0">
                  <a:pos x="549" y="45"/>
                </a:cxn>
                <a:cxn ang="0">
                  <a:pos x="568" y="58"/>
                </a:cxn>
                <a:cxn ang="0">
                  <a:pos x="575" y="74"/>
                </a:cxn>
                <a:cxn ang="0">
                  <a:pos x="568" y="87"/>
                </a:cxn>
                <a:cxn ang="0">
                  <a:pos x="549" y="103"/>
                </a:cxn>
                <a:cxn ang="0">
                  <a:pos x="517" y="115"/>
                </a:cxn>
                <a:cxn ang="0">
                  <a:pos x="479" y="125"/>
                </a:cxn>
                <a:cxn ang="0">
                  <a:pos x="431" y="135"/>
                </a:cxn>
                <a:cxn ang="0">
                  <a:pos x="374" y="141"/>
                </a:cxn>
                <a:cxn ang="0">
                  <a:pos x="316" y="144"/>
                </a:cxn>
                <a:cxn ang="0">
                  <a:pos x="255" y="144"/>
                </a:cxn>
                <a:cxn ang="0">
                  <a:pos x="198" y="141"/>
                </a:cxn>
                <a:cxn ang="0">
                  <a:pos x="144" y="135"/>
                </a:cxn>
                <a:cxn ang="0">
                  <a:pos x="93" y="125"/>
                </a:cxn>
                <a:cxn ang="0">
                  <a:pos x="54" y="115"/>
                </a:cxn>
                <a:cxn ang="0">
                  <a:pos x="22" y="103"/>
                </a:cxn>
                <a:cxn ang="0">
                  <a:pos x="6" y="87"/>
                </a:cxn>
                <a:cxn ang="0">
                  <a:pos x="0" y="74"/>
                </a:cxn>
              </a:cxnLst>
              <a:rect l="0" t="0" r="r" b="b"/>
              <a:pathLst>
                <a:path w="575" h="144">
                  <a:moveTo>
                    <a:pt x="0" y="74"/>
                  </a:moveTo>
                  <a:lnTo>
                    <a:pt x="6" y="58"/>
                  </a:lnTo>
                  <a:lnTo>
                    <a:pt x="22" y="45"/>
                  </a:lnTo>
                  <a:lnTo>
                    <a:pt x="54" y="32"/>
                  </a:lnTo>
                  <a:lnTo>
                    <a:pt x="93" y="19"/>
                  </a:lnTo>
                  <a:lnTo>
                    <a:pt x="144" y="10"/>
                  </a:lnTo>
                  <a:lnTo>
                    <a:pt x="198" y="3"/>
                  </a:lnTo>
                  <a:lnTo>
                    <a:pt x="255" y="0"/>
                  </a:lnTo>
                  <a:lnTo>
                    <a:pt x="316" y="0"/>
                  </a:lnTo>
                  <a:lnTo>
                    <a:pt x="374" y="3"/>
                  </a:lnTo>
                  <a:lnTo>
                    <a:pt x="431" y="10"/>
                  </a:lnTo>
                  <a:lnTo>
                    <a:pt x="479" y="19"/>
                  </a:lnTo>
                  <a:lnTo>
                    <a:pt x="517" y="32"/>
                  </a:lnTo>
                  <a:lnTo>
                    <a:pt x="549" y="45"/>
                  </a:lnTo>
                  <a:lnTo>
                    <a:pt x="568" y="58"/>
                  </a:lnTo>
                  <a:lnTo>
                    <a:pt x="575" y="74"/>
                  </a:lnTo>
                  <a:lnTo>
                    <a:pt x="568" y="87"/>
                  </a:lnTo>
                  <a:lnTo>
                    <a:pt x="549" y="103"/>
                  </a:lnTo>
                  <a:lnTo>
                    <a:pt x="517" y="115"/>
                  </a:lnTo>
                  <a:lnTo>
                    <a:pt x="479" y="125"/>
                  </a:lnTo>
                  <a:lnTo>
                    <a:pt x="431" y="135"/>
                  </a:lnTo>
                  <a:lnTo>
                    <a:pt x="374" y="141"/>
                  </a:lnTo>
                  <a:lnTo>
                    <a:pt x="316" y="144"/>
                  </a:lnTo>
                  <a:lnTo>
                    <a:pt x="255" y="144"/>
                  </a:lnTo>
                  <a:lnTo>
                    <a:pt x="198" y="141"/>
                  </a:lnTo>
                  <a:lnTo>
                    <a:pt x="144" y="135"/>
                  </a:lnTo>
                  <a:lnTo>
                    <a:pt x="93" y="125"/>
                  </a:lnTo>
                  <a:lnTo>
                    <a:pt x="54" y="115"/>
                  </a:lnTo>
                  <a:lnTo>
                    <a:pt x="22" y="103"/>
                  </a:lnTo>
                  <a:lnTo>
                    <a:pt x="6" y="87"/>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938" name="Line 1882"/>
            <p:cNvSpPr>
              <a:spLocks noChangeShapeType="1"/>
            </p:cNvSpPr>
            <p:nvPr/>
          </p:nvSpPr>
          <p:spPr bwMode="auto">
            <a:xfrm>
              <a:off x="3315" y="2520"/>
              <a:ext cx="1" cy="288"/>
            </a:xfrm>
            <a:prstGeom prst="line">
              <a:avLst/>
            </a:prstGeom>
            <a:noFill/>
            <a:ln w="4763">
              <a:solidFill>
                <a:srgbClr val="000000"/>
              </a:solidFill>
              <a:round/>
              <a:headEnd/>
              <a:tailEnd/>
            </a:ln>
          </p:spPr>
          <p:txBody>
            <a:bodyPr/>
            <a:lstStyle/>
            <a:p>
              <a:endParaRPr lang="zh-CN" altLang="en-US"/>
            </a:p>
          </p:txBody>
        </p:sp>
        <p:sp>
          <p:nvSpPr>
            <p:cNvPr id="46939" name="Line 1883"/>
            <p:cNvSpPr>
              <a:spLocks noChangeShapeType="1"/>
            </p:cNvSpPr>
            <p:nvPr/>
          </p:nvSpPr>
          <p:spPr bwMode="auto">
            <a:xfrm>
              <a:off x="3890" y="2520"/>
              <a:ext cx="1" cy="288"/>
            </a:xfrm>
            <a:prstGeom prst="line">
              <a:avLst/>
            </a:prstGeom>
            <a:noFill/>
            <a:ln w="4763">
              <a:solidFill>
                <a:srgbClr val="000000"/>
              </a:solidFill>
              <a:round/>
              <a:headEnd/>
              <a:tailEnd/>
            </a:ln>
          </p:spPr>
          <p:txBody>
            <a:bodyPr/>
            <a:lstStyle/>
            <a:p>
              <a:endParaRPr lang="zh-CN" altLang="en-US"/>
            </a:p>
          </p:txBody>
        </p:sp>
        <p:sp>
          <p:nvSpPr>
            <p:cNvPr id="46940" name="Rectangle 1884"/>
            <p:cNvSpPr>
              <a:spLocks noChangeArrowheads="1"/>
            </p:cNvSpPr>
            <p:nvPr/>
          </p:nvSpPr>
          <p:spPr bwMode="auto">
            <a:xfrm>
              <a:off x="3548" y="2638"/>
              <a:ext cx="107"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B</a:t>
              </a:r>
              <a:endParaRPr lang="en-US" altLang="zh-CN" b="1"/>
            </a:p>
          </p:txBody>
        </p:sp>
        <p:sp>
          <p:nvSpPr>
            <p:cNvPr id="46941" name="Freeform 1885"/>
            <p:cNvSpPr>
              <a:spLocks/>
            </p:cNvSpPr>
            <p:nvPr/>
          </p:nvSpPr>
          <p:spPr bwMode="auto">
            <a:xfrm>
              <a:off x="4177" y="2734"/>
              <a:ext cx="575" cy="144"/>
            </a:xfrm>
            <a:custGeom>
              <a:avLst/>
              <a:gdLst/>
              <a:ahLst/>
              <a:cxnLst>
                <a:cxn ang="0">
                  <a:pos x="0" y="74"/>
                </a:cxn>
                <a:cxn ang="0">
                  <a:pos x="6" y="58"/>
                </a:cxn>
                <a:cxn ang="0">
                  <a:pos x="22" y="45"/>
                </a:cxn>
                <a:cxn ang="0">
                  <a:pos x="54" y="32"/>
                </a:cxn>
                <a:cxn ang="0">
                  <a:pos x="93" y="19"/>
                </a:cxn>
                <a:cxn ang="0">
                  <a:pos x="144" y="10"/>
                </a:cxn>
                <a:cxn ang="0">
                  <a:pos x="198" y="3"/>
                </a:cxn>
                <a:cxn ang="0">
                  <a:pos x="255" y="0"/>
                </a:cxn>
                <a:cxn ang="0">
                  <a:pos x="316" y="0"/>
                </a:cxn>
                <a:cxn ang="0">
                  <a:pos x="374" y="3"/>
                </a:cxn>
                <a:cxn ang="0">
                  <a:pos x="431" y="10"/>
                </a:cxn>
                <a:cxn ang="0">
                  <a:pos x="479" y="19"/>
                </a:cxn>
                <a:cxn ang="0">
                  <a:pos x="517" y="32"/>
                </a:cxn>
                <a:cxn ang="0">
                  <a:pos x="549" y="45"/>
                </a:cxn>
                <a:cxn ang="0">
                  <a:pos x="568" y="58"/>
                </a:cxn>
                <a:cxn ang="0">
                  <a:pos x="575" y="74"/>
                </a:cxn>
                <a:cxn ang="0">
                  <a:pos x="568" y="87"/>
                </a:cxn>
                <a:cxn ang="0">
                  <a:pos x="549" y="103"/>
                </a:cxn>
                <a:cxn ang="0">
                  <a:pos x="517" y="115"/>
                </a:cxn>
                <a:cxn ang="0">
                  <a:pos x="479" y="125"/>
                </a:cxn>
                <a:cxn ang="0">
                  <a:pos x="431" y="135"/>
                </a:cxn>
                <a:cxn ang="0">
                  <a:pos x="374" y="141"/>
                </a:cxn>
                <a:cxn ang="0">
                  <a:pos x="316" y="144"/>
                </a:cxn>
                <a:cxn ang="0">
                  <a:pos x="255" y="144"/>
                </a:cxn>
                <a:cxn ang="0">
                  <a:pos x="198" y="141"/>
                </a:cxn>
                <a:cxn ang="0">
                  <a:pos x="144" y="135"/>
                </a:cxn>
                <a:cxn ang="0">
                  <a:pos x="93" y="125"/>
                </a:cxn>
                <a:cxn ang="0">
                  <a:pos x="54" y="115"/>
                </a:cxn>
                <a:cxn ang="0">
                  <a:pos x="22" y="103"/>
                </a:cxn>
                <a:cxn ang="0">
                  <a:pos x="6" y="87"/>
                </a:cxn>
                <a:cxn ang="0">
                  <a:pos x="0" y="74"/>
                </a:cxn>
              </a:cxnLst>
              <a:rect l="0" t="0" r="r" b="b"/>
              <a:pathLst>
                <a:path w="575" h="144">
                  <a:moveTo>
                    <a:pt x="0" y="74"/>
                  </a:moveTo>
                  <a:lnTo>
                    <a:pt x="6" y="58"/>
                  </a:lnTo>
                  <a:lnTo>
                    <a:pt x="22" y="45"/>
                  </a:lnTo>
                  <a:lnTo>
                    <a:pt x="54" y="32"/>
                  </a:lnTo>
                  <a:lnTo>
                    <a:pt x="93" y="19"/>
                  </a:lnTo>
                  <a:lnTo>
                    <a:pt x="144" y="10"/>
                  </a:lnTo>
                  <a:lnTo>
                    <a:pt x="198" y="3"/>
                  </a:lnTo>
                  <a:lnTo>
                    <a:pt x="255" y="0"/>
                  </a:lnTo>
                  <a:lnTo>
                    <a:pt x="316" y="0"/>
                  </a:lnTo>
                  <a:lnTo>
                    <a:pt x="374" y="3"/>
                  </a:lnTo>
                  <a:lnTo>
                    <a:pt x="431" y="10"/>
                  </a:lnTo>
                  <a:lnTo>
                    <a:pt x="479" y="19"/>
                  </a:lnTo>
                  <a:lnTo>
                    <a:pt x="517" y="32"/>
                  </a:lnTo>
                  <a:lnTo>
                    <a:pt x="549" y="45"/>
                  </a:lnTo>
                  <a:lnTo>
                    <a:pt x="568" y="58"/>
                  </a:lnTo>
                  <a:lnTo>
                    <a:pt x="575" y="74"/>
                  </a:lnTo>
                  <a:lnTo>
                    <a:pt x="568" y="87"/>
                  </a:lnTo>
                  <a:lnTo>
                    <a:pt x="549" y="103"/>
                  </a:lnTo>
                  <a:lnTo>
                    <a:pt x="517" y="115"/>
                  </a:lnTo>
                  <a:lnTo>
                    <a:pt x="479" y="125"/>
                  </a:lnTo>
                  <a:lnTo>
                    <a:pt x="431" y="135"/>
                  </a:lnTo>
                  <a:lnTo>
                    <a:pt x="374" y="141"/>
                  </a:lnTo>
                  <a:lnTo>
                    <a:pt x="316" y="144"/>
                  </a:lnTo>
                  <a:lnTo>
                    <a:pt x="255" y="144"/>
                  </a:lnTo>
                  <a:lnTo>
                    <a:pt x="198" y="141"/>
                  </a:lnTo>
                  <a:lnTo>
                    <a:pt x="144" y="135"/>
                  </a:lnTo>
                  <a:lnTo>
                    <a:pt x="93" y="125"/>
                  </a:lnTo>
                  <a:lnTo>
                    <a:pt x="54" y="115"/>
                  </a:lnTo>
                  <a:lnTo>
                    <a:pt x="22" y="103"/>
                  </a:lnTo>
                  <a:lnTo>
                    <a:pt x="6" y="87"/>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942" name="Rectangle 1886"/>
            <p:cNvSpPr>
              <a:spLocks noChangeArrowheads="1"/>
            </p:cNvSpPr>
            <p:nvPr/>
          </p:nvSpPr>
          <p:spPr bwMode="auto">
            <a:xfrm>
              <a:off x="4177" y="2520"/>
              <a:ext cx="575" cy="288"/>
            </a:xfrm>
            <a:prstGeom prst="rect">
              <a:avLst/>
            </a:prstGeom>
            <a:solidFill>
              <a:srgbClr val="FFFFFF"/>
            </a:solidFill>
            <a:ln w="4763">
              <a:solidFill>
                <a:srgbClr val="FFFFFF"/>
              </a:solidFill>
              <a:miter lim="800000"/>
              <a:headEnd/>
              <a:tailEnd/>
            </a:ln>
          </p:spPr>
          <p:txBody>
            <a:bodyPr/>
            <a:lstStyle/>
            <a:p>
              <a:endParaRPr lang="zh-CN" altLang="en-US"/>
            </a:p>
          </p:txBody>
        </p:sp>
        <p:sp>
          <p:nvSpPr>
            <p:cNvPr id="46943" name="Freeform 1887"/>
            <p:cNvSpPr>
              <a:spLocks/>
            </p:cNvSpPr>
            <p:nvPr/>
          </p:nvSpPr>
          <p:spPr bwMode="auto">
            <a:xfrm>
              <a:off x="4177" y="2446"/>
              <a:ext cx="575" cy="144"/>
            </a:xfrm>
            <a:custGeom>
              <a:avLst/>
              <a:gdLst/>
              <a:ahLst/>
              <a:cxnLst>
                <a:cxn ang="0">
                  <a:pos x="0" y="74"/>
                </a:cxn>
                <a:cxn ang="0">
                  <a:pos x="6" y="58"/>
                </a:cxn>
                <a:cxn ang="0">
                  <a:pos x="22" y="45"/>
                </a:cxn>
                <a:cxn ang="0">
                  <a:pos x="54" y="32"/>
                </a:cxn>
                <a:cxn ang="0">
                  <a:pos x="93" y="19"/>
                </a:cxn>
                <a:cxn ang="0">
                  <a:pos x="144" y="10"/>
                </a:cxn>
                <a:cxn ang="0">
                  <a:pos x="198" y="3"/>
                </a:cxn>
                <a:cxn ang="0">
                  <a:pos x="255" y="0"/>
                </a:cxn>
                <a:cxn ang="0">
                  <a:pos x="316" y="0"/>
                </a:cxn>
                <a:cxn ang="0">
                  <a:pos x="374" y="3"/>
                </a:cxn>
                <a:cxn ang="0">
                  <a:pos x="431" y="10"/>
                </a:cxn>
                <a:cxn ang="0">
                  <a:pos x="479" y="19"/>
                </a:cxn>
                <a:cxn ang="0">
                  <a:pos x="517" y="32"/>
                </a:cxn>
                <a:cxn ang="0">
                  <a:pos x="549" y="45"/>
                </a:cxn>
                <a:cxn ang="0">
                  <a:pos x="568" y="58"/>
                </a:cxn>
                <a:cxn ang="0">
                  <a:pos x="575" y="74"/>
                </a:cxn>
                <a:cxn ang="0">
                  <a:pos x="568" y="87"/>
                </a:cxn>
                <a:cxn ang="0">
                  <a:pos x="549" y="103"/>
                </a:cxn>
                <a:cxn ang="0">
                  <a:pos x="517" y="115"/>
                </a:cxn>
                <a:cxn ang="0">
                  <a:pos x="479" y="125"/>
                </a:cxn>
                <a:cxn ang="0">
                  <a:pos x="431" y="135"/>
                </a:cxn>
                <a:cxn ang="0">
                  <a:pos x="374" y="141"/>
                </a:cxn>
                <a:cxn ang="0">
                  <a:pos x="316" y="144"/>
                </a:cxn>
                <a:cxn ang="0">
                  <a:pos x="255" y="144"/>
                </a:cxn>
                <a:cxn ang="0">
                  <a:pos x="198" y="141"/>
                </a:cxn>
                <a:cxn ang="0">
                  <a:pos x="144" y="135"/>
                </a:cxn>
                <a:cxn ang="0">
                  <a:pos x="93" y="125"/>
                </a:cxn>
                <a:cxn ang="0">
                  <a:pos x="54" y="115"/>
                </a:cxn>
                <a:cxn ang="0">
                  <a:pos x="22" y="103"/>
                </a:cxn>
                <a:cxn ang="0">
                  <a:pos x="6" y="87"/>
                </a:cxn>
                <a:cxn ang="0">
                  <a:pos x="0" y="74"/>
                </a:cxn>
              </a:cxnLst>
              <a:rect l="0" t="0" r="r" b="b"/>
              <a:pathLst>
                <a:path w="575" h="144">
                  <a:moveTo>
                    <a:pt x="0" y="74"/>
                  </a:moveTo>
                  <a:lnTo>
                    <a:pt x="6" y="58"/>
                  </a:lnTo>
                  <a:lnTo>
                    <a:pt x="22" y="45"/>
                  </a:lnTo>
                  <a:lnTo>
                    <a:pt x="54" y="32"/>
                  </a:lnTo>
                  <a:lnTo>
                    <a:pt x="93" y="19"/>
                  </a:lnTo>
                  <a:lnTo>
                    <a:pt x="144" y="10"/>
                  </a:lnTo>
                  <a:lnTo>
                    <a:pt x="198" y="3"/>
                  </a:lnTo>
                  <a:lnTo>
                    <a:pt x="255" y="0"/>
                  </a:lnTo>
                  <a:lnTo>
                    <a:pt x="316" y="0"/>
                  </a:lnTo>
                  <a:lnTo>
                    <a:pt x="374" y="3"/>
                  </a:lnTo>
                  <a:lnTo>
                    <a:pt x="431" y="10"/>
                  </a:lnTo>
                  <a:lnTo>
                    <a:pt x="479" y="19"/>
                  </a:lnTo>
                  <a:lnTo>
                    <a:pt x="517" y="32"/>
                  </a:lnTo>
                  <a:lnTo>
                    <a:pt x="549" y="45"/>
                  </a:lnTo>
                  <a:lnTo>
                    <a:pt x="568" y="58"/>
                  </a:lnTo>
                  <a:lnTo>
                    <a:pt x="575" y="74"/>
                  </a:lnTo>
                  <a:lnTo>
                    <a:pt x="568" y="87"/>
                  </a:lnTo>
                  <a:lnTo>
                    <a:pt x="549" y="103"/>
                  </a:lnTo>
                  <a:lnTo>
                    <a:pt x="517" y="115"/>
                  </a:lnTo>
                  <a:lnTo>
                    <a:pt x="479" y="125"/>
                  </a:lnTo>
                  <a:lnTo>
                    <a:pt x="431" y="135"/>
                  </a:lnTo>
                  <a:lnTo>
                    <a:pt x="374" y="141"/>
                  </a:lnTo>
                  <a:lnTo>
                    <a:pt x="316" y="144"/>
                  </a:lnTo>
                  <a:lnTo>
                    <a:pt x="255" y="144"/>
                  </a:lnTo>
                  <a:lnTo>
                    <a:pt x="198" y="141"/>
                  </a:lnTo>
                  <a:lnTo>
                    <a:pt x="144" y="135"/>
                  </a:lnTo>
                  <a:lnTo>
                    <a:pt x="93" y="125"/>
                  </a:lnTo>
                  <a:lnTo>
                    <a:pt x="54" y="115"/>
                  </a:lnTo>
                  <a:lnTo>
                    <a:pt x="22" y="103"/>
                  </a:lnTo>
                  <a:lnTo>
                    <a:pt x="6" y="87"/>
                  </a:lnTo>
                  <a:lnTo>
                    <a:pt x="0" y="7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46944" name="Line 1888"/>
            <p:cNvSpPr>
              <a:spLocks noChangeShapeType="1"/>
            </p:cNvSpPr>
            <p:nvPr/>
          </p:nvSpPr>
          <p:spPr bwMode="auto">
            <a:xfrm>
              <a:off x="4177" y="2520"/>
              <a:ext cx="1" cy="288"/>
            </a:xfrm>
            <a:prstGeom prst="line">
              <a:avLst/>
            </a:prstGeom>
            <a:noFill/>
            <a:ln w="4763">
              <a:solidFill>
                <a:srgbClr val="000000"/>
              </a:solidFill>
              <a:round/>
              <a:headEnd/>
              <a:tailEnd/>
            </a:ln>
          </p:spPr>
          <p:txBody>
            <a:bodyPr/>
            <a:lstStyle/>
            <a:p>
              <a:endParaRPr lang="zh-CN" altLang="en-US"/>
            </a:p>
          </p:txBody>
        </p:sp>
        <p:sp>
          <p:nvSpPr>
            <p:cNvPr id="46945" name="Line 1889"/>
            <p:cNvSpPr>
              <a:spLocks noChangeShapeType="1"/>
            </p:cNvSpPr>
            <p:nvPr/>
          </p:nvSpPr>
          <p:spPr bwMode="auto">
            <a:xfrm>
              <a:off x="4752" y="2520"/>
              <a:ext cx="1" cy="288"/>
            </a:xfrm>
            <a:prstGeom prst="line">
              <a:avLst/>
            </a:prstGeom>
            <a:noFill/>
            <a:ln w="4763">
              <a:solidFill>
                <a:srgbClr val="000000"/>
              </a:solidFill>
              <a:round/>
              <a:headEnd/>
              <a:tailEnd/>
            </a:ln>
          </p:spPr>
          <p:txBody>
            <a:bodyPr/>
            <a:lstStyle/>
            <a:p>
              <a:endParaRPr lang="zh-CN" altLang="en-US"/>
            </a:p>
          </p:txBody>
        </p:sp>
        <p:sp>
          <p:nvSpPr>
            <p:cNvPr id="46946" name="Rectangle 1890"/>
            <p:cNvSpPr>
              <a:spLocks noChangeArrowheads="1"/>
            </p:cNvSpPr>
            <p:nvPr/>
          </p:nvSpPr>
          <p:spPr bwMode="auto">
            <a:xfrm>
              <a:off x="4410" y="2638"/>
              <a:ext cx="107"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rPr>
                <a:t>B</a:t>
              </a:r>
              <a:endParaRPr lang="en-US" altLang="zh-CN" b="1"/>
            </a:p>
          </p:txBody>
        </p:sp>
        <p:sp>
          <p:nvSpPr>
            <p:cNvPr id="46947" name="Line 1891"/>
            <p:cNvSpPr>
              <a:spLocks noChangeShapeType="1"/>
            </p:cNvSpPr>
            <p:nvPr/>
          </p:nvSpPr>
          <p:spPr bwMode="auto">
            <a:xfrm>
              <a:off x="1878" y="2158"/>
              <a:ext cx="1" cy="362"/>
            </a:xfrm>
            <a:prstGeom prst="line">
              <a:avLst/>
            </a:prstGeom>
            <a:noFill/>
            <a:ln w="25400">
              <a:solidFill>
                <a:schemeClr val="bg1"/>
              </a:solidFill>
              <a:round/>
              <a:headEnd/>
              <a:tailEnd/>
            </a:ln>
          </p:spPr>
          <p:txBody>
            <a:bodyPr/>
            <a:lstStyle/>
            <a:p>
              <a:endParaRPr lang="zh-CN" altLang="en-US"/>
            </a:p>
          </p:txBody>
        </p:sp>
        <p:sp>
          <p:nvSpPr>
            <p:cNvPr id="46948" name="Line 1892"/>
            <p:cNvSpPr>
              <a:spLocks noChangeShapeType="1"/>
            </p:cNvSpPr>
            <p:nvPr/>
          </p:nvSpPr>
          <p:spPr bwMode="auto">
            <a:xfrm>
              <a:off x="2740" y="2158"/>
              <a:ext cx="1" cy="362"/>
            </a:xfrm>
            <a:prstGeom prst="line">
              <a:avLst/>
            </a:prstGeom>
            <a:noFill/>
            <a:ln w="25400">
              <a:solidFill>
                <a:schemeClr val="bg1"/>
              </a:solidFill>
              <a:round/>
              <a:headEnd/>
              <a:tailEnd/>
            </a:ln>
          </p:spPr>
          <p:txBody>
            <a:bodyPr/>
            <a:lstStyle/>
            <a:p>
              <a:endParaRPr lang="zh-CN" altLang="en-US"/>
            </a:p>
          </p:txBody>
        </p:sp>
        <p:sp>
          <p:nvSpPr>
            <p:cNvPr id="46949" name="Line 1893"/>
            <p:cNvSpPr>
              <a:spLocks noChangeShapeType="1"/>
            </p:cNvSpPr>
            <p:nvPr/>
          </p:nvSpPr>
          <p:spPr bwMode="auto">
            <a:xfrm>
              <a:off x="3602" y="2158"/>
              <a:ext cx="1" cy="362"/>
            </a:xfrm>
            <a:prstGeom prst="line">
              <a:avLst/>
            </a:prstGeom>
            <a:noFill/>
            <a:ln w="25400">
              <a:solidFill>
                <a:schemeClr val="bg1"/>
              </a:solidFill>
              <a:round/>
              <a:headEnd/>
              <a:tailEnd/>
            </a:ln>
          </p:spPr>
          <p:txBody>
            <a:bodyPr/>
            <a:lstStyle/>
            <a:p>
              <a:endParaRPr lang="zh-CN" altLang="en-US"/>
            </a:p>
          </p:txBody>
        </p:sp>
        <p:sp>
          <p:nvSpPr>
            <p:cNvPr id="46950" name="Line 1894"/>
            <p:cNvSpPr>
              <a:spLocks noChangeShapeType="1"/>
            </p:cNvSpPr>
            <p:nvPr/>
          </p:nvSpPr>
          <p:spPr bwMode="auto">
            <a:xfrm>
              <a:off x="4464" y="2158"/>
              <a:ext cx="1" cy="362"/>
            </a:xfrm>
            <a:prstGeom prst="line">
              <a:avLst/>
            </a:prstGeom>
            <a:noFill/>
            <a:ln w="25400">
              <a:solidFill>
                <a:schemeClr val="bg1"/>
              </a:solidFill>
              <a:round/>
              <a:headEnd/>
              <a:tailEnd/>
            </a:ln>
          </p:spPr>
          <p:txBody>
            <a:bodyPr/>
            <a:lstStyle/>
            <a:p>
              <a:endParaRPr lang="zh-CN" altLang="en-US"/>
            </a:p>
          </p:txBody>
        </p:sp>
        <p:sp>
          <p:nvSpPr>
            <p:cNvPr id="46951" name="Line 1895"/>
            <p:cNvSpPr>
              <a:spLocks noChangeShapeType="1"/>
            </p:cNvSpPr>
            <p:nvPr/>
          </p:nvSpPr>
          <p:spPr bwMode="auto">
            <a:xfrm>
              <a:off x="1878" y="2158"/>
              <a:ext cx="2586" cy="1"/>
            </a:xfrm>
            <a:prstGeom prst="line">
              <a:avLst/>
            </a:prstGeom>
            <a:noFill/>
            <a:ln w="25400">
              <a:solidFill>
                <a:schemeClr val="bg1"/>
              </a:solidFill>
              <a:round/>
              <a:headEnd/>
              <a:tailEnd/>
            </a:ln>
          </p:spPr>
          <p:txBody>
            <a:bodyPr/>
            <a:lstStyle/>
            <a:p>
              <a:endParaRPr lang="zh-CN" altLang="en-US"/>
            </a:p>
          </p:txBody>
        </p:sp>
        <p:sp>
          <p:nvSpPr>
            <p:cNvPr id="46952" name="Rectangle 1896"/>
            <p:cNvSpPr>
              <a:spLocks noChangeArrowheads="1"/>
            </p:cNvSpPr>
            <p:nvPr/>
          </p:nvSpPr>
          <p:spPr bwMode="auto">
            <a:xfrm>
              <a:off x="2245" y="3102"/>
              <a:ext cx="128" cy="269"/>
            </a:xfrm>
            <a:prstGeom prst="rect">
              <a:avLst/>
            </a:prstGeom>
            <a:noFill/>
            <a:ln w="9525">
              <a:noFill/>
              <a:miter lim="800000"/>
              <a:headEnd/>
              <a:tailEnd/>
            </a:ln>
          </p:spPr>
          <p:txBody>
            <a:bodyPr wrap="none" lIns="0" tIns="0" rIns="0" bIns="0">
              <a:spAutoFit/>
            </a:bodyPr>
            <a:lstStyle/>
            <a:p>
              <a:r>
                <a:rPr lang="en-US" altLang="zh-CN" sz="2800" b="1">
                  <a:solidFill>
                    <a:schemeClr val="bg1"/>
                  </a:solidFill>
                  <a:latin typeface="Times New Roman" pitchFamily="18" charset="0"/>
                </a:rPr>
                <a:t>=</a:t>
              </a:r>
              <a:endParaRPr lang="en-US" altLang="zh-CN" b="1">
                <a:solidFill>
                  <a:schemeClr val="bg1"/>
                </a:solidFill>
              </a:endParaRPr>
            </a:p>
          </p:txBody>
        </p:sp>
        <p:sp>
          <p:nvSpPr>
            <p:cNvPr id="46953" name="Rectangle 1897"/>
            <p:cNvSpPr>
              <a:spLocks noChangeArrowheads="1"/>
            </p:cNvSpPr>
            <p:nvPr/>
          </p:nvSpPr>
          <p:spPr bwMode="auto">
            <a:xfrm>
              <a:off x="3970" y="3102"/>
              <a:ext cx="128" cy="269"/>
            </a:xfrm>
            <a:prstGeom prst="rect">
              <a:avLst/>
            </a:prstGeom>
            <a:noFill/>
            <a:ln w="9525">
              <a:noFill/>
              <a:miter lim="800000"/>
              <a:headEnd/>
              <a:tailEnd/>
            </a:ln>
          </p:spPr>
          <p:txBody>
            <a:bodyPr wrap="none" lIns="0" tIns="0" rIns="0" bIns="0">
              <a:spAutoFit/>
            </a:bodyPr>
            <a:lstStyle/>
            <a:p>
              <a:r>
                <a:rPr lang="en-US" altLang="zh-CN" sz="2800" b="1">
                  <a:solidFill>
                    <a:schemeClr val="bg1"/>
                  </a:solidFill>
                  <a:latin typeface="Times New Roman" pitchFamily="18" charset="0"/>
                </a:rPr>
                <a:t>=</a:t>
              </a:r>
              <a:endParaRPr lang="en-US" altLang="zh-CN" b="1">
                <a:solidFill>
                  <a:schemeClr val="bg1"/>
                </a:solidFill>
              </a:endParaRPr>
            </a:p>
          </p:txBody>
        </p:sp>
      </p:grpSp>
      <p:sp>
        <p:nvSpPr>
          <p:cNvPr id="46954" name="Text Box 1898"/>
          <p:cNvSpPr txBox="1">
            <a:spLocks noChangeArrowheads="1"/>
          </p:cNvSpPr>
          <p:nvPr/>
        </p:nvSpPr>
        <p:spPr bwMode="auto">
          <a:xfrm>
            <a:off x="395027" y="696913"/>
            <a:ext cx="2362200" cy="461665"/>
          </a:xfrm>
          <a:prstGeom prst="rect">
            <a:avLst/>
          </a:prstGeom>
          <a:noFill/>
          <a:ln w="9525">
            <a:noFill/>
            <a:miter lim="800000"/>
            <a:headEnd/>
            <a:tailEnd/>
          </a:ln>
          <a:effectLst/>
        </p:spPr>
        <p:txBody>
          <a:bodyPr>
            <a:spAutoFit/>
          </a:bodyPr>
          <a:lstStyle/>
          <a:p>
            <a:pPr>
              <a:spcBef>
                <a:spcPct val="50000"/>
              </a:spcBef>
            </a:pPr>
            <a:r>
              <a:rPr kumimoji="1" lang="en-US" altLang="zh-CN" sz="2400" dirty="0">
                <a:solidFill>
                  <a:srgbClr val="FF0000"/>
                </a:solidFill>
                <a:latin typeface="黑体" pitchFamily="49" charset="-122"/>
                <a:ea typeface="黑体" pitchFamily="49" charset="-122"/>
              </a:rPr>
              <a:t>RAID1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058" name="Rectangle 2"/>
          <p:cNvSpPr>
            <a:spLocks noGrp="1" noChangeArrowheads="1"/>
          </p:cNvSpPr>
          <p:nvPr>
            <p:ph idx="4294967295"/>
          </p:nvPr>
        </p:nvSpPr>
        <p:spPr>
          <a:xfrm>
            <a:off x="1371600" y="1557338"/>
            <a:ext cx="7772400" cy="3311525"/>
          </a:xfrm>
        </p:spPr>
        <p:txBody>
          <a:bodyPr/>
          <a:lstStyle/>
          <a:p>
            <a:pPr>
              <a:buFontTx/>
              <a:buNone/>
            </a:pPr>
            <a:r>
              <a:rPr lang="zh-CN" altLang="en-US" b="1" dirty="0">
                <a:solidFill>
                  <a:schemeClr val="tx1"/>
                </a:solidFill>
              </a:rPr>
              <a:t>按信息交换的单位分类</a:t>
            </a:r>
          </a:p>
          <a:p>
            <a:r>
              <a:rPr lang="zh-CN" altLang="en-US" sz="2800" dirty="0">
                <a:solidFill>
                  <a:schemeClr val="tx1"/>
                </a:solidFill>
              </a:rPr>
              <a:t>块设备：这类设备用于存储信息。 </a:t>
            </a:r>
          </a:p>
          <a:p>
            <a:r>
              <a:rPr lang="zh-CN" altLang="en-US" sz="2800" dirty="0">
                <a:solidFill>
                  <a:schemeClr val="tx1"/>
                </a:solidFill>
              </a:rPr>
              <a:t>字符设备：其基本单位是字符</a:t>
            </a:r>
            <a:endParaRPr lang="en-US" altLang="zh-CN" sz="2800" dirty="0">
              <a:solidFill>
                <a:schemeClr val="tx1"/>
              </a:solidFill>
            </a:endParaRPr>
          </a:p>
        </p:txBody>
      </p:sp>
      <p:sp>
        <p:nvSpPr>
          <p:cNvPr id="301059" name="Rectangle 3"/>
          <p:cNvSpPr>
            <a:spLocks noChangeArrowheads="1"/>
          </p:cNvSpPr>
          <p:nvPr/>
        </p:nvSpPr>
        <p:spPr bwMode="auto">
          <a:xfrm>
            <a:off x="685800" y="44450"/>
            <a:ext cx="7772400" cy="720254"/>
          </a:xfrm>
          <a:prstGeom prst="rect">
            <a:avLst/>
          </a:prstGeom>
          <a:noFill/>
          <a:ln w="9525">
            <a:noFill/>
            <a:miter lim="800000"/>
            <a:headEnd/>
            <a:tailEnd/>
          </a:ln>
          <a:effectLst/>
        </p:spPr>
        <p:txBody>
          <a:bodyPr anchor="ctr"/>
          <a:lstStyle/>
          <a:p>
            <a:pPr algn="ctr"/>
            <a:r>
              <a:rPr lang="en-US" altLang="zh-CN" sz="3200" b="1" dirty="0">
                <a:latin typeface="+mj-lt"/>
                <a:ea typeface="+mj-ea"/>
                <a:cs typeface="+mj-cs"/>
              </a:rPr>
              <a:t> 4.1 </a:t>
            </a:r>
            <a:r>
              <a:rPr lang="zh-CN" altLang="en-US" sz="3200" b="1" dirty="0">
                <a:latin typeface="+mj-lt"/>
                <a:ea typeface="+mj-ea"/>
                <a:cs typeface="+mj-cs"/>
              </a:rPr>
              <a:t>概述</a:t>
            </a:r>
            <a:r>
              <a:rPr lang="en-US" altLang="zh-CN" sz="3200" b="1" dirty="0">
                <a:latin typeface="+mj-lt"/>
                <a:ea typeface="+mj-ea"/>
                <a:cs typeface="+mj-cs"/>
              </a:rPr>
              <a:t>-I</a:t>
            </a:r>
            <a:r>
              <a:rPr lang="zh-CN" altLang="en-US" sz="3200" b="1" dirty="0">
                <a:latin typeface="+mj-lt"/>
                <a:ea typeface="+mj-ea"/>
                <a:cs typeface="+mj-cs"/>
              </a:rPr>
              <a:t>／</a:t>
            </a:r>
            <a:r>
              <a:rPr lang="en-US" altLang="zh-CN" sz="3200" b="1" dirty="0">
                <a:latin typeface="+mj-lt"/>
                <a:ea typeface="+mj-ea"/>
                <a:cs typeface="+mj-cs"/>
              </a:rPr>
              <a:t>O</a:t>
            </a:r>
            <a:r>
              <a:rPr lang="zh-CN" altLang="en-US" sz="3200" b="1" dirty="0">
                <a:latin typeface="+mj-lt"/>
                <a:ea typeface="+mj-ea"/>
                <a:cs typeface="+mj-cs"/>
              </a:rPr>
              <a:t>设备的类型</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3"/>
          <p:cNvSpPr>
            <a:spLocks noGrp="1" noChangeArrowheads="1"/>
          </p:cNvSpPr>
          <p:nvPr>
            <p:ph idx="4294967295"/>
          </p:nvPr>
        </p:nvSpPr>
        <p:spPr>
          <a:xfrm>
            <a:off x="935038" y="1371600"/>
            <a:ext cx="8208962" cy="4349750"/>
          </a:xfrm>
        </p:spPr>
        <p:txBody>
          <a:bodyPr/>
          <a:lstStyle/>
          <a:p>
            <a:pPr>
              <a:buFont typeface="Wingdings" pitchFamily="2" charset="2"/>
              <a:buNone/>
            </a:pPr>
            <a:r>
              <a:rPr kumimoji="1" lang="en-US" altLang="zh-CN" sz="2800" dirty="0"/>
              <a:t>1. RAID1</a:t>
            </a:r>
            <a:r>
              <a:rPr kumimoji="1" lang="zh-CN" altLang="en-US" sz="2800" dirty="0"/>
              <a:t>特点</a:t>
            </a:r>
          </a:p>
          <a:p>
            <a:pPr lvl="1">
              <a:lnSpc>
                <a:spcPct val="120000"/>
              </a:lnSpc>
            </a:pPr>
            <a:r>
              <a:rPr kumimoji="1" lang="zh-CN" altLang="en-US" sz="2400" dirty="0"/>
              <a:t>读性能好</a:t>
            </a:r>
            <a:r>
              <a:rPr lang="zh-CN" altLang="en-US" sz="2400" dirty="0"/>
              <a:t>。理论上是</a:t>
            </a:r>
            <a:r>
              <a:rPr lang="en-US" altLang="zh-CN" sz="2400" dirty="0"/>
              <a:t>RAID0</a:t>
            </a:r>
            <a:r>
              <a:rPr lang="zh-CN" altLang="en-US" sz="2400" dirty="0"/>
              <a:t>的</a:t>
            </a:r>
            <a:r>
              <a:rPr lang="en-US" altLang="zh-CN" sz="2400" dirty="0"/>
              <a:t>2</a:t>
            </a:r>
            <a:r>
              <a:rPr lang="zh-CN" altLang="en-US" sz="2400" dirty="0"/>
              <a:t>倍</a:t>
            </a:r>
            <a:r>
              <a:rPr kumimoji="1" lang="zh-CN" altLang="en-US" sz="2400" dirty="0"/>
              <a:t>。</a:t>
            </a:r>
          </a:p>
          <a:p>
            <a:pPr lvl="1">
              <a:lnSpc>
                <a:spcPct val="120000"/>
              </a:lnSpc>
            </a:pPr>
            <a:r>
              <a:rPr kumimoji="1" lang="zh-CN" altLang="en-US" sz="2400" dirty="0"/>
              <a:t>写性能由写性能最差的磁盘决定。相对以后各级</a:t>
            </a:r>
            <a:r>
              <a:rPr kumimoji="1" lang="en-US" altLang="zh-CN" sz="2400" dirty="0"/>
              <a:t>RAID</a:t>
            </a:r>
            <a:r>
              <a:rPr kumimoji="1" lang="zh-CN" altLang="en-US" sz="2400" dirty="0"/>
              <a:t>来说，</a:t>
            </a:r>
            <a:r>
              <a:rPr kumimoji="1" lang="en-US" altLang="zh-CN" sz="2400" dirty="0"/>
              <a:t>RAID1</a:t>
            </a:r>
            <a:r>
              <a:rPr kumimoji="1" lang="zh-CN" altLang="en-US" sz="2400" dirty="0"/>
              <a:t>的写速度较快。</a:t>
            </a:r>
          </a:p>
          <a:p>
            <a:pPr lvl="1">
              <a:lnSpc>
                <a:spcPct val="120000"/>
              </a:lnSpc>
            </a:pPr>
            <a:r>
              <a:rPr kumimoji="1" lang="zh-CN" altLang="en-US" sz="2400" dirty="0"/>
              <a:t>可靠性很高。</a:t>
            </a:r>
          </a:p>
          <a:p>
            <a:pPr lvl="1">
              <a:lnSpc>
                <a:spcPct val="120000"/>
              </a:lnSpc>
            </a:pPr>
            <a:r>
              <a:rPr kumimoji="1" lang="zh-CN" altLang="en-US" sz="2400" dirty="0"/>
              <a:t>最昂贵的解决方法，物理磁盘空间是逻辑磁盘空间的两倍。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66" name="Rectangle 390"/>
          <p:cNvSpPr>
            <a:spLocks noChangeArrowheads="1"/>
          </p:cNvSpPr>
          <p:nvPr/>
        </p:nvSpPr>
        <p:spPr bwMode="auto">
          <a:xfrm>
            <a:off x="1143000" y="3124200"/>
            <a:ext cx="7924800" cy="3505200"/>
          </a:xfrm>
          <a:prstGeom prst="rect">
            <a:avLst/>
          </a:prstGeom>
          <a:solidFill>
            <a:srgbClr val="7030A0"/>
          </a:solidFill>
          <a:ln w="9525">
            <a:solidFill>
              <a:schemeClr val="accent2"/>
            </a:solidFill>
            <a:miter lim="800000"/>
            <a:headEnd/>
            <a:tailEnd/>
          </a:ln>
          <a:effectLst/>
        </p:spPr>
        <p:txBody>
          <a:bodyPr wrap="none" anchor="ctr"/>
          <a:lstStyle/>
          <a:p>
            <a:endParaRPr lang="zh-CN" altLang="en-US"/>
          </a:p>
        </p:txBody>
      </p:sp>
      <p:sp>
        <p:nvSpPr>
          <p:cNvPr id="50179" name="Rectangle 3"/>
          <p:cNvSpPr>
            <a:spLocks noGrp="1" noChangeArrowheads="1"/>
          </p:cNvSpPr>
          <p:nvPr>
            <p:ph idx="4294967295"/>
          </p:nvPr>
        </p:nvSpPr>
        <p:spPr>
          <a:xfrm>
            <a:off x="646113" y="1524000"/>
            <a:ext cx="8497887" cy="1676400"/>
          </a:xfrm>
        </p:spPr>
        <p:txBody>
          <a:bodyPr/>
          <a:lstStyle/>
          <a:p>
            <a:pPr lvl="1">
              <a:lnSpc>
                <a:spcPct val="90000"/>
              </a:lnSpc>
            </a:pPr>
            <a:r>
              <a:rPr kumimoji="1" lang="zh-CN" altLang="en-US" dirty="0"/>
              <a:t>位交叉式海明编码阵列</a:t>
            </a:r>
          </a:p>
          <a:p>
            <a:pPr lvl="1">
              <a:lnSpc>
                <a:spcPct val="90000"/>
              </a:lnSpc>
            </a:pPr>
            <a:r>
              <a:rPr kumimoji="1" lang="zh-CN" altLang="en-US" dirty="0"/>
              <a:t>各个数据盘上的相应位计算海明校验码，编码位被存放在多个校验（</a:t>
            </a:r>
            <a:r>
              <a:rPr kumimoji="1" lang="en-US" altLang="zh-CN" dirty="0" err="1"/>
              <a:t>Ecc</a:t>
            </a:r>
            <a:r>
              <a:rPr kumimoji="1" lang="zh-CN" altLang="en-US" dirty="0"/>
              <a:t>）磁盘的对应位上。</a:t>
            </a:r>
          </a:p>
        </p:txBody>
      </p:sp>
      <p:grpSp>
        <p:nvGrpSpPr>
          <p:cNvPr id="2" name="Group 210"/>
          <p:cNvGrpSpPr>
            <a:grpSpLocks noChangeAspect="1"/>
          </p:cNvGrpSpPr>
          <p:nvPr/>
        </p:nvGrpSpPr>
        <p:grpSpPr bwMode="auto">
          <a:xfrm>
            <a:off x="1079500" y="3137048"/>
            <a:ext cx="8101012" cy="3316288"/>
            <a:chOff x="657" y="1797"/>
            <a:chExt cx="5103" cy="2089"/>
          </a:xfrm>
        </p:grpSpPr>
        <p:sp>
          <p:nvSpPr>
            <p:cNvPr id="50385" name="AutoShape 209"/>
            <p:cNvSpPr>
              <a:spLocks noChangeAspect="1" noChangeArrowheads="1" noTextEdit="1"/>
            </p:cNvSpPr>
            <p:nvPr/>
          </p:nvSpPr>
          <p:spPr bwMode="auto">
            <a:xfrm>
              <a:off x="657" y="1797"/>
              <a:ext cx="5103" cy="2089"/>
            </a:xfrm>
            <a:prstGeom prst="rect">
              <a:avLst/>
            </a:prstGeom>
            <a:noFill/>
            <a:ln w="9525">
              <a:noFill/>
              <a:miter lim="800000"/>
              <a:headEnd/>
              <a:tailEnd/>
            </a:ln>
          </p:spPr>
          <p:txBody>
            <a:bodyPr/>
            <a:lstStyle/>
            <a:p>
              <a:endParaRPr lang="zh-CN" altLang="en-US"/>
            </a:p>
          </p:txBody>
        </p:sp>
        <p:sp>
          <p:nvSpPr>
            <p:cNvPr id="50387" name="Freeform 211"/>
            <p:cNvSpPr>
              <a:spLocks/>
            </p:cNvSpPr>
            <p:nvPr/>
          </p:nvSpPr>
          <p:spPr bwMode="auto">
            <a:xfrm>
              <a:off x="794" y="3631"/>
              <a:ext cx="482" cy="118"/>
            </a:xfrm>
            <a:custGeom>
              <a:avLst/>
              <a:gdLst/>
              <a:ahLst/>
              <a:cxnLst>
                <a:cxn ang="0">
                  <a:pos x="0" y="59"/>
                </a:cxn>
                <a:cxn ang="0">
                  <a:pos x="5" y="46"/>
                </a:cxn>
                <a:cxn ang="0">
                  <a:pos x="18" y="35"/>
                </a:cxn>
                <a:cxn ang="0">
                  <a:pos x="45" y="24"/>
                </a:cxn>
                <a:cxn ang="0">
                  <a:pos x="77" y="14"/>
                </a:cxn>
                <a:cxn ang="0">
                  <a:pos x="120" y="6"/>
                </a:cxn>
                <a:cxn ang="0">
                  <a:pos x="166" y="3"/>
                </a:cxn>
                <a:cxn ang="0">
                  <a:pos x="214" y="0"/>
                </a:cxn>
                <a:cxn ang="0">
                  <a:pos x="265" y="0"/>
                </a:cxn>
                <a:cxn ang="0">
                  <a:pos x="313" y="3"/>
                </a:cxn>
                <a:cxn ang="0">
                  <a:pos x="362" y="6"/>
                </a:cxn>
                <a:cxn ang="0">
                  <a:pos x="402" y="14"/>
                </a:cxn>
                <a:cxn ang="0">
                  <a:pos x="434" y="24"/>
                </a:cxn>
                <a:cxn ang="0">
                  <a:pos x="461" y="35"/>
                </a:cxn>
                <a:cxn ang="0">
                  <a:pos x="477" y="46"/>
                </a:cxn>
                <a:cxn ang="0">
                  <a:pos x="482" y="59"/>
                </a:cxn>
                <a:cxn ang="0">
                  <a:pos x="477" y="73"/>
                </a:cxn>
                <a:cxn ang="0">
                  <a:pos x="461" y="83"/>
                </a:cxn>
                <a:cxn ang="0">
                  <a:pos x="434" y="94"/>
                </a:cxn>
                <a:cxn ang="0">
                  <a:pos x="402" y="105"/>
                </a:cxn>
                <a:cxn ang="0">
                  <a:pos x="362" y="110"/>
                </a:cxn>
                <a:cxn ang="0">
                  <a:pos x="313" y="116"/>
                </a:cxn>
                <a:cxn ang="0">
                  <a:pos x="265" y="118"/>
                </a:cxn>
                <a:cxn ang="0">
                  <a:pos x="214" y="118"/>
                </a:cxn>
                <a:cxn ang="0">
                  <a:pos x="166" y="116"/>
                </a:cxn>
                <a:cxn ang="0">
                  <a:pos x="120" y="110"/>
                </a:cxn>
                <a:cxn ang="0">
                  <a:pos x="77" y="105"/>
                </a:cxn>
                <a:cxn ang="0">
                  <a:pos x="45" y="94"/>
                </a:cxn>
                <a:cxn ang="0">
                  <a:pos x="18" y="83"/>
                </a:cxn>
                <a:cxn ang="0">
                  <a:pos x="5" y="73"/>
                </a:cxn>
                <a:cxn ang="0">
                  <a:pos x="0" y="59"/>
                </a:cxn>
              </a:cxnLst>
              <a:rect l="0" t="0" r="r" b="b"/>
              <a:pathLst>
                <a:path w="482" h="118">
                  <a:moveTo>
                    <a:pt x="0" y="59"/>
                  </a:moveTo>
                  <a:lnTo>
                    <a:pt x="5" y="46"/>
                  </a:lnTo>
                  <a:lnTo>
                    <a:pt x="18" y="35"/>
                  </a:lnTo>
                  <a:lnTo>
                    <a:pt x="45" y="24"/>
                  </a:lnTo>
                  <a:lnTo>
                    <a:pt x="77" y="14"/>
                  </a:lnTo>
                  <a:lnTo>
                    <a:pt x="120" y="6"/>
                  </a:lnTo>
                  <a:lnTo>
                    <a:pt x="166" y="3"/>
                  </a:lnTo>
                  <a:lnTo>
                    <a:pt x="214" y="0"/>
                  </a:lnTo>
                  <a:lnTo>
                    <a:pt x="265" y="0"/>
                  </a:lnTo>
                  <a:lnTo>
                    <a:pt x="313" y="3"/>
                  </a:lnTo>
                  <a:lnTo>
                    <a:pt x="362" y="6"/>
                  </a:lnTo>
                  <a:lnTo>
                    <a:pt x="402" y="14"/>
                  </a:lnTo>
                  <a:lnTo>
                    <a:pt x="434" y="24"/>
                  </a:lnTo>
                  <a:lnTo>
                    <a:pt x="461" y="35"/>
                  </a:lnTo>
                  <a:lnTo>
                    <a:pt x="477" y="46"/>
                  </a:lnTo>
                  <a:lnTo>
                    <a:pt x="482" y="59"/>
                  </a:lnTo>
                  <a:lnTo>
                    <a:pt x="477" y="73"/>
                  </a:lnTo>
                  <a:lnTo>
                    <a:pt x="461" y="83"/>
                  </a:lnTo>
                  <a:lnTo>
                    <a:pt x="434" y="94"/>
                  </a:lnTo>
                  <a:lnTo>
                    <a:pt x="402" y="105"/>
                  </a:lnTo>
                  <a:lnTo>
                    <a:pt x="362" y="110"/>
                  </a:lnTo>
                  <a:lnTo>
                    <a:pt x="313" y="116"/>
                  </a:lnTo>
                  <a:lnTo>
                    <a:pt x="265" y="118"/>
                  </a:lnTo>
                  <a:lnTo>
                    <a:pt x="214" y="118"/>
                  </a:lnTo>
                  <a:lnTo>
                    <a:pt x="166" y="116"/>
                  </a:lnTo>
                  <a:lnTo>
                    <a:pt x="120" y="110"/>
                  </a:lnTo>
                  <a:lnTo>
                    <a:pt x="77" y="105"/>
                  </a:lnTo>
                  <a:lnTo>
                    <a:pt x="45" y="94"/>
                  </a:lnTo>
                  <a:lnTo>
                    <a:pt x="18" y="83"/>
                  </a:lnTo>
                  <a:lnTo>
                    <a:pt x="5" y="73"/>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388" name="Rectangle 212"/>
            <p:cNvSpPr>
              <a:spLocks noChangeArrowheads="1"/>
            </p:cNvSpPr>
            <p:nvPr/>
          </p:nvSpPr>
          <p:spPr bwMode="auto">
            <a:xfrm>
              <a:off x="794" y="3449"/>
              <a:ext cx="482" cy="24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389" name="Freeform 213"/>
            <p:cNvSpPr>
              <a:spLocks/>
            </p:cNvSpPr>
            <p:nvPr/>
          </p:nvSpPr>
          <p:spPr bwMode="auto">
            <a:xfrm>
              <a:off x="794" y="3390"/>
              <a:ext cx="482" cy="118"/>
            </a:xfrm>
            <a:custGeom>
              <a:avLst/>
              <a:gdLst/>
              <a:ahLst/>
              <a:cxnLst>
                <a:cxn ang="0">
                  <a:pos x="0" y="59"/>
                </a:cxn>
                <a:cxn ang="0">
                  <a:pos x="5" y="45"/>
                </a:cxn>
                <a:cxn ang="0">
                  <a:pos x="18" y="35"/>
                </a:cxn>
                <a:cxn ang="0">
                  <a:pos x="45" y="24"/>
                </a:cxn>
                <a:cxn ang="0">
                  <a:pos x="77" y="13"/>
                </a:cxn>
                <a:cxn ang="0">
                  <a:pos x="120" y="5"/>
                </a:cxn>
                <a:cxn ang="0">
                  <a:pos x="166" y="3"/>
                </a:cxn>
                <a:cxn ang="0">
                  <a:pos x="214" y="0"/>
                </a:cxn>
                <a:cxn ang="0">
                  <a:pos x="265" y="0"/>
                </a:cxn>
                <a:cxn ang="0">
                  <a:pos x="313" y="3"/>
                </a:cxn>
                <a:cxn ang="0">
                  <a:pos x="362" y="5"/>
                </a:cxn>
                <a:cxn ang="0">
                  <a:pos x="402" y="13"/>
                </a:cxn>
                <a:cxn ang="0">
                  <a:pos x="434" y="24"/>
                </a:cxn>
                <a:cxn ang="0">
                  <a:pos x="461" y="35"/>
                </a:cxn>
                <a:cxn ang="0">
                  <a:pos x="477" y="45"/>
                </a:cxn>
                <a:cxn ang="0">
                  <a:pos x="482" y="59"/>
                </a:cxn>
                <a:cxn ang="0">
                  <a:pos x="477" y="72"/>
                </a:cxn>
                <a:cxn ang="0">
                  <a:pos x="461" y="83"/>
                </a:cxn>
                <a:cxn ang="0">
                  <a:pos x="434" y="94"/>
                </a:cxn>
                <a:cxn ang="0">
                  <a:pos x="402" y="104"/>
                </a:cxn>
                <a:cxn ang="0">
                  <a:pos x="362" y="110"/>
                </a:cxn>
                <a:cxn ang="0">
                  <a:pos x="313" y="115"/>
                </a:cxn>
                <a:cxn ang="0">
                  <a:pos x="265" y="118"/>
                </a:cxn>
                <a:cxn ang="0">
                  <a:pos x="214" y="118"/>
                </a:cxn>
                <a:cxn ang="0">
                  <a:pos x="166" y="115"/>
                </a:cxn>
                <a:cxn ang="0">
                  <a:pos x="120" y="110"/>
                </a:cxn>
                <a:cxn ang="0">
                  <a:pos x="77" y="104"/>
                </a:cxn>
                <a:cxn ang="0">
                  <a:pos x="45" y="94"/>
                </a:cxn>
                <a:cxn ang="0">
                  <a:pos x="18" y="83"/>
                </a:cxn>
                <a:cxn ang="0">
                  <a:pos x="5" y="72"/>
                </a:cxn>
                <a:cxn ang="0">
                  <a:pos x="0" y="59"/>
                </a:cxn>
              </a:cxnLst>
              <a:rect l="0" t="0" r="r" b="b"/>
              <a:pathLst>
                <a:path w="482" h="118">
                  <a:moveTo>
                    <a:pt x="0" y="59"/>
                  </a:moveTo>
                  <a:lnTo>
                    <a:pt x="5" y="45"/>
                  </a:lnTo>
                  <a:lnTo>
                    <a:pt x="18" y="35"/>
                  </a:lnTo>
                  <a:lnTo>
                    <a:pt x="45" y="24"/>
                  </a:lnTo>
                  <a:lnTo>
                    <a:pt x="77" y="13"/>
                  </a:lnTo>
                  <a:lnTo>
                    <a:pt x="120" y="5"/>
                  </a:lnTo>
                  <a:lnTo>
                    <a:pt x="166" y="3"/>
                  </a:lnTo>
                  <a:lnTo>
                    <a:pt x="214" y="0"/>
                  </a:lnTo>
                  <a:lnTo>
                    <a:pt x="265" y="0"/>
                  </a:lnTo>
                  <a:lnTo>
                    <a:pt x="313" y="3"/>
                  </a:lnTo>
                  <a:lnTo>
                    <a:pt x="362" y="5"/>
                  </a:lnTo>
                  <a:lnTo>
                    <a:pt x="402" y="13"/>
                  </a:lnTo>
                  <a:lnTo>
                    <a:pt x="434" y="24"/>
                  </a:lnTo>
                  <a:lnTo>
                    <a:pt x="461" y="35"/>
                  </a:lnTo>
                  <a:lnTo>
                    <a:pt x="477" y="45"/>
                  </a:lnTo>
                  <a:lnTo>
                    <a:pt x="482" y="59"/>
                  </a:lnTo>
                  <a:lnTo>
                    <a:pt x="477" y="72"/>
                  </a:lnTo>
                  <a:lnTo>
                    <a:pt x="461" y="83"/>
                  </a:lnTo>
                  <a:lnTo>
                    <a:pt x="434" y="94"/>
                  </a:lnTo>
                  <a:lnTo>
                    <a:pt x="402" y="104"/>
                  </a:lnTo>
                  <a:lnTo>
                    <a:pt x="362" y="110"/>
                  </a:lnTo>
                  <a:lnTo>
                    <a:pt x="313" y="115"/>
                  </a:lnTo>
                  <a:lnTo>
                    <a:pt x="265" y="118"/>
                  </a:lnTo>
                  <a:lnTo>
                    <a:pt x="214" y="118"/>
                  </a:lnTo>
                  <a:lnTo>
                    <a:pt x="166" y="115"/>
                  </a:lnTo>
                  <a:lnTo>
                    <a:pt x="120" y="110"/>
                  </a:lnTo>
                  <a:lnTo>
                    <a:pt x="77" y="104"/>
                  </a:lnTo>
                  <a:lnTo>
                    <a:pt x="45" y="94"/>
                  </a:lnTo>
                  <a:lnTo>
                    <a:pt x="18" y="83"/>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390" name="Line 214"/>
            <p:cNvSpPr>
              <a:spLocks noChangeShapeType="1"/>
            </p:cNvSpPr>
            <p:nvPr/>
          </p:nvSpPr>
          <p:spPr bwMode="auto">
            <a:xfrm>
              <a:off x="794" y="3449"/>
              <a:ext cx="1" cy="241"/>
            </a:xfrm>
            <a:prstGeom prst="line">
              <a:avLst/>
            </a:prstGeom>
            <a:noFill/>
            <a:ln w="4763">
              <a:solidFill>
                <a:srgbClr val="000000"/>
              </a:solidFill>
              <a:round/>
              <a:headEnd/>
              <a:tailEnd/>
            </a:ln>
          </p:spPr>
          <p:txBody>
            <a:bodyPr/>
            <a:lstStyle/>
            <a:p>
              <a:endParaRPr lang="zh-CN" altLang="en-US"/>
            </a:p>
          </p:txBody>
        </p:sp>
        <p:sp>
          <p:nvSpPr>
            <p:cNvPr id="50391" name="Line 215"/>
            <p:cNvSpPr>
              <a:spLocks noChangeShapeType="1"/>
            </p:cNvSpPr>
            <p:nvPr/>
          </p:nvSpPr>
          <p:spPr bwMode="auto">
            <a:xfrm>
              <a:off x="1276" y="3449"/>
              <a:ext cx="1" cy="241"/>
            </a:xfrm>
            <a:prstGeom prst="line">
              <a:avLst/>
            </a:prstGeom>
            <a:noFill/>
            <a:ln w="4763">
              <a:solidFill>
                <a:srgbClr val="000000"/>
              </a:solidFill>
              <a:round/>
              <a:headEnd/>
              <a:tailEnd/>
            </a:ln>
          </p:spPr>
          <p:txBody>
            <a:bodyPr/>
            <a:lstStyle/>
            <a:p>
              <a:endParaRPr lang="zh-CN" altLang="en-US"/>
            </a:p>
          </p:txBody>
        </p:sp>
        <p:sp>
          <p:nvSpPr>
            <p:cNvPr id="50392" name="Rectangle 216"/>
            <p:cNvSpPr>
              <a:spLocks noChangeArrowheads="1"/>
            </p:cNvSpPr>
            <p:nvPr/>
          </p:nvSpPr>
          <p:spPr bwMode="auto">
            <a:xfrm>
              <a:off x="952" y="3548"/>
              <a:ext cx="166"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D0</a:t>
              </a:r>
              <a:endParaRPr lang="en-US" altLang="zh-CN" b="1"/>
            </a:p>
          </p:txBody>
        </p:sp>
        <p:sp>
          <p:nvSpPr>
            <p:cNvPr id="50393" name="Freeform 217"/>
            <p:cNvSpPr>
              <a:spLocks/>
            </p:cNvSpPr>
            <p:nvPr/>
          </p:nvSpPr>
          <p:spPr bwMode="auto">
            <a:xfrm>
              <a:off x="1517" y="3631"/>
              <a:ext cx="483" cy="118"/>
            </a:xfrm>
            <a:custGeom>
              <a:avLst/>
              <a:gdLst/>
              <a:ahLst/>
              <a:cxnLst>
                <a:cxn ang="0">
                  <a:pos x="0" y="59"/>
                </a:cxn>
                <a:cxn ang="0">
                  <a:pos x="6" y="46"/>
                </a:cxn>
                <a:cxn ang="0">
                  <a:pos x="19" y="35"/>
                </a:cxn>
                <a:cxn ang="0">
                  <a:pos x="46" y="24"/>
                </a:cxn>
                <a:cxn ang="0">
                  <a:pos x="78" y="14"/>
                </a:cxn>
                <a:cxn ang="0">
                  <a:pos x="121" y="6"/>
                </a:cxn>
                <a:cxn ang="0">
                  <a:pos x="166" y="3"/>
                </a:cxn>
                <a:cxn ang="0">
                  <a:pos x="215" y="0"/>
                </a:cxn>
                <a:cxn ang="0">
                  <a:pos x="266" y="0"/>
                </a:cxn>
                <a:cxn ang="0">
                  <a:pos x="314" y="3"/>
                </a:cxn>
                <a:cxn ang="0">
                  <a:pos x="362" y="6"/>
                </a:cxn>
                <a:cxn ang="0">
                  <a:pos x="402" y="14"/>
                </a:cxn>
                <a:cxn ang="0">
                  <a:pos x="435" y="24"/>
                </a:cxn>
                <a:cxn ang="0">
                  <a:pos x="461" y="35"/>
                </a:cxn>
                <a:cxn ang="0">
                  <a:pos x="477" y="46"/>
                </a:cxn>
                <a:cxn ang="0">
                  <a:pos x="483" y="59"/>
                </a:cxn>
                <a:cxn ang="0">
                  <a:pos x="477" y="73"/>
                </a:cxn>
                <a:cxn ang="0">
                  <a:pos x="461" y="83"/>
                </a:cxn>
                <a:cxn ang="0">
                  <a:pos x="435" y="94"/>
                </a:cxn>
                <a:cxn ang="0">
                  <a:pos x="402" y="105"/>
                </a:cxn>
                <a:cxn ang="0">
                  <a:pos x="362" y="110"/>
                </a:cxn>
                <a:cxn ang="0">
                  <a:pos x="314" y="116"/>
                </a:cxn>
                <a:cxn ang="0">
                  <a:pos x="266" y="118"/>
                </a:cxn>
                <a:cxn ang="0">
                  <a:pos x="215" y="118"/>
                </a:cxn>
                <a:cxn ang="0">
                  <a:pos x="166" y="116"/>
                </a:cxn>
                <a:cxn ang="0">
                  <a:pos x="121" y="110"/>
                </a:cxn>
                <a:cxn ang="0">
                  <a:pos x="78" y="105"/>
                </a:cxn>
                <a:cxn ang="0">
                  <a:pos x="46" y="94"/>
                </a:cxn>
                <a:cxn ang="0">
                  <a:pos x="19" y="83"/>
                </a:cxn>
                <a:cxn ang="0">
                  <a:pos x="6" y="73"/>
                </a:cxn>
                <a:cxn ang="0">
                  <a:pos x="0" y="59"/>
                </a:cxn>
              </a:cxnLst>
              <a:rect l="0" t="0" r="r" b="b"/>
              <a:pathLst>
                <a:path w="483" h="118">
                  <a:moveTo>
                    <a:pt x="0" y="59"/>
                  </a:moveTo>
                  <a:lnTo>
                    <a:pt x="6" y="46"/>
                  </a:lnTo>
                  <a:lnTo>
                    <a:pt x="19" y="35"/>
                  </a:lnTo>
                  <a:lnTo>
                    <a:pt x="46" y="24"/>
                  </a:lnTo>
                  <a:lnTo>
                    <a:pt x="78" y="14"/>
                  </a:lnTo>
                  <a:lnTo>
                    <a:pt x="121" y="6"/>
                  </a:lnTo>
                  <a:lnTo>
                    <a:pt x="166" y="3"/>
                  </a:lnTo>
                  <a:lnTo>
                    <a:pt x="215" y="0"/>
                  </a:lnTo>
                  <a:lnTo>
                    <a:pt x="266" y="0"/>
                  </a:lnTo>
                  <a:lnTo>
                    <a:pt x="314" y="3"/>
                  </a:lnTo>
                  <a:lnTo>
                    <a:pt x="362" y="6"/>
                  </a:lnTo>
                  <a:lnTo>
                    <a:pt x="402" y="14"/>
                  </a:lnTo>
                  <a:lnTo>
                    <a:pt x="435" y="24"/>
                  </a:lnTo>
                  <a:lnTo>
                    <a:pt x="461" y="35"/>
                  </a:lnTo>
                  <a:lnTo>
                    <a:pt x="477" y="46"/>
                  </a:lnTo>
                  <a:lnTo>
                    <a:pt x="483" y="59"/>
                  </a:lnTo>
                  <a:lnTo>
                    <a:pt x="477" y="73"/>
                  </a:lnTo>
                  <a:lnTo>
                    <a:pt x="461" y="83"/>
                  </a:lnTo>
                  <a:lnTo>
                    <a:pt x="435" y="94"/>
                  </a:lnTo>
                  <a:lnTo>
                    <a:pt x="402" y="105"/>
                  </a:lnTo>
                  <a:lnTo>
                    <a:pt x="362" y="110"/>
                  </a:lnTo>
                  <a:lnTo>
                    <a:pt x="314" y="116"/>
                  </a:lnTo>
                  <a:lnTo>
                    <a:pt x="266" y="118"/>
                  </a:lnTo>
                  <a:lnTo>
                    <a:pt x="215" y="118"/>
                  </a:lnTo>
                  <a:lnTo>
                    <a:pt x="166" y="116"/>
                  </a:lnTo>
                  <a:lnTo>
                    <a:pt x="121" y="110"/>
                  </a:lnTo>
                  <a:lnTo>
                    <a:pt x="78" y="105"/>
                  </a:lnTo>
                  <a:lnTo>
                    <a:pt x="46" y="94"/>
                  </a:lnTo>
                  <a:lnTo>
                    <a:pt x="19" y="83"/>
                  </a:lnTo>
                  <a:lnTo>
                    <a:pt x="6" y="73"/>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394" name="Rectangle 218"/>
            <p:cNvSpPr>
              <a:spLocks noChangeArrowheads="1"/>
            </p:cNvSpPr>
            <p:nvPr/>
          </p:nvSpPr>
          <p:spPr bwMode="auto">
            <a:xfrm>
              <a:off x="1517" y="3449"/>
              <a:ext cx="483" cy="24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395" name="Freeform 219"/>
            <p:cNvSpPr>
              <a:spLocks/>
            </p:cNvSpPr>
            <p:nvPr/>
          </p:nvSpPr>
          <p:spPr bwMode="auto">
            <a:xfrm>
              <a:off x="1517" y="3390"/>
              <a:ext cx="483" cy="118"/>
            </a:xfrm>
            <a:custGeom>
              <a:avLst/>
              <a:gdLst/>
              <a:ahLst/>
              <a:cxnLst>
                <a:cxn ang="0">
                  <a:pos x="0" y="59"/>
                </a:cxn>
                <a:cxn ang="0">
                  <a:pos x="6" y="45"/>
                </a:cxn>
                <a:cxn ang="0">
                  <a:pos x="19" y="35"/>
                </a:cxn>
                <a:cxn ang="0">
                  <a:pos x="46" y="24"/>
                </a:cxn>
                <a:cxn ang="0">
                  <a:pos x="78" y="13"/>
                </a:cxn>
                <a:cxn ang="0">
                  <a:pos x="121" y="5"/>
                </a:cxn>
                <a:cxn ang="0">
                  <a:pos x="166" y="3"/>
                </a:cxn>
                <a:cxn ang="0">
                  <a:pos x="215" y="0"/>
                </a:cxn>
                <a:cxn ang="0">
                  <a:pos x="266" y="0"/>
                </a:cxn>
                <a:cxn ang="0">
                  <a:pos x="314" y="3"/>
                </a:cxn>
                <a:cxn ang="0">
                  <a:pos x="362" y="5"/>
                </a:cxn>
                <a:cxn ang="0">
                  <a:pos x="402" y="13"/>
                </a:cxn>
                <a:cxn ang="0">
                  <a:pos x="435" y="24"/>
                </a:cxn>
                <a:cxn ang="0">
                  <a:pos x="461" y="35"/>
                </a:cxn>
                <a:cxn ang="0">
                  <a:pos x="477" y="45"/>
                </a:cxn>
                <a:cxn ang="0">
                  <a:pos x="483" y="59"/>
                </a:cxn>
                <a:cxn ang="0">
                  <a:pos x="477" y="72"/>
                </a:cxn>
                <a:cxn ang="0">
                  <a:pos x="461" y="83"/>
                </a:cxn>
                <a:cxn ang="0">
                  <a:pos x="435" y="94"/>
                </a:cxn>
                <a:cxn ang="0">
                  <a:pos x="402" y="104"/>
                </a:cxn>
                <a:cxn ang="0">
                  <a:pos x="362" y="110"/>
                </a:cxn>
                <a:cxn ang="0">
                  <a:pos x="314" y="115"/>
                </a:cxn>
                <a:cxn ang="0">
                  <a:pos x="266" y="118"/>
                </a:cxn>
                <a:cxn ang="0">
                  <a:pos x="215" y="118"/>
                </a:cxn>
                <a:cxn ang="0">
                  <a:pos x="166" y="115"/>
                </a:cxn>
                <a:cxn ang="0">
                  <a:pos x="121" y="110"/>
                </a:cxn>
                <a:cxn ang="0">
                  <a:pos x="78" y="104"/>
                </a:cxn>
                <a:cxn ang="0">
                  <a:pos x="46" y="94"/>
                </a:cxn>
                <a:cxn ang="0">
                  <a:pos x="19" y="83"/>
                </a:cxn>
                <a:cxn ang="0">
                  <a:pos x="6" y="72"/>
                </a:cxn>
                <a:cxn ang="0">
                  <a:pos x="0" y="59"/>
                </a:cxn>
              </a:cxnLst>
              <a:rect l="0" t="0" r="r" b="b"/>
              <a:pathLst>
                <a:path w="483" h="118">
                  <a:moveTo>
                    <a:pt x="0" y="59"/>
                  </a:moveTo>
                  <a:lnTo>
                    <a:pt x="6" y="45"/>
                  </a:lnTo>
                  <a:lnTo>
                    <a:pt x="19" y="35"/>
                  </a:lnTo>
                  <a:lnTo>
                    <a:pt x="46" y="24"/>
                  </a:lnTo>
                  <a:lnTo>
                    <a:pt x="78" y="13"/>
                  </a:lnTo>
                  <a:lnTo>
                    <a:pt x="121" y="5"/>
                  </a:lnTo>
                  <a:lnTo>
                    <a:pt x="166" y="3"/>
                  </a:lnTo>
                  <a:lnTo>
                    <a:pt x="215" y="0"/>
                  </a:lnTo>
                  <a:lnTo>
                    <a:pt x="266" y="0"/>
                  </a:lnTo>
                  <a:lnTo>
                    <a:pt x="314" y="3"/>
                  </a:lnTo>
                  <a:lnTo>
                    <a:pt x="362" y="5"/>
                  </a:lnTo>
                  <a:lnTo>
                    <a:pt x="402" y="13"/>
                  </a:lnTo>
                  <a:lnTo>
                    <a:pt x="435" y="24"/>
                  </a:lnTo>
                  <a:lnTo>
                    <a:pt x="461" y="35"/>
                  </a:lnTo>
                  <a:lnTo>
                    <a:pt x="477" y="45"/>
                  </a:lnTo>
                  <a:lnTo>
                    <a:pt x="483" y="59"/>
                  </a:lnTo>
                  <a:lnTo>
                    <a:pt x="477" y="72"/>
                  </a:lnTo>
                  <a:lnTo>
                    <a:pt x="461" y="83"/>
                  </a:lnTo>
                  <a:lnTo>
                    <a:pt x="435" y="94"/>
                  </a:lnTo>
                  <a:lnTo>
                    <a:pt x="402" y="104"/>
                  </a:lnTo>
                  <a:lnTo>
                    <a:pt x="362" y="110"/>
                  </a:lnTo>
                  <a:lnTo>
                    <a:pt x="314" y="115"/>
                  </a:lnTo>
                  <a:lnTo>
                    <a:pt x="266" y="118"/>
                  </a:lnTo>
                  <a:lnTo>
                    <a:pt x="215" y="118"/>
                  </a:lnTo>
                  <a:lnTo>
                    <a:pt x="166" y="115"/>
                  </a:lnTo>
                  <a:lnTo>
                    <a:pt x="121" y="110"/>
                  </a:lnTo>
                  <a:lnTo>
                    <a:pt x="78" y="104"/>
                  </a:lnTo>
                  <a:lnTo>
                    <a:pt x="46" y="94"/>
                  </a:lnTo>
                  <a:lnTo>
                    <a:pt x="19" y="83"/>
                  </a:lnTo>
                  <a:lnTo>
                    <a:pt x="6"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396" name="Line 220"/>
            <p:cNvSpPr>
              <a:spLocks noChangeShapeType="1"/>
            </p:cNvSpPr>
            <p:nvPr/>
          </p:nvSpPr>
          <p:spPr bwMode="auto">
            <a:xfrm>
              <a:off x="1517" y="3449"/>
              <a:ext cx="1" cy="241"/>
            </a:xfrm>
            <a:prstGeom prst="line">
              <a:avLst/>
            </a:prstGeom>
            <a:noFill/>
            <a:ln w="4763">
              <a:solidFill>
                <a:srgbClr val="000000"/>
              </a:solidFill>
              <a:round/>
              <a:headEnd/>
              <a:tailEnd/>
            </a:ln>
          </p:spPr>
          <p:txBody>
            <a:bodyPr/>
            <a:lstStyle/>
            <a:p>
              <a:endParaRPr lang="zh-CN" altLang="en-US"/>
            </a:p>
          </p:txBody>
        </p:sp>
        <p:sp>
          <p:nvSpPr>
            <p:cNvPr id="50397" name="Line 221"/>
            <p:cNvSpPr>
              <a:spLocks noChangeShapeType="1"/>
            </p:cNvSpPr>
            <p:nvPr/>
          </p:nvSpPr>
          <p:spPr bwMode="auto">
            <a:xfrm>
              <a:off x="2000" y="3449"/>
              <a:ext cx="1" cy="241"/>
            </a:xfrm>
            <a:prstGeom prst="line">
              <a:avLst/>
            </a:prstGeom>
            <a:noFill/>
            <a:ln w="4763">
              <a:solidFill>
                <a:srgbClr val="000000"/>
              </a:solidFill>
              <a:round/>
              <a:headEnd/>
              <a:tailEnd/>
            </a:ln>
          </p:spPr>
          <p:txBody>
            <a:bodyPr/>
            <a:lstStyle/>
            <a:p>
              <a:endParaRPr lang="zh-CN" altLang="en-US"/>
            </a:p>
          </p:txBody>
        </p:sp>
        <p:sp>
          <p:nvSpPr>
            <p:cNvPr id="50398" name="Rectangle 222"/>
            <p:cNvSpPr>
              <a:spLocks noChangeArrowheads="1"/>
            </p:cNvSpPr>
            <p:nvPr/>
          </p:nvSpPr>
          <p:spPr bwMode="auto">
            <a:xfrm>
              <a:off x="1675" y="3548"/>
              <a:ext cx="166"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D1</a:t>
              </a:r>
              <a:endParaRPr lang="en-US" altLang="zh-CN" b="1"/>
            </a:p>
          </p:txBody>
        </p:sp>
        <p:sp>
          <p:nvSpPr>
            <p:cNvPr id="50399" name="Freeform 223"/>
            <p:cNvSpPr>
              <a:spLocks/>
            </p:cNvSpPr>
            <p:nvPr/>
          </p:nvSpPr>
          <p:spPr bwMode="auto">
            <a:xfrm>
              <a:off x="2241" y="3631"/>
              <a:ext cx="482" cy="118"/>
            </a:xfrm>
            <a:custGeom>
              <a:avLst/>
              <a:gdLst/>
              <a:ahLst/>
              <a:cxnLst>
                <a:cxn ang="0">
                  <a:pos x="0" y="59"/>
                </a:cxn>
                <a:cxn ang="0">
                  <a:pos x="5" y="46"/>
                </a:cxn>
                <a:cxn ang="0">
                  <a:pos x="19" y="35"/>
                </a:cxn>
                <a:cxn ang="0">
                  <a:pos x="46" y="24"/>
                </a:cxn>
                <a:cxn ang="0">
                  <a:pos x="78" y="14"/>
                </a:cxn>
                <a:cxn ang="0">
                  <a:pos x="121" y="6"/>
                </a:cxn>
                <a:cxn ang="0">
                  <a:pos x="166" y="3"/>
                </a:cxn>
                <a:cxn ang="0">
                  <a:pos x="214" y="0"/>
                </a:cxn>
                <a:cxn ang="0">
                  <a:pos x="265" y="0"/>
                </a:cxn>
                <a:cxn ang="0">
                  <a:pos x="314" y="3"/>
                </a:cxn>
                <a:cxn ang="0">
                  <a:pos x="362" y="6"/>
                </a:cxn>
                <a:cxn ang="0">
                  <a:pos x="402" y="14"/>
                </a:cxn>
                <a:cxn ang="0">
                  <a:pos x="434" y="24"/>
                </a:cxn>
                <a:cxn ang="0">
                  <a:pos x="461" y="35"/>
                </a:cxn>
                <a:cxn ang="0">
                  <a:pos x="477" y="46"/>
                </a:cxn>
                <a:cxn ang="0">
                  <a:pos x="482" y="59"/>
                </a:cxn>
                <a:cxn ang="0">
                  <a:pos x="477" y="73"/>
                </a:cxn>
                <a:cxn ang="0">
                  <a:pos x="461" y="83"/>
                </a:cxn>
                <a:cxn ang="0">
                  <a:pos x="434" y="94"/>
                </a:cxn>
                <a:cxn ang="0">
                  <a:pos x="402" y="105"/>
                </a:cxn>
                <a:cxn ang="0">
                  <a:pos x="362" y="110"/>
                </a:cxn>
                <a:cxn ang="0">
                  <a:pos x="314" y="116"/>
                </a:cxn>
                <a:cxn ang="0">
                  <a:pos x="265" y="118"/>
                </a:cxn>
                <a:cxn ang="0">
                  <a:pos x="214" y="118"/>
                </a:cxn>
                <a:cxn ang="0">
                  <a:pos x="166" y="116"/>
                </a:cxn>
                <a:cxn ang="0">
                  <a:pos x="121" y="110"/>
                </a:cxn>
                <a:cxn ang="0">
                  <a:pos x="78" y="105"/>
                </a:cxn>
                <a:cxn ang="0">
                  <a:pos x="46" y="94"/>
                </a:cxn>
                <a:cxn ang="0">
                  <a:pos x="19" y="83"/>
                </a:cxn>
                <a:cxn ang="0">
                  <a:pos x="5" y="73"/>
                </a:cxn>
                <a:cxn ang="0">
                  <a:pos x="0" y="59"/>
                </a:cxn>
              </a:cxnLst>
              <a:rect l="0" t="0" r="r" b="b"/>
              <a:pathLst>
                <a:path w="482" h="118">
                  <a:moveTo>
                    <a:pt x="0" y="59"/>
                  </a:moveTo>
                  <a:lnTo>
                    <a:pt x="5" y="46"/>
                  </a:lnTo>
                  <a:lnTo>
                    <a:pt x="19" y="35"/>
                  </a:lnTo>
                  <a:lnTo>
                    <a:pt x="46" y="24"/>
                  </a:lnTo>
                  <a:lnTo>
                    <a:pt x="78" y="14"/>
                  </a:lnTo>
                  <a:lnTo>
                    <a:pt x="121" y="6"/>
                  </a:lnTo>
                  <a:lnTo>
                    <a:pt x="166" y="3"/>
                  </a:lnTo>
                  <a:lnTo>
                    <a:pt x="214" y="0"/>
                  </a:lnTo>
                  <a:lnTo>
                    <a:pt x="265" y="0"/>
                  </a:lnTo>
                  <a:lnTo>
                    <a:pt x="314" y="3"/>
                  </a:lnTo>
                  <a:lnTo>
                    <a:pt x="362" y="6"/>
                  </a:lnTo>
                  <a:lnTo>
                    <a:pt x="402" y="14"/>
                  </a:lnTo>
                  <a:lnTo>
                    <a:pt x="434" y="24"/>
                  </a:lnTo>
                  <a:lnTo>
                    <a:pt x="461" y="35"/>
                  </a:lnTo>
                  <a:lnTo>
                    <a:pt x="477" y="46"/>
                  </a:lnTo>
                  <a:lnTo>
                    <a:pt x="482" y="59"/>
                  </a:lnTo>
                  <a:lnTo>
                    <a:pt x="477" y="73"/>
                  </a:lnTo>
                  <a:lnTo>
                    <a:pt x="461" y="83"/>
                  </a:lnTo>
                  <a:lnTo>
                    <a:pt x="434" y="94"/>
                  </a:lnTo>
                  <a:lnTo>
                    <a:pt x="402" y="105"/>
                  </a:lnTo>
                  <a:lnTo>
                    <a:pt x="362" y="110"/>
                  </a:lnTo>
                  <a:lnTo>
                    <a:pt x="314" y="116"/>
                  </a:lnTo>
                  <a:lnTo>
                    <a:pt x="265" y="118"/>
                  </a:lnTo>
                  <a:lnTo>
                    <a:pt x="214" y="118"/>
                  </a:lnTo>
                  <a:lnTo>
                    <a:pt x="166" y="116"/>
                  </a:lnTo>
                  <a:lnTo>
                    <a:pt x="121" y="110"/>
                  </a:lnTo>
                  <a:lnTo>
                    <a:pt x="78" y="105"/>
                  </a:lnTo>
                  <a:lnTo>
                    <a:pt x="46" y="94"/>
                  </a:lnTo>
                  <a:lnTo>
                    <a:pt x="19" y="83"/>
                  </a:lnTo>
                  <a:lnTo>
                    <a:pt x="5" y="73"/>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00" name="Rectangle 224"/>
            <p:cNvSpPr>
              <a:spLocks noChangeArrowheads="1"/>
            </p:cNvSpPr>
            <p:nvPr/>
          </p:nvSpPr>
          <p:spPr bwMode="auto">
            <a:xfrm>
              <a:off x="2241" y="3449"/>
              <a:ext cx="482" cy="24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401" name="Freeform 225"/>
            <p:cNvSpPr>
              <a:spLocks/>
            </p:cNvSpPr>
            <p:nvPr/>
          </p:nvSpPr>
          <p:spPr bwMode="auto">
            <a:xfrm>
              <a:off x="2241" y="3390"/>
              <a:ext cx="482" cy="118"/>
            </a:xfrm>
            <a:custGeom>
              <a:avLst/>
              <a:gdLst/>
              <a:ahLst/>
              <a:cxnLst>
                <a:cxn ang="0">
                  <a:pos x="0" y="59"/>
                </a:cxn>
                <a:cxn ang="0">
                  <a:pos x="5" y="45"/>
                </a:cxn>
                <a:cxn ang="0">
                  <a:pos x="19" y="35"/>
                </a:cxn>
                <a:cxn ang="0">
                  <a:pos x="46" y="24"/>
                </a:cxn>
                <a:cxn ang="0">
                  <a:pos x="78" y="13"/>
                </a:cxn>
                <a:cxn ang="0">
                  <a:pos x="121" y="5"/>
                </a:cxn>
                <a:cxn ang="0">
                  <a:pos x="166" y="3"/>
                </a:cxn>
                <a:cxn ang="0">
                  <a:pos x="214" y="0"/>
                </a:cxn>
                <a:cxn ang="0">
                  <a:pos x="265" y="0"/>
                </a:cxn>
                <a:cxn ang="0">
                  <a:pos x="314" y="3"/>
                </a:cxn>
                <a:cxn ang="0">
                  <a:pos x="362" y="5"/>
                </a:cxn>
                <a:cxn ang="0">
                  <a:pos x="402" y="13"/>
                </a:cxn>
                <a:cxn ang="0">
                  <a:pos x="434" y="24"/>
                </a:cxn>
                <a:cxn ang="0">
                  <a:pos x="461" y="35"/>
                </a:cxn>
                <a:cxn ang="0">
                  <a:pos x="477" y="45"/>
                </a:cxn>
                <a:cxn ang="0">
                  <a:pos x="482" y="59"/>
                </a:cxn>
                <a:cxn ang="0">
                  <a:pos x="477" y="72"/>
                </a:cxn>
                <a:cxn ang="0">
                  <a:pos x="461" y="83"/>
                </a:cxn>
                <a:cxn ang="0">
                  <a:pos x="434" y="94"/>
                </a:cxn>
                <a:cxn ang="0">
                  <a:pos x="402" y="104"/>
                </a:cxn>
                <a:cxn ang="0">
                  <a:pos x="362" y="110"/>
                </a:cxn>
                <a:cxn ang="0">
                  <a:pos x="314" y="115"/>
                </a:cxn>
                <a:cxn ang="0">
                  <a:pos x="265" y="118"/>
                </a:cxn>
                <a:cxn ang="0">
                  <a:pos x="214" y="118"/>
                </a:cxn>
                <a:cxn ang="0">
                  <a:pos x="166" y="115"/>
                </a:cxn>
                <a:cxn ang="0">
                  <a:pos x="121" y="110"/>
                </a:cxn>
                <a:cxn ang="0">
                  <a:pos x="78" y="104"/>
                </a:cxn>
                <a:cxn ang="0">
                  <a:pos x="46" y="94"/>
                </a:cxn>
                <a:cxn ang="0">
                  <a:pos x="19" y="83"/>
                </a:cxn>
                <a:cxn ang="0">
                  <a:pos x="5" y="72"/>
                </a:cxn>
                <a:cxn ang="0">
                  <a:pos x="0" y="59"/>
                </a:cxn>
              </a:cxnLst>
              <a:rect l="0" t="0" r="r" b="b"/>
              <a:pathLst>
                <a:path w="482" h="118">
                  <a:moveTo>
                    <a:pt x="0" y="59"/>
                  </a:moveTo>
                  <a:lnTo>
                    <a:pt x="5" y="45"/>
                  </a:lnTo>
                  <a:lnTo>
                    <a:pt x="19" y="35"/>
                  </a:lnTo>
                  <a:lnTo>
                    <a:pt x="46" y="24"/>
                  </a:lnTo>
                  <a:lnTo>
                    <a:pt x="78" y="13"/>
                  </a:lnTo>
                  <a:lnTo>
                    <a:pt x="121" y="5"/>
                  </a:lnTo>
                  <a:lnTo>
                    <a:pt x="166" y="3"/>
                  </a:lnTo>
                  <a:lnTo>
                    <a:pt x="214" y="0"/>
                  </a:lnTo>
                  <a:lnTo>
                    <a:pt x="265" y="0"/>
                  </a:lnTo>
                  <a:lnTo>
                    <a:pt x="314" y="3"/>
                  </a:lnTo>
                  <a:lnTo>
                    <a:pt x="362" y="5"/>
                  </a:lnTo>
                  <a:lnTo>
                    <a:pt x="402" y="13"/>
                  </a:lnTo>
                  <a:lnTo>
                    <a:pt x="434" y="24"/>
                  </a:lnTo>
                  <a:lnTo>
                    <a:pt x="461" y="35"/>
                  </a:lnTo>
                  <a:lnTo>
                    <a:pt x="477" y="45"/>
                  </a:lnTo>
                  <a:lnTo>
                    <a:pt x="482" y="59"/>
                  </a:lnTo>
                  <a:lnTo>
                    <a:pt x="477" y="72"/>
                  </a:lnTo>
                  <a:lnTo>
                    <a:pt x="461" y="83"/>
                  </a:lnTo>
                  <a:lnTo>
                    <a:pt x="434" y="94"/>
                  </a:lnTo>
                  <a:lnTo>
                    <a:pt x="402" y="104"/>
                  </a:lnTo>
                  <a:lnTo>
                    <a:pt x="362" y="110"/>
                  </a:lnTo>
                  <a:lnTo>
                    <a:pt x="314" y="115"/>
                  </a:lnTo>
                  <a:lnTo>
                    <a:pt x="265" y="118"/>
                  </a:lnTo>
                  <a:lnTo>
                    <a:pt x="214" y="118"/>
                  </a:lnTo>
                  <a:lnTo>
                    <a:pt x="166" y="115"/>
                  </a:lnTo>
                  <a:lnTo>
                    <a:pt x="121" y="110"/>
                  </a:lnTo>
                  <a:lnTo>
                    <a:pt x="78" y="104"/>
                  </a:lnTo>
                  <a:lnTo>
                    <a:pt x="46" y="94"/>
                  </a:lnTo>
                  <a:lnTo>
                    <a:pt x="19" y="83"/>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02" name="Line 226"/>
            <p:cNvSpPr>
              <a:spLocks noChangeShapeType="1"/>
            </p:cNvSpPr>
            <p:nvPr/>
          </p:nvSpPr>
          <p:spPr bwMode="auto">
            <a:xfrm>
              <a:off x="2241" y="3449"/>
              <a:ext cx="1" cy="241"/>
            </a:xfrm>
            <a:prstGeom prst="line">
              <a:avLst/>
            </a:prstGeom>
            <a:noFill/>
            <a:ln w="4763">
              <a:solidFill>
                <a:srgbClr val="000000"/>
              </a:solidFill>
              <a:round/>
              <a:headEnd/>
              <a:tailEnd/>
            </a:ln>
          </p:spPr>
          <p:txBody>
            <a:bodyPr/>
            <a:lstStyle/>
            <a:p>
              <a:endParaRPr lang="zh-CN" altLang="en-US"/>
            </a:p>
          </p:txBody>
        </p:sp>
        <p:sp>
          <p:nvSpPr>
            <p:cNvPr id="50403" name="Line 227"/>
            <p:cNvSpPr>
              <a:spLocks noChangeShapeType="1"/>
            </p:cNvSpPr>
            <p:nvPr/>
          </p:nvSpPr>
          <p:spPr bwMode="auto">
            <a:xfrm>
              <a:off x="2723" y="3449"/>
              <a:ext cx="1" cy="241"/>
            </a:xfrm>
            <a:prstGeom prst="line">
              <a:avLst/>
            </a:prstGeom>
            <a:noFill/>
            <a:ln w="4763">
              <a:solidFill>
                <a:srgbClr val="000000"/>
              </a:solidFill>
              <a:round/>
              <a:headEnd/>
              <a:tailEnd/>
            </a:ln>
          </p:spPr>
          <p:txBody>
            <a:bodyPr/>
            <a:lstStyle/>
            <a:p>
              <a:endParaRPr lang="zh-CN" altLang="en-US"/>
            </a:p>
          </p:txBody>
        </p:sp>
        <p:sp>
          <p:nvSpPr>
            <p:cNvPr id="50404" name="Rectangle 228"/>
            <p:cNvSpPr>
              <a:spLocks noChangeArrowheads="1"/>
            </p:cNvSpPr>
            <p:nvPr/>
          </p:nvSpPr>
          <p:spPr bwMode="auto">
            <a:xfrm>
              <a:off x="2399" y="3548"/>
              <a:ext cx="166"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D2</a:t>
              </a:r>
              <a:endParaRPr lang="en-US" altLang="zh-CN" b="1"/>
            </a:p>
          </p:txBody>
        </p:sp>
        <p:sp>
          <p:nvSpPr>
            <p:cNvPr id="50405" name="Freeform 229"/>
            <p:cNvSpPr>
              <a:spLocks/>
            </p:cNvSpPr>
            <p:nvPr/>
          </p:nvSpPr>
          <p:spPr bwMode="auto">
            <a:xfrm>
              <a:off x="2965" y="3631"/>
              <a:ext cx="482" cy="118"/>
            </a:xfrm>
            <a:custGeom>
              <a:avLst/>
              <a:gdLst/>
              <a:ahLst/>
              <a:cxnLst>
                <a:cxn ang="0">
                  <a:pos x="0" y="59"/>
                </a:cxn>
                <a:cxn ang="0">
                  <a:pos x="5" y="46"/>
                </a:cxn>
                <a:cxn ang="0">
                  <a:pos x="18" y="35"/>
                </a:cxn>
                <a:cxn ang="0">
                  <a:pos x="45" y="24"/>
                </a:cxn>
                <a:cxn ang="0">
                  <a:pos x="77" y="14"/>
                </a:cxn>
                <a:cxn ang="0">
                  <a:pos x="120" y="6"/>
                </a:cxn>
                <a:cxn ang="0">
                  <a:pos x="166" y="3"/>
                </a:cxn>
                <a:cxn ang="0">
                  <a:pos x="214" y="0"/>
                </a:cxn>
                <a:cxn ang="0">
                  <a:pos x="265" y="0"/>
                </a:cxn>
                <a:cxn ang="0">
                  <a:pos x="313" y="3"/>
                </a:cxn>
                <a:cxn ang="0">
                  <a:pos x="361" y="6"/>
                </a:cxn>
                <a:cxn ang="0">
                  <a:pos x="402" y="14"/>
                </a:cxn>
                <a:cxn ang="0">
                  <a:pos x="434" y="24"/>
                </a:cxn>
                <a:cxn ang="0">
                  <a:pos x="461" y="35"/>
                </a:cxn>
                <a:cxn ang="0">
                  <a:pos x="477" y="46"/>
                </a:cxn>
                <a:cxn ang="0">
                  <a:pos x="482" y="59"/>
                </a:cxn>
                <a:cxn ang="0">
                  <a:pos x="477" y="73"/>
                </a:cxn>
                <a:cxn ang="0">
                  <a:pos x="461" y="83"/>
                </a:cxn>
                <a:cxn ang="0">
                  <a:pos x="434" y="94"/>
                </a:cxn>
                <a:cxn ang="0">
                  <a:pos x="402" y="105"/>
                </a:cxn>
                <a:cxn ang="0">
                  <a:pos x="361" y="110"/>
                </a:cxn>
                <a:cxn ang="0">
                  <a:pos x="313" y="116"/>
                </a:cxn>
                <a:cxn ang="0">
                  <a:pos x="265" y="118"/>
                </a:cxn>
                <a:cxn ang="0">
                  <a:pos x="214" y="118"/>
                </a:cxn>
                <a:cxn ang="0">
                  <a:pos x="166" y="116"/>
                </a:cxn>
                <a:cxn ang="0">
                  <a:pos x="120" y="110"/>
                </a:cxn>
                <a:cxn ang="0">
                  <a:pos x="77" y="105"/>
                </a:cxn>
                <a:cxn ang="0">
                  <a:pos x="45" y="94"/>
                </a:cxn>
                <a:cxn ang="0">
                  <a:pos x="18" y="83"/>
                </a:cxn>
                <a:cxn ang="0">
                  <a:pos x="5" y="73"/>
                </a:cxn>
                <a:cxn ang="0">
                  <a:pos x="0" y="59"/>
                </a:cxn>
              </a:cxnLst>
              <a:rect l="0" t="0" r="r" b="b"/>
              <a:pathLst>
                <a:path w="482" h="118">
                  <a:moveTo>
                    <a:pt x="0" y="59"/>
                  </a:moveTo>
                  <a:lnTo>
                    <a:pt x="5" y="46"/>
                  </a:lnTo>
                  <a:lnTo>
                    <a:pt x="18" y="35"/>
                  </a:lnTo>
                  <a:lnTo>
                    <a:pt x="45" y="24"/>
                  </a:lnTo>
                  <a:lnTo>
                    <a:pt x="77" y="14"/>
                  </a:lnTo>
                  <a:lnTo>
                    <a:pt x="120" y="6"/>
                  </a:lnTo>
                  <a:lnTo>
                    <a:pt x="166" y="3"/>
                  </a:lnTo>
                  <a:lnTo>
                    <a:pt x="214" y="0"/>
                  </a:lnTo>
                  <a:lnTo>
                    <a:pt x="265" y="0"/>
                  </a:lnTo>
                  <a:lnTo>
                    <a:pt x="313" y="3"/>
                  </a:lnTo>
                  <a:lnTo>
                    <a:pt x="361" y="6"/>
                  </a:lnTo>
                  <a:lnTo>
                    <a:pt x="402" y="14"/>
                  </a:lnTo>
                  <a:lnTo>
                    <a:pt x="434" y="24"/>
                  </a:lnTo>
                  <a:lnTo>
                    <a:pt x="461" y="35"/>
                  </a:lnTo>
                  <a:lnTo>
                    <a:pt x="477" y="46"/>
                  </a:lnTo>
                  <a:lnTo>
                    <a:pt x="482" y="59"/>
                  </a:lnTo>
                  <a:lnTo>
                    <a:pt x="477" y="73"/>
                  </a:lnTo>
                  <a:lnTo>
                    <a:pt x="461" y="83"/>
                  </a:lnTo>
                  <a:lnTo>
                    <a:pt x="434" y="94"/>
                  </a:lnTo>
                  <a:lnTo>
                    <a:pt x="402" y="105"/>
                  </a:lnTo>
                  <a:lnTo>
                    <a:pt x="361" y="110"/>
                  </a:lnTo>
                  <a:lnTo>
                    <a:pt x="313" y="116"/>
                  </a:lnTo>
                  <a:lnTo>
                    <a:pt x="265" y="118"/>
                  </a:lnTo>
                  <a:lnTo>
                    <a:pt x="214" y="118"/>
                  </a:lnTo>
                  <a:lnTo>
                    <a:pt x="166" y="116"/>
                  </a:lnTo>
                  <a:lnTo>
                    <a:pt x="120" y="110"/>
                  </a:lnTo>
                  <a:lnTo>
                    <a:pt x="77" y="105"/>
                  </a:lnTo>
                  <a:lnTo>
                    <a:pt x="45" y="94"/>
                  </a:lnTo>
                  <a:lnTo>
                    <a:pt x="18" y="83"/>
                  </a:lnTo>
                  <a:lnTo>
                    <a:pt x="5" y="73"/>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06" name="Rectangle 230"/>
            <p:cNvSpPr>
              <a:spLocks noChangeArrowheads="1"/>
            </p:cNvSpPr>
            <p:nvPr/>
          </p:nvSpPr>
          <p:spPr bwMode="auto">
            <a:xfrm>
              <a:off x="2965" y="3449"/>
              <a:ext cx="482" cy="24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407" name="Freeform 231"/>
            <p:cNvSpPr>
              <a:spLocks/>
            </p:cNvSpPr>
            <p:nvPr/>
          </p:nvSpPr>
          <p:spPr bwMode="auto">
            <a:xfrm>
              <a:off x="2965" y="3390"/>
              <a:ext cx="482" cy="118"/>
            </a:xfrm>
            <a:custGeom>
              <a:avLst/>
              <a:gdLst/>
              <a:ahLst/>
              <a:cxnLst>
                <a:cxn ang="0">
                  <a:pos x="0" y="59"/>
                </a:cxn>
                <a:cxn ang="0">
                  <a:pos x="5" y="45"/>
                </a:cxn>
                <a:cxn ang="0">
                  <a:pos x="18" y="35"/>
                </a:cxn>
                <a:cxn ang="0">
                  <a:pos x="45" y="24"/>
                </a:cxn>
                <a:cxn ang="0">
                  <a:pos x="77" y="13"/>
                </a:cxn>
                <a:cxn ang="0">
                  <a:pos x="120" y="5"/>
                </a:cxn>
                <a:cxn ang="0">
                  <a:pos x="166" y="3"/>
                </a:cxn>
                <a:cxn ang="0">
                  <a:pos x="214" y="0"/>
                </a:cxn>
                <a:cxn ang="0">
                  <a:pos x="265" y="0"/>
                </a:cxn>
                <a:cxn ang="0">
                  <a:pos x="313" y="3"/>
                </a:cxn>
                <a:cxn ang="0">
                  <a:pos x="361" y="5"/>
                </a:cxn>
                <a:cxn ang="0">
                  <a:pos x="402" y="13"/>
                </a:cxn>
                <a:cxn ang="0">
                  <a:pos x="434" y="24"/>
                </a:cxn>
                <a:cxn ang="0">
                  <a:pos x="461" y="35"/>
                </a:cxn>
                <a:cxn ang="0">
                  <a:pos x="477" y="45"/>
                </a:cxn>
                <a:cxn ang="0">
                  <a:pos x="482" y="59"/>
                </a:cxn>
                <a:cxn ang="0">
                  <a:pos x="477" y="72"/>
                </a:cxn>
                <a:cxn ang="0">
                  <a:pos x="461" y="83"/>
                </a:cxn>
                <a:cxn ang="0">
                  <a:pos x="434" y="94"/>
                </a:cxn>
                <a:cxn ang="0">
                  <a:pos x="402" y="104"/>
                </a:cxn>
                <a:cxn ang="0">
                  <a:pos x="361" y="110"/>
                </a:cxn>
                <a:cxn ang="0">
                  <a:pos x="313" y="115"/>
                </a:cxn>
                <a:cxn ang="0">
                  <a:pos x="265" y="118"/>
                </a:cxn>
                <a:cxn ang="0">
                  <a:pos x="214" y="118"/>
                </a:cxn>
                <a:cxn ang="0">
                  <a:pos x="166" y="115"/>
                </a:cxn>
                <a:cxn ang="0">
                  <a:pos x="120" y="110"/>
                </a:cxn>
                <a:cxn ang="0">
                  <a:pos x="77" y="104"/>
                </a:cxn>
                <a:cxn ang="0">
                  <a:pos x="45" y="94"/>
                </a:cxn>
                <a:cxn ang="0">
                  <a:pos x="18" y="83"/>
                </a:cxn>
                <a:cxn ang="0">
                  <a:pos x="5" y="72"/>
                </a:cxn>
                <a:cxn ang="0">
                  <a:pos x="0" y="59"/>
                </a:cxn>
              </a:cxnLst>
              <a:rect l="0" t="0" r="r" b="b"/>
              <a:pathLst>
                <a:path w="482" h="118">
                  <a:moveTo>
                    <a:pt x="0" y="59"/>
                  </a:moveTo>
                  <a:lnTo>
                    <a:pt x="5" y="45"/>
                  </a:lnTo>
                  <a:lnTo>
                    <a:pt x="18" y="35"/>
                  </a:lnTo>
                  <a:lnTo>
                    <a:pt x="45" y="24"/>
                  </a:lnTo>
                  <a:lnTo>
                    <a:pt x="77" y="13"/>
                  </a:lnTo>
                  <a:lnTo>
                    <a:pt x="120" y="5"/>
                  </a:lnTo>
                  <a:lnTo>
                    <a:pt x="166" y="3"/>
                  </a:lnTo>
                  <a:lnTo>
                    <a:pt x="214" y="0"/>
                  </a:lnTo>
                  <a:lnTo>
                    <a:pt x="265" y="0"/>
                  </a:lnTo>
                  <a:lnTo>
                    <a:pt x="313" y="3"/>
                  </a:lnTo>
                  <a:lnTo>
                    <a:pt x="361" y="5"/>
                  </a:lnTo>
                  <a:lnTo>
                    <a:pt x="402" y="13"/>
                  </a:lnTo>
                  <a:lnTo>
                    <a:pt x="434" y="24"/>
                  </a:lnTo>
                  <a:lnTo>
                    <a:pt x="461" y="35"/>
                  </a:lnTo>
                  <a:lnTo>
                    <a:pt x="477" y="45"/>
                  </a:lnTo>
                  <a:lnTo>
                    <a:pt x="482" y="59"/>
                  </a:lnTo>
                  <a:lnTo>
                    <a:pt x="477" y="72"/>
                  </a:lnTo>
                  <a:lnTo>
                    <a:pt x="461" y="83"/>
                  </a:lnTo>
                  <a:lnTo>
                    <a:pt x="434" y="94"/>
                  </a:lnTo>
                  <a:lnTo>
                    <a:pt x="402" y="104"/>
                  </a:lnTo>
                  <a:lnTo>
                    <a:pt x="361" y="110"/>
                  </a:lnTo>
                  <a:lnTo>
                    <a:pt x="313" y="115"/>
                  </a:lnTo>
                  <a:lnTo>
                    <a:pt x="265" y="118"/>
                  </a:lnTo>
                  <a:lnTo>
                    <a:pt x="214" y="118"/>
                  </a:lnTo>
                  <a:lnTo>
                    <a:pt x="166" y="115"/>
                  </a:lnTo>
                  <a:lnTo>
                    <a:pt x="120" y="110"/>
                  </a:lnTo>
                  <a:lnTo>
                    <a:pt x="77" y="104"/>
                  </a:lnTo>
                  <a:lnTo>
                    <a:pt x="45" y="94"/>
                  </a:lnTo>
                  <a:lnTo>
                    <a:pt x="18" y="83"/>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08" name="Line 232"/>
            <p:cNvSpPr>
              <a:spLocks noChangeShapeType="1"/>
            </p:cNvSpPr>
            <p:nvPr/>
          </p:nvSpPr>
          <p:spPr bwMode="auto">
            <a:xfrm>
              <a:off x="2965" y="3449"/>
              <a:ext cx="1" cy="241"/>
            </a:xfrm>
            <a:prstGeom prst="line">
              <a:avLst/>
            </a:prstGeom>
            <a:noFill/>
            <a:ln w="4763">
              <a:solidFill>
                <a:srgbClr val="000000"/>
              </a:solidFill>
              <a:round/>
              <a:headEnd/>
              <a:tailEnd/>
            </a:ln>
          </p:spPr>
          <p:txBody>
            <a:bodyPr/>
            <a:lstStyle/>
            <a:p>
              <a:endParaRPr lang="zh-CN" altLang="en-US"/>
            </a:p>
          </p:txBody>
        </p:sp>
        <p:sp>
          <p:nvSpPr>
            <p:cNvPr id="50409" name="Line 233"/>
            <p:cNvSpPr>
              <a:spLocks noChangeShapeType="1"/>
            </p:cNvSpPr>
            <p:nvPr/>
          </p:nvSpPr>
          <p:spPr bwMode="auto">
            <a:xfrm>
              <a:off x="3447" y="3449"/>
              <a:ext cx="1" cy="241"/>
            </a:xfrm>
            <a:prstGeom prst="line">
              <a:avLst/>
            </a:prstGeom>
            <a:noFill/>
            <a:ln w="4763">
              <a:solidFill>
                <a:srgbClr val="000000"/>
              </a:solidFill>
              <a:round/>
              <a:headEnd/>
              <a:tailEnd/>
            </a:ln>
          </p:spPr>
          <p:txBody>
            <a:bodyPr/>
            <a:lstStyle/>
            <a:p>
              <a:endParaRPr lang="zh-CN" altLang="en-US"/>
            </a:p>
          </p:txBody>
        </p:sp>
        <p:sp>
          <p:nvSpPr>
            <p:cNvPr id="50410" name="Rectangle 234"/>
            <p:cNvSpPr>
              <a:spLocks noChangeArrowheads="1"/>
            </p:cNvSpPr>
            <p:nvPr/>
          </p:nvSpPr>
          <p:spPr bwMode="auto">
            <a:xfrm>
              <a:off x="3123" y="3548"/>
              <a:ext cx="166"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D3</a:t>
              </a:r>
              <a:endParaRPr lang="en-US" altLang="zh-CN" b="1"/>
            </a:p>
          </p:txBody>
        </p:sp>
        <p:sp>
          <p:nvSpPr>
            <p:cNvPr id="50411" name="Freeform 235"/>
            <p:cNvSpPr>
              <a:spLocks/>
            </p:cNvSpPr>
            <p:nvPr/>
          </p:nvSpPr>
          <p:spPr bwMode="auto">
            <a:xfrm>
              <a:off x="794" y="3328"/>
              <a:ext cx="482" cy="121"/>
            </a:xfrm>
            <a:custGeom>
              <a:avLst/>
              <a:gdLst/>
              <a:ahLst/>
              <a:cxnLst>
                <a:cxn ang="0">
                  <a:pos x="0" y="59"/>
                </a:cxn>
                <a:cxn ang="0">
                  <a:pos x="5" y="48"/>
                </a:cxn>
                <a:cxn ang="0">
                  <a:pos x="18" y="35"/>
                </a:cxn>
                <a:cxn ang="0">
                  <a:pos x="45" y="24"/>
                </a:cxn>
                <a:cxn ang="0">
                  <a:pos x="77" y="16"/>
                </a:cxn>
                <a:cxn ang="0">
                  <a:pos x="120" y="8"/>
                </a:cxn>
                <a:cxn ang="0">
                  <a:pos x="166" y="3"/>
                </a:cxn>
                <a:cxn ang="0">
                  <a:pos x="214" y="0"/>
                </a:cxn>
                <a:cxn ang="0">
                  <a:pos x="265" y="0"/>
                </a:cxn>
                <a:cxn ang="0">
                  <a:pos x="313" y="3"/>
                </a:cxn>
                <a:cxn ang="0">
                  <a:pos x="362" y="8"/>
                </a:cxn>
                <a:cxn ang="0">
                  <a:pos x="402" y="16"/>
                </a:cxn>
                <a:cxn ang="0">
                  <a:pos x="434" y="24"/>
                </a:cxn>
                <a:cxn ang="0">
                  <a:pos x="461" y="35"/>
                </a:cxn>
                <a:cxn ang="0">
                  <a:pos x="477" y="48"/>
                </a:cxn>
                <a:cxn ang="0">
                  <a:pos x="482" y="59"/>
                </a:cxn>
                <a:cxn ang="0">
                  <a:pos x="477" y="73"/>
                </a:cxn>
                <a:cxn ang="0">
                  <a:pos x="461" y="86"/>
                </a:cxn>
                <a:cxn ang="0">
                  <a:pos x="434" y="97"/>
                </a:cxn>
                <a:cxn ang="0">
                  <a:pos x="402" y="105"/>
                </a:cxn>
                <a:cxn ang="0">
                  <a:pos x="362" y="113"/>
                </a:cxn>
                <a:cxn ang="0">
                  <a:pos x="313" y="118"/>
                </a:cxn>
                <a:cxn ang="0">
                  <a:pos x="265" y="121"/>
                </a:cxn>
                <a:cxn ang="0">
                  <a:pos x="214" y="121"/>
                </a:cxn>
                <a:cxn ang="0">
                  <a:pos x="166" y="118"/>
                </a:cxn>
                <a:cxn ang="0">
                  <a:pos x="120" y="113"/>
                </a:cxn>
                <a:cxn ang="0">
                  <a:pos x="77" y="105"/>
                </a:cxn>
                <a:cxn ang="0">
                  <a:pos x="45" y="97"/>
                </a:cxn>
                <a:cxn ang="0">
                  <a:pos x="18" y="86"/>
                </a:cxn>
                <a:cxn ang="0">
                  <a:pos x="5" y="73"/>
                </a:cxn>
                <a:cxn ang="0">
                  <a:pos x="0" y="59"/>
                </a:cxn>
              </a:cxnLst>
              <a:rect l="0" t="0" r="r" b="b"/>
              <a:pathLst>
                <a:path w="482" h="121">
                  <a:moveTo>
                    <a:pt x="0" y="59"/>
                  </a:moveTo>
                  <a:lnTo>
                    <a:pt x="5" y="48"/>
                  </a:lnTo>
                  <a:lnTo>
                    <a:pt x="18" y="35"/>
                  </a:lnTo>
                  <a:lnTo>
                    <a:pt x="45" y="24"/>
                  </a:lnTo>
                  <a:lnTo>
                    <a:pt x="77" y="16"/>
                  </a:lnTo>
                  <a:lnTo>
                    <a:pt x="120" y="8"/>
                  </a:lnTo>
                  <a:lnTo>
                    <a:pt x="166" y="3"/>
                  </a:lnTo>
                  <a:lnTo>
                    <a:pt x="214" y="0"/>
                  </a:lnTo>
                  <a:lnTo>
                    <a:pt x="265" y="0"/>
                  </a:lnTo>
                  <a:lnTo>
                    <a:pt x="313" y="3"/>
                  </a:lnTo>
                  <a:lnTo>
                    <a:pt x="362" y="8"/>
                  </a:lnTo>
                  <a:lnTo>
                    <a:pt x="402" y="16"/>
                  </a:lnTo>
                  <a:lnTo>
                    <a:pt x="434" y="24"/>
                  </a:lnTo>
                  <a:lnTo>
                    <a:pt x="461" y="35"/>
                  </a:lnTo>
                  <a:lnTo>
                    <a:pt x="477" y="48"/>
                  </a:lnTo>
                  <a:lnTo>
                    <a:pt x="482" y="59"/>
                  </a:lnTo>
                  <a:lnTo>
                    <a:pt x="477" y="73"/>
                  </a:lnTo>
                  <a:lnTo>
                    <a:pt x="461" y="86"/>
                  </a:lnTo>
                  <a:lnTo>
                    <a:pt x="434" y="97"/>
                  </a:lnTo>
                  <a:lnTo>
                    <a:pt x="402" y="105"/>
                  </a:lnTo>
                  <a:lnTo>
                    <a:pt x="362" y="113"/>
                  </a:lnTo>
                  <a:lnTo>
                    <a:pt x="313" y="118"/>
                  </a:lnTo>
                  <a:lnTo>
                    <a:pt x="265" y="121"/>
                  </a:lnTo>
                  <a:lnTo>
                    <a:pt x="214" y="121"/>
                  </a:lnTo>
                  <a:lnTo>
                    <a:pt x="166" y="118"/>
                  </a:lnTo>
                  <a:lnTo>
                    <a:pt x="120" y="113"/>
                  </a:lnTo>
                  <a:lnTo>
                    <a:pt x="77" y="105"/>
                  </a:lnTo>
                  <a:lnTo>
                    <a:pt x="45" y="97"/>
                  </a:lnTo>
                  <a:lnTo>
                    <a:pt x="18" y="86"/>
                  </a:lnTo>
                  <a:lnTo>
                    <a:pt x="5" y="73"/>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12" name="Rectangle 236"/>
            <p:cNvSpPr>
              <a:spLocks noChangeArrowheads="1"/>
            </p:cNvSpPr>
            <p:nvPr/>
          </p:nvSpPr>
          <p:spPr bwMode="auto">
            <a:xfrm>
              <a:off x="794" y="3146"/>
              <a:ext cx="482" cy="24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413" name="Freeform 237"/>
            <p:cNvSpPr>
              <a:spLocks/>
            </p:cNvSpPr>
            <p:nvPr/>
          </p:nvSpPr>
          <p:spPr bwMode="auto">
            <a:xfrm>
              <a:off x="794" y="3087"/>
              <a:ext cx="482" cy="121"/>
            </a:xfrm>
            <a:custGeom>
              <a:avLst/>
              <a:gdLst/>
              <a:ahLst/>
              <a:cxnLst>
                <a:cxn ang="0">
                  <a:pos x="0" y="59"/>
                </a:cxn>
                <a:cxn ang="0">
                  <a:pos x="5" y="48"/>
                </a:cxn>
                <a:cxn ang="0">
                  <a:pos x="18" y="35"/>
                </a:cxn>
                <a:cxn ang="0">
                  <a:pos x="45" y="24"/>
                </a:cxn>
                <a:cxn ang="0">
                  <a:pos x="77" y="16"/>
                </a:cxn>
                <a:cxn ang="0">
                  <a:pos x="120" y="8"/>
                </a:cxn>
                <a:cxn ang="0">
                  <a:pos x="166" y="3"/>
                </a:cxn>
                <a:cxn ang="0">
                  <a:pos x="214" y="0"/>
                </a:cxn>
                <a:cxn ang="0">
                  <a:pos x="265" y="0"/>
                </a:cxn>
                <a:cxn ang="0">
                  <a:pos x="313" y="3"/>
                </a:cxn>
                <a:cxn ang="0">
                  <a:pos x="362" y="8"/>
                </a:cxn>
                <a:cxn ang="0">
                  <a:pos x="402" y="16"/>
                </a:cxn>
                <a:cxn ang="0">
                  <a:pos x="434" y="24"/>
                </a:cxn>
                <a:cxn ang="0">
                  <a:pos x="461" y="35"/>
                </a:cxn>
                <a:cxn ang="0">
                  <a:pos x="477" y="48"/>
                </a:cxn>
                <a:cxn ang="0">
                  <a:pos x="482" y="59"/>
                </a:cxn>
                <a:cxn ang="0">
                  <a:pos x="477" y="72"/>
                </a:cxn>
                <a:cxn ang="0">
                  <a:pos x="461" y="86"/>
                </a:cxn>
                <a:cxn ang="0">
                  <a:pos x="434" y="96"/>
                </a:cxn>
                <a:cxn ang="0">
                  <a:pos x="402" y="104"/>
                </a:cxn>
                <a:cxn ang="0">
                  <a:pos x="362" y="112"/>
                </a:cxn>
                <a:cxn ang="0">
                  <a:pos x="313" y="118"/>
                </a:cxn>
                <a:cxn ang="0">
                  <a:pos x="265" y="121"/>
                </a:cxn>
                <a:cxn ang="0">
                  <a:pos x="214" y="121"/>
                </a:cxn>
                <a:cxn ang="0">
                  <a:pos x="166" y="118"/>
                </a:cxn>
                <a:cxn ang="0">
                  <a:pos x="120" y="112"/>
                </a:cxn>
                <a:cxn ang="0">
                  <a:pos x="77" y="104"/>
                </a:cxn>
                <a:cxn ang="0">
                  <a:pos x="45" y="96"/>
                </a:cxn>
                <a:cxn ang="0">
                  <a:pos x="18" y="86"/>
                </a:cxn>
                <a:cxn ang="0">
                  <a:pos x="5" y="72"/>
                </a:cxn>
                <a:cxn ang="0">
                  <a:pos x="0" y="59"/>
                </a:cxn>
              </a:cxnLst>
              <a:rect l="0" t="0" r="r" b="b"/>
              <a:pathLst>
                <a:path w="482" h="121">
                  <a:moveTo>
                    <a:pt x="0" y="59"/>
                  </a:moveTo>
                  <a:lnTo>
                    <a:pt x="5" y="48"/>
                  </a:lnTo>
                  <a:lnTo>
                    <a:pt x="18" y="35"/>
                  </a:lnTo>
                  <a:lnTo>
                    <a:pt x="45" y="24"/>
                  </a:lnTo>
                  <a:lnTo>
                    <a:pt x="77" y="16"/>
                  </a:lnTo>
                  <a:lnTo>
                    <a:pt x="120" y="8"/>
                  </a:lnTo>
                  <a:lnTo>
                    <a:pt x="166" y="3"/>
                  </a:lnTo>
                  <a:lnTo>
                    <a:pt x="214" y="0"/>
                  </a:lnTo>
                  <a:lnTo>
                    <a:pt x="265" y="0"/>
                  </a:lnTo>
                  <a:lnTo>
                    <a:pt x="313" y="3"/>
                  </a:lnTo>
                  <a:lnTo>
                    <a:pt x="362" y="8"/>
                  </a:lnTo>
                  <a:lnTo>
                    <a:pt x="402" y="16"/>
                  </a:lnTo>
                  <a:lnTo>
                    <a:pt x="434" y="24"/>
                  </a:lnTo>
                  <a:lnTo>
                    <a:pt x="461" y="35"/>
                  </a:lnTo>
                  <a:lnTo>
                    <a:pt x="477" y="48"/>
                  </a:lnTo>
                  <a:lnTo>
                    <a:pt x="482" y="59"/>
                  </a:lnTo>
                  <a:lnTo>
                    <a:pt x="477" y="72"/>
                  </a:lnTo>
                  <a:lnTo>
                    <a:pt x="461" y="86"/>
                  </a:lnTo>
                  <a:lnTo>
                    <a:pt x="434" y="96"/>
                  </a:lnTo>
                  <a:lnTo>
                    <a:pt x="402" y="104"/>
                  </a:lnTo>
                  <a:lnTo>
                    <a:pt x="362" y="112"/>
                  </a:lnTo>
                  <a:lnTo>
                    <a:pt x="313" y="118"/>
                  </a:lnTo>
                  <a:lnTo>
                    <a:pt x="265" y="121"/>
                  </a:lnTo>
                  <a:lnTo>
                    <a:pt x="214" y="121"/>
                  </a:lnTo>
                  <a:lnTo>
                    <a:pt x="166" y="118"/>
                  </a:lnTo>
                  <a:lnTo>
                    <a:pt x="120" y="112"/>
                  </a:lnTo>
                  <a:lnTo>
                    <a:pt x="77" y="104"/>
                  </a:lnTo>
                  <a:lnTo>
                    <a:pt x="45" y="96"/>
                  </a:lnTo>
                  <a:lnTo>
                    <a:pt x="18" y="86"/>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14" name="Line 238"/>
            <p:cNvSpPr>
              <a:spLocks noChangeShapeType="1"/>
            </p:cNvSpPr>
            <p:nvPr/>
          </p:nvSpPr>
          <p:spPr bwMode="auto">
            <a:xfrm>
              <a:off x="794" y="3146"/>
              <a:ext cx="1" cy="241"/>
            </a:xfrm>
            <a:prstGeom prst="line">
              <a:avLst/>
            </a:prstGeom>
            <a:noFill/>
            <a:ln w="4763">
              <a:solidFill>
                <a:srgbClr val="000000"/>
              </a:solidFill>
              <a:round/>
              <a:headEnd/>
              <a:tailEnd/>
            </a:ln>
          </p:spPr>
          <p:txBody>
            <a:bodyPr/>
            <a:lstStyle/>
            <a:p>
              <a:endParaRPr lang="zh-CN" altLang="en-US"/>
            </a:p>
          </p:txBody>
        </p:sp>
        <p:sp>
          <p:nvSpPr>
            <p:cNvPr id="50415" name="Line 239"/>
            <p:cNvSpPr>
              <a:spLocks noChangeShapeType="1"/>
            </p:cNvSpPr>
            <p:nvPr/>
          </p:nvSpPr>
          <p:spPr bwMode="auto">
            <a:xfrm>
              <a:off x="1276" y="3146"/>
              <a:ext cx="1" cy="241"/>
            </a:xfrm>
            <a:prstGeom prst="line">
              <a:avLst/>
            </a:prstGeom>
            <a:noFill/>
            <a:ln w="4763">
              <a:solidFill>
                <a:srgbClr val="000000"/>
              </a:solidFill>
              <a:round/>
              <a:headEnd/>
              <a:tailEnd/>
            </a:ln>
          </p:spPr>
          <p:txBody>
            <a:bodyPr/>
            <a:lstStyle/>
            <a:p>
              <a:endParaRPr lang="zh-CN" altLang="en-US"/>
            </a:p>
          </p:txBody>
        </p:sp>
        <p:sp>
          <p:nvSpPr>
            <p:cNvPr id="50416" name="Rectangle 240"/>
            <p:cNvSpPr>
              <a:spLocks noChangeArrowheads="1"/>
            </p:cNvSpPr>
            <p:nvPr/>
          </p:nvSpPr>
          <p:spPr bwMode="auto">
            <a:xfrm>
              <a:off x="957" y="3247"/>
              <a:ext cx="166"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C0</a:t>
              </a:r>
              <a:endParaRPr lang="en-US" altLang="zh-CN" b="1"/>
            </a:p>
          </p:txBody>
        </p:sp>
        <p:sp>
          <p:nvSpPr>
            <p:cNvPr id="50417" name="Freeform 241"/>
            <p:cNvSpPr>
              <a:spLocks/>
            </p:cNvSpPr>
            <p:nvPr/>
          </p:nvSpPr>
          <p:spPr bwMode="auto">
            <a:xfrm>
              <a:off x="1517" y="3328"/>
              <a:ext cx="483" cy="121"/>
            </a:xfrm>
            <a:custGeom>
              <a:avLst/>
              <a:gdLst/>
              <a:ahLst/>
              <a:cxnLst>
                <a:cxn ang="0">
                  <a:pos x="0" y="59"/>
                </a:cxn>
                <a:cxn ang="0">
                  <a:pos x="6" y="48"/>
                </a:cxn>
                <a:cxn ang="0">
                  <a:pos x="19" y="35"/>
                </a:cxn>
                <a:cxn ang="0">
                  <a:pos x="46" y="24"/>
                </a:cxn>
                <a:cxn ang="0">
                  <a:pos x="78" y="16"/>
                </a:cxn>
                <a:cxn ang="0">
                  <a:pos x="121" y="8"/>
                </a:cxn>
                <a:cxn ang="0">
                  <a:pos x="166" y="3"/>
                </a:cxn>
                <a:cxn ang="0">
                  <a:pos x="215" y="0"/>
                </a:cxn>
                <a:cxn ang="0">
                  <a:pos x="266" y="0"/>
                </a:cxn>
                <a:cxn ang="0">
                  <a:pos x="314" y="3"/>
                </a:cxn>
                <a:cxn ang="0">
                  <a:pos x="362" y="8"/>
                </a:cxn>
                <a:cxn ang="0">
                  <a:pos x="402" y="16"/>
                </a:cxn>
                <a:cxn ang="0">
                  <a:pos x="435" y="24"/>
                </a:cxn>
                <a:cxn ang="0">
                  <a:pos x="461" y="35"/>
                </a:cxn>
                <a:cxn ang="0">
                  <a:pos x="477" y="48"/>
                </a:cxn>
                <a:cxn ang="0">
                  <a:pos x="483" y="59"/>
                </a:cxn>
                <a:cxn ang="0">
                  <a:pos x="477" y="73"/>
                </a:cxn>
                <a:cxn ang="0">
                  <a:pos x="461" y="86"/>
                </a:cxn>
                <a:cxn ang="0">
                  <a:pos x="435" y="97"/>
                </a:cxn>
                <a:cxn ang="0">
                  <a:pos x="402" y="105"/>
                </a:cxn>
                <a:cxn ang="0">
                  <a:pos x="362" y="113"/>
                </a:cxn>
                <a:cxn ang="0">
                  <a:pos x="314" y="118"/>
                </a:cxn>
                <a:cxn ang="0">
                  <a:pos x="266" y="121"/>
                </a:cxn>
                <a:cxn ang="0">
                  <a:pos x="215" y="121"/>
                </a:cxn>
                <a:cxn ang="0">
                  <a:pos x="166" y="118"/>
                </a:cxn>
                <a:cxn ang="0">
                  <a:pos x="121" y="113"/>
                </a:cxn>
                <a:cxn ang="0">
                  <a:pos x="78" y="105"/>
                </a:cxn>
                <a:cxn ang="0">
                  <a:pos x="46" y="97"/>
                </a:cxn>
                <a:cxn ang="0">
                  <a:pos x="19" y="86"/>
                </a:cxn>
                <a:cxn ang="0">
                  <a:pos x="6" y="73"/>
                </a:cxn>
                <a:cxn ang="0">
                  <a:pos x="0" y="59"/>
                </a:cxn>
              </a:cxnLst>
              <a:rect l="0" t="0" r="r" b="b"/>
              <a:pathLst>
                <a:path w="483" h="121">
                  <a:moveTo>
                    <a:pt x="0" y="59"/>
                  </a:moveTo>
                  <a:lnTo>
                    <a:pt x="6" y="48"/>
                  </a:lnTo>
                  <a:lnTo>
                    <a:pt x="19" y="35"/>
                  </a:lnTo>
                  <a:lnTo>
                    <a:pt x="46" y="24"/>
                  </a:lnTo>
                  <a:lnTo>
                    <a:pt x="78" y="16"/>
                  </a:lnTo>
                  <a:lnTo>
                    <a:pt x="121" y="8"/>
                  </a:lnTo>
                  <a:lnTo>
                    <a:pt x="166" y="3"/>
                  </a:lnTo>
                  <a:lnTo>
                    <a:pt x="215" y="0"/>
                  </a:lnTo>
                  <a:lnTo>
                    <a:pt x="266" y="0"/>
                  </a:lnTo>
                  <a:lnTo>
                    <a:pt x="314" y="3"/>
                  </a:lnTo>
                  <a:lnTo>
                    <a:pt x="362" y="8"/>
                  </a:lnTo>
                  <a:lnTo>
                    <a:pt x="402" y="16"/>
                  </a:lnTo>
                  <a:lnTo>
                    <a:pt x="435" y="24"/>
                  </a:lnTo>
                  <a:lnTo>
                    <a:pt x="461" y="35"/>
                  </a:lnTo>
                  <a:lnTo>
                    <a:pt x="477" y="48"/>
                  </a:lnTo>
                  <a:lnTo>
                    <a:pt x="483" y="59"/>
                  </a:lnTo>
                  <a:lnTo>
                    <a:pt x="477" y="73"/>
                  </a:lnTo>
                  <a:lnTo>
                    <a:pt x="461" y="86"/>
                  </a:lnTo>
                  <a:lnTo>
                    <a:pt x="435" y="97"/>
                  </a:lnTo>
                  <a:lnTo>
                    <a:pt x="402" y="105"/>
                  </a:lnTo>
                  <a:lnTo>
                    <a:pt x="362" y="113"/>
                  </a:lnTo>
                  <a:lnTo>
                    <a:pt x="314" y="118"/>
                  </a:lnTo>
                  <a:lnTo>
                    <a:pt x="266" y="121"/>
                  </a:lnTo>
                  <a:lnTo>
                    <a:pt x="215" y="121"/>
                  </a:lnTo>
                  <a:lnTo>
                    <a:pt x="166" y="118"/>
                  </a:lnTo>
                  <a:lnTo>
                    <a:pt x="121" y="113"/>
                  </a:lnTo>
                  <a:lnTo>
                    <a:pt x="78" y="105"/>
                  </a:lnTo>
                  <a:lnTo>
                    <a:pt x="46" y="97"/>
                  </a:lnTo>
                  <a:lnTo>
                    <a:pt x="19" y="86"/>
                  </a:lnTo>
                  <a:lnTo>
                    <a:pt x="6" y="73"/>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18" name="Rectangle 242"/>
            <p:cNvSpPr>
              <a:spLocks noChangeArrowheads="1"/>
            </p:cNvSpPr>
            <p:nvPr/>
          </p:nvSpPr>
          <p:spPr bwMode="auto">
            <a:xfrm>
              <a:off x="1517" y="3146"/>
              <a:ext cx="483" cy="24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419" name="Freeform 243"/>
            <p:cNvSpPr>
              <a:spLocks/>
            </p:cNvSpPr>
            <p:nvPr/>
          </p:nvSpPr>
          <p:spPr bwMode="auto">
            <a:xfrm>
              <a:off x="1517" y="3087"/>
              <a:ext cx="483" cy="121"/>
            </a:xfrm>
            <a:custGeom>
              <a:avLst/>
              <a:gdLst/>
              <a:ahLst/>
              <a:cxnLst>
                <a:cxn ang="0">
                  <a:pos x="0" y="59"/>
                </a:cxn>
                <a:cxn ang="0">
                  <a:pos x="6" y="48"/>
                </a:cxn>
                <a:cxn ang="0">
                  <a:pos x="19" y="35"/>
                </a:cxn>
                <a:cxn ang="0">
                  <a:pos x="46" y="24"/>
                </a:cxn>
                <a:cxn ang="0">
                  <a:pos x="78" y="16"/>
                </a:cxn>
                <a:cxn ang="0">
                  <a:pos x="121" y="8"/>
                </a:cxn>
                <a:cxn ang="0">
                  <a:pos x="166" y="3"/>
                </a:cxn>
                <a:cxn ang="0">
                  <a:pos x="215" y="0"/>
                </a:cxn>
                <a:cxn ang="0">
                  <a:pos x="266" y="0"/>
                </a:cxn>
                <a:cxn ang="0">
                  <a:pos x="314" y="3"/>
                </a:cxn>
                <a:cxn ang="0">
                  <a:pos x="362" y="8"/>
                </a:cxn>
                <a:cxn ang="0">
                  <a:pos x="402" y="16"/>
                </a:cxn>
                <a:cxn ang="0">
                  <a:pos x="435" y="24"/>
                </a:cxn>
                <a:cxn ang="0">
                  <a:pos x="461" y="35"/>
                </a:cxn>
                <a:cxn ang="0">
                  <a:pos x="477" y="48"/>
                </a:cxn>
                <a:cxn ang="0">
                  <a:pos x="483" y="59"/>
                </a:cxn>
                <a:cxn ang="0">
                  <a:pos x="477" y="72"/>
                </a:cxn>
                <a:cxn ang="0">
                  <a:pos x="461" y="86"/>
                </a:cxn>
                <a:cxn ang="0">
                  <a:pos x="435" y="96"/>
                </a:cxn>
                <a:cxn ang="0">
                  <a:pos x="402" y="104"/>
                </a:cxn>
                <a:cxn ang="0">
                  <a:pos x="362" y="112"/>
                </a:cxn>
                <a:cxn ang="0">
                  <a:pos x="314" y="118"/>
                </a:cxn>
                <a:cxn ang="0">
                  <a:pos x="266" y="121"/>
                </a:cxn>
                <a:cxn ang="0">
                  <a:pos x="215" y="121"/>
                </a:cxn>
                <a:cxn ang="0">
                  <a:pos x="166" y="118"/>
                </a:cxn>
                <a:cxn ang="0">
                  <a:pos x="121" y="112"/>
                </a:cxn>
                <a:cxn ang="0">
                  <a:pos x="78" y="104"/>
                </a:cxn>
                <a:cxn ang="0">
                  <a:pos x="46" y="96"/>
                </a:cxn>
                <a:cxn ang="0">
                  <a:pos x="19" y="86"/>
                </a:cxn>
                <a:cxn ang="0">
                  <a:pos x="6" y="72"/>
                </a:cxn>
                <a:cxn ang="0">
                  <a:pos x="0" y="59"/>
                </a:cxn>
              </a:cxnLst>
              <a:rect l="0" t="0" r="r" b="b"/>
              <a:pathLst>
                <a:path w="483" h="121">
                  <a:moveTo>
                    <a:pt x="0" y="59"/>
                  </a:moveTo>
                  <a:lnTo>
                    <a:pt x="6" y="48"/>
                  </a:lnTo>
                  <a:lnTo>
                    <a:pt x="19" y="35"/>
                  </a:lnTo>
                  <a:lnTo>
                    <a:pt x="46" y="24"/>
                  </a:lnTo>
                  <a:lnTo>
                    <a:pt x="78" y="16"/>
                  </a:lnTo>
                  <a:lnTo>
                    <a:pt x="121" y="8"/>
                  </a:lnTo>
                  <a:lnTo>
                    <a:pt x="166" y="3"/>
                  </a:lnTo>
                  <a:lnTo>
                    <a:pt x="215" y="0"/>
                  </a:lnTo>
                  <a:lnTo>
                    <a:pt x="266" y="0"/>
                  </a:lnTo>
                  <a:lnTo>
                    <a:pt x="314" y="3"/>
                  </a:lnTo>
                  <a:lnTo>
                    <a:pt x="362" y="8"/>
                  </a:lnTo>
                  <a:lnTo>
                    <a:pt x="402" y="16"/>
                  </a:lnTo>
                  <a:lnTo>
                    <a:pt x="435" y="24"/>
                  </a:lnTo>
                  <a:lnTo>
                    <a:pt x="461" y="35"/>
                  </a:lnTo>
                  <a:lnTo>
                    <a:pt x="477" y="48"/>
                  </a:lnTo>
                  <a:lnTo>
                    <a:pt x="483" y="59"/>
                  </a:lnTo>
                  <a:lnTo>
                    <a:pt x="477" y="72"/>
                  </a:lnTo>
                  <a:lnTo>
                    <a:pt x="461" y="86"/>
                  </a:lnTo>
                  <a:lnTo>
                    <a:pt x="435" y="96"/>
                  </a:lnTo>
                  <a:lnTo>
                    <a:pt x="402" y="104"/>
                  </a:lnTo>
                  <a:lnTo>
                    <a:pt x="362" y="112"/>
                  </a:lnTo>
                  <a:lnTo>
                    <a:pt x="314" y="118"/>
                  </a:lnTo>
                  <a:lnTo>
                    <a:pt x="266" y="121"/>
                  </a:lnTo>
                  <a:lnTo>
                    <a:pt x="215" y="121"/>
                  </a:lnTo>
                  <a:lnTo>
                    <a:pt x="166" y="118"/>
                  </a:lnTo>
                  <a:lnTo>
                    <a:pt x="121" y="112"/>
                  </a:lnTo>
                  <a:lnTo>
                    <a:pt x="78" y="104"/>
                  </a:lnTo>
                  <a:lnTo>
                    <a:pt x="46" y="96"/>
                  </a:lnTo>
                  <a:lnTo>
                    <a:pt x="19" y="86"/>
                  </a:lnTo>
                  <a:lnTo>
                    <a:pt x="6"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20" name="Line 244"/>
            <p:cNvSpPr>
              <a:spLocks noChangeShapeType="1"/>
            </p:cNvSpPr>
            <p:nvPr/>
          </p:nvSpPr>
          <p:spPr bwMode="auto">
            <a:xfrm>
              <a:off x="1517" y="3146"/>
              <a:ext cx="1" cy="241"/>
            </a:xfrm>
            <a:prstGeom prst="line">
              <a:avLst/>
            </a:prstGeom>
            <a:noFill/>
            <a:ln w="4763">
              <a:solidFill>
                <a:srgbClr val="000000"/>
              </a:solidFill>
              <a:round/>
              <a:headEnd/>
              <a:tailEnd/>
            </a:ln>
          </p:spPr>
          <p:txBody>
            <a:bodyPr/>
            <a:lstStyle/>
            <a:p>
              <a:endParaRPr lang="zh-CN" altLang="en-US"/>
            </a:p>
          </p:txBody>
        </p:sp>
        <p:sp>
          <p:nvSpPr>
            <p:cNvPr id="50421" name="Line 245"/>
            <p:cNvSpPr>
              <a:spLocks noChangeShapeType="1"/>
            </p:cNvSpPr>
            <p:nvPr/>
          </p:nvSpPr>
          <p:spPr bwMode="auto">
            <a:xfrm>
              <a:off x="2000" y="3146"/>
              <a:ext cx="1" cy="241"/>
            </a:xfrm>
            <a:prstGeom prst="line">
              <a:avLst/>
            </a:prstGeom>
            <a:noFill/>
            <a:ln w="4763">
              <a:solidFill>
                <a:srgbClr val="000000"/>
              </a:solidFill>
              <a:round/>
              <a:headEnd/>
              <a:tailEnd/>
            </a:ln>
          </p:spPr>
          <p:txBody>
            <a:bodyPr/>
            <a:lstStyle/>
            <a:p>
              <a:endParaRPr lang="zh-CN" altLang="en-US"/>
            </a:p>
          </p:txBody>
        </p:sp>
        <p:sp>
          <p:nvSpPr>
            <p:cNvPr id="50422" name="Rectangle 246"/>
            <p:cNvSpPr>
              <a:spLocks noChangeArrowheads="1"/>
            </p:cNvSpPr>
            <p:nvPr/>
          </p:nvSpPr>
          <p:spPr bwMode="auto">
            <a:xfrm>
              <a:off x="1681" y="3247"/>
              <a:ext cx="166"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C1</a:t>
              </a:r>
              <a:endParaRPr lang="en-US" altLang="zh-CN" b="1"/>
            </a:p>
          </p:txBody>
        </p:sp>
        <p:sp>
          <p:nvSpPr>
            <p:cNvPr id="50423" name="Freeform 247"/>
            <p:cNvSpPr>
              <a:spLocks/>
            </p:cNvSpPr>
            <p:nvPr/>
          </p:nvSpPr>
          <p:spPr bwMode="auto">
            <a:xfrm>
              <a:off x="2241" y="3328"/>
              <a:ext cx="482" cy="121"/>
            </a:xfrm>
            <a:custGeom>
              <a:avLst/>
              <a:gdLst/>
              <a:ahLst/>
              <a:cxnLst>
                <a:cxn ang="0">
                  <a:pos x="0" y="59"/>
                </a:cxn>
                <a:cxn ang="0">
                  <a:pos x="5" y="48"/>
                </a:cxn>
                <a:cxn ang="0">
                  <a:pos x="19" y="35"/>
                </a:cxn>
                <a:cxn ang="0">
                  <a:pos x="46" y="24"/>
                </a:cxn>
                <a:cxn ang="0">
                  <a:pos x="78" y="16"/>
                </a:cxn>
                <a:cxn ang="0">
                  <a:pos x="121" y="8"/>
                </a:cxn>
                <a:cxn ang="0">
                  <a:pos x="166" y="3"/>
                </a:cxn>
                <a:cxn ang="0">
                  <a:pos x="214" y="0"/>
                </a:cxn>
                <a:cxn ang="0">
                  <a:pos x="265" y="0"/>
                </a:cxn>
                <a:cxn ang="0">
                  <a:pos x="314" y="3"/>
                </a:cxn>
                <a:cxn ang="0">
                  <a:pos x="362" y="8"/>
                </a:cxn>
                <a:cxn ang="0">
                  <a:pos x="402" y="16"/>
                </a:cxn>
                <a:cxn ang="0">
                  <a:pos x="434" y="24"/>
                </a:cxn>
                <a:cxn ang="0">
                  <a:pos x="461" y="35"/>
                </a:cxn>
                <a:cxn ang="0">
                  <a:pos x="477" y="48"/>
                </a:cxn>
                <a:cxn ang="0">
                  <a:pos x="482" y="59"/>
                </a:cxn>
                <a:cxn ang="0">
                  <a:pos x="477" y="73"/>
                </a:cxn>
                <a:cxn ang="0">
                  <a:pos x="461" y="86"/>
                </a:cxn>
                <a:cxn ang="0">
                  <a:pos x="434" y="97"/>
                </a:cxn>
                <a:cxn ang="0">
                  <a:pos x="402" y="105"/>
                </a:cxn>
                <a:cxn ang="0">
                  <a:pos x="362" y="113"/>
                </a:cxn>
                <a:cxn ang="0">
                  <a:pos x="314" y="118"/>
                </a:cxn>
                <a:cxn ang="0">
                  <a:pos x="265" y="121"/>
                </a:cxn>
                <a:cxn ang="0">
                  <a:pos x="214" y="121"/>
                </a:cxn>
                <a:cxn ang="0">
                  <a:pos x="166" y="118"/>
                </a:cxn>
                <a:cxn ang="0">
                  <a:pos x="121" y="113"/>
                </a:cxn>
                <a:cxn ang="0">
                  <a:pos x="78" y="105"/>
                </a:cxn>
                <a:cxn ang="0">
                  <a:pos x="46" y="97"/>
                </a:cxn>
                <a:cxn ang="0">
                  <a:pos x="19" y="86"/>
                </a:cxn>
                <a:cxn ang="0">
                  <a:pos x="5" y="73"/>
                </a:cxn>
                <a:cxn ang="0">
                  <a:pos x="0" y="59"/>
                </a:cxn>
              </a:cxnLst>
              <a:rect l="0" t="0" r="r" b="b"/>
              <a:pathLst>
                <a:path w="482" h="121">
                  <a:moveTo>
                    <a:pt x="0" y="59"/>
                  </a:moveTo>
                  <a:lnTo>
                    <a:pt x="5" y="48"/>
                  </a:lnTo>
                  <a:lnTo>
                    <a:pt x="19" y="35"/>
                  </a:lnTo>
                  <a:lnTo>
                    <a:pt x="46" y="24"/>
                  </a:lnTo>
                  <a:lnTo>
                    <a:pt x="78" y="16"/>
                  </a:lnTo>
                  <a:lnTo>
                    <a:pt x="121" y="8"/>
                  </a:lnTo>
                  <a:lnTo>
                    <a:pt x="166" y="3"/>
                  </a:lnTo>
                  <a:lnTo>
                    <a:pt x="214" y="0"/>
                  </a:lnTo>
                  <a:lnTo>
                    <a:pt x="265" y="0"/>
                  </a:lnTo>
                  <a:lnTo>
                    <a:pt x="314" y="3"/>
                  </a:lnTo>
                  <a:lnTo>
                    <a:pt x="362" y="8"/>
                  </a:lnTo>
                  <a:lnTo>
                    <a:pt x="402" y="16"/>
                  </a:lnTo>
                  <a:lnTo>
                    <a:pt x="434" y="24"/>
                  </a:lnTo>
                  <a:lnTo>
                    <a:pt x="461" y="35"/>
                  </a:lnTo>
                  <a:lnTo>
                    <a:pt x="477" y="48"/>
                  </a:lnTo>
                  <a:lnTo>
                    <a:pt x="482" y="59"/>
                  </a:lnTo>
                  <a:lnTo>
                    <a:pt x="477" y="73"/>
                  </a:lnTo>
                  <a:lnTo>
                    <a:pt x="461" y="86"/>
                  </a:lnTo>
                  <a:lnTo>
                    <a:pt x="434" y="97"/>
                  </a:lnTo>
                  <a:lnTo>
                    <a:pt x="402" y="105"/>
                  </a:lnTo>
                  <a:lnTo>
                    <a:pt x="362" y="113"/>
                  </a:lnTo>
                  <a:lnTo>
                    <a:pt x="314" y="118"/>
                  </a:lnTo>
                  <a:lnTo>
                    <a:pt x="265" y="121"/>
                  </a:lnTo>
                  <a:lnTo>
                    <a:pt x="214" y="121"/>
                  </a:lnTo>
                  <a:lnTo>
                    <a:pt x="166" y="118"/>
                  </a:lnTo>
                  <a:lnTo>
                    <a:pt x="121" y="113"/>
                  </a:lnTo>
                  <a:lnTo>
                    <a:pt x="78" y="105"/>
                  </a:lnTo>
                  <a:lnTo>
                    <a:pt x="46" y="97"/>
                  </a:lnTo>
                  <a:lnTo>
                    <a:pt x="19" y="86"/>
                  </a:lnTo>
                  <a:lnTo>
                    <a:pt x="5" y="73"/>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24" name="Rectangle 248"/>
            <p:cNvSpPr>
              <a:spLocks noChangeArrowheads="1"/>
            </p:cNvSpPr>
            <p:nvPr/>
          </p:nvSpPr>
          <p:spPr bwMode="auto">
            <a:xfrm>
              <a:off x="2241" y="3146"/>
              <a:ext cx="482" cy="24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425" name="Freeform 249"/>
            <p:cNvSpPr>
              <a:spLocks/>
            </p:cNvSpPr>
            <p:nvPr/>
          </p:nvSpPr>
          <p:spPr bwMode="auto">
            <a:xfrm>
              <a:off x="2241" y="3087"/>
              <a:ext cx="482" cy="121"/>
            </a:xfrm>
            <a:custGeom>
              <a:avLst/>
              <a:gdLst/>
              <a:ahLst/>
              <a:cxnLst>
                <a:cxn ang="0">
                  <a:pos x="0" y="59"/>
                </a:cxn>
                <a:cxn ang="0">
                  <a:pos x="5" y="48"/>
                </a:cxn>
                <a:cxn ang="0">
                  <a:pos x="19" y="35"/>
                </a:cxn>
                <a:cxn ang="0">
                  <a:pos x="46" y="24"/>
                </a:cxn>
                <a:cxn ang="0">
                  <a:pos x="78" y="16"/>
                </a:cxn>
                <a:cxn ang="0">
                  <a:pos x="121" y="8"/>
                </a:cxn>
                <a:cxn ang="0">
                  <a:pos x="166" y="3"/>
                </a:cxn>
                <a:cxn ang="0">
                  <a:pos x="214" y="0"/>
                </a:cxn>
                <a:cxn ang="0">
                  <a:pos x="265" y="0"/>
                </a:cxn>
                <a:cxn ang="0">
                  <a:pos x="314" y="3"/>
                </a:cxn>
                <a:cxn ang="0">
                  <a:pos x="362" y="8"/>
                </a:cxn>
                <a:cxn ang="0">
                  <a:pos x="402" y="16"/>
                </a:cxn>
                <a:cxn ang="0">
                  <a:pos x="434" y="24"/>
                </a:cxn>
                <a:cxn ang="0">
                  <a:pos x="461" y="35"/>
                </a:cxn>
                <a:cxn ang="0">
                  <a:pos x="477" y="48"/>
                </a:cxn>
                <a:cxn ang="0">
                  <a:pos x="482" y="59"/>
                </a:cxn>
                <a:cxn ang="0">
                  <a:pos x="477" y="72"/>
                </a:cxn>
                <a:cxn ang="0">
                  <a:pos x="461" y="86"/>
                </a:cxn>
                <a:cxn ang="0">
                  <a:pos x="434" y="96"/>
                </a:cxn>
                <a:cxn ang="0">
                  <a:pos x="402" y="104"/>
                </a:cxn>
                <a:cxn ang="0">
                  <a:pos x="362" y="112"/>
                </a:cxn>
                <a:cxn ang="0">
                  <a:pos x="314" y="118"/>
                </a:cxn>
                <a:cxn ang="0">
                  <a:pos x="265" y="121"/>
                </a:cxn>
                <a:cxn ang="0">
                  <a:pos x="214" y="121"/>
                </a:cxn>
                <a:cxn ang="0">
                  <a:pos x="166" y="118"/>
                </a:cxn>
                <a:cxn ang="0">
                  <a:pos x="121" y="112"/>
                </a:cxn>
                <a:cxn ang="0">
                  <a:pos x="78" y="104"/>
                </a:cxn>
                <a:cxn ang="0">
                  <a:pos x="46" y="96"/>
                </a:cxn>
                <a:cxn ang="0">
                  <a:pos x="19" y="86"/>
                </a:cxn>
                <a:cxn ang="0">
                  <a:pos x="5" y="72"/>
                </a:cxn>
                <a:cxn ang="0">
                  <a:pos x="0" y="59"/>
                </a:cxn>
              </a:cxnLst>
              <a:rect l="0" t="0" r="r" b="b"/>
              <a:pathLst>
                <a:path w="482" h="121">
                  <a:moveTo>
                    <a:pt x="0" y="59"/>
                  </a:moveTo>
                  <a:lnTo>
                    <a:pt x="5" y="48"/>
                  </a:lnTo>
                  <a:lnTo>
                    <a:pt x="19" y="35"/>
                  </a:lnTo>
                  <a:lnTo>
                    <a:pt x="46" y="24"/>
                  </a:lnTo>
                  <a:lnTo>
                    <a:pt x="78" y="16"/>
                  </a:lnTo>
                  <a:lnTo>
                    <a:pt x="121" y="8"/>
                  </a:lnTo>
                  <a:lnTo>
                    <a:pt x="166" y="3"/>
                  </a:lnTo>
                  <a:lnTo>
                    <a:pt x="214" y="0"/>
                  </a:lnTo>
                  <a:lnTo>
                    <a:pt x="265" y="0"/>
                  </a:lnTo>
                  <a:lnTo>
                    <a:pt x="314" y="3"/>
                  </a:lnTo>
                  <a:lnTo>
                    <a:pt x="362" y="8"/>
                  </a:lnTo>
                  <a:lnTo>
                    <a:pt x="402" y="16"/>
                  </a:lnTo>
                  <a:lnTo>
                    <a:pt x="434" y="24"/>
                  </a:lnTo>
                  <a:lnTo>
                    <a:pt x="461" y="35"/>
                  </a:lnTo>
                  <a:lnTo>
                    <a:pt x="477" y="48"/>
                  </a:lnTo>
                  <a:lnTo>
                    <a:pt x="482" y="59"/>
                  </a:lnTo>
                  <a:lnTo>
                    <a:pt x="477" y="72"/>
                  </a:lnTo>
                  <a:lnTo>
                    <a:pt x="461" y="86"/>
                  </a:lnTo>
                  <a:lnTo>
                    <a:pt x="434" y="96"/>
                  </a:lnTo>
                  <a:lnTo>
                    <a:pt x="402" y="104"/>
                  </a:lnTo>
                  <a:lnTo>
                    <a:pt x="362" y="112"/>
                  </a:lnTo>
                  <a:lnTo>
                    <a:pt x="314" y="118"/>
                  </a:lnTo>
                  <a:lnTo>
                    <a:pt x="265" y="121"/>
                  </a:lnTo>
                  <a:lnTo>
                    <a:pt x="214" y="121"/>
                  </a:lnTo>
                  <a:lnTo>
                    <a:pt x="166" y="118"/>
                  </a:lnTo>
                  <a:lnTo>
                    <a:pt x="121" y="112"/>
                  </a:lnTo>
                  <a:lnTo>
                    <a:pt x="78" y="104"/>
                  </a:lnTo>
                  <a:lnTo>
                    <a:pt x="46" y="96"/>
                  </a:lnTo>
                  <a:lnTo>
                    <a:pt x="19" y="86"/>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26" name="Line 250"/>
            <p:cNvSpPr>
              <a:spLocks noChangeShapeType="1"/>
            </p:cNvSpPr>
            <p:nvPr/>
          </p:nvSpPr>
          <p:spPr bwMode="auto">
            <a:xfrm>
              <a:off x="2241" y="3146"/>
              <a:ext cx="1" cy="241"/>
            </a:xfrm>
            <a:prstGeom prst="line">
              <a:avLst/>
            </a:prstGeom>
            <a:noFill/>
            <a:ln w="4763">
              <a:solidFill>
                <a:srgbClr val="000000"/>
              </a:solidFill>
              <a:round/>
              <a:headEnd/>
              <a:tailEnd/>
            </a:ln>
          </p:spPr>
          <p:txBody>
            <a:bodyPr/>
            <a:lstStyle/>
            <a:p>
              <a:endParaRPr lang="zh-CN" altLang="en-US"/>
            </a:p>
          </p:txBody>
        </p:sp>
        <p:sp>
          <p:nvSpPr>
            <p:cNvPr id="50427" name="Line 251"/>
            <p:cNvSpPr>
              <a:spLocks noChangeShapeType="1"/>
            </p:cNvSpPr>
            <p:nvPr/>
          </p:nvSpPr>
          <p:spPr bwMode="auto">
            <a:xfrm>
              <a:off x="2723" y="3146"/>
              <a:ext cx="1" cy="241"/>
            </a:xfrm>
            <a:prstGeom prst="line">
              <a:avLst/>
            </a:prstGeom>
            <a:noFill/>
            <a:ln w="4763">
              <a:solidFill>
                <a:srgbClr val="000000"/>
              </a:solidFill>
              <a:round/>
              <a:headEnd/>
              <a:tailEnd/>
            </a:ln>
          </p:spPr>
          <p:txBody>
            <a:bodyPr/>
            <a:lstStyle/>
            <a:p>
              <a:endParaRPr lang="zh-CN" altLang="en-US"/>
            </a:p>
          </p:txBody>
        </p:sp>
        <p:sp>
          <p:nvSpPr>
            <p:cNvPr id="50428" name="Rectangle 252"/>
            <p:cNvSpPr>
              <a:spLocks noChangeArrowheads="1"/>
            </p:cNvSpPr>
            <p:nvPr/>
          </p:nvSpPr>
          <p:spPr bwMode="auto">
            <a:xfrm>
              <a:off x="2404" y="3247"/>
              <a:ext cx="166"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C2</a:t>
              </a:r>
              <a:endParaRPr lang="en-US" altLang="zh-CN" b="1"/>
            </a:p>
          </p:txBody>
        </p:sp>
        <p:sp>
          <p:nvSpPr>
            <p:cNvPr id="50429" name="Freeform 253"/>
            <p:cNvSpPr>
              <a:spLocks/>
            </p:cNvSpPr>
            <p:nvPr/>
          </p:nvSpPr>
          <p:spPr bwMode="auto">
            <a:xfrm>
              <a:off x="2965" y="3328"/>
              <a:ext cx="482" cy="121"/>
            </a:xfrm>
            <a:custGeom>
              <a:avLst/>
              <a:gdLst/>
              <a:ahLst/>
              <a:cxnLst>
                <a:cxn ang="0">
                  <a:pos x="0" y="59"/>
                </a:cxn>
                <a:cxn ang="0">
                  <a:pos x="5" y="48"/>
                </a:cxn>
                <a:cxn ang="0">
                  <a:pos x="18" y="35"/>
                </a:cxn>
                <a:cxn ang="0">
                  <a:pos x="45" y="24"/>
                </a:cxn>
                <a:cxn ang="0">
                  <a:pos x="77" y="16"/>
                </a:cxn>
                <a:cxn ang="0">
                  <a:pos x="120" y="8"/>
                </a:cxn>
                <a:cxn ang="0">
                  <a:pos x="166" y="3"/>
                </a:cxn>
                <a:cxn ang="0">
                  <a:pos x="214" y="0"/>
                </a:cxn>
                <a:cxn ang="0">
                  <a:pos x="265" y="0"/>
                </a:cxn>
                <a:cxn ang="0">
                  <a:pos x="313" y="3"/>
                </a:cxn>
                <a:cxn ang="0">
                  <a:pos x="361" y="8"/>
                </a:cxn>
                <a:cxn ang="0">
                  <a:pos x="402" y="16"/>
                </a:cxn>
                <a:cxn ang="0">
                  <a:pos x="434" y="24"/>
                </a:cxn>
                <a:cxn ang="0">
                  <a:pos x="461" y="35"/>
                </a:cxn>
                <a:cxn ang="0">
                  <a:pos x="477" y="48"/>
                </a:cxn>
                <a:cxn ang="0">
                  <a:pos x="482" y="59"/>
                </a:cxn>
                <a:cxn ang="0">
                  <a:pos x="477" y="73"/>
                </a:cxn>
                <a:cxn ang="0">
                  <a:pos x="461" y="86"/>
                </a:cxn>
                <a:cxn ang="0">
                  <a:pos x="434" y="97"/>
                </a:cxn>
                <a:cxn ang="0">
                  <a:pos x="402" y="105"/>
                </a:cxn>
                <a:cxn ang="0">
                  <a:pos x="361" y="113"/>
                </a:cxn>
                <a:cxn ang="0">
                  <a:pos x="313" y="118"/>
                </a:cxn>
                <a:cxn ang="0">
                  <a:pos x="265" y="121"/>
                </a:cxn>
                <a:cxn ang="0">
                  <a:pos x="214" y="121"/>
                </a:cxn>
                <a:cxn ang="0">
                  <a:pos x="166" y="118"/>
                </a:cxn>
                <a:cxn ang="0">
                  <a:pos x="120" y="113"/>
                </a:cxn>
                <a:cxn ang="0">
                  <a:pos x="77" y="105"/>
                </a:cxn>
                <a:cxn ang="0">
                  <a:pos x="45" y="97"/>
                </a:cxn>
                <a:cxn ang="0">
                  <a:pos x="18" y="86"/>
                </a:cxn>
                <a:cxn ang="0">
                  <a:pos x="5" y="73"/>
                </a:cxn>
                <a:cxn ang="0">
                  <a:pos x="0" y="59"/>
                </a:cxn>
              </a:cxnLst>
              <a:rect l="0" t="0" r="r" b="b"/>
              <a:pathLst>
                <a:path w="482" h="121">
                  <a:moveTo>
                    <a:pt x="0" y="59"/>
                  </a:moveTo>
                  <a:lnTo>
                    <a:pt x="5" y="48"/>
                  </a:lnTo>
                  <a:lnTo>
                    <a:pt x="18" y="35"/>
                  </a:lnTo>
                  <a:lnTo>
                    <a:pt x="45" y="24"/>
                  </a:lnTo>
                  <a:lnTo>
                    <a:pt x="77" y="16"/>
                  </a:lnTo>
                  <a:lnTo>
                    <a:pt x="120" y="8"/>
                  </a:lnTo>
                  <a:lnTo>
                    <a:pt x="166" y="3"/>
                  </a:lnTo>
                  <a:lnTo>
                    <a:pt x="214" y="0"/>
                  </a:lnTo>
                  <a:lnTo>
                    <a:pt x="265" y="0"/>
                  </a:lnTo>
                  <a:lnTo>
                    <a:pt x="313" y="3"/>
                  </a:lnTo>
                  <a:lnTo>
                    <a:pt x="361" y="8"/>
                  </a:lnTo>
                  <a:lnTo>
                    <a:pt x="402" y="16"/>
                  </a:lnTo>
                  <a:lnTo>
                    <a:pt x="434" y="24"/>
                  </a:lnTo>
                  <a:lnTo>
                    <a:pt x="461" y="35"/>
                  </a:lnTo>
                  <a:lnTo>
                    <a:pt x="477" y="48"/>
                  </a:lnTo>
                  <a:lnTo>
                    <a:pt x="482" y="59"/>
                  </a:lnTo>
                  <a:lnTo>
                    <a:pt x="477" y="73"/>
                  </a:lnTo>
                  <a:lnTo>
                    <a:pt x="461" y="86"/>
                  </a:lnTo>
                  <a:lnTo>
                    <a:pt x="434" y="97"/>
                  </a:lnTo>
                  <a:lnTo>
                    <a:pt x="402" y="105"/>
                  </a:lnTo>
                  <a:lnTo>
                    <a:pt x="361" y="113"/>
                  </a:lnTo>
                  <a:lnTo>
                    <a:pt x="313" y="118"/>
                  </a:lnTo>
                  <a:lnTo>
                    <a:pt x="265" y="121"/>
                  </a:lnTo>
                  <a:lnTo>
                    <a:pt x="214" y="121"/>
                  </a:lnTo>
                  <a:lnTo>
                    <a:pt x="166" y="118"/>
                  </a:lnTo>
                  <a:lnTo>
                    <a:pt x="120" y="113"/>
                  </a:lnTo>
                  <a:lnTo>
                    <a:pt x="77" y="105"/>
                  </a:lnTo>
                  <a:lnTo>
                    <a:pt x="45" y="97"/>
                  </a:lnTo>
                  <a:lnTo>
                    <a:pt x="18" y="86"/>
                  </a:lnTo>
                  <a:lnTo>
                    <a:pt x="5" y="73"/>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30" name="Rectangle 254"/>
            <p:cNvSpPr>
              <a:spLocks noChangeArrowheads="1"/>
            </p:cNvSpPr>
            <p:nvPr/>
          </p:nvSpPr>
          <p:spPr bwMode="auto">
            <a:xfrm>
              <a:off x="2965" y="3146"/>
              <a:ext cx="482" cy="24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431" name="Freeform 255"/>
            <p:cNvSpPr>
              <a:spLocks/>
            </p:cNvSpPr>
            <p:nvPr/>
          </p:nvSpPr>
          <p:spPr bwMode="auto">
            <a:xfrm>
              <a:off x="2965" y="3087"/>
              <a:ext cx="482" cy="121"/>
            </a:xfrm>
            <a:custGeom>
              <a:avLst/>
              <a:gdLst/>
              <a:ahLst/>
              <a:cxnLst>
                <a:cxn ang="0">
                  <a:pos x="0" y="59"/>
                </a:cxn>
                <a:cxn ang="0">
                  <a:pos x="5" y="48"/>
                </a:cxn>
                <a:cxn ang="0">
                  <a:pos x="18" y="35"/>
                </a:cxn>
                <a:cxn ang="0">
                  <a:pos x="45" y="24"/>
                </a:cxn>
                <a:cxn ang="0">
                  <a:pos x="77" y="16"/>
                </a:cxn>
                <a:cxn ang="0">
                  <a:pos x="120" y="8"/>
                </a:cxn>
                <a:cxn ang="0">
                  <a:pos x="166" y="3"/>
                </a:cxn>
                <a:cxn ang="0">
                  <a:pos x="214" y="0"/>
                </a:cxn>
                <a:cxn ang="0">
                  <a:pos x="265" y="0"/>
                </a:cxn>
                <a:cxn ang="0">
                  <a:pos x="313" y="3"/>
                </a:cxn>
                <a:cxn ang="0">
                  <a:pos x="361" y="8"/>
                </a:cxn>
                <a:cxn ang="0">
                  <a:pos x="402" y="16"/>
                </a:cxn>
                <a:cxn ang="0">
                  <a:pos x="434" y="24"/>
                </a:cxn>
                <a:cxn ang="0">
                  <a:pos x="461" y="35"/>
                </a:cxn>
                <a:cxn ang="0">
                  <a:pos x="477" y="48"/>
                </a:cxn>
                <a:cxn ang="0">
                  <a:pos x="482" y="59"/>
                </a:cxn>
                <a:cxn ang="0">
                  <a:pos x="477" y="72"/>
                </a:cxn>
                <a:cxn ang="0">
                  <a:pos x="461" y="86"/>
                </a:cxn>
                <a:cxn ang="0">
                  <a:pos x="434" y="96"/>
                </a:cxn>
                <a:cxn ang="0">
                  <a:pos x="402" y="104"/>
                </a:cxn>
                <a:cxn ang="0">
                  <a:pos x="361" y="112"/>
                </a:cxn>
                <a:cxn ang="0">
                  <a:pos x="313" y="118"/>
                </a:cxn>
                <a:cxn ang="0">
                  <a:pos x="265" y="121"/>
                </a:cxn>
                <a:cxn ang="0">
                  <a:pos x="214" y="121"/>
                </a:cxn>
                <a:cxn ang="0">
                  <a:pos x="166" y="118"/>
                </a:cxn>
                <a:cxn ang="0">
                  <a:pos x="120" y="112"/>
                </a:cxn>
                <a:cxn ang="0">
                  <a:pos x="77" y="104"/>
                </a:cxn>
                <a:cxn ang="0">
                  <a:pos x="45" y="96"/>
                </a:cxn>
                <a:cxn ang="0">
                  <a:pos x="18" y="86"/>
                </a:cxn>
                <a:cxn ang="0">
                  <a:pos x="5" y="72"/>
                </a:cxn>
                <a:cxn ang="0">
                  <a:pos x="0" y="59"/>
                </a:cxn>
              </a:cxnLst>
              <a:rect l="0" t="0" r="r" b="b"/>
              <a:pathLst>
                <a:path w="482" h="121">
                  <a:moveTo>
                    <a:pt x="0" y="59"/>
                  </a:moveTo>
                  <a:lnTo>
                    <a:pt x="5" y="48"/>
                  </a:lnTo>
                  <a:lnTo>
                    <a:pt x="18" y="35"/>
                  </a:lnTo>
                  <a:lnTo>
                    <a:pt x="45" y="24"/>
                  </a:lnTo>
                  <a:lnTo>
                    <a:pt x="77" y="16"/>
                  </a:lnTo>
                  <a:lnTo>
                    <a:pt x="120" y="8"/>
                  </a:lnTo>
                  <a:lnTo>
                    <a:pt x="166" y="3"/>
                  </a:lnTo>
                  <a:lnTo>
                    <a:pt x="214" y="0"/>
                  </a:lnTo>
                  <a:lnTo>
                    <a:pt x="265" y="0"/>
                  </a:lnTo>
                  <a:lnTo>
                    <a:pt x="313" y="3"/>
                  </a:lnTo>
                  <a:lnTo>
                    <a:pt x="361" y="8"/>
                  </a:lnTo>
                  <a:lnTo>
                    <a:pt x="402" y="16"/>
                  </a:lnTo>
                  <a:lnTo>
                    <a:pt x="434" y="24"/>
                  </a:lnTo>
                  <a:lnTo>
                    <a:pt x="461" y="35"/>
                  </a:lnTo>
                  <a:lnTo>
                    <a:pt x="477" y="48"/>
                  </a:lnTo>
                  <a:lnTo>
                    <a:pt x="482" y="59"/>
                  </a:lnTo>
                  <a:lnTo>
                    <a:pt x="477" y="72"/>
                  </a:lnTo>
                  <a:lnTo>
                    <a:pt x="461" y="86"/>
                  </a:lnTo>
                  <a:lnTo>
                    <a:pt x="434" y="96"/>
                  </a:lnTo>
                  <a:lnTo>
                    <a:pt x="402" y="104"/>
                  </a:lnTo>
                  <a:lnTo>
                    <a:pt x="361" y="112"/>
                  </a:lnTo>
                  <a:lnTo>
                    <a:pt x="313" y="118"/>
                  </a:lnTo>
                  <a:lnTo>
                    <a:pt x="265" y="121"/>
                  </a:lnTo>
                  <a:lnTo>
                    <a:pt x="214" y="121"/>
                  </a:lnTo>
                  <a:lnTo>
                    <a:pt x="166" y="118"/>
                  </a:lnTo>
                  <a:lnTo>
                    <a:pt x="120" y="112"/>
                  </a:lnTo>
                  <a:lnTo>
                    <a:pt x="77" y="104"/>
                  </a:lnTo>
                  <a:lnTo>
                    <a:pt x="45" y="96"/>
                  </a:lnTo>
                  <a:lnTo>
                    <a:pt x="18" y="86"/>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32" name="Line 256"/>
            <p:cNvSpPr>
              <a:spLocks noChangeShapeType="1"/>
            </p:cNvSpPr>
            <p:nvPr/>
          </p:nvSpPr>
          <p:spPr bwMode="auto">
            <a:xfrm>
              <a:off x="2965" y="3146"/>
              <a:ext cx="1" cy="241"/>
            </a:xfrm>
            <a:prstGeom prst="line">
              <a:avLst/>
            </a:prstGeom>
            <a:noFill/>
            <a:ln w="4763">
              <a:solidFill>
                <a:srgbClr val="000000"/>
              </a:solidFill>
              <a:round/>
              <a:headEnd/>
              <a:tailEnd/>
            </a:ln>
          </p:spPr>
          <p:txBody>
            <a:bodyPr/>
            <a:lstStyle/>
            <a:p>
              <a:endParaRPr lang="zh-CN" altLang="en-US"/>
            </a:p>
          </p:txBody>
        </p:sp>
        <p:sp>
          <p:nvSpPr>
            <p:cNvPr id="50433" name="Line 257"/>
            <p:cNvSpPr>
              <a:spLocks noChangeShapeType="1"/>
            </p:cNvSpPr>
            <p:nvPr/>
          </p:nvSpPr>
          <p:spPr bwMode="auto">
            <a:xfrm>
              <a:off x="3447" y="3146"/>
              <a:ext cx="1" cy="241"/>
            </a:xfrm>
            <a:prstGeom prst="line">
              <a:avLst/>
            </a:prstGeom>
            <a:noFill/>
            <a:ln w="4763">
              <a:solidFill>
                <a:srgbClr val="000000"/>
              </a:solidFill>
              <a:round/>
              <a:headEnd/>
              <a:tailEnd/>
            </a:ln>
          </p:spPr>
          <p:txBody>
            <a:bodyPr/>
            <a:lstStyle/>
            <a:p>
              <a:endParaRPr lang="zh-CN" altLang="en-US"/>
            </a:p>
          </p:txBody>
        </p:sp>
        <p:sp>
          <p:nvSpPr>
            <p:cNvPr id="50434" name="Rectangle 258"/>
            <p:cNvSpPr>
              <a:spLocks noChangeArrowheads="1"/>
            </p:cNvSpPr>
            <p:nvPr/>
          </p:nvSpPr>
          <p:spPr bwMode="auto">
            <a:xfrm>
              <a:off x="3128" y="3247"/>
              <a:ext cx="166"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C3</a:t>
              </a:r>
              <a:endParaRPr lang="en-US" altLang="zh-CN" b="1"/>
            </a:p>
          </p:txBody>
        </p:sp>
        <p:sp>
          <p:nvSpPr>
            <p:cNvPr id="50435" name="Freeform 259"/>
            <p:cNvSpPr>
              <a:spLocks/>
            </p:cNvSpPr>
            <p:nvPr/>
          </p:nvSpPr>
          <p:spPr bwMode="auto">
            <a:xfrm>
              <a:off x="794" y="3028"/>
              <a:ext cx="482" cy="118"/>
            </a:xfrm>
            <a:custGeom>
              <a:avLst/>
              <a:gdLst/>
              <a:ahLst/>
              <a:cxnLst>
                <a:cxn ang="0">
                  <a:pos x="0" y="59"/>
                </a:cxn>
                <a:cxn ang="0">
                  <a:pos x="5" y="45"/>
                </a:cxn>
                <a:cxn ang="0">
                  <a:pos x="18" y="35"/>
                </a:cxn>
                <a:cxn ang="0">
                  <a:pos x="45" y="24"/>
                </a:cxn>
                <a:cxn ang="0">
                  <a:pos x="77" y="13"/>
                </a:cxn>
                <a:cxn ang="0">
                  <a:pos x="120" y="5"/>
                </a:cxn>
                <a:cxn ang="0">
                  <a:pos x="166" y="3"/>
                </a:cxn>
                <a:cxn ang="0">
                  <a:pos x="214" y="0"/>
                </a:cxn>
                <a:cxn ang="0">
                  <a:pos x="265" y="0"/>
                </a:cxn>
                <a:cxn ang="0">
                  <a:pos x="313" y="3"/>
                </a:cxn>
                <a:cxn ang="0">
                  <a:pos x="362" y="5"/>
                </a:cxn>
                <a:cxn ang="0">
                  <a:pos x="402" y="13"/>
                </a:cxn>
                <a:cxn ang="0">
                  <a:pos x="434" y="24"/>
                </a:cxn>
                <a:cxn ang="0">
                  <a:pos x="461" y="35"/>
                </a:cxn>
                <a:cxn ang="0">
                  <a:pos x="477" y="45"/>
                </a:cxn>
                <a:cxn ang="0">
                  <a:pos x="482" y="59"/>
                </a:cxn>
                <a:cxn ang="0">
                  <a:pos x="477" y="72"/>
                </a:cxn>
                <a:cxn ang="0">
                  <a:pos x="461" y="83"/>
                </a:cxn>
                <a:cxn ang="0">
                  <a:pos x="434" y="94"/>
                </a:cxn>
                <a:cxn ang="0">
                  <a:pos x="402" y="104"/>
                </a:cxn>
                <a:cxn ang="0">
                  <a:pos x="362" y="110"/>
                </a:cxn>
                <a:cxn ang="0">
                  <a:pos x="313" y="115"/>
                </a:cxn>
                <a:cxn ang="0">
                  <a:pos x="265" y="118"/>
                </a:cxn>
                <a:cxn ang="0">
                  <a:pos x="214" y="118"/>
                </a:cxn>
                <a:cxn ang="0">
                  <a:pos x="166" y="115"/>
                </a:cxn>
                <a:cxn ang="0">
                  <a:pos x="120" y="110"/>
                </a:cxn>
                <a:cxn ang="0">
                  <a:pos x="77" y="104"/>
                </a:cxn>
                <a:cxn ang="0">
                  <a:pos x="45" y="94"/>
                </a:cxn>
                <a:cxn ang="0">
                  <a:pos x="18" y="83"/>
                </a:cxn>
                <a:cxn ang="0">
                  <a:pos x="5" y="72"/>
                </a:cxn>
                <a:cxn ang="0">
                  <a:pos x="0" y="59"/>
                </a:cxn>
              </a:cxnLst>
              <a:rect l="0" t="0" r="r" b="b"/>
              <a:pathLst>
                <a:path w="482" h="118">
                  <a:moveTo>
                    <a:pt x="0" y="59"/>
                  </a:moveTo>
                  <a:lnTo>
                    <a:pt x="5" y="45"/>
                  </a:lnTo>
                  <a:lnTo>
                    <a:pt x="18" y="35"/>
                  </a:lnTo>
                  <a:lnTo>
                    <a:pt x="45" y="24"/>
                  </a:lnTo>
                  <a:lnTo>
                    <a:pt x="77" y="13"/>
                  </a:lnTo>
                  <a:lnTo>
                    <a:pt x="120" y="5"/>
                  </a:lnTo>
                  <a:lnTo>
                    <a:pt x="166" y="3"/>
                  </a:lnTo>
                  <a:lnTo>
                    <a:pt x="214" y="0"/>
                  </a:lnTo>
                  <a:lnTo>
                    <a:pt x="265" y="0"/>
                  </a:lnTo>
                  <a:lnTo>
                    <a:pt x="313" y="3"/>
                  </a:lnTo>
                  <a:lnTo>
                    <a:pt x="362" y="5"/>
                  </a:lnTo>
                  <a:lnTo>
                    <a:pt x="402" y="13"/>
                  </a:lnTo>
                  <a:lnTo>
                    <a:pt x="434" y="24"/>
                  </a:lnTo>
                  <a:lnTo>
                    <a:pt x="461" y="35"/>
                  </a:lnTo>
                  <a:lnTo>
                    <a:pt x="477" y="45"/>
                  </a:lnTo>
                  <a:lnTo>
                    <a:pt x="482" y="59"/>
                  </a:lnTo>
                  <a:lnTo>
                    <a:pt x="477" y="72"/>
                  </a:lnTo>
                  <a:lnTo>
                    <a:pt x="461" y="83"/>
                  </a:lnTo>
                  <a:lnTo>
                    <a:pt x="434" y="94"/>
                  </a:lnTo>
                  <a:lnTo>
                    <a:pt x="402" y="104"/>
                  </a:lnTo>
                  <a:lnTo>
                    <a:pt x="362" y="110"/>
                  </a:lnTo>
                  <a:lnTo>
                    <a:pt x="313" y="115"/>
                  </a:lnTo>
                  <a:lnTo>
                    <a:pt x="265" y="118"/>
                  </a:lnTo>
                  <a:lnTo>
                    <a:pt x="214" y="118"/>
                  </a:lnTo>
                  <a:lnTo>
                    <a:pt x="166" y="115"/>
                  </a:lnTo>
                  <a:lnTo>
                    <a:pt x="120" y="110"/>
                  </a:lnTo>
                  <a:lnTo>
                    <a:pt x="77" y="104"/>
                  </a:lnTo>
                  <a:lnTo>
                    <a:pt x="45" y="94"/>
                  </a:lnTo>
                  <a:lnTo>
                    <a:pt x="18" y="83"/>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36" name="Rectangle 260"/>
            <p:cNvSpPr>
              <a:spLocks noChangeArrowheads="1"/>
            </p:cNvSpPr>
            <p:nvPr/>
          </p:nvSpPr>
          <p:spPr bwMode="auto">
            <a:xfrm>
              <a:off x="794" y="2846"/>
              <a:ext cx="482" cy="24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437" name="Freeform 261"/>
            <p:cNvSpPr>
              <a:spLocks/>
            </p:cNvSpPr>
            <p:nvPr/>
          </p:nvSpPr>
          <p:spPr bwMode="auto">
            <a:xfrm>
              <a:off x="794" y="2787"/>
              <a:ext cx="482" cy="118"/>
            </a:xfrm>
            <a:custGeom>
              <a:avLst/>
              <a:gdLst/>
              <a:ahLst/>
              <a:cxnLst>
                <a:cxn ang="0">
                  <a:pos x="0" y="59"/>
                </a:cxn>
                <a:cxn ang="0">
                  <a:pos x="5" y="45"/>
                </a:cxn>
                <a:cxn ang="0">
                  <a:pos x="18" y="34"/>
                </a:cxn>
                <a:cxn ang="0">
                  <a:pos x="45" y="24"/>
                </a:cxn>
                <a:cxn ang="0">
                  <a:pos x="77" y="13"/>
                </a:cxn>
                <a:cxn ang="0">
                  <a:pos x="120" y="5"/>
                </a:cxn>
                <a:cxn ang="0">
                  <a:pos x="166" y="2"/>
                </a:cxn>
                <a:cxn ang="0">
                  <a:pos x="214" y="0"/>
                </a:cxn>
                <a:cxn ang="0">
                  <a:pos x="265" y="0"/>
                </a:cxn>
                <a:cxn ang="0">
                  <a:pos x="313" y="2"/>
                </a:cxn>
                <a:cxn ang="0">
                  <a:pos x="362" y="5"/>
                </a:cxn>
                <a:cxn ang="0">
                  <a:pos x="402" y="13"/>
                </a:cxn>
                <a:cxn ang="0">
                  <a:pos x="434" y="24"/>
                </a:cxn>
                <a:cxn ang="0">
                  <a:pos x="461" y="34"/>
                </a:cxn>
                <a:cxn ang="0">
                  <a:pos x="477" y="45"/>
                </a:cxn>
                <a:cxn ang="0">
                  <a:pos x="482" y="59"/>
                </a:cxn>
                <a:cxn ang="0">
                  <a:pos x="477" y="72"/>
                </a:cxn>
                <a:cxn ang="0">
                  <a:pos x="461" y="83"/>
                </a:cxn>
                <a:cxn ang="0">
                  <a:pos x="434" y="93"/>
                </a:cxn>
                <a:cxn ang="0">
                  <a:pos x="402" y="104"/>
                </a:cxn>
                <a:cxn ang="0">
                  <a:pos x="362" y="109"/>
                </a:cxn>
                <a:cxn ang="0">
                  <a:pos x="313" y="115"/>
                </a:cxn>
                <a:cxn ang="0">
                  <a:pos x="265" y="118"/>
                </a:cxn>
                <a:cxn ang="0">
                  <a:pos x="214" y="118"/>
                </a:cxn>
                <a:cxn ang="0">
                  <a:pos x="166" y="115"/>
                </a:cxn>
                <a:cxn ang="0">
                  <a:pos x="120" y="109"/>
                </a:cxn>
                <a:cxn ang="0">
                  <a:pos x="77" y="104"/>
                </a:cxn>
                <a:cxn ang="0">
                  <a:pos x="45" y="93"/>
                </a:cxn>
                <a:cxn ang="0">
                  <a:pos x="18" y="83"/>
                </a:cxn>
                <a:cxn ang="0">
                  <a:pos x="5" y="72"/>
                </a:cxn>
                <a:cxn ang="0">
                  <a:pos x="0" y="59"/>
                </a:cxn>
              </a:cxnLst>
              <a:rect l="0" t="0" r="r" b="b"/>
              <a:pathLst>
                <a:path w="482" h="118">
                  <a:moveTo>
                    <a:pt x="0" y="59"/>
                  </a:moveTo>
                  <a:lnTo>
                    <a:pt x="5" y="45"/>
                  </a:lnTo>
                  <a:lnTo>
                    <a:pt x="18" y="34"/>
                  </a:lnTo>
                  <a:lnTo>
                    <a:pt x="45" y="24"/>
                  </a:lnTo>
                  <a:lnTo>
                    <a:pt x="77" y="13"/>
                  </a:lnTo>
                  <a:lnTo>
                    <a:pt x="120" y="5"/>
                  </a:lnTo>
                  <a:lnTo>
                    <a:pt x="166" y="2"/>
                  </a:lnTo>
                  <a:lnTo>
                    <a:pt x="214" y="0"/>
                  </a:lnTo>
                  <a:lnTo>
                    <a:pt x="265" y="0"/>
                  </a:lnTo>
                  <a:lnTo>
                    <a:pt x="313" y="2"/>
                  </a:lnTo>
                  <a:lnTo>
                    <a:pt x="362" y="5"/>
                  </a:lnTo>
                  <a:lnTo>
                    <a:pt x="402" y="13"/>
                  </a:lnTo>
                  <a:lnTo>
                    <a:pt x="434" y="24"/>
                  </a:lnTo>
                  <a:lnTo>
                    <a:pt x="461" y="34"/>
                  </a:lnTo>
                  <a:lnTo>
                    <a:pt x="477" y="45"/>
                  </a:lnTo>
                  <a:lnTo>
                    <a:pt x="482" y="59"/>
                  </a:lnTo>
                  <a:lnTo>
                    <a:pt x="477" y="72"/>
                  </a:lnTo>
                  <a:lnTo>
                    <a:pt x="461" y="83"/>
                  </a:lnTo>
                  <a:lnTo>
                    <a:pt x="434" y="93"/>
                  </a:lnTo>
                  <a:lnTo>
                    <a:pt x="402" y="104"/>
                  </a:lnTo>
                  <a:lnTo>
                    <a:pt x="362" y="109"/>
                  </a:lnTo>
                  <a:lnTo>
                    <a:pt x="313" y="115"/>
                  </a:lnTo>
                  <a:lnTo>
                    <a:pt x="265" y="118"/>
                  </a:lnTo>
                  <a:lnTo>
                    <a:pt x="214" y="118"/>
                  </a:lnTo>
                  <a:lnTo>
                    <a:pt x="166" y="115"/>
                  </a:lnTo>
                  <a:lnTo>
                    <a:pt x="120" y="109"/>
                  </a:lnTo>
                  <a:lnTo>
                    <a:pt x="77" y="104"/>
                  </a:lnTo>
                  <a:lnTo>
                    <a:pt x="45" y="93"/>
                  </a:lnTo>
                  <a:lnTo>
                    <a:pt x="18" y="83"/>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38" name="Line 262"/>
            <p:cNvSpPr>
              <a:spLocks noChangeShapeType="1"/>
            </p:cNvSpPr>
            <p:nvPr/>
          </p:nvSpPr>
          <p:spPr bwMode="auto">
            <a:xfrm>
              <a:off x="794" y="2846"/>
              <a:ext cx="1" cy="241"/>
            </a:xfrm>
            <a:prstGeom prst="line">
              <a:avLst/>
            </a:prstGeom>
            <a:noFill/>
            <a:ln w="4763">
              <a:solidFill>
                <a:srgbClr val="000000"/>
              </a:solidFill>
              <a:round/>
              <a:headEnd/>
              <a:tailEnd/>
            </a:ln>
          </p:spPr>
          <p:txBody>
            <a:bodyPr/>
            <a:lstStyle/>
            <a:p>
              <a:endParaRPr lang="zh-CN" altLang="en-US"/>
            </a:p>
          </p:txBody>
        </p:sp>
        <p:sp>
          <p:nvSpPr>
            <p:cNvPr id="50439" name="Line 263"/>
            <p:cNvSpPr>
              <a:spLocks noChangeShapeType="1"/>
            </p:cNvSpPr>
            <p:nvPr/>
          </p:nvSpPr>
          <p:spPr bwMode="auto">
            <a:xfrm>
              <a:off x="1276" y="2846"/>
              <a:ext cx="1" cy="241"/>
            </a:xfrm>
            <a:prstGeom prst="line">
              <a:avLst/>
            </a:prstGeom>
            <a:noFill/>
            <a:ln w="4763">
              <a:solidFill>
                <a:srgbClr val="000000"/>
              </a:solidFill>
              <a:round/>
              <a:headEnd/>
              <a:tailEnd/>
            </a:ln>
          </p:spPr>
          <p:txBody>
            <a:bodyPr/>
            <a:lstStyle/>
            <a:p>
              <a:endParaRPr lang="zh-CN" altLang="en-US"/>
            </a:p>
          </p:txBody>
        </p:sp>
        <p:sp>
          <p:nvSpPr>
            <p:cNvPr id="50440" name="Rectangle 264"/>
            <p:cNvSpPr>
              <a:spLocks noChangeArrowheads="1"/>
            </p:cNvSpPr>
            <p:nvPr/>
          </p:nvSpPr>
          <p:spPr bwMode="auto">
            <a:xfrm>
              <a:off x="957" y="2944"/>
              <a:ext cx="159"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B0</a:t>
              </a:r>
              <a:endParaRPr lang="en-US" altLang="zh-CN" b="1"/>
            </a:p>
          </p:txBody>
        </p:sp>
        <p:sp>
          <p:nvSpPr>
            <p:cNvPr id="50441" name="Freeform 265"/>
            <p:cNvSpPr>
              <a:spLocks/>
            </p:cNvSpPr>
            <p:nvPr/>
          </p:nvSpPr>
          <p:spPr bwMode="auto">
            <a:xfrm>
              <a:off x="1517" y="3028"/>
              <a:ext cx="483" cy="118"/>
            </a:xfrm>
            <a:custGeom>
              <a:avLst/>
              <a:gdLst/>
              <a:ahLst/>
              <a:cxnLst>
                <a:cxn ang="0">
                  <a:pos x="0" y="59"/>
                </a:cxn>
                <a:cxn ang="0">
                  <a:pos x="6" y="45"/>
                </a:cxn>
                <a:cxn ang="0">
                  <a:pos x="19" y="35"/>
                </a:cxn>
                <a:cxn ang="0">
                  <a:pos x="46" y="24"/>
                </a:cxn>
                <a:cxn ang="0">
                  <a:pos x="78" y="13"/>
                </a:cxn>
                <a:cxn ang="0">
                  <a:pos x="121" y="5"/>
                </a:cxn>
                <a:cxn ang="0">
                  <a:pos x="166" y="3"/>
                </a:cxn>
                <a:cxn ang="0">
                  <a:pos x="215" y="0"/>
                </a:cxn>
                <a:cxn ang="0">
                  <a:pos x="266" y="0"/>
                </a:cxn>
                <a:cxn ang="0">
                  <a:pos x="314" y="3"/>
                </a:cxn>
                <a:cxn ang="0">
                  <a:pos x="362" y="5"/>
                </a:cxn>
                <a:cxn ang="0">
                  <a:pos x="402" y="13"/>
                </a:cxn>
                <a:cxn ang="0">
                  <a:pos x="435" y="24"/>
                </a:cxn>
                <a:cxn ang="0">
                  <a:pos x="461" y="35"/>
                </a:cxn>
                <a:cxn ang="0">
                  <a:pos x="477" y="45"/>
                </a:cxn>
                <a:cxn ang="0">
                  <a:pos x="483" y="59"/>
                </a:cxn>
                <a:cxn ang="0">
                  <a:pos x="477" y="72"/>
                </a:cxn>
                <a:cxn ang="0">
                  <a:pos x="461" y="83"/>
                </a:cxn>
                <a:cxn ang="0">
                  <a:pos x="435" y="94"/>
                </a:cxn>
                <a:cxn ang="0">
                  <a:pos x="402" y="104"/>
                </a:cxn>
                <a:cxn ang="0">
                  <a:pos x="362" y="110"/>
                </a:cxn>
                <a:cxn ang="0">
                  <a:pos x="314" y="115"/>
                </a:cxn>
                <a:cxn ang="0">
                  <a:pos x="266" y="118"/>
                </a:cxn>
                <a:cxn ang="0">
                  <a:pos x="215" y="118"/>
                </a:cxn>
                <a:cxn ang="0">
                  <a:pos x="166" y="115"/>
                </a:cxn>
                <a:cxn ang="0">
                  <a:pos x="121" y="110"/>
                </a:cxn>
                <a:cxn ang="0">
                  <a:pos x="78" y="104"/>
                </a:cxn>
                <a:cxn ang="0">
                  <a:pos x="46" y="94"/>
                </a:cxn>
                <a:cxn ang="0">
                  <a:pos x="19" y="83"/>
                </a:cxn>
                <a:cxn ang="0">
                  <a:pos x="6" y="72"/>
                </a:cxn>
                <a:cxn ang="0">
                  <a:pos x="0" y="59"/>
                </a:cxn>
              </a:cxnLst>
              <a:rect l="0" t="0" r="r" b="b"/>
              <a:pathLst>
                <a:path w="483" h="118">
                  <a:moveTo>
                    <a:pt x="0" y="59"/>
                  </a:moveTo>
                  <a:lnTo>
                    <a:pt x="6" y="45"/>
                  </a:lnTo>
                  <a:lnTo>
                    <a:pt x="19" y="35"/>
                  </a:lnTo>
                  <a:lnTo>
                    <a:pt x="46" y="24"/>
                  </a:lnTo>
                  <a:lnTo>
                    <a:pt x="78" y="13"/>
                  </a:lnTo>
                  <a:lnTo>
                    <a:pt x="121" y="5"/>
                  </a:lnTo>
                  <a:lnTo>
                    <a:pt x="166" y="3"/>
                  </a:lnTo>
                  <a:lnTo>
                    <a:pt x="215" y="0"/>
                  </a:lnTo>
                  <a:lnTo>
                    <a:pt x="266" y="0"/>
                  </a:lnTo>
                  <a:lnTo>
                    <a:pt x="314" y="3"/>
                  </a:lnTo>
                  <a:lnTo>
                    <a:pt x="362" y="5"/>
                  </a:lnTo>
                  <a:lnTo>
                    <a:pt x="402" y="13"/>
                  </a:lnTo>
                  <a:lnTo>
                    <a:pt x="435" y="24"/>
                  </a:lnTo>
                  <a:lnTo>
                    <a:pt x="461" y="35"/>
                  </a:lnTo>
                  <a:lnTo>
                    <a:pt x="477" y="45"/>
                  </a:lnTo>
                  <a:lnTo>
                    <a:pt x="483" y="59"/>
                  </a:lnTo>
                  <a:lnTo>
                    <a:pt x="477" y="72"/>
                  </a:lnTo>
                  <a:lnTo>
                    <a:pt x="461" y="83"/>
                  </a:lnTo>
                  <a:lnTo>
                    <a:pt x="435" y="94"/>
                  </a:lnTo>
                  <a:lnTo>
                    <a:pt x="402" y="104"/>
                  </a:lnTo>
                  <a:lnTo>
                    <a:pt x="362" y="110"/>
                  </a:lnTo>
                  <a:lnTo>
                    <a:pt x="314" y="115"/>
                  </a:lnTo>
                  <a:lnTo>
                    <a:pt x="266" y="118"/>
                  </a:lnTo>
                  <a:lnTo>
                    <a:pt x="215" y="118"/>
                  </a:lnTo>
                  <a:lnTo>
                    <a:pt x="166" y="115"/>
                  </a:lnTo>
                  <a:lnTo>
                    <a:pt x="121" y="110"/>
                  </a:lnTo>
                  <a:lnTo>
                    <a:pt x="78" y="104"/>
                  </a:lnTo>
                  <a:lnTo>
                    <a:pt x="46" y="94"/>
                  </a:lnTo>
                  <a:lnTo>
                    <a:pt x="19" y="83"/>
                  </a:lnTo>
                  <a:lnTo>
                    <a:pt x="6"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42" name="Rectangle 266"/>
            <p:cNvSpPr>
              <a:spLocks noChangeArrowheads="1"/>
            </p:cNvSpPr>
            <p:nvPr/>
          </p:nvSpPr>
          <p:spPr bwMode="auto">
            <a:xfrm>
              <a:off x="1517" y="2846"/>
              <a:ext cx="483" cy="24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443" name="Freeform 267"/>
            <p:cNvSpPr>
              <a:spLocks/>
            </p:cNvSpPr>
            <p:nvPr/>
          </p:nvSpPr>
          <p:spPr bwMode="auto">
            <a:xfrm>
              <a:off x="1517" y="2787"/>
              <a:ext cx="483" cy="118"/>
            </a:xfrm>
            <a:custGeom>
              <a:avLst/>
              <a:gdLst/>
              <a:ahLst/>
              <a:cxnLst>
                <a:cxn ang="0">
                  <a:pos x="0" y="59"/>
                </a:cxn>
                <a:cxn ang="0">
                  <a:pos x="6" y="45"/>
                </a:cxn>
                <a:cxn ang="0">
                  <a:pos x="19" y="34"/>
                </a:cxn>
                <a:cxn ang="0">
                  <a:pos x="46" y="24"/>
                </a:cxn>
                <a:cxn ang="0">
                  <a:pos x="78" y="13"/>
                </a:cxn>
                <a:cxn ang="0">
                  <a:pos x="121" y="5"/>
                </a:cxn>
                <a:cxn ang="0">
                  <a:pos x="166" y="2"/>
                </a:cxn>
                <a:cxn ang="0">
                  <a:pos x="215" y="0"/>
                </a:cxn>
                <a:cxn ang="0">
                  <a:pos x="266" y="0"/>
                </a:cxn>
                <a:cxn ang="0">
                  <a:pos x="314" y="2"/>
                </a:cxn>
                <a:cxn ang="0">
                  <a:pos x="362" y="5"/>
                </a:cxn>
                <a:cxn ang="0">
                  <a:pos x="402" y="13"/>
                </a:cxn>
                <a:cxn ang="0">
                  <a:pos x="435" y="24"/>
                </a:cxn>
                <a:cxn ang="0">
                  <a:pos x="461" y="34"/>
                </a:cxn>
                <a:cxn ang="0">
                  <a:pos x="477" y="45"/>
                </a:cxn>
                <a:cxn ang="0">
                  <a:pos x="483" y="59"/>
                </a:cxn>
                <a:cxn ang="0">
                  <a:pos x="477" y="72"/>
                </a:cxn>
                <a:cxn ang="0">
                  <a:pos x="461" y="83"/>
                </a:cxn>
                <a:cxn ang="0">
                  <a:pos x="435" y="93"/>
                </a:cxn>
                <a:cxn ang="0">
                  <a:pos x="402" y="104"/>
                </a:cxn>
                <a:cxn ang="0">
                  <a:pos x="362" y="109"/>
                </a:cxn>
                <a:cxn ang="0">
                  <a:pos x="314" y="115"/>
                </a:cxn>
                <a:cxn ang="0">
                  <a:pos x="266" y="118"/>
                </a:cxn>
                <a:cxn ang="0">
                  <a:pos x="215" y="118"/>
                </a:cxn>
                <a:cxn ang="0">
                  <a:pos x="166" y="115"/>
                </a:cxn>
                <a:cxn ang="0">
                  <a:pos x="121" y="109"/>
                </a:cxn>
                <a:cxn ang="0">
                  <a:pos x="78" y="104"/>
                </a:cxn>
                <a:cxn ang="0">
                  <a:pos x="46" y="93"/>
                </a:cxn>
                <a:cxn ang="0">
                  <a:pos x="19" y="83"/>
                </a:cxn>
                <a:cxn ang="0">
                  <a:pos x="6" y="72"/>
                </a:cxn>
                <a:cxn ang="0">
                  <a:pos x="0" y="59"/>
                </a:cxn>
              </a:cxnLst>
              <a:rect l="0" t="0" r="r" b="b"/>
              <a:pathLst>
                <a:path w="483" h="118">
                  <a:moveTo>
                    <a:pt x="0" y="59"/>
                  </a:moveTo>
                  <a:lnTo>
                    <a:pt x="6" y="45"/>
                  </a:lnTo>
                  <a:lnTo>
                    <a:pt x="19" y="34"/>
                  </a:lnTo>
                  <a:lnTo>
                    <a:pt x="46" y="24"/>
                  </a:lnTo>
                  <a:lnTo>
                    <a:pt x="78" y="13"/>
                  </a:lnTo>
                  <a:lnTo>
                    <a:pt x="121" y="5"/>
                  </a:lnTo>
                  <a:lnTo>
                    <a:pt x="166" y="2"/>
                  </a:lnTo>
                  <a:lnTo>
                    <a:pt x="215" y="0"/>
                  </a:lnTo>
                  <a:lnTo>
                    <a:pt x="266" y="0"/>
                  </a:lnTo>
                  <a:lnTo>
                    <a:pt x="314" y="2"/>
                  </a:lnTo>
                  <a:lnTo>
                    <a:pt x="362" y="5"/>
                  </a:lnTo>
                  <a:lnTo>
                    <a:pt x="402" y="13"/>
                  </a:lnTo>
                  <a:lnTo>
                    <a:pt x="435" y="24"/>
                  </a:lnTo>
                  <a:lnTo>
                    <a:pt x="461" y="34"/>
                  </a:lnTo>
                  <a:lnTo>
                    <a:pt x="477" y="45"/>
                  </a:lnTo>
                  <a:lnTo>
                    <a:pt x="483" y="59"/>
                  </a:lnTo>
                  <a:lnTo>
                    <a:pt x="477" y="72"/>
                  </a:lnTo>
                  <a:lnTo>
                    <a:pt x="461" y="83"/>
                  </a:lnTo>
                  <a:lnTo>
                    <a:pt x="435" y="93"/>
                  </a:lnTo>
                  <a:lnTo>
                    <a:pt x="402" y="104"/>
                  </a:lnTo>
                  <a:lnTo>
                    <a:pt x="362" y="109"/>
                  </a:lnTo>
                  <a:lnTo>
                    <a:pt x="314" y="115"/>
                  </a:lnTo>
                  <a:lnTo>
                    <a:pt x="266" y="118"/>
                  </a:lnTo>
                  <a:lnTo>
                    <a:pt x="215" y="118"/>
                  </a:lnTo>
                  <a:lnTo>
                    <a:pt x="166" y="115"/>
                  </a:lnTo>
                  <a:lnTo>
                    <a:pt x="121" y="109"/>
                  </a:lnTo>
                  <a:lnTo>
                    <a:pt x="78" y="104"/>
                  </a:lnTo>
                  <a:lnTo>
                    <a:pt x="46" y="93"/>
                  </a:lnTo>
                  <a:lnTo>
                    <a:pt x="19" y="83"/>
                  </a:lnTo>
                  <a:lnTo>
                    <a:pt x="6"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44" name="Line 268"/>
            <p:cNvSpPr>
              <a:spLocks noChangeShapeType="1"/>
            </p:cNvSpPr>
            <p:nvPr/>
          </p:nvSpPr>
          <p:spPr bwMode="auto">
            <a:xfrm>
              <a:off x="1517" y="2846"/>
              <a:ext cx="1" cy="241"/>
            </a:xfrm>
            <a:prstGeom prst="line">
              <a:avLst/>
            </a:prstGeom>
            <a:noFill/>
            <a:ln w="4763">
              <a:solidFill>
                <a:srgbClr val="000000"/>
              </a:solidFill>
              <a:round/>
              <a:headEnd/>
              <a:tailEnd/>
            </a:ln>
          </p:spPr>
          <p:txBody>
            <a:bodyPr/>
            <a:lstStyle/>
            <a:p>
              <a:endParaRPr lang="zh-CN" altLang="en-US"/>
            </a:p>
          </p:txBody>
        </p:sp>
        <p:sp>
          <p:nvSpPr>
            <p:cNvPr id="50445" name="Line 269"/>
            <p:cNvSpPr>
              <a:spLocks noChangeShapeType="1"/>
            </p:cNvSpPr>
            <p:nvPr/>
          </p:nvSpPr>
          <p:spPr bwMode="auto">
            <a:xfrm>
              <a:off x="2000" y="2846"/>
              <a:ext cx="1" cy="241"/>
            </a:xfrm>
            <a:prstGeom prst="line">
              <a:avLst/>
            </a:prstGeom>
            <a:noFill/>
            <a:ln w="4763">
              <a:solidFill>
                <a:srgbClr val="000000"/>
              </a:solidFill>
              <a:round/>
              <a:headEnd/>
              <a:tailEnd/>
            </a:ln>
          </p:spPr>
          <p:txBody>
            <a:bodyPr/>
            <a:lstStyle/>
            <a:p>
              <a:endParaRPr lang="zh-CN" altLang="en-US"/>
            </a:p>
          </p:txBody>
        </p:sp>
        <p:sp>
          <p:nvSpPr>
            <p:cNvPr id="50446" name="Rectangle 270"/>
            <p:cNvSpPr>
              <a:spLocks noChangeArrowheads="1"/>
            </p:cNvSpPr>
            <p:nvPr/>
          </p:nvSpPr>
          <p:spPr bwMode="auto">
            <a:xfrm>
              <a:off x="1681" y="2944"/>
              <a:ext cx="159"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B1</a:t>
              </a:r>
              <a:endParaRPr lang="en-US" altLang="zh-CN" b="1"/>
            </a:p>
          </p:txBody>
        </p:sp>
        <p:sp>
          <p:nvSpPr>
            <p:cNvPr id="50447" name="Freeform 271"/>
            <p:cNvSpPr>
              <a:spLocks/>
            </p:cNvSpPr>
            <p:nvPr/>
          </p:nvSpPr>
          <p:spPr bwMode="auto">
            <a:xfrm>
              <a:off x="2241" y="3028"/>
              <a:ext cx="482" cy="118"/>
            </a:xfrm>
            <a:custGeom>
              <a:avLst/>
              <a:gdLst/>
              <a:ahLst/>
              <a:cxnLst>
                <a:cxn ang="0">
                  <a:pos x="0" y="59"/>
                </a:cxn>
                <a:cxn ang="0">
                  <a:pos x="5" y="45"/>
                </a:cxn>
                <a:cxn ang="0">
                  <a:pos x="19" y="35"/>
                </a:cxn>
                <a:cxn ang="0">
                  <a:pos x="46" y="24"/>
                </a:cxn>
                <a:cxn ang="0">
                  <a:pos x="78" y="13"/>
                </a:cxn>
                <a:cxn ang="0">
                  <a:pos x="121" y="5"/>
                </a:cxn>
                <a:cxn ang="0">
                  <a:pos x="166" y="3"/>
                </a:cxn>
                <a:cxn ang="0">
                  <a:pos x="214" y="0"/>
                </a:cxn>
                <a:cxn ang="0">
                  <a:pos x="265" y="0"/>
                </a:cxn>
                <a:cxn ang="0">
                  <a:pos x="314" y="3"/>
                </a:cxn>
                <a:cxn ang="0">
                  <a:pos x="362" y="5"/>
                </a:cxn>
                <a:cxn ang="0">
                  <a:pos x="402" y="13"/>
                </a:cxn>
                <a:cxn ang="0">
                  <a:pos x="434" y="24"/>
                </a:cxn>
                <a:cxn ang="0">
                  <a:pos x="461" y="35"/>
                </a:cxn>
                <a:cxn ang="0">
                  <a:pos x="477" y="45"/>
                </a:cxn>
                <a:cxn ang="0">
                  <a:pos x="482" y="59"/>
                </a:cxn>
                <a:cxn ang="0">
                  <a:pos x="477" y="72"/>
                </a:cxn>
                <a:cxn ang="0">
                  <a:pos x="461" y="83"/>
                </a:cxn>
                <a:cxn ang="0">
                  <a:pos x="434" y="94"/>
                </a:cxn>
                <a:cxn ang="0">
                  <a:pos x="402" y="104"/>
                </a:cxn>
                <a:cxn ang="0">
                  <a:pos x="362" y="110"/>
                </a:cxn>
                <a:cxn ang="0">
                  <a:pos x="314" y="115"/>
                </a:cxn>
                <a:cxn ang="0">
                  <a:pos x="265" y="118"/>
                </a:cxn>
                <a:cxn ang="0">
                  <a:pos x="214" y="118"/>
                </a:cxn>
                <a:cxn ang="0">
                  <a:pos x="166" y="115"/>
                </a:cxn>
                <a:cxn ang="0">
                  <a:pos x="121" y="110"/>
                </a:cxn>
                <a:cxn ang="0">
                  <a:pos x="78" y="104"/>
                </a:cxn>
                <a:cxn ang="0">
                  <a:pos x="46" y="94"/>
                </a:cxn>
                <a:cxn ang="0">
                  <a:pos x="19" y="83"/>
                </a:cxn>
                <a:cxn ang="0">
                  <a:pos x="5" y="72"/>
                </a:cxn>
                <a:cxn ang="0">
                  <a:pos x="0" y="59"/>
                </a:cxn>
              </a:cxnLst>
              <a:rect l="0" t="0" r="r" b="b"/>
              <a:pathLst>
                <a:path w="482" h="118">
                  <a:moveTo>
                    <a:pt x="0" y="59"/>
                  </a:moveTo>
                  <a:lnTo>
                    <a:pt x="5" y="45"/>
                  </a:lnTo>
                  <a:lnTo>
                    <a:pt x="19" y="35"/>
                  </a:lnTo>
                  <a:lnTo>
                    <a:pt x="46" y="24"/>
                  </a:lnTo>
                  <a:lnTo>
                    <a:pt x="78" y="13"/>
                  </a:lnTo>
                  <a:lnTo>
                    <a:pt x="121" y="5"/>
                  </a:lnTo>
                  <a:lnTo>
                    <a:pt x="166" y="3"/>
                  </a:lnTo>
                  <a:lnTo>
                    <a:pt x="214" y="0"/>
                  </a:lnTo>
                  <a:lnTo>
                    <a:pt x="265" y="0"/>
                  </a:lnTo>
                  <a:lnTo>
                    <a:pt x="314" y="3"/>
                  </a:lnTo>
                  <a:lnTo>
                    <a:pt x="362" y="5"/>
                  </a:lnTo>
                  <a:lnTo>
                    <a:pt x="402" y="13"/>
                  </a:lnTo>
                  <a:lnTo>
                    <a:pt x="434" y="24"/>
                  </a:lnTo>
                  <a:lnTo>
                    <a:pt x="461" y="35"/>
                  </a:lnTo>
                  <a:lnTo>
                    <a:pt x="477" y="45"/>
                  </a:lnTo>
                  <a:lnTo>
                    <a:pt x="482" y="59"/>
                  </a:lnTo>
                  <a:lnTo>
                    <a:pt x="477" y="72"/>
                  </a:lnTo>
                  <a:lnTo>
                    <a:pt x="461" y="83"/>
                  </a:lnTo>
                  <a:lnTo>
                    <a:pt x="434" y="94"/>
                  </a:lnTo>
                  <a:lnTo>
                    <a:pt x="402" y="104"/>
                  </a:lnTo>
                  <a:lnTo>
                    <a:pt x="362" y="110"/>
                  </a:lnTo>
                  <a:lnTo>
                    <a:pt x="314" y="115"/>
                  </a:lnTo>
                  <a:lnTo>
                    <a:pt x="265" y="118"/>
                  </a:lnTo>
                  <a:lnTo>
                    <a:pt x="214" y="118"/>
                  </a:lnTo>
                  <a:lnTo>
                    <a:pt x="166" y="115"/>
                  </a:lnTo>
                  <a:lnTo>
                    <a:pt x="121" y="110"/>
                  </a:lnTo>
                  <a:lnTo>
                    <a:pt x="78" y="104"/>
                  </a:lnTo>
                  <a:lnTo>
                    <a:pt x="46" y="94"/>
                  </a:lnTo>
                  <a:lnTo>
                    <a:pt x="19" y="83"/>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48" name="Rectangle 272"/>
            <p:cNvSpPr>
              <a:spLocks noChangeArrowheads="1"/>
            </p:cNvSpPr>
            <p:nvPr/>
          </p:nvSpPr>
          <p:spPr bwMode="auto">
            <a:xfrm>
              <a:off x="2241" y="2846"/>
              <a:ext cx="482" cy="24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449" name="Freeform 273"/>
            <p:cNvSpPr>
              <a:spLocks/>
            </p:cNvSpPr>
            <p:nvPr/>
          </p:nvSpPr>
          <p:spPr bwMode="auto">
            <a:xfrm>
              <a:off x="2241" y="2787"/>
              <a:ext cx="482" cy="118"/>
            </a:xfrm>
            <a:custGeom>
              <a:avLst/>
              <a:gdLst/>
              <a:ahLst/>
              <a:cxnLst>
                <a:cxn ang="0">
                  <a:pos x="0" y="59"/>
                </a:cxn>
                <a:cxn ang="0">
                  <a:pos x="5" y="45"/>
                </a:cxn>
                <a:cxn ang="0">
                  <a:pos x="19" y="34"/>
                </a:cxn>
                <a:cxn ang="0">
                  <a:pos x="46" y="24"/>
                </a:cxn>
                <a:cxn ang="0">
                  <a:pos x="78" y="13"/>
                </a:cxn>
                <a:cxn ang="0">
                  <a:pos x="121" y="5"/>
                </a:cxn>
                <a:cxn ang="0">
                  <a:pos x="166" y="2"/>
                </a:cxn>
                <a:cxn ang="0">
                  <a:pos x="214" y="0"/>
                </a:cxn>
                <a:cxn ang="0">
                  <a:pos x="265" y="0"/>
                </a:cxn>
                <a:cxn ang="0">
                  <a:pos x="314" y="2"/>
                </a:cxn>
                <a:cxn ang="0">
                  <a:pos x="362" y="5"/>
                </a:cxn>
                <a:cxn ang="0">
                  <a:pos x="402" y="13"/>
                </a:cxn>
                <a:cxn ang="0">
                  <a:pos x="434" y="24"/>
                </a:cxn>
                <a:cxn ang="0">
                  <a:pos x="461" y="34"/>
                </a:cxn>
                <a:cxn ang="0">
                  <a:pos x="477" y="45"/>
                </a:cxn>
                <a:cxn ang="0">
                  <a:pos x="482" y="59"/>
                </a:cxn>
                <a:cxn ang="0">
                  <a:pos x="477" y="72"/>
                </a:cxn>
                <a:cxn ang="0">
                  <a:pos x="461" y="83"/>
                </a:cxn>
                <a:cxn ang="0">
                  <a:pos x="434" y="93"/>
                </a:cxn>
                <a:cxn ang="0">
                  <a:pos x="402" y="104"/>
                </a:cxn>
                <a:cxn ang="0">
                  <a:pos x="362" y="109"/>
                </a:cxn>
                <a:cxn ang="0">
                  <a:pos x="314" y="115"/>
                </a:cxn>
                <a:cxn ang="0">
                  <a:pos x="265" y="118"/>
                </a:cxn>
                <a:cxn ang="0">
                  <a:pos x="214" y="118"/>
                </a:cxn>
                <a:cxn ang="0">
                  <a:pos x="166" y="115"/>
                </a:cxn>
                <a:cxn ang="0">
                  <a:pos x="121" y="109"/>
                </a:cxn>
                <a:cxn ang="0">
                  <a:pos x="78" y="104"/>
                </a:cxn>
                <a:cxn ang="0">
                  <a:pos x="46" y="93"/>
                </a:cxn>
                <a:cxn ang="0">
                  <a:pos x="19" y="83"/>
                </a:cxn>
                <a:cxn ang="0">
                  <a:pos x="5" y="72"/>
                </a:cxn>
                <a:cxn ang="0">
                  <a:pos x="0" y="59"/>
                </a:cxn>
              </a:cxnLst>
              <a:rect l="0" t="0" r="r" b="b"/>
              <a:pathLst>
                <a:path w="482" h="118">
                  <a:moveTo>
                    <a:pt x="0" y="59"/>
                  </a:moveTo>
                  <a:lnTo>
                    <a:pt x="5" y="45"/>
                  </a:lnTo>
                  <a:lnTo>
                    <a:pt x="19" y="34"/>
                  </a:lnTo>
                  <a:lnTo>
                    <a:pt x="46" y="24"/>
                  </a:lnTo>
                  <a:lnTo>
                    <a:pt x="78" y="13"/>
                  </a:lnTo>
                  <a:lnTo>
                    <a:pt x="121" y="5"/>
                  </a:lnTo>
                  <a:lnTo>
                    <a:pt x="166" y="2"/>
                  </a:lnTo>
                  <a:lnTo>
                    <a:pt x="214" y="0"/>
                  </a:lnTo>
                  <a:lnTo>
                    <a:pt x="265" y="0"/>
                  </a:lnTo>
                  <a:lnTo>
                    <a:pt x="314" y="2"/>
                  </a:lnTo>
                  <a:lnTo>
                    <a:pt x="362" y="5"/>
                  </a:lnTo>
                  <a:lnTo>
                    <a:pt x="402" y="13"/>
                  </a:lnTo>
                  <a:lnTo>
                    <a:pt x="434" y="24"/>
                  </a:lnTo>
                  <a:lnTo>
                    <a:pt x="461" y="34"/>
                  </a:lnTo>
                  <a:lnTo>
                    <a:pt x="477" y="45"/>
                  </a:lnTo>
                  <a:lnTo>
                    <a:pt x="482" y="59"/>
                  </a:lnTo>
                  <a:lnTo>
                    <a:pt x="477" y="72"/>
                  </a:lnTo>
                  <a:lnTo>
                    <a:pt x="461" y="83"/>
                  </a:lnTo>
                  <a:lnTo>
                    <a:pt x="434" y="93"/>
                  </a:lnTo>
                  <a:lnTo>
                    <a:pt x="402" y="104"/>
                  </a:lnTo>
                  <a:lnTo>
                    <a:pt x="362" y="109"/>
                  </a:lnTo>
                  <a:lnTo>
                    <a:pt x="314" y="115"/>
                  </a:lnTo>
                  <a:lnTo>
                    <a:pt x="265" y="118"/>
                  </a:lnTo>
                  <a:lnTo>
                    <a:pt x="214" y="118"/>
                  </a:lnTo>
                  <a:lnTo>
                    <a:pt x="166" y="115"/>
                  </a:lnTo>
                  <a:lnTo>
                    <a:pt x="121" y="109"/>
                  </a:lnTo>
                  <a:lnTo>
                    <a:pt x="78" y="104"/>
                  </a:lnTo>
                  <a:lnTo>
                    <a:pt x="46" y="93"/>
                  </a:lnTo>
                  <a:lnTo>
                    <a:pt x="19" y="83"/>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50" name="Line 274"/>
            <p:cNvSpPr>
              <a:spLocks noChangeShapeType="1"/>
            </p:cNvSpPr>
            <p:nvPr/>
          </p:nvSpPr>
          <p:spPr bwMode="auto">
            <a:xfrm>
              <a:off x="2241" y="2846"/>
              <a:ext cx="1" cy="241"/>
            </a:xfrm>
            <a:prstGeom prst="line">
              <a:avLst/>
            </a:prstGeom>
            <a:noFill/>
            <a:ln w="4763">
              <a:solidFill>
                <a:srgbClr val="000000"/>
              </a:solidFill>
              <a:round/>
              <a:headEnd/>
              <a:tailEnd/>
            </a:ln>
          </p:spPr>
          <p:txBody>
            <a:bodyPr/>
            <a:lstStyle/>
            <a:p>
              <a:endParaRPr lang="zh-CN" altLang="en-US"/>
            </a:p>
          </p:txBody>
        </p:sp>
        <p:sp>
          <p:nvSpPr>
            <p:cNvPr id="50451" name="Line 275"/>
            <p:cNvSpPr>
              <a:spLocks noChangeShapeType="1"/>
            </p:cNvSpPr>
            <p:nvPr/>
          </p:nvSpPr>
          <p:spPr bwMode="auto">
            <a:xfrm>
              <a:off x="2723" y="2846"/>
              <a:ext cx="1" cy="241"/>
            </a:xfrm>
            <a:prstGeom prst="line">
              <a:avLst/>
            </a:prstGeom>
            <a:noFill/>
            <a:ln w="4763">
              <a:solidFill>
                <a:srgbClr val="000000"/>
              </a:solidFill>
              <a:round/>
              <a:headEnd/>
              <a:tailEnd/>
            </a:ln>
          </p:spPr>
          <p:txBody>
            <a:bodyPr/>
            <a:lstStyle/>
            <a:p>
              <a:endParaRPr lang="zh-CN" altLang="en-US"/>
            </a:p>
          </p:txBody>
        </p:sp>
        <p:sp>
          <p:nvSpPr>
            <p:cNvPr id="50452" name="Rectangle 276"/>
            <p:cNvSpPr>
              <a:spLocks noChangeArrowheads="1"/>
            </p:cNvSpPr>
            <p:nvPr/>
          </p:nvSpPr>
          <p:spPr bwMode="auto">
            <a:xfrm>
              <a:off x="2404" y="2944"/>
              <a:ext cx="159"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B2</a:t>
              </a:r>
              <a:endParaRPr lang="en-US" altLang="zh-CN" b="1"/>
            </a:p>
          </p:txBody>
        </p:sp>
        <p:sp>
          <p:nvSpPr>
            <p:cNvPr id="50453" name="Freeform 277"/>
            <p:cNvSpPr>
              <a:spLocks/>
            </p:cNvSpPr>
            <p:nvPr/>
          </p:nvSpPr>
          <p:spPr bwMode="auto">
            <a:xfrm>
              <a:off x="2965" y="3028"/>
              <a:ext cx="482" cy="118"/>
            </a:xfrm>
            <a:custGeom>
              <a:avLst/>
              <a:gdLst/>
              <a:ahLst/>
              <a:cxnLst>
                <a:cxn ang="0">
                  <a:pos x="0" y="59"/>
                </a:cxn>
                <a:cxn ang="0">
                  <a:pos x="5" y="45"/>
                </a:cxn>
                <a:cxn ang="0">
                  <a:pos x="18" y="35"/>
                </a:cxn>
                <a:cxn ang="0">
                  <a:pos x="45" y="24"/>
                </a:cxn>
                <a:cxn ang="0">
                  <a:pos x="77" y="13"/>
                </a:cxn>
                <a:cxn ang="0">
                  <a:pos x="120" y="5"/>
                </a:cxn>
                <a:cxn ang="0">
                  <a:pos x="166" y="3"/>
                </a:cxn>
                <a:cxn ang="0">
                  <a:pos x="214" y="0"/>
                </a:cxn>
                <a:cxn ang="0">
                  <a:pos x="265" y="0"/>
                </a:cxn>
                <a:cxn ang="0">
                  <a:pos x="313" y="3"/>
                </a:cxn>
                <a:cxn ang="0">
                  <a:pos x="361" y="5"/>
                </a:cxn>
                <a:cxn ang="0">
                  <a:pos x="402" y="13"/>
                </a:cxn>
                <a:cxn ang="0">
                  <a:pos x="434" y="24"/>
                </a:cxn>
                <a:cxn ang="0">
                  <a:pos x="461" y="35"/>
                </a:cxn>
                <a:cxn ang="0">
                  <a:pos x="477" y="45"/>
                </a:cxn>
                <a:cxn ang="0">
                  <a:pos x="482" y="59"/>
                </a:cxn>
                <a:cxn ang="0">
                  <a:pos x="477" y="72"/>
                </a:cxn>
                <a:cxn ang="0">
                  <a:pos x="461" y="83"/>
                </a:cxn>
                <a:cxn ang="0">
                  <a:pos x="434" y="94"/>
                </a:cxn>
                <a:cxn ang="0">
                  <a:pos x="402" y="104"/>
                </a:cxn>
                <a:cxn ang="0">
                  <a:pos x="361" y="110"/>
                </a:cxn>
                <a:cxn ang="0">
                  <a:pos x="313" y="115"/>
                </a:cxn>
                <a:cxn ang="0">
                  <a:pos x="265" y="118"/>
                </a:cxn>
                <a:cxn ang="0">
                  <a:pos x="214" y="118"/>
                </a:cxn>
                <a:cxn ang="0">
                  <a:pos x="166" y="115"/>
                </a:cxn>
                <a:cxn ang="0">
                  <a:pos x="120" y="110"/>
                </a:cxn>
                <a:cxn ang="0">
                  <a:pos x="77" y="104"/>
                </a:cxn>
                <a:cxn ang="0">
                  <a:pos x="45" y="94"/>
                </a:cxn>
                <a:cxn ang="0">
                  <a:pos x="18" y="83"/>
                </a:cxn>
                <a:cxn ang="0">
                  <a:pos x="5" y="72"/>
                </a:cxn>
                <a:cxn ang="0">
                  <a:pos x="0" y="59"/>
                </a:cxn>
              </a:cxnLst>
              <a:rect l="0" t="0" r="r" b="b"/>
              <a:pathLst>
                <a:path w="482" h="118">
                  <a:moveTo>
                    <a:pt x="0" y="59"/>
                  </a:moveTo>
                  <a:lnTo>
                    <a:pt x="5" y="45"/>
                  </a:lnTo>
                  <a:lnTo>
                    <a:pt x="18" y="35"/>
                  </a:lnTo>
                  <a:lnTo>
                    <a:pt x="45" y="24"/>
                  </a:lnTo>
                  <a:lnTo>
                    <a:pt x="77" y="13"/>
                  </a:lnTo>
                  <a:lnTo>
                    <a:pt x="120" y="5"/>
                  </a:lnTo>
                  <a:lnTo>
                    <a:pt x="166" y="3"/>
                  </a:lnTo>
                  <a:lnTo>
                    <a:pt x="214" y="0"/>
                  </a:lnTo>
                  <a:lnTo>
                    <a:pt x="265" y="0"/>
                  </a:lnTo>
                  <a:lnTo>
                    <a:pt x="313" y="3"/>
                  </a:lnTo>
                  <a:lnTo>
                    <a:pt x="361" y="5"/>
                  </a:lnTo>
                  <a:lnTo>
                    <a:pt x="402" y="13"/>
                  </a:lnTo>
                  <a:lnTo>
                    <a:pt x="434" y="24"/>
                  </a:lnTo>
                  <a:lnTo>
                    <a:pt x="461" y="35"/>
                  </a:lnTo>
                  <a:lnTo>
                    <a:pt x="477" y="45"/>
                  </a:lnTo>
                  <a:lnTo>
                    <a:pt x="482" y="59"/>
                  </a:lnTo>
                  <a:lnTo>
                    <a:pt x="477" y="72"/>
                  </a:lnTo>
                  <a:lnTo>
                    <a:pt x="461" y="83"/>
                  </a:lnTo>
                  <a:lnTo>
                    <a:pt x="434" y="94"/>
                  </a:lnTo>
                  <a:lnTo>
                    <a:pt x="402" y="104"/>
                  </a:lnTo>
                  <a:lnTo>
                    <a:pt x="361" y="110"/>
                  </a:lnTo>
                  <a:lnTo>
                    <a:pt x="313" y="115"/>
                  </a:lnTo>
                  <a:lnTo>
                    <a:pt x="265" y="118"/>
                  </a:lnTo>
                  <a:lnTo>
                    <a:pt x="214" y="118"/>
                  </a:lnTo>
                  <a:lnTo>
                    <a:pt x="166" y="115"/>
                  </a:lnTo>
                  <a:lnTo>
                    <a:pt x="120" y="110"/>
                  </a:lnTo>
                  <a:lnTo>
                    <a:pt x="77" y="104"/>
                  </a:lnTo>
                  <a:lnTo>
                    <a:pt x="45" y="94"/>
                  </a:lnTo>
                  <a:lnTo>
                    <a:pt x="18" y="83"/>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54" name="Rectangle 278"/>
            <p:cNvSpPr>
              <a:spLocks noChangeArrowheads="1"/>
            </p:cNvSpPr>
            <p:nvPr/>
          </p:nvSpPr>
          <p:spPr bwMode="auto">
            <a:xfrm>
              <a:off x="2965" y="2846"/>
              <a:ext cx="482" cy="24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455" name="Freeform 279"/>
            <p:cNvSpPr>
              <a:spLocks/>
            </p:cNvSpPr>
            <p:nvPr/>
          </p:nvSpPr>
          <p:spPr bwMode="auto">
            <a:xfrm>
              <a:off x="2965" y="2787"/>
              <a:ext cx="482" cy="118"/>
            </a:xfrm>
            <a:custGeom>
              <a:avLst/>
              <a:gdLst/>
              <a:ahLst/>
              <a:cxnLst>
                <a:cxn ang="0">
                  <a:pos x="0" y="59"/>
                </a:cxn>
                <a:cxn ang="0">
                  <a:pos x="5" y="45"/>
                </a:cxn>
                <a:cxn ang="0">
                  <a:pos x="18" y="34"/>
                </a:cxn>
                <a:cxn ang="0">
                  <a:pos x="45" y="24"/>
                </a:cxn>
                <a:cxn ang="0">
                  <a:pos x="77" y="13"/>
                </a:cxn>
                <a:cxn ang="0">
                  <a:pos x="120" y="5"/>
                </a:cxn>
                <a:cxn ang="0">
                  <a:pos x="166" y="2"/>
                </a:cxn>
                <a:cxn ang="0">
                  <a:pos x="214" y="0"/>
                </a:cxn>
                <a:cxn ang="0">
                  <a:pos x="265" y="0"/>
                </a:cxn>
                <a:cxn ang="0">
                  <a:pos x="313" y="2"/>
                </a:cxn>
                <a:cxn ang="0">
                  <a:pos x="361" y="5"/>
                </a:cxn>
                <a:cxn ang="0">
                  <a:pos x="402" y="13"/>
                </a:cxn>
                <a:cxn ang="0">
                  <a:pos x="434" y="24"/>
                </a:cxn>
                <a:cxn ang="0">
                  <a:pos x="461" y="34"/>
                </a:cxn>
                <a:cxn ang="0">
                  <a:pos x="477" y="45"/>
                </a:cxn>
                <a:cxn ang="0">
                  <a:pos x="482" y="59"/>
                </a:cxn>
                <a:cxn ang="0">
                  <a:pos x="477" y="72"/>
                </a:cxn>
                <a:cxn ang="0">
                  <a:pos x="461" y="83"/>
                </a:cxn>
                <a:cxn ang="0">
                  <a:pos x="434" y="93"/>
                </a:cxn>
                <a:cxn ang="0">
                  <a:pos x="402" y="104"/>
                </a:cxn>
                <a:cxn ang="0">
                  <a:pos x="361" y="109"/>
                </a:cxn>
                <a:cxn ang="0">
                  <a:pos x="313" y="115"/>
                </a:cxn>
                <a:cxn ang="0">
                  <a:pos x="265" y="118"/>
                </a:cxn>
                <a:cxn ang="0">
                  <a:pos x="214" y="118"/>
                </a:cxn>
                <a:cxn ang="0">
                  <a:pos x="166" y="115"/>
                </a:cxn>
                <a:cxn ang="0">
                  <a:pos x="120" y="109"/>
                </a:cxn>
                <a:cxn ang="0">
                  <a:pos x="77" y="104"/>
                </a:cxn>
                <a:cxn ang="0">
                  <a:pos x="45" y="93"/>
                </a:cxn>
                <a:cxn ang="0">
                  <a:pos x="18" y="83"/>
                </a:cxn>
                <a:cxn ang="0">
                  <a:pos x="5" y="72"/>
                </a:cxn>
                <a:cxn ang="0">
                  <a:pos x="0" y="59"/>
                </a:cxn>
              </a:cxnLst>
              <a:rect l="0" t="0" r="r" b="b"/>
              <a:pathLst>
                <a:path w="482" h="118">
                  <a:moveTo>
                    <a:pt x="0" y="59"/>
                  </a:moveTo>
                  <a:lnTo>
                    <a:pt x="5" y="45"/>
                  </a:lnTo>
                  <a:lnTo>
                    <a:pt x="18" y="34"/>
                  </a:lnTo>
                  <a:lnTo>
                    <a:pt x="45" y="24"/>
                  </a:lnTo>
                  <a:lnTo>
                    <a:pt x="77" y="13"/>
                  </a:lnTo>
                  <a:lnTo>
                    <a:pt x="120" y="5"/>
                  </a:lnTo>
                  <a:lnTo>
                    <a:pt x="166" y="2"/>
                  </a:lnTo>
                  <a:lnTo>
                    <a:pt x="214" y="0"/>
                  </a:lnTo>
                  <a:lnTo>
                    <a:pt x="265" y="0"/>
                  </a:lnTo>
                  <a:lnTo>
                    <a:pt x="313" y="2"/>
                  </a:lnTo>
                  <a:lnTo>
                    <a:pt x="361" y="5"/>
                  </a:lnTo>
                  <a:lnTo>
                    <a:pt x="402" y="13"/>
                  </a:lnTo>
                  <a:lnTo>
                    <a:pt x="434" y="24"/>
                  </a:lnTo>
                  <a:lnTo>
                    <a:pt x="461" y="34"/>
                  </a:lnTo>
                  <a:lnTo>
                    <a:pt x="477" y="45"/>
                  </a:lnTo>
                  <a:lnTo>
                    <a:pt x="482" y="59"/>
                  </a:lnTo>
                  <a:lnTo>
                    <a:pt x="477" y="72"/>
                  </a:lnTo>
                  <a:lnTo>
                    <a:pt x="461" y="83"/>
                  </a:lnTo>
                  <a:lnTo>
                    <a:pt x="434" y="93"/>
                  </a:lnTo>
                  <a:lnTo>
                    <a:pt x="402" y="104"/>
                  </a:lnTo>
                  <a:lnTo>
                    <a:pt x="361" y="109"/>
                  </a:lnTo>
                  <a:lnTo>
                    <a:pt x="313" y="115"/>
                  </a:lnTo>
                  <a:lnTo>
                    <a:pt x="265" y="118"/>
                  </a:lnTo>
                  <a:lnTo>
                    <a:pt x="214" y="118"/>
                  </a:lnTo>
                  <a:lnTo>
                    <a:pt x="166" y="115"/>
                  </a:lnTo>
                  <a:lnTo>
                    <a:pt x="120" y="109"/>
                  </a:lnTo>
                  <a:lnTo>
                    <a:pt x="77" y="104"/>
                  </a:lnTo>
                  <a:lnTo>
                    <a:pt x="45" y="93"/>
                  </a:lnTo>
                  <a:lnTo>
                    <a:pt x="18" y="83"/>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56" name="Line 280"/>
            <p:cNvSpPr>
              <a:spLocks noChangeShapeType="1"/>
            </p:cNvSpPr>
            <p:nvPr/>
          </p:nvSpPr>
          <p:spPr bwMode="auto">
            <a:xfrm>
              <a:off x="2965" y="2846"/>
              <a:ext cx="1" cy="241"/>
            </a:xfrm>
            <a:prstGeom prst="line">
              <a:avLst/>
            </a:prstGeom>
            <a:noFill/>
            <a:ln w="4763">
              <a:solidFill>
                <a:srgbClr val="000000"/>
              </a:solidFill>
              <a:round/>
              <a:headEnd/>
              <a:tailEnd/>
            </a:ln>
          </p:spPr>
          <p:txBody>
            <a:bodyPr/>
            <a:lstStyle/>
            <a:p>
              <a:endParaRPr lang="zh-CN" altLang="en-US"/>
            </a:p>
          </p:txBody>
        </p:sp>
        <p:sp>
          <p:nvSpPr>
            <p:cNvPr id="50457" name="Line 281"/>
            <p:cNvSpPr>
              <a:spLocks noChangeShapeType="1"/>
            </p:cNvSpPr>
            <p:nvPr/>
          </p:nvSpPr>
          <p:spPr bwMode="auto">
            <a:xfrm>
              <a:off x="3447" y="2846"/>
              <a:ext cx="1" cy="241"/>
            </a:xfrm>
            <a:prstGeom prst="line">
              <a:avLst/>
            </a:prstGeom>
            <a:noFill/>
            <a:ln w="4763">
              <a:solidFill>
                <a:srgbClr val="000000"/>
              </a:solidFill>
              <a:round/>
              <a:headEnd/>
              <a:tailEnd/>
            </a:ln>
          </p:spPr>
          <p:txBody>
            <a:bodyPr/>
            <a:lstStyle/>
            <a:p>
              <a:endParaRPr lang="zh-CN" altLang="en-US"/>
            </a:p>
          </p:txBody>
        </p:sp>
        <p:sp>
          <p:nvSpPr>
            <p:cNvPr id="50458" name="Rectangle 282"/>
            <p:cNvSpPr>
              <a:spLocks noChangeArrowheads="1"/>
            </p:cNvSpPr>
            <p:nvPr/>
          </p:nvSpPr>
          <p:spPr bwMode="auto">
            <a:xfrm>
              <a:off x="3128" y="2944"/>
              <a:ext cx="159"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B3</a:t>
              </a:r>
              <a:endParaRPr lang="en-US" altLang="zh-CN" b="1"/>
            </a:p>
          </p:txBody>
        </p:sp>
        <p:sp>
          <p:nvSpPr>
            <p:cNvPr id="50459" name="Freeform 283"/>
            <p:cNvSpPr>
              <a:spLocks/>
            </p:cNvSpPr>
            <p:nvPr/>
          </p:nvSpPr>
          <p:spPr bwMode="auto">
            <a:xfrm>
              <a:off x="794" y="2725"/>
              <a:ext cx="482" cy="121"/>
            </a:xfrm>
            <a:custGeom>
              <a:avLst/>
              <a:gdLst/>
              <a:ahLst/>
              <a:cxnLst>
                <a:cxn ang="0">
                  <a:pos x="0" y="59"/>
                </a:cxn>
                <a:cxn ang="0">
                  <a:pos x="5" y="48"/>
                </a:cxn>
                <a:cxn ang="0">
                  <a:pos x="18" y="35"/>
                </a:cxn>
                <a:cxn ang="0">
                  <a:pos x="45" y="24"/>
                </a:cxn>
                <a:cxn ang="0">
                  <a:pos x="77" y="16"/>
                </a:cxn>
                <a:cxn ang="0">
                  <a:pos x="120" y="8"/>
                </a:cxn>
                <a:cxn ang="0">
                  <a:pos x="166" y="3"/>
                </a:cxn>
                <a:cxn ang="0">
                  <a:pos x="214" y="0"/>
                </a:cxn>
                <a:cxn ang="0">
                  <a:pos x="265" y="0"/>
                </a:cxn>
                <a:cxn ang="0">
                  <a:pos x="313" y="3"/>
                </a:cxn>
                <a:cxn ang="0">
                  <a:pos x="362" y="8"/>
                </a:cxn>
                <a:cxn ang="0">
                  <a:pos x="402" y="16"/>
                </a:cxn>
                <a:cxn ang="0">
                  <a:pos x="434" y="24"/>
                </a:cxn>
                <a:cxn ang="0">
                  <a:pos x="461" y="35"/>
                </a:cxn>
                <a:cxn ang="0">
                  <a:pos x="477" y="48"/>
                </a:cxn>
                <a:cxn ang="0">
                  <a:pos x="482" y="59"/>
                </a:cxn>
                <a:cxn ang="0">
                  <a:pos x="477" y="72"/>
                </a:cxn>
                <a:cxn ang="0">
                  <a:pos x="461" y="86"/>
                </a:cxn>
                <a:cxn ang="0">
                  <a:pos x="434" y="96"/>
                </a:cxn>
                <a:cxn ang="0">
                  <a:pos x="402" y="104"/>
                </a:cxn>
                <a:cxn ang="0">
                  <a:pos x="362" y="112"/>
                </a:cxn>
                <a:cxn ang="0">
                  <a:pos x="313" y="118"/>
                </a:cxn>
                <a:cxn ang="0">
                  <a:pos x="265" y="121"/>
                </a:cxn>
                <a:cxn ang="0">
                  <a:pos x="214" y="121"/>
                </a:cxn>
                <a:cxn ang="0">
                  <a:pos x="166" y="118"/>
                </a:cxn>
                <a:cxn ang="0">
                  <a:pos x="120" y="112"/>
                </a:cxn>
                <a:cxn ang="0">
                  <a:pos x="77" y="104"/>
                </a:cxn>
                <a:cxn ang="0">
                  <a:pos x="45" y="96"/>
                </a:cxn>
                <a:cxn ang="0">
                  <a:pos x="18" y="86"/>
                </a:cxn>
                <a:cxn ang="0">
                  <a:pos x="5" y="72"/>
                </a:cxn>
                <a:cxn ang="0">
                  <a:pos x="0" y="59"/>
                </a:cxn>
              </a:cxnLst>
              <a:rect l="0" t="0" r="r" b="b"/>
              <a:pathLst>
                <a:path w="482" h="121">
                  <a:moveTo>
                    <a:pt x="0" y="59"/>
                  </a:moveTo>
                  <a:lnTo>
                    <a:pt x="5" y="48"/>
                  </a:lnTo>
                  <a:lnTo>
                    <a:pt x="18" y="35"/>
                  </a:lnTo>
                  <a:lnTo>
                    <a:pt x="45" y="24"/>
                  </a:lnTo>
                  <a:lnTo>
                    <a:pt x="77" y="16"/>
                  </a:lnTo>
                  <a:lnTo>
                    <a:pt x="120" y="8"/>
                  </a:lnTo>
                  <a:lnTo>
                    <a:pt x="166" y="3"/>
                  </a:lnTo>
                  <a:lnTo>
                    <a:pt x="214" y="0"/>
                  </a:lnTo>
                  <a:lnTo>
                    <a:pt x="265" y="0"/>
                  </a:lnTo>
                  <a:lnTo>
                    <a:pt x="313" y="3"/>
                  </a:lnTo>
                  <a:lnTo>
                    <a:pt x="362" y="8"/>
                  </a:lnTo>
                  <a:lnTo>
                    <a:pt x="402" y="16"/>
                  </a:lnTo>
                  <a:lnTo>
                    <a:pt x="434" y="24"/>
                  </a:lnTo>
                  <a:lnTo>
                    <a:pt x="461" y="35"/>
                  </a:lnTo>
                  <a:lnTo>
                    <a:pt x="477" y="48"/>
                  </a:lnTo>
                  <a:lnTo>
                    <a:pt x="482" y="59"/>
                  </a:lnTo>
                  <a:lnTo>
                    <a:pt x="477" y="72"/>
                  </a:lnTo>
                  <a:lnTo>
                    <a:pt x="461" y="86"/>
                  </a:lnTo>
                  <a:lnTo>
                    <a:pt x="434" y="96"/>
                  </a:lnTo>
                  <a:lnTo>
                    <a:pt x="402" y="104"/>
                  </a:lnTo>
                  <a:lnTo>
                    <a:pt x="362" y="112"/>
                  </a:lnTo>
                  <a:lnTo>
                    <a:pt x="313" y="118"/>
                  </a:lnTo>
                  <a:lnTo>
                    <a:pt x="265" y="121"/>
                  </a:lnTo>
                  <a:lnTo>
                    <a:pt x="214" y="121"/>
                  </a:lnTo>
                  <a:lnTo>
                    <a:pt x="166" y="118"/>
                  </a:lnTo>
                  <a:lnTo>
                    <a:pt x="120" y="112"/>
                  </a:lnTo>
                  <a:lnTo>
                    <a:pt x="77" y="104"/>
                  </a:lnTo>
                  <a:lnTo>
                    <a:pt x="45" y="96"/>
                  </a:lnTo>
                  <a:lnTo>
                    <a:pt x="18" y="86"/>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60" name="Rectangle 284"/>
            <p:cNvSpPr>
              <a:spLocks noChangeArrowheads="1"/>
            </p:cNvSpPr>
            <p:nvPr/>
          </p:nvSpPr>
          <p:spPr bwMode="auto">
            <a:xfrm>
              <a:off x="794" y="2542"/>
              <a:ext cx="482" cy="242"/>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461" name="Freeform 285"/>
            <p:cNvSpPr>
              <a:spLocks/>
            </p:cNvSpPr>
            <p:nvPr/>
          </p:nvSpPr>
          <p:spPr bwMode="auto">
            <a:xfrm>
              <a:off x="794" y="2484"/>
              <a:ext cx="482" cy="120"/>
            </a:xfrm>
            <a:custGeom>
              <a:avLst/>
              <a:gdLst/>
              <a:ahLst/>
              <a:cxnLst>
                <a:cxn ang="0">
                  <a:pos x="0" y="58"/>
                </a:cxn>
                <a:cxn ang="0">
                  <a:pos x="5" y="48"/>
                </a:cxn>
                <a:cxn ang="0">
                  <a:pos x="18" y="34"/>
                </a:cxn>
                <a:cxn ang="0">
                  <a:pos x="45" y="24"/>
                </a:cxn>
                <a:cxn ang="0">
                  <a:pos x="77" y="16"/>
                </a:cxn>
                <a:cxn ang="0">
                  <a:pos x="120" y="8"/>
                </a:cxn>
                <a:cxn ang="0">
                  <a:pos x="166" y="2"/>
                </a:cxn>
                <a:cxn ang="0">
                  <a:pos x="214" y="0"/>
                </a:cxn>
                <a:cxn ang="0">
                  <a:pos x="265" y="0"/>
                </a:cxn>
                <a:cxn ang="0">
                  <a:pos x="313" y="2"/>
                </a:cxn>
                <a:cxn ang="0">
                  <a:pos x="362" y="8"/>
                </a:cxn>
                <a:cxn ang="0">
                  <a:pos x="402" y="16"/>
                </a:cxn>
                <a:cxn ang="0">
                  <a:pos x="434" y="24"/>
                </a:cxn>
                <a:cxn ang="0">
                  <a:pos x="461" y="34"/>
                </a:cxn>
                <a:cxn ang="0">
                  <a:pos x="477" y="48"/>
                </a:cxn>
                <a:cxn ang="0">
                  <a:pos x="482" y="58"/>
                </a:cxn>
                <a:cxn ang="0">
                  <a:pos x="477" y="72"/>
                </a:cxn>
                <a:cxn ang="0">
                  <a:pos x="461" y="85"/>
                </a:cxn>
                <a:cxn ang="0">
                  <a:pos x="434" y="96"/>
                </a:cxn>
                <a:cxn ang="0">
                  <a:pos x="402" y="104"/>
                </a:cxn>
                <a:cxn ang="0">
                  <a:pos x="362" y="112"/>
                </a:cxn>
                <a:cxn ang="0">
                  <a:pos x="313" y="117"/>
                </a:cxn>
                <a:cxn ang="0">
                  <a:pos x="265" y="120"/>
                </a:cxn>
                <a:cxn ang="0">
                  <a:pos x="214" y="120"/>
                </a:cxn>
                <a:cxn ang="0">
                  <a:pos x="166" y="117"/>
                </a:cxn>
                <a:cxn ang="0">
                  <a:pos x="120" y="112"/>
                </a:cxn>
                <a:cxn ang="0">
                  <a:pos x="77" y="104"/>
                </a:cxn>
                <a:cxn ang="0">
                  <a:pos x="45" y="96"/>
                </a:cxn>
                <a:cxn ang="0">
                  <a:pos x="18" y="85"/>
                </a:cxn>
                <a:cxn ang="0">
                  <a:pos x="5" y="72"/>
                </a:cxn>
                <a:cxn ang="0">
                  <a:pos x="0" y="58"/>
                </a:cxn>
              </a:cxnLst>
              <a:rect l="0" t="0" r="r" b="b"/>
              <a:pathLst>
                <a:path w="482" h="120">
                  <a:moveTo>
                    <a:pt x="0" y="58"/>
                  </a:moveTo>
                  <a:lnTo>
                    <a:pt x="5" y="48"/>
                  </a:lnTo>
                  <a:lnTo>
                    <a:pt x="18" y="34"/>
                  </a:lnTo>
                  <a:lnTo>
                    <a:pt x="45" y="24"/>
                  </a:lnTo>
                  <a:lnTo>
                    <a:pt x="77" y="16"/>
                  </a:lnTo>
                  <a:lnTo>
                    <a:pt x="120" y="8"/>
                  </a:lnTo>
                  <a:lnTo>
                    <a:pt x="166" y="2"/>
                  </a:lnTo>
                  <a:lnTo>
                    <a:pt x="214" y="0"/>
                  </a:lnTo>
                  <a:lnTo>
                    <a:pt x="265" y="0"/>
                  </a:lnTo>
                  <a:lnTo>
                    <a:pt x="313" y="2"/>
                  </a:lnTo>
                  <a:lnTo>
                    <a:pt x="362" y="8"/>
                  </a:lnTo>
                  <a:lnTo>
                    <a:pt x="402" y="16"/>
                  </a:lnTo>
                  <a:lnTo>
                    <a:pt x="434" y="24"/>
                  </a:lnTo>
                  <a:lnTo>
                    <a:pt x="461" y="34"/>
                  </a:lnTo>
                  <a:lnTo>
                    <a:pt x="477" y="48"/>
                  </a:lnTo>
                  <a:lnTo>
                    <a:pt x="482" y="58"/>
                  </a:lnTo>
                  <a:lnTo>
                    <a:pt x="477" y="72"/>
                  </a:lnTo>
                  <a:lnTo>
                    <a:pt x="461" y="85"/>
                  </a:lnTo>
                  <a:lnTo>
                    <a:pt x="434" y="96"/>
                  </a:lnTo>
                  <a:lnTo>
                    <a:pt x="402" y="104"/>
                  </a:lnTo>
                  <a:lnTo>
                    <a:pt x="362" y="112"/>
                  </a:lnTo>
                  <a:lnTo>
                    <a:pt x="313" y="117"/>
                  </a:lnTo>
                  <a:lnTo>
                    <a:pt x="265" y="120"/>
                  </a:lnTo>
                  <a:lnTo>
                    <a:pt x="214" y="120"/>
                  </a:lnTo>
                  <a:lnTo>
                    <a:pt x="166" y="117"/>
                  </a:lnTo>
                  <a:lnTo>
                    <a:pt x="120" y="112"/>
                  </a:lnTo>
                  <a:lnTo>
                    <a:pt x="77" y="104"/>
                  </a:lnTo>
                  <a:lnTo>
                    <a:pt x="45" y="96"/>
                  </a:lnTo>
                  <a:lnTo>
                    <a:pt x="18" y="85"/>
                  </a:lnTo>
                  <a:lnTo>
                    <a:pt x="5" y="72"/>
                  </a:lnTo>
                  <a:lnTo>
                    <a:pt x="0" y="58"/>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62" name="Line 286"/>
            <p:cNvSpPr>
              <a:spLocks noChangeShapeType="1"/>
            </p:cNvSpPr>
            <p:nvPr/>
          </p:nvSpPr>
          <p:spPr bwMode="auto">
            <a:xfrm>
              <a:off x="794" y="2542"/>
              <a:ext cx="1" cy="242"/>
            </a:xfrm>
            <a:prstGeom prst="line">
              <a:avLst/>
            </a:prstGeom>
            <a:noFill/>
            <a:ln w="4763">
              <a:solidFill>
                <a:srgbClr val="000000"/>
              </a:solidFill>
              <a:round/>
              <a:headEnd/>
              <a:tailEnd/>
            </a:ln>
          </p:spPr>
          <p:txBody>
            <a:bodyPr/>
            <a:lstStyle/>
            <a:p>
              <a:endParaRPr lang="zh-CN" altLang="en-US"/>
            </a:p>
          </p:txBody>
        </p:sp>
        <p:sp>
          <p:nvSpPr>
            <p:cNvPr id="50463" name="Line 287"/>
            <p:cNvSpPr>
              <a:spLocks noChangeShapeType="1"/>
            </p:cNvSpPr>
            <p:nvPr/>
          </p:nvSpPr>
          <p:spPr bwMode="auto">
            <a:xfrm>
              <a:off x="1276" y="2542"/>
              <a:ext cx="1" cy="242"/>
            </a:xfrm>
            <a:prstGeom prst="line">
              <a:avLst/>
            </a:prstGeom>
            <a:noFill/>
            <a:ln w="4763">
              <a:solidFill>
                <a:srgbClr val="000000"/>
              </a:solidFill>
              <a:round/>
              <a:headEnd/>
              <a:tailEnd/>
            </a:ln>
          </p:spPr>
          <p:txBody>
            <a:bodyPr/>
            <a:lstStyle/>
            <a:p>
              <a:endParaRPr lang="zh-CN" altLang="en-US"/>
            </a:p>
          </p:txBody>
        </p:sp>
        <p:sp>
          <p:nvSpPr>
            <p:cNvPr id="50464" name="Rectangle 288"/>
            <p:cNvSpPr>
              <a:spLocks noChangeArrowheads="1"/>
            </p:cNvSpPr>
            <p:nvPr/>
          </p:nvSpPr>
          <p:spPr bwMode="auto">
            <a:xfrm>
              <a:off x="954" y="2644"/>
              <a:ext cx="166"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A0</a:t>
              </a:r>
              <a:endParaRPr lang="en-US" altLang="zh-CN" b="1"/>
            </a:p>
          </p:txBody>
        </p:sp>
        <p:sp>
          <p:nvSpPr>
            <p:cNvPr id="50465" name="Freeform 289"/>
            <p:cNvSpPr>
              <a:spLocks/>
            </p:cNvSpPr>
            <p:nvPr/>
          </p:nvSpPr>
          <p:spPr bwMode="auto">
            <a:xfrm>
              <a:off x="1517" y="2725"/>
              <a:ext cx="483" cy="121"/>
            </a:xfrm>
            <a:custGeom>
              <a:avLst/>
              <a:gdLst/>
              <a:ahLst/>
              <a:cxnLst>
                <a:cxn ang="0">
                  <a:pos x="0" y="59"/>
                </a:cxn>
                <a:cxn ang="0">
                  <a:pos x="6" y="48"/>
                </a:cxn>
                <a:cxn ang="0">
                  <a:pos x="19" y="35"/>
                </a:cxn>
                <a:cxn ang="0">
                  <a:pos x="46" y="24"/>
                </a:cxn>
                <a:cxn ang="0">
                  <a:pos x="78" y="16"/>
                </a:cxn>
                <a:cxn ang="0">
                  <a:pos x="121" y="8"/>
                </a:cxn>
                <a:cxn ang="0">
                  <a:pos x="166" y="3"/>
                </a:cxn>
                <a:cxn ang="0">
                  <a:pos x="215" y="0"/>
                </a:cxn>
                <a:cxn ang="0">
                  <a:pos x="266" y="0"/>
                </a:cxn>
                <a:cxn ang="0">
                  <a:pos x="314" y="3"/>
                </a:cxn>
                <a:cxn ang="0">
                  <a:pos x="362" y="8"/>
                </a:cxn>
                <a:cxn ang="0">
                  <a:pos x="402" y="16"/>
                </a:cxn>
                <a:cxn ang="0">
                  <a:pos x="435" y="24"/>
                </a:cxn>
                <a:cxn ang="0">
                  <a:pos x="461" y="35"/>
                </a:cxn>
                <a:cxn ang="0">
                  <a:pos x="477" y="48"/>
                </a:cxn>
                <a:cxn ang="0">
                  <a:pos x="483" y="59"/>
                </a:cxn>
                <a:cxn ang="0">
                  <a:pos x="477" y="72"/>
                </a:cxn>
                <a:cxn ang="0">
                  <a:pos x="461" y="86"/>
                </a:cxn>
                <a:cxn ang="0">
                  <a:pos x="435" y="96"/>
                </a:cxn>
                <a:cxn ang="0">
                  <a:pos x="402" y="104"/>
                </a:cxn>
                <a:cxn ang="0">
                  <a:pos x="362" y="112"/>
                </a:cxn>
                <a:cxn ang="0">
                  <a:pos x="314" y="118"/>
                </a:cxn>
                <a:cxn ang="0">
                  <a:pos x="266" y="121"/>
                </a:cxn>
                <a:cxn ang="0">
                  <a:pos x="215" y="121"/>
                </a:cxn>
                <a:cxn ang="0">
                  <a:pos x="166" y="118"/>
                </a:cxn>
                <a:cxn ang="0">
                  <a:pos x="121" y="112"/>
                </a:cxn>
                <a:cxn ang="0">
                  <a:pos x="78" y="104"/>
                </a:cxn>
                <a:cxn ang="0">
                  <a:pos x="46" y="96"/>
                </a:cxn>
                <a:cxn ang="0">
                  <a:pos x="19" y="86"/>
                </a:cxn>
                <a:cxn ang="0">
                  <a:pos x="6" y="72"/>
                </a:cxn>
                <a:cxn ang="0">
                  <a:pos x="0" y="59"/>
                </a:cxn>
              </a:cxnLst>
              <a:rect l="0" t="0" r="r" b="b"/>
              <a:pathLst>
                <a:path w="483" h="121">
                  <a:moveTo>
                    <a:pt x="0" y="59"/>
                  </a:moveTo>
                  <a:lnTo>
                    <a:pt x="6" y="48"/>
                  </a:lnTo>
                  <a:lnTo>
                    <a:pt x="19" y="35"/>
                  </a:lnTo>
                  <a:lnTo>
                    <a:pt x="46" y="24"/>
                  </a:lnTo>
                  <a:lnTo>
                    <a:pt x="78" y="16"/>
                  </a:lnTo>
                  <a:lnTo>
                    <a:pt x="121" y="8"/>
                  </a:lnTo>
                  <a:lnTo>
                    <a:pt x="166" y="3"/>
                  </a:lnTo>
                  <a:lnTo>
                    <a:pt x="215" y="0"/>
                  </a:lnTo>
                  <a:lnTo>
                    <a:pt x="266" y="0"/>
                  </a:lnTo>
                  <a:lnTo>
                    <a:pt x="314" y="3"/>
                  </a:lnTo>
                  <a:lnTo>
                    <a:pt x="362" y="8"/>
                  </a:lnTo>
                  <a:lnTo>
                    <a:pt x="402" y="16"/>
                  </a:lnTo>
                  <a:lnTo>
                    <a:pt x="435" y="24"/>
                  </a:lnTo>
                  <a:lnTo>
                    <a:pt x="461" y="35"/>
                  </a:lnTo>
                  <a:lnTo>
                    <a:pt x="477" y="48"/>
                  </a:lnTo>
                  <a:lnTo>
                    <a:pt x="483" y="59"/>
                  </a:lnTo>
                  <a:lnTo>
                    <a:pt x="477" y="72"/>
                  </a:lnTo>
                  <a:lnTo>
                    <a:pt x="461" y="86"/>
                  </a:lnTo>
                  <a:lnTo>
                    <a:pt x="435" y="96"/>
                  </a:lnTo>
                  <a:lnTo>
                    <a:pt x="402" y="104"/>
                  </a:lnTo>
                  <a:lnTo>
                    <a:pt x="362" y="112"/>
                  </a:lnTo>
                  <a:lnTo>
                    <a:pt x="314" y="118"/>
                  </a:lnTo>
                  <a:lnTo>
                    <a:pt x="266" y="121"/>
                  </a:lnTo>
                  <a:lnTo>
                    <a:pt x="215" y="121"/>
                  </a:lnTo>
                  <a:lnTo>
                    <a:pt x="166" y="118"/>
                  </a:lnTo>
                  <a:lnTo>
                    <a:pt x="121" y="112"/>
                  </a:lnTo>
                  <a:lnTo>
                    <a:pt x="78" y="104"/>
                  </a:lnTo>
                  <a:lnTo>
                    <a:pt x="46" y="96"/>
                  </a:lnTo>
                  <a:lnTo>
                    <a:pt x="19" y="86"/>
                  </a:lnTo>
                  <a:lnTo>
                    <a:pt x="6"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66" name="Rectangle 290"/>
            <p:cNvSpPr>
              <a:spLocks noChangeArrowheads="1"/>
            </p:cNvSpPr>
            <p:nvPr/>
          </p:nvSpPr>
          <p:spPr bwMode="auto">
            <a:xfrm>
              <a:off x="1517" y="2542"/>
              <a:ext cx="483" cy="242"/>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467" name="Freeform 291"/>
            <p:cNvSpPr>
              <a:spLocks/>
            </p:cNvSpPr>
            <p:nvPr/>
          </p:nvSpPr>
          <p:spPr bwMode="auto">
            <a:xfrm>
              <a:off x="1517" y="2484"/>
              <a:ext cx="483" cy="120"/>
            </a:xfrm>
            <a:custGeom>
              <a:avLst/>
              <a:gdLst/>
              <a:ahLst/>
              <a:cxnLst>
                <a:cxn ang="0">
                  <a:pos x="0" y="58"/>
                </a:cxn>
                <a:cxn ang="0">
                  <a:pos x="6" y="48"/>
                </a:cxn>
                <a:cxn ang="0">
                  <a:pos x="19" y="34"/>
                </a:cxn>
                <a:cxn ang="0">
                  <a:pos x="46" y="24"/>
                </a:cxn>
                <a:cxn ang="0">
                  <a:pos x="78" y="16"/>
                </a:cxn>
                <a:cxn ang="0">
                  <a:pos x="121" y="8"/>
                </a:cxn>
                <a:cxn ang="0">
                  <a:pos x="166" y="2"/>
                </a:cxn>
                <a:cxn ang="0">
                  <a:pos x="215" y="0"/>
                </a:cxn>
                <a:cxn ang="0">
                  <a:pos x="266" y="0"/>
                </a:cxn>
                <a:cxn ang="0">
                  <a:pos x="314" y="2"/>
                </a:cxn>
                <a:cxn ang="0">
                  <a:pos x="362" y="8"/>
                </a:cxn>
                <a:cxn ang="0">
                  <a:pos x="402" y="16"/>
                </a:cxn>
                <a:cxn ang="0">
                  <a:pos x="435" y="24"/>
                </a:cxn>
                <a:cxn ang="0">
                  <a:pos x="461" y="34"/>
                </a:cxn>
                <a:cxn ang="0">
                  <a:pos x="477" y="48"/>
                </a:cxn>
                <a:cxn ang="0">
                  <a:pos x="483" y="58"/>
                </a:cxn>
                <a:cxn ang="0">
                  <a:pos x="477" y="72"/>
                </a:cxn>
                <a:cxn ang="0">
                  <a:pos x="461" y="85"/>
                </a:cxn>
                <a:cxn ang="0">
                  <a:pos x="435" y="96"/>
                </a:cxn>
                <a:cxn ang="0">
                  <a:pos x="402" y="104"/>
                </a:cxn>
                <a:cxn ang="0">
                  <a:pos x="362" y="112"/>
                </a:cxn>
                <a:cxn ang="0">
                  <a:pos x="314" y="117"/>
                </a:cxn>
                <a:cxn ang="0">
                  <a:pos x="266" y="120"/>
                </a:cxn>
                <a:cxn ang="0">
                  <a:pos x="215" y="120"/>
                </a:cxn>
                <a:cxn ang="0">
                  <a:pos x="166" y="117"/>
                </a:cxn>
                <a:cxn ang="0">
                  <a:pos x="121" y="112"/>
                </a:cxn>
                <a:cxn ang="0">
                  <a:pos x="78" y="104"/>
                </a:cxn>
                <a:cxn ang="0">
                  <a:pos x="46" y="96"/>
                </a:cxn>
                <a:cxn ang="0">
                  <a:pos x="19" y="85"/>
                </a:cxn>
                <a:cxn ang="0">
                  <a:pos x="6" y="72"/>
                </a:cxn>
                <a:cxn ang="0">
                  <a:pos x="0" y="58"/>
                </a:cxn>
              </a:cxnLst>
              <a:rect l="0" t="0" r="r" b="b"/>
              <a:pathLst>
                <a:path w="483" h="120">
                  <a:moveTo>
                    <a:pt x="0" y="58"/>
                  </a:moveTo>
                  <a:lnTo>
                    <a:pt x="6" y="48"/>
                  </a:lnTo>
                  <a:lnTo>
                    <a:pt x="19" y="34"/>
                  </a:lnTo>
                  <a:lnTo>
                    <a:pt x="46" y="24"/>
                  </a:lnTo>
                  <a:lnTo>
                    <a:pt x="78" y="16"/>
                  </a:lnTo>
                  <a:lnTo>
                    <a:pt x="121" y="8"/>
                  </a:lnTo>
                  <a:lnTo>
                    <a:pt x="166" y="2"/>
                  </a:lnTo>
                  <a:lnTo>
                    <a:pt x="215" y="0"/>
                  </a:lnTo>
                  <a:lnTo>
                    <a:pt x="266" y="0"/>
                  </a:lnTo>
                  <a:lnTo>
                    <a:pt x="314" y="2"/>
                  </a:lnTo>
                  <a:lnTo>
                    <a:pt x="362" y="8"/>
                  </a:lnTo>
                  <a:lnTo>
                    <a:pt x="402" y="16"/>
                  </a:lnTo>
                  <a:lnTo>
                    <a:pt x="435" y="24"/>
                  </a:lnTo>
                  <a:lnTo>
                    <a:pt x="461" y="34"/>
                  </a:lnTo>
                  <a:lnTo>
                    <a:pt x="477" y="48"/>
                  </a:lnTo>
                  <a:lnTo>
                    <a:pt x="483" y="58"/>
                  </a:lnTo>
                  <a:lnTo>
                    <a:pt x="477" y="72"/>
                  </a:lnTo>
                  <a:lnTo>
                    <a:pt x="461" y="85"/>
                  </a:lnTo>
                  <a:lnTo>
                    <a:pt x="435" y="96"/>
                  </a:lnTo>
                  <a:lnTo>
                    <a:pt x="402" y="104"/>
                  </a:lnTo>
                  <a:lnTo>
                    <a:pt x="362" y="112"/>
                  </a:lnTo>
                  <a:lnTo>
                    <a:pt x="314" y="117"/>
                  </a:lnTo>
                  <a:lnTo>
                    <a:pt x="266" y="120"/>
                  </a:lnTo>
                  <a:lnTo>
                    <a:pt x="215" y="120"/>
                  </a:lnTo>
                  <a:lnTo>
                    <a:pt x="166" y="117"/>
                  </a:lnTo>
                  <a:lnTo>
                    <a:pt x="121" y="112"/>
                  </a:lnTo>
                  <a:lnTo>
                    <a:pt x="78" y="104"/>
                  </a:lnTo>
                  <a:lnTo>
                    <a:pt x="46" y="96"/>
                  </a:lnTo>
                  <a:lnTo>
                    <a:pt x="19" y="85"/>
                  </a:lnTo>
                  <a:lnTo>
                    <a:pt x="6" y="72"/>
                  </a:lnTo>
                  <a:lnTo>
                    <a:pt x="0" y="58"/>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68" name="Line 292"/>
            <p:cNvSpPr>
              <a:spLocks noChangeShapeType="1"/>
            </p:cNvSpPr>
            <p:nvPr/>
          </p:nvSpPr>
          <p:spPr bwMode="auto">
            <a:xfrm>
              <a:off x="1517" y="2542"/>
              <a:ext cx="1" cy="242"/>
            </a:xfrm>
            <a:prstGeom prst="line">
              <a:avLst/>
            </a:prstGeom>
            <a:noFill/>
            <a:ln w="4763">
              <a:solidFill>
                <a:srgbClr val="000000"/>
              </a:solidFill>
              <a:round/>
              <a:headEnd/>
              <a:tailEnd/>
            </a:ln>
          </p:spPr>
          <p:txBody>
            <a:bodyPr/>
            <a:lstStyle/>
            <a:p>
              <a:endParaRPr lang="zh-CN" altLang="en-US"/>
            </a:p>
          </p:txBody>
        </p:sp>
        <p:sp>
          <p:nvSpPr>
            <p:cNvPr id="50469" name="Line 293"/>
            <p:cNvSpPr>
              <a:spLocks noChangeShapeType="1"/>
            </p:cNvSpPr>
            <p:nvPr/>
          </p:nvSpPr>
          <p:spPr bwMode="auto">
            <a:xfrm>
              <a:off x="2000" y="2542"/>
              <a:ext cx="1" cy="242"/>
            </a:xfrm>
            <a:prstGeom prst="line">
              <a:avLst/>
            </a:prstGeom>
            <a:noFill/>
            <a:ln w="4763">
              <a:solidFill>
                <a:srgbClr val="000000"/>
              </a:solidFill>
              <a:round/>
              <a:headEnd/>
              <a:tailEnd/>
            </a:ln>
          </p:spPr>
          <p:txBody>
            <a:bodyPr/>
            <a:lstStyle/>
            <a:p>
              <a:endParaRPr lang="zh-CN" altLang="en-US"/>
            </a:p>
          </p:txBody>
        </p:sp>
        <p:sp>
          <p:nvSpPr>
            <p:cNvPr id="50470" name="Rectangle 294"/>
            <p:cNvSpPr>
              <a:spLocks noChangeArrowheads="1"/>
            </p:cNvSpPr>
            <p:nvPr/>
          </p:nvSpPr>
          <p:spPr bwMode="auto">
            <a:xfrm>
              <a:off x="1678" y="2644"/>
              <a:ext cx="166"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A1</a:t>
              </a:r>
              <a:endParaRPr lang="en-US" altLang="zh-CN" b="1"/>
            </a:p>
          </p:txBody>
        </p:sp>
        <p:sp>
          <p:nvSpPr>
            <p:cNvPr id="50471" name="Freeform 295"/>
            <p:cNvSpPr>
              <a:spLocks/>
            </p:cNvSpPr>
            <p:nvPr/>
          </p:nvSpPr>
          <p:spPr bwMode="auto">
            <a:xfrm>
              <a:off x="2241" y="2725"/>
              <a:ext cx="482" cy="121"/>
            </a:xfrm>
            <a:custGeom>
              <a:avLst/>
              <a:gdLst/>
              <a:ahLst/>
              <a:cxnLst>
                <a:cxn ang="0">
                  <a:pos x="0" y="59"/>
                </a:cxn>
                <a:cxn ang="0">
                  <a:pos x="5" y="48"/>
                </a:cxn>
                <a:cxn ang="0">
                  <a:pos x="19" y="35"/>
                </a:cxn>
                <a:cxn ang="0">
                  <a:pos x="46" y="24"/>
                </a:cxn>
                <a:cxn ang="0">
                  <a:pos x="78" y="16"/>
                </a:cxn>
                <a:cxn ang="0">
                  <a:pos x="121" y="8"/>
                </a:cxn>
                <a:cxn ang="0">
                  <a:pos x="166" y="3"/>
                </a:cxn>
                <a:cxn ang="0">
                  <a:pos x="214" y="0"/>
                </a:cxn>
                <a:cxn ang="0">
                  <a:pos x="265" y="0"/>
                </a:cxn>
                <a:cxn ang="0">
                  <a:pos x="314" y="3"/>
                </a:cxn>
                <a:cxn ang="0">
                  <a:pos x="362" y="8"/>
                </a:cxn>
                <a:cxn ang="0">
                  <a:pos x="402" y="16"/>
                </a:cxn>
                <a:cxn ang="0">
                  <a:pos x="434" y="24"/>
                </a:cxn>
                <a:cxn ang="0">
                  <a:pos x="461" y="35"/>
                </a:cxn>
                <a:cxn ang="0">
                  <a:pos x="477" y="48"/>
                </a:cxn>
                <a:cxn ang="0">
                  <a:pos x="482" y="59"/>
                </a:cxn>
                <a:cxn ang="0">
                  <a:pos x="477" y="72"/>
                </a:cxn>
                <a:cxn ang="0">
                  <a:pos x="461" y="86"/>
                </a:cxn>
                <a:cxn ang="0">
                  <a:pos x="434" y="96"/>
                </a:cxn>
                <a:cxn ang="0">
                  <a:pos x="402" y="104"/>
                </a:cxn>
                <a:cxn ang="0">
                  <a:pos x="362" y="112"/>
                </a:cxn>
                <a:cxn ang="0">
                  <a:pos x="314" y="118"/>
                </a:cxn>
                <a:cxn ang="0">
                  <a:pos x="265" y="121"/>
                </a:cxn>
                <a:cxn ang="0">
                  <a:pos x="214" y="121"/>
                </a:cxn>
                <a:cxn ang="0">
                  <a:pos x="166" y="118"/>
                </a:cxn>
                <a:cxn ang="0">
                  <a:pos x="121" y="112"/>
                </a:cxn>
                <a:cxn ang="0">
                  <a:pos x="78" y="104"/>
                </a:cxn>
                <a:cxn ang="0">
                  <a:pos x="46" y="96"/>
                </a:cxn>
                <a:cxn ang="0">
                  <a:pos x="19" y="86"/>
                </a:cxn>
                <a:cxn ang="0">
                  <a:pos x="5" y="72"/>
                </a:cxn>
                <a:cxn ang="0">
                  <a:pos x="0" y="59"/>
                </a:cxn>
              </a:cxnLst>
              <a:rect l="0" t="0" r="r" b="b"/>
              <a:pathLst>
                <a:path w="482" h="121">
                  <a:moveTo>
                    <a:pt x="0" y="59"/>
                  </a:moveTo>
                  <a:lnTo>
                    <a:pt x="5" y="48"/>
                  </a:lnTo>
                  <a:lnTo>
                    <a:pt x="19" y="35"/>
                  </a:lnTo>
                  <a:lnTo>
                    <a:pt x="46" y="24"/>
                  </a:lnTo>
                  <a:lnTo>
                    <a:pt x="78" y="16"/>
                  </a:lnTo>
                  <a:lnTo>
                    <a:pt x="121" y="8"/>
                  </a:lnTo>
                  <a:lnTo>
                    <a:pt x="166" y="3"/>
                  </a:lnTo>
                  <a:lnTo>
                    <a:pt x="214" y="0"/>
                  </a:lnTo>
                  <a:lnTo>
                    <a:pt x="265" y="0"/>
                  </a:lnTo>
                  <a:lnTo>
                    <a:pt x="314" y="3"/>
                  </a:lnTo>
                  <a:lnTo>
                    <a:pt x="362" y="8"/>
                  </a:lnTo>
                  <a:lnTo>
                    <a:pt x="402" y="16"/>
                  </a:lnTo>
                  <a:lnTo>
                    <a:pt x="434" y="24"/>
                  </a:lnTo>
                  <a:lnTo>
                    <a:pt x="461" y="35"/>
                  </a:lnTo>
                  <a:lnTo>
                    <a:pt x="477" y="48"/>
                  </a:lnTo>
                  <a:lnTo>
                    <a:pt x="482" y="59"/>
                  </a:lnTo>
                  <a:lnTo>
                    <a:pt x="477" y="72"/>
                  </a:lnTo>
                  <a:lnTo>
                    <a:pt x="461" y="86"/>
                  </a:lnTo>
                  <a:lnTo>
                    <a:pt x="434" y="96"/>
                  </a:lnTo>
                  <a:lnTo>
                    <a:pt x="402" y="104"/>
                  </a:lnTo>
                  <a:lnTo>
                    <a:pt x="362" y="112"/>
                  </a:lnTo>
                  <a:lnTo>
                    <a:pt x="314" y="118"/>
                  </a:lnTo>
                  <a:lnTo>
                    <a:pt x="265" y="121"/>
                  </a:lnTo>
                  <a:lnTo>
                    <a:pt x="214" y="121"/>
                  </a:lnTo>
                  <a:lnTo>
                    <a:pt x="166" y="118"/>
                  </a:lnTo>
                  <a:lnTo>
                    <a:pt x="121" y="112"/>
                  </a:lnTo>
                  <a:lnTo>
                    <a:pt x="78" y="104"/>
                  </a:lnTo>
                  <a:lnTo>
                    <a:pt x="46" y="96"/>
                  </a:lnTo>
                  <a:lnTo>
                    <a:pt x="19" y="86"/>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72" name="Rectangle 296"/>
            <p:cNvSpPr>
              <a:spLocks noChangeArrowheads="1"/>
            </p:cNvSpPr>
            <p:nvPr/>
          </p:nvSpPr>
          <p:spPr bwMode="auto">
            <a:xfrm>
              <a:off x="2241" y="2542"/>
              <a:ext cx="482" cy="242"/>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473" name="Freeform 297"/>
            <p:cNvSpPr>
              <a:spLocks/>
            </p:cNvSpPr>
            <p:nvPr/>
          </p:nvSpPr>
          <p:spPr bwMode="auto">
            <a:xfrm>
              <a:off x="2241" y="2484"/>
              <a:ext cx="482" cy="120"/>
            </a:xfrm>
            <a:custGeom>
              <a:avLst/>
              <a:gdLst/>
              <a:ahLst/>
              <a:cxnLst>
                <a:cxn ang="0">
                  <a:pos x="0" y="58"/>
                </a:cxn>
                <a:cxn ang="0">
                  <a:pos x="5" y="48"/>
                </a:cxn>
                <a:cxn ang="0">
                  <a:pos x="19" y="34"/>
                </a:cxn>
                <a:cxn ang="0">
                  <a:pos x="46" y="24"/>
                </a:cxn>
                <a:cxn ang="0">
                  <a:pos x="78" y="16"/>
                </a:cxn>
                <a:cxn ang="0">
                  <a:pos x="121" y="8"/>
                </a:cxn>
                <a:cxn ang="0">
                  <a:pos x="166" y="2"/>
                </a:cxn>
                <a:cxn ang="0">
                  <a:pos x="214" y="0"/>
                </a:cxn>
                <a:cxn ang="0">
                  <a:pos x="265" y="0"/>
                </a:cxn>
                <a:cxn ang="0">
                  <a:pos x="314" y="2"/>
                </a:cxn>
                <a:cxn ang="0">
                  <a:pos x="362" y="8"/>
                </a:cxn>
                <a:cxn ang="0">
                  <a:pos x="402" y="16"/>
                </a:cxn>
                <a:cxn ang="0">
                  <a:pos x="434" y="24"/>
                </a:cxn>
                <a:cxn ang="0">
                  <a:pos x="461" y="34"/>
                </a:cxn>
                <a:cxn ang="0">
                  <a:pos x="477" y="48"/>
                </a:cxn>
                <a:cxn ang="0">
                  <a:pos x="482" y="58"/>
                </a:cxn>
                <a:cxn ang="0">
                  <a:pos x="477" y="72"/>
                </a:cxn>
                <a:cxn ang="0">
                  <a:pos x="461" y="85"/>
                </a:cxn>
                <a:cxn ang="0">
                  <a:pos x="434" y="96"/>
                </a:cxn>
                <a:cxn ang="0">
                  <a:pos x="402" y="104"/>
                </a:cxn>
                <a:cxn ang="0">
                  <a:pos x="362" y="112"/>
                </a:cxn>
                <a:cxn ang="0">
                  <a:pos x="314" y="117"/>
                </a:cxn>
                <a:cxn ang="0">
                  <a:pos x="265" y="120"/>
                </a:cxn>
                <a:cxn ang="0">
                  <a:pos x="214" y="120"/>
                </a:cxn>
                <a:cxn ang="0">
                  <a:pos x="166" y="117"/>
                </a:cxn>
                <a:cxn ang="0">
                  <a:pos x="121" y="112"/>
                </a:cxn>
                <a:cxn ang="0">
                  <a:pos x="78" y="104"/>
                </a:cxn>
                <a:cxn ang="0">
                  <a:pos x="46" y="96"/>
                </a:cxn>
                <a:cxn ang="0">
                  <a:pos x="19" y="85"/>
                </a:cxn>
                <a:cxn ang="0">
                  <a:pos x="5" y="72"/>
                </a:cxn>
                <a:cxn ang="0">
                  <a:pos x="0" y="58"/>
                </a:cxn>
              </a:cxnLst>
              <a:rect l="0" t="0" r="r" b="b"/>
              <a:pathLst>
                <a:path w="482" h="120">
                  <a:moveTo>
                    <a:pt x="0" y="58"/>
                  </a:moveTo>
                  <a:lnTo>
                    <a:pt x="5" y="48"/>
                  </a:lnTo>
                  <a:lnTo>
                    <a:pt x="19" y="34"/>
                  </a:lnTo>
                  <a:lnTo>
                    <a:pt x="46" y="24"/>
                  </a:lnTo>
                  <a:lnTo>
                    <a:pt x="78" y="16"/>
                  </a:lnTo>
                  <a:lnTo>
                    <a:pt x="121" y="8"/>
                  </a:lnTo>
                  <a:lnTo>
                    <a:pt x="166" y="2"/>
                  </a:lnTo>
                  <a:lnTo>
                    <a:pt x="214" y="0"/>
                  </a:lnTo>
                  <a:lnTo>
                    <a:pt x="265" y="0"/>
                  </a:lnTo>
                  <a:lnTo>
                    <a:pt x="314" y="2"/>
                  </a:lnTo>
                  <a:lnTo>
                    <a:pt x="362" y="8"/>
                  </a:lnTo>
                  <a:lnTo>
                    <a:pt x="402" y="16"/>
                  </a:lnTo>
                  <a:lnTo>
                    <a:pt x="434" y="24"/>
                  </a:lnTo>
                  <a:lnTo>
                    <a:pt x="461" y="34"/>
                  </a:lnTo>
                  <a:lnTo>
                    <a:pt x="477" y="48"/>
                  </a:lnTo>
                  <a:lnTo>
                    <a:pt x="482" y="58"/>
                  </a:lnTo>
                  <a:lnTo>
                    <a:pt x="477" y="72"/>
                  </a:lnTo>
                  <a:lnTo>
                    <a:pt x="461" y="85"/>
                  </a:lnTo>
                  <a:lnTo>
                    <a:pt x="434" y="96"/>
                  </a:lnTo>
                  <a:lnTo>
                    <a:pt x="402" y="104"/>
                  </a:lnTo>
                  <a:lnTo>
                    <a:pt x="362" y="112"/>
                  </a:lnTo>
                  <a:lnTo>
                    <a:pt x="314" y="117"/>
                  </a:lnTo>
                  <a:lnTo>
                    <a:pt x="265" y="120"/>
                  </a:lnTo>
                  <a:lnTo>
                    <a:pt x="214" y="120"/>
                  </a:lnTo>
                  <a:lnTo>
                    <a:pt x="166" y="117"/>
                  </a:lnTo>
                  <a:lnTo>
                    <a:pt x="121" y="112"/>
                  </a:lnTo>
                  <a:lnTo>
                    <a:pt x="78" y="104"/>
                  </a:lnTo>
                  <a:lnTo>
                    <a:pt x="46" y="96"/>
                  </a:lnTo>
                  <a:lnTo>
                    <a:pt x="19" y="85"/>
                  </a:lnTo>
                  <a:lnTo>
                    <a:pt x="5" y="72"/>
                  </a:lnTo>
                  <a:lnTo>
                    <a:pt x="0" y="58"/>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74" name="Line 298"/>
            <p:cNvSpPr>
              <a:spLocks noChangeShapeType="1"/>
            </p:cNvSpPr>
            <p:nvPr/>
          </p:nvSpPr>
          <p:spPr bwMode="auto">
            <a:xfrm>
              <a:off x="2241" y="2542"/>
              <a:ext cx="1" cy="242"/>
            </a:xfrm>
            <a:prstGeom prst="line">
              <a:avLst/>
            </a:prstGeom>
            <a:noFill/>
            <a:ln w="4763">
              <a:solidFill>
                <a:srgbClr val="000000"/>
              </a:solidFill>
              <a:round/>
              <a:headEnd/>
              <a:tailEnd/>
            </a:ln>
          </p:spPr>
          <p:txBody>
            <a:bodyPr/>
            <a:lstStyle/>
            <a:p>
              <a:endParaRPr lang="zh-CN" altLang="en-US"/>
            </a:p>
          </p:txBody>
        </p:sp>
        <p:sp>
          <p:nvSpPr>
            <p:cNvPr id="50475" name="Line 299"/>
            <p:cNvSpPr>
              <a:spLocks noChangeShapeType="1"/>
            </p:cNvSpPr>
            <p:nvPr/>
          </p:nvSpPr>
          <p:spPr bwMode="auto">
            <a:xfrm>
              <a:off x="2723" y="2542"/>
              <a:ext cx="1" cy="242"/>
            </a:xfrm>
            <a:prstGeom prst="line">
              <a:avLst/>
            </a:prstGeom>
            <a:noFill/>
            <a:ln w="4763">
              <a:solidFill>
                <a:srgbClr val="000000"/>
              </a:solidFill>
              <a:round/>
              <a:headEnd/>
              <a:tailEnd/>
            </a:ln>
          </p:spPr>
          <p:txBody>
            <a:bodyPr/>
            <a:lstStyle/>
            <a:p>
              <a:endParaRPr lang="zh-CN" altLang="en-US"/>
            </a:p>
          </p:txBody>
        </p:sp>
        <p:sp>
          <p:nvSpPr>
            <p:cNvPr id="50476" name="Rectangle 300"/>
            <p:cNvSpPr>
              <a:spLocks noChangeArrowheads="1"/>
            </p:cNvSpPr>
            <p:nvPr/>
          </p:nvSpPr>
          <p:spPr bwMode="auto">
            <a:xfrm>
              <a:off x="2402" y="2644"/>
              <a:ext cx="166"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A2</a:t>
              </a:r>
              <a:endParaRPr lang="en-US" altLang="zh-CN" b="1"/>
            </a:p>
          </p:txBody>
        </p:sp>
        <p:sp>
          <p:nvSpPr>
            <p:cNvPr id="50477" name="Freeform 301"/>
            <p:cNvSpPr>
              <a:spLocks/>
            </p:cNvSpPr>
            <p:nvPr/>
          </p:nvSpPr>
          <p:spPr bwMode="auto">
            <a:xfrm>
              <a:off x="2965" y="2725"/>
              <a:ext cx="482" cy="121"/>
            </a:xfrm>
            <a:custGeom>
              <a:avLst/>
              <a:gdLst/>
              <a:ahLst/>
              <a:cxnLst>
                <a:cxn ang="0">
                  <a:pos x="0" y="59"/>
                </a:cxn>
                <a:cxn ang="0">
                  <a:pos x="5" y="48"/>
                </a:cxn>
                <a:cxn ang="0">
                  <a:pos x="18" y="35"/>
                </a:cxn>
                <a:cxn ang="0">
                  <a:pos x="45" y="24"/>
                </a:cxn>
                <a:cxn ang="0">
                  <a:pos x="77" y="16"/>
                </a:cxn>
                <a:cxn ang="0">
                  <a:pos x="120" y="8"/>
                </a:cxn>
                <a:cxn ang="0">
                  <a:pos x="166" y="3"/>
                </a:cxn>
                <a:cxn ang="0">
                  <a:pos x="214" y="0"/>
                </a:cxn>
                <a:cxn ang="0">
                  <a:pos x="265" y="0"/>
                </a:cxn>
                <a:cxn ang="0">
                  <a:pos x="313" y="3"/>
                </a:cxn>
                <a:cxn ang="0">
                  <a:pos x="361" y="8"/>
                </a:cxn>
                <a:cxn ang="0">
                  <a:pos x="402" y="16"/>
                </a:cxn>
                <a:cxn ang="0">
                  <a:pos x="434" y="24"/>
                </a:cxn>
                <a:cxn ang="0">
                  <a:pos x="461" y="35"/>
                </a:cxn>
                <a:cxn ang="0">
                  <a:pos x="477" y="48"/>
                </a:cxn>
                <a:cxn ang="0">
                  <a:pos x="482" y="59"/>
                </a:cxn>
                <a:cxn ang="0">
                  <a:pos x="477" y="72"/>
                </a:cxn>
                <a:cxn ang="0">
                  <a:pos x="461" y="86"/>
                </a:cxn>
                <a:cxn ang="0">
                  <a:pos x="434" y="96"/>
                </a:cxn>
                <a:cxn ang="0">
                  <a:pos x="402" y="104"/>
                </a:cxn>
                <a:cxn ang="0">
                  <a:pos x="361" y="112"/>
                </a:cxn>
                <a:cxn ang="0">
                  <a:pos x="313" y="118"/>
                </a:cxn>
                <a:cxn ang="0">
                  <a:pos x="265" y="121"/>
                </a:cxn>
                <a:cxn ang="0">
                  <a:pos x="214" y="121"/>
                </a:cxn>
                <a:cxn ang="0">
                  <a:pos x="166" y="118"/>
                </a:cxn>
                <a:cxn ang="0">
                  <a:pos x="120" y="112"/>
                </a:cxn>
                <a:cxn ang="0">
                  <a:pos x="77" y="104"/>
                </a:cxn>
                <a:cxn ang="0">
                  <a:pos x="45" y="96"/>
                </a:cxn>
                <a:cxn ang="0">
                  <a:pos x="18" y="86"/>
                </a:cxn>
                <a:cxn ang="0">
                  <a:pos x="5" y="72"/>
                </a:cxn>
                <a:cxn ang="0">
                  <a:pos x="0" y="59"/>
                </a:cxn>
              </a:cxnLst>
              <a:rect l="0" t="0" r="r" b="b"/>
              <a:pathLst>
                <a:path w="482" h="121">
                  <a:moveTo>
                    <a:pt x="0" y="59"/>
                  </a:moveTo>
                  <a:lnTo>
                    <a:pt x="5" y="48"/>
                  </a:lnTo>
                  <a:lnTo>
                    <a:pt x="18" y="35"/>
                  </a:lnTo>
                  <a:lnTo>
                    <a:pt x="45" y="24"/>
                  </a:lnTo>
                  <a:lnTo>
                    <a:pt x="77" y="16"/>
                  </a:lnTo>
                  <a:lnTo>
                    <a:pt x="120" y="8"/>
                  </a:lnTo>
                  <a:lnTo>
                    <a:pt x="166" y="3"/>
                  </a:lnTo>
                  <a:lnTo>
                    <a:pt x="214" y="0"/>
                  </a:lnTo>
                  <a:lnTo>
                    <a:pt x="265" y="0"/>
                  </a:lnTo>
                  <a:lnTo>
                    <a:pt x="313" y="3"/>
                  </a:lnTo>
                  <a:lnTo>
                    <a:pt x="361" y="8"/>
                  </a:lnTo>
                  <a:lnTo>
                    <a:pt x="402" y="16"/>
                  </a:lnTo>
                  <a:lnTo>
                    <a:pt x="434" y="24"/>
                  </a:lnTo>
                  <a:lnTo>
                    <a:pt x="461" y="35"/>
                  </a:lnTo>
                  <a:lnTo>
                    <a:pt x="477" y="48"/>
                  </a:lnTo>
                  <a:lnTo>
                    <a:pt x="482" y="59"/>
                  </a:lnTo>
                  <a:lnTo>
                    <a:pt x="477" y="72"/>
                  </a:lnTo>
                  <a:lnTo>
                    <a:pt x="461" y="86"/>
                  </a:lnTo>
                  <a:lnTo>
                    <a:pt x="434" y="96"/>
                  </a:lnTo>
                  <a:lnTo>
                    <a:pt x="402" y="104"/>
                  </a:lnTo>
                  <a:lnTo>
                    <a:pt x="361" y="112"/>
                  </a:lnTo>
                  <a:lnTo>
                    <a:pt x="313" y="118"/>
                  </a:lnTo>
                  <a:lnTo>
                    <a:pt x="265" y="121"/>
                  </a:lnTo>
                  <a:lnTo>
                    <a:pt x="214" y="121"/>
                  </a:lnTo>
                  <a:lnTo>
                    <a:pt x="166" y="118"/>
                  </a:lnTo>
                  <a:lnTo>
                    <a:pt x="120" y="112"/>
                  </a:lnTo>
                  <a:lnTo>
                    <a:pt x="77" y="104"/>
                  </a:lnTo>
                  <a:lnTo>
                    <a:pt x="45" y="96"/>
                  </a:lnTo>
                  <a:lnTo>
                    <a:pt x="18" y="86"/>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78" name="Rectangle 302"/>
            <p:cNvSpPr>
              <a:spLocks noChangeArrowheads="1"/>
            </p:cNvSpPr>
            <p:nvPr/>
          </p:nvSpPr>
          <p:spPr bwMode="auto">
            <a:xfrm>
              <a:off x="2965" y="2542"/>
              <a:ext cx="482" cy="242"/>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479" name="Freeform 303"/>
            <p:cNvSpPr>
              <a:spLocks/>
            </p:cNvSpPr>
            <p:nvPr/>
          </p:nvSpPr>
          <p:spPr bwMode="auto">
            <a:xfrm>
              <a:off x="2965" y="2484"/>
              <a:ext cx="482" cy="120"/>
            </a:xfrm>
            <a:custGeom>
              <a:avLst/>
              <a:gdLst/>
              <a:ahLst/>
              <a:cxnLst>
                <a:cxn ang="0">
                  <a:pos x="0" y="58"/>
                </a:cxn>
                <a:cxn ang="0">
                  <a:pos x="5" y="48"/>
                </a:cxn>
                <a:cxn ang="0">
                  <a:pos x="18" y="34"/>
                </a:cxn>
                <a:cxn ang="0">
                  <a:pos x="45" y="24"/>
                </a:cxn>
                <a:cxn ang="0">
                  <a:pos x="77" y="16"/>
                </a:cxn>
                <a:cxn ang="0">
                  <a:pos x="120" y="8"/>
                </a:cxn>
                <a:cxn ang="0">
                  <a:pos x="166" y="2"/>
                </a:cxn>
                <a:cxn ang="0">
                  <a:pos x="214" y="0"/>
                </a:cxn>
                <a:cxn ang="0">
                  <a:pos x="265" y="0"/>
                </a:cxn>
                <a:cxn ang="0">
                  <a:pos x="313" y="2"/>
                </a:cxn>
                <a:cxn ang="0">
                  <a:pos x="361" y="8"/>
                </a:cxn>
                <a:cxn ang="0">
                  <a:pos x="402" y="16"/>
                </a:cxn>
                <a:cxn ang="0">
                  <a:pos x="434" y="24"/>
                </a:cxn>
                <a:cxn ang="0">
                  <a:pos x="461" y="34"/>
                </a:cxn>
                <a:cxn ang="0">
                  <a:pos x="477" y="48"/>
                </a:cxn>
                <a:cxn ang="0">
                  <a:pos x="482" y="58"/>
                </a:cxn>
                <a:cxn ang="0">
                  <a:pos x="477" y="72"/>
                </a:cxn>
                <a:cxn ang="0">
                  <a:pos x="461" y="85"/>
                </a:cxn>
                <a:cxn ang="0">
                  <a:pos x="434" y="96"/>
                </a:cxn>
                <a:cxn ang="0">
                  <a:pos x="402" y="104"/>
                </a:cxn>
                <a:cxn ang="0">
                  <a:pos x="361" y="112"/>
                </a:cxn>
                <a:cxn ang="0">
                  <a:pos x="313" y="117"/>
                </a:cxn>
                <a:cxn ang="0">
                  <a:pos x="265" y="120"/>
                </a:cxn>
                <a:cxn ang="0">
                  <a:pos x="214" y="120"/>
                </a:cxn>
                <a:cxn ang="0">
                  <a:pos x="166" y="117"/>
                </a:cxn>
                <a:cxn ang="0">
                  <a:pos x="120" y="112"/>
                </a:cxn>
                <a:cxn ang="0">
                  <a:pos x="77" y="104"/>
                </a:cxn>
                <a:cxn ang="0">
                  <a:pos x="45" y="96"/>
                </a:cxn>
                <a:cxn ang="0">
                  <a:pos x="18" y="85"/>
                </a:cxn>
                <a:cxn ang="0">
                  <a:pos x="5" y="72"/>
                </a:cxn>
                <a:cxn ang="0">
                  <a:pos x="0" y="58"/>
                </a:cxn>
              </a:cxnLst>
              <a:rect l="0" t="0" r="r" b="b"/>
              <a:pathLst>
                <a:path w="482" h="120">
                  <a:moveTo>
                    <a:pt x="0" y="58"/>
                  </a:moveTo>
                  <a:lnTo>
                    <a:pt x="5" y="48"/>
                  </a:lnTo>
                  <a:lnTo>
                    <a:pt x="18" y="34"/>
                  </a:lnTo>
                  <a:lnTo>
                    <a:pt x="45" y="24"/>
                  </a:lnTo>
                  <a:lnTo>
                    <a:pt x="77" y="16"/>
                  </a:lnTo>
                  <a:lnTo>
                    <a:pt x="120" y="8"/>
                  </a:lnTo>
                  <a:lnTo>
                    <a:pt x="166" y="2"/>
                  </a:lnTo>
                  <a:lnTo>
                    <a:pt x="214" y="0"/>
                  </a:lnTo>
                  <a:lnTo>
                    <a:pt x="265" y="0"/>
                  </a:lnTo>
                  <a:lnTo>
                    <a:pt x="313" y="2"/>
                  </a:lnTo>
                  <a:lnTo>
                    <a:pt x="361" y="8"/>
                  </a:lnTo>
                  <a:lnTo>
                    <a:pt x="402" y="16"/>
                  </a:lnTo>
                  <a:lnTo>
                    <a:pt x="434" y="24"/>
                  </a:lnTo>
                  <a:lnTo>
                    <a:pt x="461" y="34"/>
                  </a:lnTo>
                  <a:lnTo>
                    <a:pt x="477" y="48"/>
                  </a:lnTo>
                  <a:lnTo>
                    <a:pt x="482" y="58"/>
                  </a:lnTo>
                  <a:lnTo>
                    <a:pt x="477" y="72"/>
                  </a:lnTo>
                  <a:lnTo>
                    <a:pt x="461" y="85"/>
                  </a:lnTo>
                  <a:lnTo>
                    <a:pt x="434" y="96"/>
                  </a:lnTo>
                  <a:lnTo>
                    <a:pt x="402" y="104"/>
                  </a:lnTo>
                  <a:lnTo>
                    <a:pt x="361" y="112"/>
                  </a:lnTo>
                  <a:lnTo>
                    <a:pt x="313" y="117"/>
                  </a:lnTo>
                  <a:lnTo>
                    <a:pt x="265" y="120"/>
                  </a:lnTo>
                  <a:lnTo>
                    <a:pt x="214" y="120"/>
                  </a:lnTo>
                  <a:lnTo>
                    <a:pt x="166" y="117"/>
                  </a:lnTo>
                  <a:lnTo>
                    <a:pt x="120" y="112"/>
                  </a:lnTo>
                  <a:lnTo>
                    <a:pt x="77" y="104"/>
                  </a:lnTo>
                  <a:lnTo>
                    <a:pt x="45" y="96"/>
                  </a:lnTo>
                  <a:lnTo>
                    <a:pt x="18" y="85"/>
                  </a:lnTo>
                  <a:lnTo>
                    <a:pt x="5" y="72"/>
                  </a:lnTo>
                  <a:lnTo>
                    <a:pt x="0" y="58"/>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80" name="Line 304"/>
            <p:cNvSpPr>
              <a:spLocks noChangeShapeType="1"/>
            </p:cNvSpPr>
            <p:nvPr/>
          </p:nvSpPr>
          <p:spPr bwMode="auto">
            <a:xfrm>
              <a:off x="2965" y="2542"/>
              <a:ext cx="1" cy="242"/>
            </a:xfrm>
            <a:prstGeom prst="line">
              <a:avLst/>
            </a:prstGeom>
            <a:noFill/>
            <a:ln w="4763">
              <a:solidFill>
                <a:srgbClr val="000000"/>
              </a:solidFill>
              <a:round/>
              <a:headEnd/>
              <a:tailEnd/>
            </a:ln>
          </p:spPr>
          <p:txBody>
            <a:bodyPr/>
            <a:lstStyle/>
            <a:p>
              <a:endParaRPr lang="zh-CN" altLang="en-US"/>
            </a:p>
          </p:txBody>
        </p:sp>
        <p:sp>
          <p:nvSpPr>
            <p:cNvPr id="50481" name="Line 305"/>
            <p:cNvSpPr>
              <a:spLocks noChangeShapeType="1"/>
            </p:cNvSpPr>
            <p:nvPr/>
          </p:nvSpPr>
          <p:spPr bwMode="auto">
            <a:xfrm>
              <a:off x="3447" y="2542"/>
              <a:ext cx="1" cy="242"/>
            </a:xfrm>
            <a:prstGeom prst="line">
              <a:avLst/>
            </a:prstGeom>
            <a:noFill/>
            <a:ln w="4763">
              <a:solidFill>
                <a:srgbClr val="000000"/>
              </a:solidFill>
              <a:round/>
              <a:headEnd/>
              <a:tailEnd/>
            </a:ln>
          </p:spPr>
          <p:txBody>
            <a:bodyPr/>
            <a:lstStyle/>
            <a:p>
              <a:endParaRPr lang="zh-CN" altLang="en-US"/>
            </a:p>
          </p:txBody>
        </p:sp>
        <p:sp>
          <p:nvSpPr>
            <p:cNvPr id="50482" name="Rectangle 306"/>
            <p:cNvSpPr>
              <a:spLocks noChangeArrowheads="1"/>
            </p:cNvSpPr>
            <p:nvPr/>
          </p:nvSpPr>
          <p:spPr bwMode="auto">
            <a:xfrm>
              <a:off x="3125" y="2644"/>
              <a:ext cx="166"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A3</a:t>
              </a:r>
              <a:endParaRPr lang="en-US" altLang="zh-CN" b="1"/>
            </a:p>
          </p:txBody>
        </p:sp>
        <p:sp>
          <p:nvSpPr>
            <p:cNvPr id="50483" name="Line 307"/>
            <p:cNvSpPr>
              <a:spLocks noChangeShapeType="1"/>
            </p:cNvSpPr>
            <p:nvPr/>
          </p:nvSpPr>
          <p:spPr bwMode="auto">
            <a:xfrm>
              <a:off x="1035" y="2242"/>
              <a:ext cx="1" cy="300"/>
            </a:xfrm>
            <a:prstGeom prst="line">
              <a:avLst/>
            </a:prstGeom>
            <a:noFill/>
            <a:ln w="20638">
              <a:solidFill>
                <a:schemeClr val="bg1"/>
              </a:solidFill>
              <a:round/>
              <a:headEnd/>
              <a:tailEnd/>
            </a:ln>
          </p:spPr>
          <p:txBody>
            <a:bodyPr/>
            <a:lstStyle/>
            <a:p>
              <a:endParaRPr lang="zh-CN" altLang="en-US"/>
            </a:p>
          </p:txBody>
        </p:sp>
        <p:sp>
          <p:nvSpPr>
            <p:cNvPr id="50484" name="Line 308"/>
            <p:cNvSpPr>
              <a:spLocks noChangeShapeType="1"/>
            </p:cNvSpPr>
            <p:nvPr/>
          </p:nvSpPr>
          <p:spPr bwMode="auto">
            <a:xfrm>
              <a:off x="1759" y="2242"/>
              <a:ext cx="1" cy="300"/>
            </a:xfrm>
            <a:prstGeom prst="line">
              <a:avLst/>
            </a:prstGeom>
            <a:noFill/>
            <a:ln w="20638">
              <a:solidFill>
                <a:schemeClr val="bg1"/>
              </a:solidFill>
              <a:round/>
              <a:headEnd/>
              <a:tailEnd/>
            </a:ln>
          </p:spPr>
          <p:txBody>
            <a:bodyPr/>
            <a:lstStyle/>
            <a:p>
              <a:endParaRPr lang="zh-CN" altLang="en-US"/>
            </a:p>
          </p:txBody>
        </p:sp>
        <p:sp>
          <p:nvSpPr>
            <p:cNvPr id="50485" name="Line 309"/>
            <p:cNvSpPr>
              <a:spLocks noChangeShapeType="1"/>
            </p:cNvSpPr>
            <p:nvPr/>
          </p:nvSpPr>
          <p:spPr bwMode="auto">
            <a:xfrm>
              <a:off x="2482" y="2242"/>
              <a:ext cx="1" cy="300"/>
            </a:xfrm>
            <a:prstGeom prst="line">
              <a:avLst/>
            </a:prstGeom>
            <a:noFill/>
            <a:ln w="20638">
              <a:solidFill>
                <a:schemeClr val="bg1"/>
              </a:solidFill>
              <a:round/>
              <a:headEnd/>
              <a:tailEnd/>
            </a:ln>
          </p:spPr>
          <p:txBody>
            <a:bodyPr/>
            <a:lstStyle/>
            <a:p>
              <a:endParaRPr lang="zh-CN" altLang="en-US"/>
            </a:p>
          </p:txBody>
        </p:sp>
        <p:sp>
          <p:nvSpPr>
            <p:cNvPr id="50486" name="Line 310"/>
            <p:cNvSpPr>
              <a:spLocks noChangeShapeType="1"/>
            </p:cNvSpPr>
            <p:nvPr/>
          </p:nvSpPr>
          <p:spPr bwMode="auto">
            <a:xfrm>
              <a:off x="3206" y="2242"/>
              <a:ext cx="1" cy="300"/>
            </a:xfrm>
            <a:prstGeom prst="line">
              <a:avLst/>
            </a:prstGeom>
            <a:noFill/>
            <a:ln w="20638">
              <a:solidFill>
                <a:schemeClr val="bg1"/>
              </a:solidFill>
              <a:round/>
              <a:headEnd/>
              <a:tailEnd/>
            </a:ln>
          </p:spPr>
          <p:txBody>
            <a:bodyPr/>
            <a:lstStyle/>
            <a:p>
              <a:endParaRPr lang="zh-CN" altLang="en-US"/>
            </a:p>
          </p:txBody>
        </p:sp>
        <p:sp>
          <p:nvSpPr>
            <p:cNvPr id="50487" name="Line 311"/>
            <p:cNvSpPr>
              <a:spLocks noChangeShapeType="1"/>
            </p:cNvSpPr>
            <p:nvPr/>
          </p:nvSpPr>
          <p:spPr bwMode="auto">
            <a:xfrm>
              <a:off x="1035" y="2242"/>
              <a:ext cx="2171" cy="1"/>
            </a:xfrm>
            <a:prstGeom prst="line">
              <a:avLst/>
            </a:prstGeom>
            <a:noFill/>
            <a:ln w="20638">
              <a:solidFill>
                <a:schemeClr val="bg1"/>
              </a:solidFill>
              <a:round/>
              <a:headEnd/>
              <a:tailEnd/>
            </a:ln>
          </p:spPr>
          <p:txBody>
            <a:bodyPr/>
            <a:lstStyle/>
            <a:p>
              <a:endParaRPr lang="zh-CN" altLang="en-US"/>
            </a:p>
          </p:txBody>
        </p:sp>
        <p:sp>
          <p:nvSpPr>
            <p:cNvPr id="50488" name="Freeform 312"/>
            <p:cNvSpPr>
              <a:spLocks/>
            </p:cNvSpPr>
            <p:nvPr/>
          </p:nvSpPr>
          <p:spPr bwMode="auto">
            <a:xfrm>
              <a:off x="3688" y="3631"/>
              <a:ext cx="483" cy="118"/>
            </a:xfrm>
            <a:custGeom>
              <a:avLst/>
              <a:gdLst/>
              <a:ahLst/>
              <a:cxnLst>
                <a:cxn ang="0">
                  <a:pos x="0" y="59"/>
                </a:cxn>
                <a:cxn ang="0">
                  <a:pos x="6" y="46"/>
                </a:cxn>
                <a:cxn ang="0">
                  <a:pos x="19" y="35"/>
                </a:cxn>
                <a:cxn ang="0">
                  <a:pos x="46" y="24"/>
                </a:cxn>
                <a:cxn ang="0">
                  <a:pos x="78" y="14"/>
                </a:cxn>
                <a:cxn ang="0">
                  <a:pos x="121" y="6"/>
                </a:cxn>
                <a:cxn ang="0">
                  <a:pos x="166" y="3"/>
                </a:cxn>
                <a:cxn ang="0">
                  <a:pos x="215" y="0"/>
                </a:cxn>
                <a:cxn ang="0">
                  <a:pos x="266" y="0"/>
                </a:cxn>
                <a:cxn ang="0">
                  <a:pos x="314" y="3"/>
                </a:cxn>
                <a:cxn ang="0">
                  <a:pos x="362" y="6"/>
                </a:cxn>
                <a:cxn ang="0">
                  <a:pos x="402" y="14"/>
                </a:cxn>
                <a:cxn ang="0">
                  <a:pos x="434" y="24"/>
                </a:cxn>
                <a:cxn ang="0">
                  <a:pos x="461" y="35"/>
                </a:cxn>
                <a:cxn ang="0">
                  <a:pos x="477" y="46"/>
                </a:cxn>
                <a:cxn ang="0">
                  <a:pos x="483" y="59"/>
                </a:cxn>
                <a:cxn ang="0">
                  <a:pos x="477" y="73"/>
                </a:cxn>
                <a:cxn ang="0">
                  <a:pos x="461" y="83"/>
                </a:cxn>
                <a:cxn ang="0">
                  <a:pos x="434" y="94"/>
                </a:cxn>
                <a:cxn ang="0">
                  <a:pos x="402" y="105"/>
                </a:cxn>
                <a:cxn ang="0">
                  <a:pos x="362" y="110"/>
                </a:cxn>
                <a:cxn ang="0">
                  <a:pos x="314" y="116"/>
                </a:cxn>
                <a:cxn ang="0">
                  <a:pos x="266" y="118"/>
                </a:cxn>
                <a:cxn ang="0">
                  <a:pos x="215" y="118"/>
                </a:cxn>
                <a:cxn ang="0">
                  <a:pos x="166" y="116"/>
                </a:cxn>
                <a:cxn ang="0">
                  <a:pos x="121" y="110"/>
                </a:cxn>
                <a:cxn ang="0">
                  <a:pos x="78" y="105"/>
                </a:cxn>
                <a:cxn ang="0">
                  <a:pos x="46" y="94"/>
                </a:cxn>
                <a:cxn ang="0">
                  <a:pos x="19" y="83"/>
                </a:cxn>
                <a:cxn ang="0">
                  <a:pos x="6" y="73"/>
                </a:cxn>
                <a:cxn ang="0">
                  <a:pos x="0" y="59"/>
                </a:cxn>
              </a:cxnLst>
              <a:rect l="0" t="0" r="r" b="b"/>
              <a:pathLst>
                <a:path w="483" h="118">
                  <a:moveTo>
                    <a:pt x="0" y="59"/>
                  </a:moveTo>
                  <a:lnTo>
                    <a:pt x="6" y="46"/>
                  </a:lnTo>
                  <a:lnTo>
                    <a:pt x="19" y="35"/>
                  </a:lnTo>
                  <a:lnTo>
                    <a:pt x="46" y="24"/>
                  </a:lnTo>
                  <a:lnTo>
                    <a:pt x="78" y="14"/>
                  </a:lnTo>
                  <a:lnTo>
                    <a:pt x="121" y="6"/>
                  </a:lnTo>
                  <a:lnTo>
                    <a:pt x="166" y="3"/>
                  </a:lnTo>
                  <a:lnTo>
                    <a:pt x="215" y="0"/>
                  </a:lnTo>
                  <a:lnTo>
                    <a:pt x="266" y="0"/>
                  </a:lnTo>
                  <a:lnTo>
                    <a:pt x="314" y="3"/>
                  </a:lnTo>
                  <a:lnTo>
                    <a:pt x="362" y="6"/>
                  </a:lnTo>
                  <a:lnTo>
                    <a:pt x="402" y="14"/>
                  </a:lnTo>
                  <a:lnTo>
                    <a:pt x="434" y="24"/>
                  </a:lnTo>
                  <a:lnTo>
                    <a:pt x="461" y="35"/>
                  </a:lnTo>
                  <a:lnTo>
                    <a:pt x="477" y="46"/>
                  </a:lnTo>
                  <a:lnTo>
                    <a:pt x="483" y="59"/>
                  </a:lnTo>
                  <a:lnTo>
                    <a:pt x="477" y="73"/>
                  </a:lnTo>
                  <a:lnTo>
                    <a:pt x="461" y="83"/>
                  </a:lnTo>
                  <a:lnTo>
                    <a:pt x="434" y="94"/>
                  </a:lnTo>
                  <a:lnTo>
                    <a:pt x="402" y="105"/>
                  </a:lnTo>
                  <a:lnTo>
                    <a:pt x="362" y="110"/>
                  </a:lnTo>
                  <a:lnTo>
                    <a:pt x="314" y="116"/>
                  </a:lnTo>
                  <a:lnTo>
                    <a:pt x="266" y="118"/>
                  </a:lnTo>
                  <a:lnTo>
                    <a:pt x="215" y="118"/>
                  </a:lnTo>
                  <a:lnTo>
                    <a:pt x="166" y="116"/>
                  </a:lnTo>
                  <a:lnTo>
                    <a:pt x="121" y="110"/>
                  </a:lnTo>
                  <a:lnTo>
                    <a:pt x="78" y="105"/>
                  </a:lnTo>
                  <a:lnTo>
                    <a:pt x="46" y="94"/>
                  </a:lnTo>
                  <a:lnTo>
                    <a:pt x="19" y="83"/>
                  </a:lnTo>
                  <a:lnTo>
                    <a:pt x="6" y="73"/>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89" name="Rectangle 313"/>
            <p:cNvSpPr>
              <a:spLocks noChangeArrowheads="1"/>
            </p:cNvSpPr>
            <p:nvPr/>
          </p:nvSpPr>
          <p:spPr bwMode="auto">
            <a:xfrm>
              <a:off x="3688" y="3449"/>
              <a:ext cx="483" cy="24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490" name="Freeform 314"/>
            <p:cNvSpPr>
              <a:spLocks/>
            </p:cNvSpPr>
            <p:nvPr/>
          </p:nvSpPr>
          <p:spPr bwMode="auto">
            <a:xfrm>
              <a:off x="3688" y="3390"/>
              <a:ext cx="483" cy="118"/>
            </a:xfrm>
            <a:custGeom>
              <a:avLst/>
              <a:gdLst/>
              <a:ahLst/>
              <a:cxnLst>
                <a:cxn ang="0">
                  <a:pos x="0" y="59"/>
                </a:cxn>
                <a:cxn ang="0">
                  <a:pos x="6" y="45"/>
                </a:cxn>
                <a:cxn ang="0">
                  <a:pos x="19" y="35"/>
                </a:cxn>
                <a:cxn ang="0">
                  <a:pos x="46" y="24"/>
                </a:cxn>
                <a:cxn ang="0">
                  <a:pos x="78" y="13"/>
                </a:cxn>
                <a:cxn ang="0">
                  <a:pos x="121" y="5"/>
                </a:cxn>
                <a:cxn ang="0">
                  <a:pos x="166" y="3"/>
                </a:cxn>
                <a:cxn ang="0">
                  <a:pos x="215" y="0"/>
                </a:cxn>
                <a:cxn ang="0">
                  <a:pos x="266" y="0"/>
                </a:cxn>
                <a:cxn ang="0">
                  <a:pos x="314" y="3"/>
                </a:cxn>
                <a:cxn ang="0">
                  <a:pos x="362" y="5"/>
                </a:cxn>
                <a:cxn ang="0">
                  <a:pos x="402" y="13"/>
                </a:cxn>
                <a:cxn ang="0">
                  <a:pos x="434" y="24"/>
                </a:cxn>
                <a:cxn ang="0">
                  <a:pos x="461" y="35"/>
                </a:cxn>
                <a:cxn ang="0">
                  <a:pos x="477" y="45"/>
                </a:cxn>
                <a:cxn ang="0">
                  <a:pos x="483" y="59"/>
                </a:cxn>
                <a:cxn ang="0">
                  <a:pos x="477" y="72"/>
                </a:cxn>
                <a:cxn ang="0">
                  <a:pos x="461" y="83"/>
                </a:cxn>
                <a:cxn ang="0">
                  <a:pos x="434" y="94"/>
                </a:cxn>
                <a:cxn ang="0">
                  <a:pos x="402" y="104"/>
                </a:cxn>
                <a:cxn ang="0">
                  <a:pos x="362" y="110"/>
                </a:cxn>
                <a:cxn ang="0">
                  <a:pos x="314" y="115"/>
                </a:cxn>
                <a:cxn ang="0">
                  <a:pos x="266" y="118"/>
                </a:cxn>
                <a:cxn ang="0">
                  <a:pos x="215" y="118"/>
                </a:cxn>
                <a:cxn ang="0">
                  <a:pos x="166" y="115"/>
                </a:cxn>
                <a:cxn ang="0">
                  <a:pos x="121" y="110"/>
                </a:cxn>
                <a:cxn ang="0">
                  <a:pos x="78" y="104"/>
                </a:cxn>
                <a:cxn ang="0">
                  <a:pos x="46" y="94"/>
                </a:cxn>
                <a:cxn ang="0">
                  <a:pos x="19" y="83"/>
                </a:cxn>
                <a:cxn ang="0">
                  <a:pos x="6" y="72"/>
                </a:cxn>
                <a:cxn ang="0">
                  <a:pos x="0" y="59"/>
                </a:cxn>
              </a:cxnLst>
              <a:rect l="0" t="0" r="r" b="b"/>
              <a:pathLst>
                <a:path w="483" h="118">
                  <a:moveTo>
                    <a:pt x="0" y="59"/>
                  </a:moveTo>
                  <a:lnTo>
                    <a:pt x="6" y="45"/>
                  </a:lnTo>
                  <a:lnTo>
                    <a:pt x="19" y="35"/>
                  </a:lnTo>
                  <a:lnTo>
                    <a:pt x="46" y="24"/>
                  </a:lnTo>
                  <a:lnTo>
                    <a:pt x="78" y="13"/>
                  </a:lnTo>
                  <a:lnTo>
                    <a:pt x="121" y="5"/>
                  </a:lnTo>
                  <a:lnTo>
                    <a:pt x="166" y="3"/>
                  </a:lnTo>
                  <a:lnTo>
                    <a:pt x="215" y="0"/>
                  </a:lnTo>
                  <a:lnTo>
                    <a:pt x="266" y="0"/>
                  </a:lnTo>
                  <a:lnTo>
                    <a:pt x="314" y="3"/>
                  </a:lnTo>
                  <a:lnTo>
                    <a:pt x="362" y="5"/>
                  </a:lnTo>
                  <a:lnTo>
                    <a:pt x="402" y="13"/>
                  </a:lnTo>
                  <a:lnTo>
                    <a:pt x="434" y="24"/>
                  </a:lnTo>
                  <a:lnTo>
                    <a:pt x="461" y="35"/>
                  </a:lnTo>
                  <a:lnTo>
                    <a:pt x="477" y="45"/>
                  </a:lnTo>
                  <a:lnTo>
                    <a:pt x="483" y="59"/>
                  </a:lnTo>
                  <a:lnTo>
                    <a:pt x="477" y="72"/>
                  </a:lnTo>
                  <a:lnTo>
                    <a:pt x="461" y="83"/>
                  </a:lnTo>
                  <a:lnTo>
                    <a:pt x="434" y="94"/>
                  </a:lnTo>
                  <a:lnTo>
                    <a:pt x="402" y="104"/>
                  </a:lnTo>
                  <a:lnTo>
                    <a:pt x="362" y="110"/>
                  </a:lnTo>
                  <a:lnTo>
                    <a:pt x="314" y="115"/>
                  </a:lnTo>
                  <a:lnTo>
                    <a:pt x="266" y="118"/>
                  </a:lnTo>
                  <a:lnTo>
                    <a:pt x="215" y="118"/>
                  </a:lnTo>
                  <a:lnTo>
                    <a:pt x="166" y="115"/>
                  </a:lnTo>
                  <a:lnTo>
                    <a:pt x="121" y="110"/>
                  </a:lnTo>
                  <a:lnTo>
                    <a:pt x="78" y="104"/>
                  </a:lnTo>
                  <a:lnTo>
                    <a:pt x="46" y="94"/>
                  </a:lnTo>
                  <a:lnTo>
                    <a:pt x="19" y="83"/>
                  </a:lnTo>
                  <a:lnTo>
                    <a:pt x="6"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91" name="Line 315"/>
            <p:cNvSpPr>
              <a:spLocks noChangeShapeType="1"/>
            </p:cNvSpPr>
            <p:nvPr/>
          </p:nvSpPr>
          <p:spPr bwMode="auto">
            <a:xfrm>
              <a:off x="3688" y="3449"/>
              <a:ext cx="1" cy="241"/>
            </a:xfrm>
            <a:prstGeom prst="line">
              <a:avLst/>
            </a:prstGeom>
            <a:noFill/>
            <a:ln w="4763">
              <a:solidFill>
                <a:srgbClr val="000000"/>
              </a:solidFill>
              <a:round/>
              <a:headEnd/>
              <a:tailEnd/>
            </a:ln>
          </p:spPr>
          <p:txBody>
            <a:bodyPr/>
            <a:lstStyle/>
            <a:p>
              <a:endParaRPr lang="zh-CN" altLang="en-US"/>
            </a:p>
          </p:txBody>
        </p:sp>
        <p:sp>
          <p:nvSpPr>
            <p:cNvPr id="50492" name="Line 316"/>
            <p:cNvSpPr>
              <a:spLocks noChangeShapeType="1"/>
            </p:cNvSpPr>
            <p:nvPr/>
          </p:nvSpPr>
          <p:spPr bwMode="auto">
            <a:xfrm>
              <a:off x="4171" y="3449"/>
              <a:ext cx="1" cy="241"/>
            </a:xfrm>
            <a:prstGeom prst="line">
              <a:avLst/>
            </a:prstGeom>
            <a:noFill/>
            <a:ln w="4763">
              <a:solidFill>
                <a:srgbClr val="000000"/>
              </a:solidFill>
              <a:round/>
              <a:headEnd/>
              <a:tailEnd/>
            </a:ln>
          </p:spPr>
          <p:txBody>
            <a:bodyPr/>
            <a:lstStyle/>
            <a:p>
              <a:endParaRPr lang="zh-CN" altLang="en-US"/>
            </a:p>
          </p:txBody>
        </p:sp>
        <p:sp>
          <p:nvSpPr>
            <p:cNvPr id="50493" name="Freeform 317"/>
            <p:cNvSpPr>
              <a:spLocks/>
            </p:cNvSpPr>
            <p:nvPr/>
          </p:nvSpPr>
          <p:spPr bwMode="auto">
            <a:xfrm>
              <a:off x="3688" y="3328"/>
              <a:ext cx="483" cy="121"/>
            </a:xfrm>
            <a:custGeom>
              <a:avLst/>
              <a:gdLst/>
              <a:ahLst/>
              <a:cxnLst>
                <a:cxn ang="0">
                  <a:pos x="0" y="59"/>
                </a:cxn>
                <a:cxn ang="0">
                  <a:pos x="6" y="48"/>
                </a:cxn>
                <a:cxn ang="0">
                  <a:pos x="19" y="35"/>
                </a:cxn>
                <a:cxn ang="0">
                  <a:pos x="46" y="24"/>
                </a:cxn>
                <a:cxn ang="0">
                  <a:pos x="78" y="16"/>
                </a:cxn>
                <a:cxn ang="0">
                  <a:pos x="121" y="8"/>
                </a:cxn>
                <a:cxn ang="0">
                  <a:pos x="166" y="3"/>
                </a:cxn>
                <a:cxn ang="0">
                  <a:pos x="215" y="0"/>
                </a:cxn>
                <a:cxn ang="0">
                  <a:pos x="266" y="0"/>
                </a:cxn>
                <a:cxn ang="0">
                  <a:pos x="314" y="3"/>
                </a:cxn>
                <a:cxn ang="0">
                  <a:pos x="362" y="8"/>
                </a:cxn>
                <a:cxn ang="0">
                  <a:pos x="402" y="16"/>
                </a:cxn>
                <a:cxn ang="0">
                  <a:pos x="434" y="24"/>
                </a:cxn>
                <a:cxn ang="0">
                  <a:pos x="461" y="35"/>
                </a:cxn>
                <a:cxn ang="0">
                  <a:pos x="477" y="48"/>
                </a:cxn>
                <a:cxn ang="0">
                  <a:pos x="483" y="59"/>
                </a:cxn>
                <a:cxn ang="0">
                  <a:pos x="477" y="73"/>
                </a:cxn>
                <a:cxn ang="0">
                  <a:pos x="461" y="86"/>
                </a:cxn>
                <a:cxn ang="0">
                  <a:pos x="434" y="97"/>
                </a:cxn>
                <a:cxn ang="0">
                  <a:pos x="402" y="105"/>
                </a:cxn>
                <a:cxn ang="0">
                  <a:pos x="362" y="113"/>
                </a:cxn>
                <a:cxn ang="0">
                  <a:pos x="314" y="118"/>
                </a:cxn>
                <a:cxn ang="0">
                  <a:pos x="266" y="121"/>
                </a:cxn>
                <a:cxn ang="0">
                  <a:pos x="215" y="121"/>
                </a:cxn>
                <a:cxn ang="0">
                  <a:pos x="166" y="118"/>
                </a:cxn>
                <a:cxn ang="0">
                  <a:pos x="121" y="113"/>
                </a:cxn>
                <a:cxn ang="0">
                  <a:pos x="78" y="105"/>
                </a:cxn>
                <a:cxn ang="0">
                  <a:pos x="46" y="97"/>
                </a:cxn>
                <a:cxn ang="0">
                  <a:pos x="19" y="86"/>
                </a:cxn>
                <a:cxn ang="0">
                  <a:pos x="6" y="73"/>
                </a:cxn>
                <a:cxn ang="0">
                  <a:pos x="0" y="59"/>
                </a:cxn>
              </a:cxnLst>
              <a:rect l="0" t="0" r="r" b="b"/>
              <a:pathLst>
                <a:path w="483" h="121">
                  <a:moveTo>
                    <a:pt x="0" y="59"/>
                  </a:moveTo>
                  <a:lnTo>
                    <a:pt x="6" y="48"/>
                  </a:lnTo>
                  <a:lnTo>
                    <a:pt x="19" y="35"/>
                  </a:lnTo>
                  <a:lnTo>
                    <a:pt x="46" y="24"/>
                  </a:lnTo>
                  <a:lnTo>
                    <a:pt x="78" y="16"/>
                  </a:lnTo>
                  <a:lnTo>
                    <a:pt x="121" y="8"/>
                  </a:lnTo>
                  <a:lnTo>
                    <a:pt x="166" y="3"/>
                  </a:lnTo>
                  <a:lnTo>
                    <a:pt x="215" y="0"/>
                  </a:lnTo>
                  <a:lnTo>
                    <a:pt x="266" y="0"/>
                  </a:lnTo>
                  <a:lnTo>
                    <a:pt x="314" y="3"/>
                  </a:lnTo>
                  <a:lnTo>
                    <a:pt x="362" y="8"/>
                  </a:lnTo>
                  <a:lnTo>
                    <a:pt x="402" y="16"/>
                  </a:lnTo>
                  <a:lnTo>
                    <a:pt x="434" y="24"/>
                  </a:lnTo>
                  <a:lnTo>
                    <a:pt x="461" y="35"/>
                  </a:lnTo>
                  <a:lnTo>
                    <a:pt x="477" y="48"/>
                  </a:lnTo>
                  <a:lnTo>
                    <a:pt x="483" y="59"/>
                  </a:lnTo>
                  <a:lnTo>
                    <a:pt x="477" y="73"/>
                  </a:lnTo>
                  <a:lnTo>
                    <a:pt x="461" y="86"/>
                  </a:lnTo>
                  <a:lnTo>
                    <a:pt x="434" y="97"/>
                  </a:lnTo>
                  <a:lnTo>
                    <a:pt x="402" y="105"/>
                  </a:lnTo>
                  <a:lnTo>
                    <a:pt x="362" y="113"/>
                  </a:lnTo>
                  <a:lnTo>
                    <a:pt x="314" y="118"/>
                  </a:lnTo>
                  <a:lnTo>
                    <a:pt x="266" y="121"/>
                  </a:lnTo>
                  <a:lnTo>
                    <a:pt x="215" y="121"/>
                  </a:lnTo>
                  <a:lnTo>
                    <a:pt x="166" y="118"/>
                  </a:lnTo>
                  <a:lnTo>
                    <a:pt x="121" y="113"/>
                  </a:lnTo>
                  <a:lnTo>
                    <a:pt x="78" y="105"/>
                  </a:lnTo>
                  <a:lnTo>
                    <a:pt x="46" y="97"/>
                  </a:lnTo>
                  <a:lnTo>
                    <a:pt x="19" y="86"/>
                  </a:lnTo>
                  <a:lnTo>
                    <a:pt x="6" y="73"/>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94" name="Rectangle 318"/>
            <p:cNvSpPr>
              <a:spLocks noChangeArrowheads="1"/>
            </p:cNvSpPr>
            <p:nvPr/>
          </p:nvSpPr>
          <p:spPr bwMode="auto">
            <a:xfrm>
              <a:off x="3688" y="3146"/>
              <a:ext cx="483" cy="24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495" name="Freeform 319"/>
            <p:cNvSpPr>
              <a:spLocks/>
            </p:cNvSpPr>
            <p:nvPr/>
          </p:nvSpPr>
          <p:spPr bwMode="auto">
            <a:xfrm>
              <a:off x="3688" y="3087"/>
              <a:ext cx="483" cy="121"/>
            </a:xfrm>
            <a:custGeom>
              <a:avLst/>
              <a:gdLst/>
              <a:ahLst/>
              <a:cxnLst>
                <a:cxn ang="0">
                  <a:pos x="0" y="59"/>
                </a:cxn>
                <a:cxn ang="0">
                  <a:pos x="6" y="48"/>
                </a:cxn>
                <a:cxn ang="0">
                  <a:pos x="19" y="35"/>
                </a:cxn>
                <a:cxn ang="0">
                  <a:pos x="46" y="24"/>
                </a:cxn>
                <a:cxn ang="0">
                  <a:pos x="78" y="16"/>
                </a:cxn>
                <a:cxn ang="0">
                  <a:pos x="121" y="8"/>
                </a:cxn>
                <a:cxn ang="0">
                  <a:pos x="166" y="3"/>
                </a:cxn>
                <a:cxn ang="0">
                  <a:pos x="215" y="0"/>
                </a:cxn>
                <a:cxn ang="0">
                  <a:pos x="266" y="0"/>
                </a:cxn>
                <a:cxn ang="0">
                  <a:pos x="314" y="3"/>
                </a:cxn>
                <a:cxn ang="0">
                  <a:pos x="362" y="8"/>
                </a:cxn>
                <a:cxn ang="0">
                  <a:pos x="402" y="16"/>
                </a:cxn>
                <a:cxn ang="0">
                  <a:pos x="434" y="24"/>
                </a:cxn>
                <a:cxn ang="0">
                  <a:pos x="461" y="35"/>
                </a:cxn>
                <a:cxn ang="0">
                  <a:pos x="477" y="48"/>
                </a:cxn>
                <a:cxn ang="0">
                  <a:pos x="483" y="59"/>
                </a:cxn>
                <a:cxn ang="0">
                  <a:pos x="477" y="72"/>
                </a:cxn>
                <a:cxn ang="0">
                  <a:pos x="461" y="86"/>
                </a:cxn>
                <a:cxn ang="0">
                  <a:pos x="434" y="96"/>
                </a:cxn>
                <a:cxn ang="0">
                  <a:pos x="402" y="104"/>
                </a:cxn>
                <a:cxn ang="0">
                  <a:pos x="362" y="112"/>
                </a:cxn>
                <a:cxn ang="0">
                  <a:pos x="314" y="118"/>
                </a:cxn>
                <a:cxn ang="0">
                  <a:pos x="266" y="121"/>
                </a:cxn>
                <a:cxn ang="0">
                  <a:pos x="215" y="121"/>
                </a:cxn>
                <a:cxn ang="0">
                  <a:pos x="166" y="118"/>
                </a:cxn>
                <a:cxn ang="0">
                  <a:pos x="121" y="112"/>
                </a:cxn>
                <a:cxn ang="0">
                  <a:pos x="78" y="104"/>
                </a:cxn>
                <a:cxn ang="0">
                  <a:pos x="46" y="96"/>
                </a:cxn>
                <a:cxn ang="0">
                  <a:pos x="19" y="86"/>
                </a:cxn>
                <a:cxn ang="0">
                  <a:pos x="6" y="72"/>
                </a:cxn>
                <a:cxn ang="0">
                  <a:pos x="0" y="59"/>
                </a:cxn>
              </a:cxnLst>
              <a:rect l="0" t="0" r="r" b="b"/>
              <a:pathLst>
                <a:path w="483" h="121">
                  <a:moveTo>
                    <a:pt x="0" y="59"/>
                  </a:moveTo>
                  <a:lnTo>
                    <a:pt x="6" y="48"/>
                  </a:lnTo>
                  <a:lnTo>
                    <a:pt x="19" y="35"/>
                  </a:lnTo>
                  <a:lnTo>
                    <a:pt x="46" y="24"/>
                  </a:lnTo>
                  <a:lnTo>
                    <a:pt x="78" y="16"/>
                  </a:lnTo>
                  <a:lnTo>
                    <a:pt x="121" y="8"/>
                  </a:lnTo>
                  <a:lnTo>
                    <a:pt x="166" y="3"/>
                  </a:lnTo>
                  <a:lnTo>
                    <a:pt x="215" y="0"/>
                  </a:lnTo>
                  <a:lnTo>
                    <a:pt x="266" y="0"/>
                  </a:lnTo>
                  <a:lnTo>
                    <a:pt x="314" y="3"/>
                  </a:lnTo>
                  <a:lnTo>
                    <a:pt x="362" y="8"/>
                  </a:lnTo>
                  <a:lnTo>
                    <a:pt x="402" y="16"/>
                  </a:lnTo>
                  <a:lnTo>
                    <a:pt x="434" y="24"/>
                  </a:lnTo>
                  <a:lnTo>
                    <a:pt x="461" y="35"/>
                  </a:lnTo>
                  <a:lnTo>
                    <a:pt x="477" y="48"/>
                  </a:lnTo>
                  <a:lnTo>
                    <a:pt x="483" y="59"/>
                  </a:lnTo>
                  <a:lnTo>
                    <a:pt x="477" y="72"/>
                  </a:lnTo>
                  <a:lnTo>
                    <a:pt x="461" y="86"/>
                  </a:lnTo>
                  <a:lnTo>
                    <a:pt x="434" y="96"/>
                  </a:lnTo>
                  <a:lnTo>
                    <a:pt x="402" y="104"/>
                  </a:lnTo>
                  <a:lnTo>
                    <a:pt x="362" y="112"/>
                  </a:lnTo>
                  <a:lnTo>
                    <a:pt x="314" y="118"/>
                  </a:lnTo>
                  <a:lnTo>
                    <a:pt x="266" y="121"/>
                  </a:lnTo>
                  <a:lnTo>
                    <a:pt x="215" y="121"/>
                  </a:lnTo>
                  <a:lnTo>
                    <a:pt x="166" y="118"/>
                  </a:lnTo>
                  <a:lnTo>
                    <a:pt x="121" y="112"/>
                  </a:lnTo>
                  <a:lnTo>
                    <a:pt x="78" y="104"/>
                  </a:lnTo>
                  <a:lnTo>
                    <a:pt x="46" y="96"/>
                  </a:lnTo>
                  <a:lnTo>
                    <a:pt x="19" y="86"/>
                  </a:lnTo>
                  <a:lnTo>
                    <a:pt x="6"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96" name="Line 320"/>
            <p:cNvSpPr>
              <a:spLocks noChangeShapeType="1"/>
            </p:cNvSpPr>
            <p:nvPr/>
          </p:nvSpPr>
          <p:spPr bwMode="auto">
            <a:xfrm>
              <a:off x="3688" y="3146"/>
              <a:ext cx="1" cy="241"/>
            </a:xfrm>
            <a:prstGeom prst="line">
              <a:avLst/>
            </a:prstGeom>
            <a:noFill/>
            <a:ln w="4763">
              <a:solidFill>
                <a:srgbClr val="000000"/>
              </a:solidFill>
              <a:round/>
              <a:headEnd/>
              <a:tailEnd/>
            </a:ln>
          </p:spPr>
          <p:txBody>
            <a:bodyPr/>
            <a:lstStyle/>
            <a:p>
              <a:endParaRPr lang="zh-CN" altLang="en-US"/>
            </a:p>
          </p:txBody>
        </p:sp>
        <p:sp>
          <p:nvSpPr>
            <p:cNvPr id="50497" name="Line 321"/>
            <p:cNvSpPr>
              <a:spLocks noChangeShapeType="1"/>
            </p:cNvSpPr>
            <p:nvPr/>
          </p:nvSpPr>
          <p:spPr bwMode="auto">
            <a:xfrm>
              <a:off x="4171" y="3146"/>
              <a:ext cx="1" cy="241"/>
            </a:xfrm>
            <a:prstGeom prst="line">
              <a:avLst/>
            </a:prstGeom>
            <a:noFill/>
            <a:ln w="4763">
              <a:solidFill>
                <a:srgbClr val="000000"/>
              </a:solidFill>
              <a:round/>
              <a:headEnd/>
              <a:tailEnd/>
            </a:ln>
          </p:spPr>
          <p:txBody>
            <a:bodyPr/>
            <a:lstStyle/>
            <a:p>
              <a:endParaRPr lang="zh-CN" altLang="en-US"/>
            </a:p>
          </p:txBody>
        </p:sp>
        <p:sp>
          <p:nvSpPr>
            <p:cNvPr id="50498" name="Freeform 322"/>
            <p:cNvSpPr>
              <a:spLocks/>
            </p:cNvSpPr>
            <p:nvPr/>
          </p:nvSpPr>
          <p:spPr bwMode="auto">
            <a:xfrm>
              <a:off x="3688" y="3028"/>
              <a:ext cx="483" cy="118"/>
            </a:xfrm>
            <a:custGeom>
              <a:avLst/>
              <a:gdLst/>
              <a:ahLst/>
              <a:cxnLst>
                <a:cxn ang="0">
                  <a:pos x="0" y="59"/>
                </a:cxn>
                <a:cxn ang="0">
                  <a:pos x="6" y="45"/>
                </a:cxn>
                <a:cxn ang="0">
                  <a:pos x="19" y="35"/>
                </a:cxn>
                <a:cxn ang="0">
                  <a:pos x="46" y="24"/>
                </a:cxn>
                <a:cxn ang="0">
                  <a:pos x="78" y="13"/>
                </a:cxn>
                <a:cxn ang="0">
                  <a:pos x="121" y="5"/>
                </a:cxn>
                <a:cxn ang="0">
                  <a:pos x="166" y="3"/>
                </a:cxn>
                <a:cxn ang="0">
                  <a:pos x="215" y="0"/>
                </a:cxn>
                <a:cxn ang="0">
                  <a:pos x="266" y="0"/>
                </a:cxn>
                <a:cxn ang="0">
                  <a:pos x="314" y="3"/>
                </a:cxn>
                <a:cxn ang="0">
                  <a:pos x="362" y="5"/>
                </a:cxn>
                <a:cxn ang="0">
                  <a:pos x="402" y="13"/>
                </a:cxn>
                <a:cxn ang="0">
                  <a:pos x="434" y="24"/>
                </a:cxn>
                <a:cxn ang="0">
                  <a:pos x="461" y="35"/>
                </a:cxn>
                <a:cxn ang="0">
                  <a:pos x="477" y="45"/>
                </a:cxn>
                <a:cxn ang="0">
                  <a:pos x="483" y="59"/>
                </a:cxn>
                <a:cxn ang="0">
                  <a:pos x="477" y="72"/>
                </a:cxn>
                <a:cxn ang="0">
                  <a:pos x="461" y="83"/>
                </a:cxn>
                <a:cxn ang="0">
                  <a:pos x="434" y="94"/>
                </a:cxn>
                <a:cxn ang="0">
                  <a:pos x="402" y="104"/>
                </a:cxn>
                <a:cxn ang="0">
                  <a:pos x="362" y="110"/>
                </a:cxn>
                <a:cxn ang="0">
                  <a:pos x="314" y="115"/>
                </a:cxn>
                <a:cxn ang="0">
                  <a:pos x="266" y="118"/>
                </a:cxn>
                <a:cxn ang="0">
                  <a:pos x="215" y="118"/>
                </a:cxn>
                <a:cxn ang="0">
                  <a:pos x="166" y="115"/>
                </a:cxn>
                <a:cxn ang="0">
                  <a:pos x="121" y="110"/>
                </a:cxn>
                <a:cxn ang="0">
                  <a:pos x="78" y="104"/>
                </a:cxn>
                <a:cxn ang="0">
                  <a:pos x="46" y="94"/>
                </a:cxn>
                <a:cxn ang="0">
                  <a:pos x="19" y="83"/>
                </a:cxn>
                <a:cxn ang="0">
                  <a:pos x="6" y="72"/>
                </a:cxn>
                <a:cxn ang="0">
                  <a:pos x="0" y="59"/>
                </a:cxn>
              </a:cxnLst>
              <a:rect l="0" t="0" r="r" b="b"/>
              <a:pathLst>
                <a:path w="483" h="118">
                  <a:moveTo>
                    <a:pt x="0" y="59"/>
                  </a:moveTo>
                  <a:lnTo>
                    <a:pt x="6" y="45"/>
                  </a:lnTo>
                  <a:lnTo>
                    <a:pt x="19" y="35"/>
                  </a:lnTo>
                  <a:lnTo>
                    <a:pt x="46" y="24"/>
                  </a:lnTo>
                  <a:lnTo>
                    <a:pt x="78" y="13"/>
                  </a:lnTo>
                  <a:lnTo>
                    <a:pt x="121" y="5"/>
                  </a:lnTo>
                  <a:lnTo>
                    <a:pt x="166" y="3"/>
                  </a:lnTo>
                  <a:lnTo>
                    <a:pt x="215" y="0"/>
                  </a:lnTo>
                  <a:lnTo>
                    <a:pt x="266" y="0"/>
                  </a:lnTo>
                  <a:lnTo>
                    <a:pt x="314" y="3"/>
                  </a:lnTo>
                  <a:lnTo>
                    <a:pt x="362" y="5"/>
                  </a:lnTo>
                  <a:lnTo>
                    <a:pt x="402" y="13"/>
                  </a:lnTo>
                  <a:lnTo>
                    <a:pt x="434" y="24"/>
                  </a:lnTo>
                  <a:lnTo>
                    <a:pt x="461" y="35"/>
                  </a:lnTo>
                  <a:lnTo>
                    <a:pt x="477" y="45"/>
                  </a:lnTo>
                  <a:lnTo>
                    <a:pt x="483" y="59"/>
                  </a:lnTo>
                  <a:lnTo>
                    <a:pt x="477" y="72"/>
                  </a:lnTo>
                  <a:lnTo>
                    <a:pt x="461" y="83"/>
                  </a:lnTo>
                  <a:lnTo>
                    <a:pt x="434" y="94"/>
                  </a:lnTo>
                  <a:lnTo>
                    <a:pt x="402" y="104"/>
                  </a:lnTo>
                  <a:lnTo>
                    <a:pt x="362" y="110"/>
                  </a:lnTo>
                  <a:lnTo>
                    <a:pt x="314" y="115"/>
                  </a:lnTo>
                  <a:lnTo>
                    <a:pt x="266" y="118"/>
                  </a:lnTo>
                  <a:lnTo>
                    <a:pt x="215" y="118"/>
                  </a:lnTo>
                  <a:lnTo>
                    <a:pt x="166" y="115"/>
                  </a:lnTo>
                  <a:lnTo>
                    <a:pt x="121" y="110"/>
                  </a:lnTo>
                  <a:lnTo>
                    <a:pt x="78" y="104"/>
                  </a:lnTo>
                  <a:lnTo>
                    <a:pt x="46" y="94"/>
                  </a:lnTo>
                  <a:lnTo>
                    <a:pt x="19" y="83"/>
                  </a:lnTo>
                  <a:lnTo>
                    <a:pt x="6"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499" name="Rectangle 323"/>
            <p:cNvSpPr>
              <a:spLocks noChangeArrowheads="1"/>
            </p:cNvSpPr>
            <p:nvPr/>
          </p:nvSpPr>
          <p:spPr bwMode="auto">
            <a:xfrm>
              <a:off x="3688" y="2846"/>
              <a:ext cx="483" cy="24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500" name="Freeform 324"/>
            <p:cNvSpPr>
              <a:spLocks/>
            </p:cNvSpPr>
            <p:nvPr/>
          </p:nvSpPr>
          <p:spPr bwMode="auto">
            <a:xfrm>
              <a:off x="3688" y="2787"/>
              <a:ext cx="483" cy="118"/>
            </a:xfrm>
            <a:custGeom>
              <a:avLst/>
              <a:gdLst/>
              <a:ahLst/>
              <a:cxnLst>
                <a:cxn ang="0">
                  <a:pos x="0" y="59"/>
                </a:cxn>
                <a:cxn ang="0">
                  <a:pos x="6" y="45"/>
                </a:cxn>
                <a:cxn ang="0">
                  <a:pos x="19" y="34"/>
                </a:cxn>
                <a:cxn ang="0">
                  <a:pos x="46" y="24"/>
                </a:cxn>
                <a:cxn ang="0">
                  <a:pos x="78" y="13"/>
                </a:cxn>
                <a:cxn ang="0">
                  <a:pos x="121" y="5"/>
                </a:cxn>
                <a:cxn ang="0">
                  <a:pos x="166" y="2"/>
                </a:cxn>
                <a:cxn ang="0">
                  <a:pos x="215" y="0"/>
                </a:cxn>
                <a:cxn ang="0">
                  <a:pos x="266" y="0"/>
                </a:cxn>
                <a:cxn ang="0">
                  <a:pos x="314" y="2"/>
                </a:cxn>
                <a:cxn ang="0">
                  <a:pos x="362" y="5"/>
                </a:cxn>
                <a:cxn ang="0">
                  <a:pos x="402" y="13"/>
                </a:cxn>
                <a:cxn ang="0">
                  <a:pos x="434" y="24"/>
                </a:cxn>
                <a:cxn ang="0">
                  <a:pos x="461" y="34"/>
                </a:cxn>
                <a:cxn ang="0">
                  <a:pos x="477" y="45"/>
                </a:cxn>
                <a:cxn ang="0">
                  <a:pos x="483" y="59"/>
                </a:cxn>
                <a:cxn ang="0">
                  <a:pos x="477" y="72"/>
                </a:cxn>
                <a:cxn ang="0">
                  <a:pos x="461" y="83"/>
                </a:cxn>
                <a:cxn ang="0">
                  <a:pos x="434" y="93"/>
                </a:cxn>
                <a:cxn ang="0">
                  <a:pos x="402" y="104"/>
                </a:cxn>
                <a:cxn ang="0">
                  <a:pos x="362" y="109"/>
                </a:cxn>
                <a:cxn ang="0">
                  <a:pos x="314" y="115"/>
                </a:cxn>
                <a:cxn ang="0">
                  <a:pos x="266" y="118"/>
                </a:cxn>
                <a:cxn ang="0">
                  <a:pos x="215" y="118"/>
                </a:cxn>
                <a:cxn ang="0">
                  <a:pos x="166" y="115"/>
                </a:cxn>
                <a:cxn ang="0">
                  <a:pos x="121" y="109"/>
                </a:cxn>
                <a:cxn ang="0">
                  <a:pos x="78" y="104"/>
                </a:cxn>
                <a:cxn ang="0">
                  <a:pos x="46" y="93"/>
                </a:cxn>
                <a:cxn ang="0">
                  <a:pos x="19" y="83"/>
                </a:cxn>
                <a:cxn ang="0">
                  <a:pos x="6" y="72"/>
                </a:cxn>
                <a:cxn ang="0">
                  <a:pos x="0" y="59"/>
                </a:cxn>
              </a:cxnLst>
              <a:rect l="0" t="0" r="r" b="b"/>
              <a:pathLst>
                <a:path w="483" h="118">
                  <a:moveTo>
                    <a:pt x="0" y="59"/>
                  </a:moveTo>
                  <a:lnTo>
                    <a:pt x="6" y="45"/>
                  </a:lnTo>
                  <a:lnTo>
                    <a:pt x="19" y="34"/>
                  </a:lnTo>
                  <a:lnTo>
                    <a:pt x="46" y="24"/>
                  </a:lnTo>
                  <a:lnTo>
                    <a:pt x="78" y="13"/>
                  </a:lnTo>
                  <a:lnTo>
                    <a:pt x="121" y="5"/>
                  </a:lnTo>
                  <a:lnTo>
                    <a:pt x="166" y="2"/>
                  </a:lnTo>
                  <a:lnTo>
                    <a:pt x="215" y="0"/>
                  </a:lnTo>
                  <a:lnTo>
                    <a:pt x="266" y="0"/>
                  </a:lnTo>
                  <a:lnTo>
                    <a:pt x="314" y="2"/>
                  </a:lnTo>
                  <a:lnTo>
                    <a:pt x="362" y="5"/>
                  </a:lnTo>
                  <a:lnTo>
                    <a:pt x="402" y="13"/>
                  </a:lnTo>
                  <a:lnTo>
                    <a:pt x="434" y="24"/>
                  </a:lnTo>
                  <a:lnTo>
                    <a:pt x="461" y="34"/>
                  </a:lnTo>
                  <a:lnTo>
                    <a:pt x="477" y="45"/>
                  </a:lnTo>
                  <a:lnTo>
                    <a:pt x="483" y="59"/>
                  </a:lnTo>
                  <a:lnTo>
                    <a:pt x="477" y="72"/>
                  </a:lnTo>
                  <a:lnTo>
                    <a:pt x="461" y="83"/>
                  </a:lnTo>
                  <a:lnTo>
                    <a:pt x="434" y="93"/>
                  </a:lnTo>
                  <a:lnTo>
                    <a:pt x="402" y="104"/>
                  </a:lnTo>
                  <a:lnTo>
                    <a:pt x="362" y="109"/>
                  </a:lnTo>
                  <a:lnTo>
                    <a:pt x="314" y="115"/>
                  </a:lnTo>
                  <a:lnTo>
                    <a:pt x="266" y="118"/>
                  </a:lnTo>
                  <a:lnTo>
                    <a:pt x="215" y="118"/>
                  </a:lnTo>
                  <a:lnTo>
                    <a:pt x="166" y="115"/>
                  </a:lnTo>
                  <a:lnTo>
                    <a:pt x="121" y="109"/>
                  </a:lnTo>
                  <a:lnTo>
                    <a:pt x="78" y="104"/>
                  </a:lnTo>
                  <a:lnTo>
                    <a:pt x="46" y="93"/>
                  </a:lnTo>
                  <a:lnTo>
                    <a:pt x="19" y="83"/>
                  </a:lnTo>
                  <a:lnTo>
                    <a:pt x="6"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501" name="Line 325"/>
            <p:cNvSpPr>
              <a:spLocks noChangeShapeType="1"/>
            </p:cNvSpPr>
            <p:nvPr/>
          </p:nvSpPr>
          <p:spPr bwMode="auto">
            <a:xfrm>
              <a:off x="3688" y="2846"/>
              <a:ext cx="1" cy="241"/>
            </a:xfrm>
            <a:prstGeom prst="line">
              <a:avLst/>
            </a:prstGeom>
            <a:noFill/>
            <a:ln w="4763">
              <a:solidFill>
                <a:srgbClr val="000000"/>
              </a:solidFill>
              <a:round/>
              <a:headEnd/>
              <a:tailEnd/>
            </a:ln>
          </p:spPr>
          <p:txBody>
            <a:bodyPr/>
            <a:lstStyle/>
            <a:p>
              <a:endParaRPr lang="zh-CN" altLang="en-US"/>
            </a:p>
          </p:txBody>
        </p:sp>
        <p:sp>
          <p:nvSpPr>
            <p:cNvPr id="50502" name="Line 326"/>
            <p:cNvSpPr>
              <a:spLocks noChangeShapeType="1"/>
            </p:cNvSpPr>
            <p:nvPr/>
          </p:nvSpPr>
          <p:spPr bwMode="auto">
            <a:xfrm>
              <a:off x="4171" y="2846"/>
              <a:ext cx="1" cy="241"/>
            </a:xfrm>
            <a:prstGeom prst="line">
              <a:avLst/>
            </a:prstGeom>
            <a:noFill/>
            <a:ln w="4763">
              <a:solidFill>
                <a:srgbClr val="000000"/>
              </a:solidFill>
              <a:round/>
              <a:headEnd/>
              <a:tailEnd/>
            </a:ln>
          </p:spPr>
          <p:txBody>
            <a:bodyPr/>
            <a:lstStyle/>
            <a:p>
              <a:endParaRPr lang="zh-CN" altLang="en-US"/>
            </a:p>
          </p:txBody>
        </p:sp>
        <p:sp>
          <p:nvSpPr>
            <p:cNvPr id="50503" name="Freeform 327"/>
            <p:cNvSpPr>
              <a:spLocks/>
            </p:cNvSpPr>
            <p:nvPr/>
          </p:nvSpPr>
          <p:spPr bwMode="auto">
            <a:xfrm>
              <a:off x="3688" y="2725"/>
              <a:ext cx="483" cy="121"/>
            </a:xfrm>
            <a:custGeom>
              <a:avLst/>
              <a:gdLst/>
              <a:ahLst/>
              <a:cxnLst>
                <a:cxn ang="0">
                  <a:pos x="0" y="59"/>
                </a:cxn>
                <a:cxn ang="0">
                  <a:pos x="6" y="48"/>
                </a:cxn>
                <a:cxn ang="0">
                  <a:pos x="19" y="35"/>
                </a:cxn>
                <a:cxn ang="0">
                  <a:pos x="46" y="24"/>
                </a:cxn>
                <a:cxn ang="0">
                  <a:pos x="78" y="16"/>
                </a:cxn>
                <a:cxn ang="0">
                  <a:pos x="121" y="8"/>
                </a:cxn>
                <a:cxn ang="0">
                  <a:pos x="166" y="3"/>
                </a:cxn>
                <a:cxn ang="0">
                  <a:pos x="215" y="0"/>
                </a:cxn>
                <a:cxn ang="0">
                  <a:pos x="266" y="0"/>
                </a:cxn>
                <a:cxn ang="0">
                  <a:pos x="314" y="3"/>
                </a:cxn>
                <a:cxn ang="0">
                  <a:pos x="362" y="8"/>
                </a:cxn>
                <a:cxn ang="0">
                  <a:pos x="402" y="16"/>
                </a:cxn>
                <a:cxn ang="0">
                  <a:pos x="434" y="24"/>
                </a:cxn>
                <a:cxn ang="0">
                  <a:pos x="461" y="35"/>
                </a:cxn>
                <a:cxn ang="0">
                  <a:pos x="477" y="48"/>
                </a:cxn>
                <a:cxn ang="0">
                  <a:pos x="483" y="59"/>
                </a:cxn>
                <a:cxn ang="0">
                  <a:pos x="477" y="72"/>
                </a:cxn>
                <a:cxn ang="0">
                  <a:pos x="461" y="86"/>
                </a:cxn>
                <a:cxn ang="0">
                  <a:pos x="434" y="96"/>
                </a:cxn>
                <a:cxn ang="0">
                  <a:pos x="402" y="104"/>
                </a:cxn>
                <a:cxn ang="0">
                  <a:pos x="362" y="112"/>
                </a:cxn>
                <a:cxn ang="0">
                  <a:pos x="314" y="118"/>
                </a:cxn>
                <a:cxn ang="0">
                  <a:pos x="266" y="121"/>
                </a:cxn>
                <a:cxn ang="0">
                  <a:pos x="215" y="121"/>
                </a:cxn>
                <a:cxn ang="0">
                  <a:pos x="166" y="118"/>
                </a:cxn>
                <a:cxn ang="0">
                  <a:pos x="121" y="112"/>
                </a:cxn>
                <a:cxn ang="0">
                  <a:pos x="78" y="104"/>
                </a:cxn>
                <a:cxn ang="0">
                  <a:pos x="46" y="96"/>
                </a:cxn>
                <a:cxn ang="0">
                  <a:pos x="19" y="86"/>
                </a:cxn>
                <a:cxn ang="0">
                  <a:pos x="6" y="72"/>
                </a:cxn>
                <a:cxn ang="0">
                  <a:pos x="0" y="59"/>
                </a:cxn>
              </a:cxnLst>
              <a:rect l="0" t="0" r="r" b="b"/>
              <a:pathLst>
                <a:path w="483" h="121">
                  <a:moveTo>
                    <a:pt x="0" y="59"/>
                  </a:moveTo>
                  <a:lnTo>
                    <a:pt x="6" y="48"/>
                  </a:lnTo>
                  <a:lnTo>
                    <a:pt x="19" y="35"/>
                  </a:lnTo>
                  <a:lnTo>
                    <a:pt x="46" y="24"/>
                  </a:lnTo>
                  <a:lnTo>
                    <a:pt x="78" y="16"/>
                  </a:lnTo>
                  <a:lnTo>
                    <a:pt x="121" y="8"/>
                  </a:lnTo>
                  <a:lnTo>
                    <a:pt x="166" y="3"/>
                  </a:lnTo>
                  <a:lnTo>
                    <a:pt x="215" y="0"/>
                  </a:lnTo>
                  <a:lnTo>
                    <a:pt x="266" y="0"/>
                  </a:lnTo>
                  <a:lnTo>
                    <a:pt x="314" y="3"/>
                  </a:lnTo>
                  <a:lnTo>
                    <a:pt x="362" y="8"/>
                  </a:lnTo>
                  <a:lnTo>
                    <a:pt x="402" y="16"/>
                  </a:lnTo>
                  <a:lnTo>
                    <a:pt x="434" y="24"/>
                  </a:lnTo>
                  <a:lnTo>
                    <a:pt x="461" y="35"/>
                  </a:lnTo>
                  <a:lnTo>
                    <a:pt x="477" y="48"/>
                  </a:lnTo>
                  <a:lnTo>
                    <a:pt x="483" y="59"/>
                  </a:lnTo>
                  <a:lnTo>
                    <a:pt x="477" y="72"/>
                  </a:lnTo>
                  <a:lnTo>
                    <a:pt x="461" y="86"/>
                  </a:lnTo>
                  <a:lnTo>
                    <a:pt x="434" y="96"/>
                  </a:lnTo>
                  <a:lnTo>
                    <a:pt x="402" y="104"/>
                  </a:lnTo>
                  <a:lnTo>
                    <a:pt x="362" y="112"/>
                  </a:lnTo>
                  <a:lnTo>
                    <a:pt x="314" y="118"/>
                  </a:lnTo>
                  <a:lnTo>
                    <a:pt x="266" y="121"/>
                  </a:lnTo>
                  <a:lnTo>
                    <a:pt x="215" y="121"/>
                  </a:lnTo>
                  <a:lnTo>
                    <a:pt x="166" y="118"/>
                  </a:lnTo>
                  <a:lnTo>
                    <a:pt x="121" y="112"/>
                  </a:lnTo>
                  <a:lnTo>
                    <a:pt x="78" y="104"/>
                  </a:lnTo>
                  <a:lnTo>
                    <a:pt x="46" y="96"/>
                  </a:lnTo>
                  <a:lnTo>
                    <a:pt x="19" y="86"/>
                  </a:lnTo>
                  <a:lnTo>
                    <a:pt x="6"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504" name="Rectangle 328"/>
            <p:cNvSpPr>
              <a:spLocks noChangeArrowheads="1"/>
            </p:cNvSpPr>
            <p:nvPr/>
          </p:nvSpPr>
          <p:spPr bwMode="auto">
            <a:xfrm>
              <a:off x="3688" y="2542"/>
              <a:ext cx="483" cy="242"/>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505" name="Freeform 329"/>
            <p:cNvSpPr>
              <a:spLocks/>
            </p:cNvSpPr>
            <p:nvPr/>
          </p:nvSpPr>
          <p:spPr bwMode="auto">
            <a:xfrm>
              <a:off x="3688" y="2484"/>
              <a:ext cx="483" cy="120"/>
            </a:xfrm>
            <a:custGeom>
              <a:avLst/>
              <a:gdLst/>
              <a:ahLst/>
              <a:cxnLst>
                <a:cxn ang="0">
                  <a:pos x="0" y="58"/>
                </a:cxn>
                <a:cxn ang="0">
                  <a:pos x="6" y="48"/>
                </a:cxn>
                <a:cxn ang="0">
                  <a:pos x="19" y="34"/>
                </a:cxn>
                <a:cxn ang="0">
                  <a:pos x="46" y="24"/>
                </a:cxn>
                <a:cxn ang="0">
                  <a:pos x="78" y="16"/>
                </a:cxn>
                <a:cxn ang="0">
                  <a:pos x="121" y="8"/>
                </a:cxn>
                <a:cxn ang="0">
                  <a:pos x="166" y="2"/>
                </a:cxn>
                <a:cxn ang="0">
                  <a:pos x="215" y="0"/>
                </a:cxn>
                <a:cxn ang="0">
                  <a:pos x="266" y="0"/>
                </a:cxn>
                <a:cxn ang="0">
                  <a:pos x="314" y="2"/>
                </a:cxn>
                <a:cxn ang="0">
                  <a:pos x="362" y="8"/>
                </a:cxn>
                <a:cxn ang="0">
                  <a:pos x="402" y="16"/>
                </a:cxn>
                <a:cxn ang="0">
                  <a:pos x="434" y="24"/>
                </a:cxn>
                <a:cxn ang="0">
                  <a:pos x="461" y="34"/>
                </a:cxn>
                <a:cxn ang="0">
                  <a:pos x="477" y="48"/>
                </a:cxn>
                <a:cxn ang="0">
                  <a:pos x="483" y="58"/>
                </a:cxn>
                <a:cxn ang="0">
                  <a:pos x="477" y="72"/>
                </a:cxn>
                <a:cxn ang="0">
                  <a:pos x="461" y="85"/>
                </a:cxn>
                <a:cxn ang="0">
                  <a:pos x="434" y="96"/>
                </a:cxn>
                <a:cxn ang="0">
                  <a:pos x="402" y="104"/>
                </a:cxn>
                <a:cxn ang="0">
                  <a:pos x="362" y="112"/>
                </a:cxn>
                <a:cxn ang="0">
                  <a:pos x="314" y="117"/>
                </a:cxn>
                <a:cxn ang="0">
                  <a:pos x="266" y="120"/>
                </a:cxn>
                <a:cxn ang="0">
                  <a:pos x="215" y="120"/>
                </a:cxn>
                <a:cxn ang="0">
                  <a:pos x="166" y="117"/>
                </a:cxn>
                <a:cxn ang="0">
                  <a:pos x="121" y="112"/>
                </a:cxn>
                <a:cxn ang="0">
                  <a:pos x="78" y="104"/>
                </a:cxn>
                <a:cxn ang="0">
                  <a:pos x="46" y="96"/>
                </a:cxn>
                <a:cxn ang="0">
                  <a:pos x="19" y="85"/>
                </a:cxn>
                <a:cxn ang="0">
                  <a:pos x="6" y="72"/>
                </a:cxn>
                <a:cxn ang="0">
                  <a:pos x="0" y="58"/>
                </a:cxn>
              </a:cxnLst>
              <a:rect l="0" t="0" r="r" b="b"/>
              <a:pathLst>
                <a:path w="483" h="120">
                  <a:moveTo>
                    <a:pt x="0" y="58"/>
                  </a:moveTo>
                  <a:lnTo>
                    <a:pt x="6" y="48"/>
                  </a:lnTo>
                  <a:lnTo>
                    <a:pt x="19" y="34"/>
                  </a:lnTo>
                  <a:lnTo>
                    <a:pt x="46" y="24"/>
                  </a:lnTo>
                  <a:lnTo>
                    <a:pt x="78" y="16"/>
                  </a:lnTo>
                  <a:lnTo>
                    <a:pt x="121" y="8"/>
                  </a:lnTo>
                  <a:lnTo>
                    <a:pt x="166" y="2"/>
                  </a:lnTo>
                  <a:lnTo>
                    <a:pt x="215" y="0"/>
                  </a:lnTo>
                  <a:lnTo>
                    <a:pt x="266" y="0"/>
                  </a:lnTo>
                  <a:lnTo>
                    <a:pt x="314" y="2"/>
                  </a:lnTo>
                  <a:lnTo>
                    <a:pt x="362" y="8"/>
                  </a:lnTo>
                  <a:lnTo>
                    <a:pt x="402" y="16"/>
                  </a:lnTo>
                  <a:lnTo>
                    <a:pt x="434" y="24"/>
                  </a:lnTo>
                  <a:lnTo>
                    <a:pt x="461" y="34"/>
                  </a:lnTo>
                  <a:lnTo>
                    <a:pt x="477" y="48"/>
                  </a:lnTo>
                  <a:lnTo>
                    <a:pt x="483" y="58"/>
                  </a:lnTo>
                  <a:lnTo>
                    <a:pt x="477" y="72"/>
                  </a:lnTo>
                  <a:lnTo>
                    <a:pt x="461" y="85"/>
                  </a:lnTo>
                  <a:lnTo>
                    <a:pt x="434" y="96"/>
                  </a:lnTo>
                  <a:lnTo>
                    <a:pt x="402" y="104"/>
                  </a:lnTo>
                  <a:lnTo>
                    <a:pt x="362" y="112"/>
                  </a:lnTo>
                  <a:lnTo>
                    <a:pt x="314" y="117"/>
                  </a:lnTo>
                  <a:lnTo>
                    <a:pt x="266" y="120"/>
                  </a:lnTo>
                  <a:lnTo>
                    <a:pt x="215" y="120"/>
                  </a:lnTo>
                  <a:lnTo>
                    <a:pt x="166" y="117"/>
                  </a:lnTo>
                  <a:lnTo>
                    <a:pt x="121" y="112"/>
                  </a:lnTo>
                  <a:lnTo>
                    <a:pt x="78" y="104"/>
                  </a:lnTo>
                  <a:lnTo>
                    <a:pt x="46" y="96"/>
                  </a:lnTo>
                  <a:lnTo>
                    <a:pt x="19" y="85"/>
                  </a:lnTo>
                  <a:lnTo>
                    <a:pt x="6" y="72"/>
                  </a:lnTo>
                  <a:lnTo>
                    <a:pt x="0" y="58"/>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506" name="Line 330"/>
            <p:cNvSpPr>
              <a:spLocks noChangeShapeType="1"/>
            </p:cNvSpPr>
            <p:nvPr/>
          </p:nvSpPr>
          <p:spPr bwMode="auto">
            <a:xfrm>
              <a:off x="3688" y="2542"/>
              <a:ext cx="1" cy="242"/>
            </a:xfrm>
            <a:prstGeom prst="line">
              <a:avLst/>
            </a:prstGeom>
            <a:noFill/>
            <a:ln w="4763">
              <a:solidFill>
                <a:srgbClr val="000000"/>
              </a:solidFill>
              <a:round/>
              <a:headEnd/>
              <a:tailEnd/>
            </a:ln>
          </p:spPr>
          <p:txBody>
            <a:bodyPr/>
            <a:lstStyle/>
            <a:p>
              <a:endParaRPr lang="zh-CN" altLang="en-US"/>
            </a:p>
          </p:txBody>
        </p:sp>
        <p:sp>
          <p:nvSpPr>
            <p:cNvPr id="50507" name="Line 331"/>
            <p:cNvSpPr>
              <a:spLocks noChangeShapeType="1"/>
            </p:cNvSpPr>
            <p:nvPr/>
          </p:nvSpPr>
          <p:spPr bwMode="auto">
            <a:xfrm>
              <a:off x="4171" y="2542"/>
              <a:ext cx="1" cy="242"/>
            </a:xfrm>
            <a:prstGeom prst="line">
              <a:avLst/>
            </a:prstGeom>
            <a:noFill/>
            <a:ln w="4763">
              <a:solidFill>
                <a:srgbClr val="000000"/>
              </a:solidFill>
              <a:round/>
              <a:headEnd/>
              <a:tailEnd/>
            </a:ln>
          </p:spPr>
          <p:txBody>
            <a:bodyPr/>
            <a:lstStyle/>
            <a:p>
              <a:endParaRPr lang="zh-CN" altLang="en-US"/>
            </a:p>
          </p:txBody>
        </p:sp>
        <p:sp>
          <p:nvSpPr>
            <p:cNvPr id="50508" name="Rectangle 332"/>
            <p:cNvSpPr>
              <a:spLocks noChangeArrowheads="1"/>
            </p:cNvSpPr>
            <p:nvPr/>
          </p:nvSpPr>
          <p:spPr bwMode="auto">
            <a:xfrm>
              <a:off x="3731" y="2644"/>
              <a:ext cx="415"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Ecc/Ax</a:t>
              </a:r>
              <a:endParaRPr lang="en-US" altLang="zh-CN" b="1"/>
            </a:p>
          </p:txBody>
        </p:sp>
        <p:sp>
          <p:nvSpPr>
            <p:cNvPr id="50509" name="Rectangle 333"/>
            <p:cNvSpPr>
              <a:spLocks noChangeArrowheads="1"/>
            </p:cNvSpPr>
            <p:nvPr/>
          </p:nvSpPr>
          <p:spPr bwMode="auto">
            <a:xfrm>
              <a:off x="3734" y="2944"/>
              <a:ext cx="408"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Ecc/Bx</a:t>
              </a:r>
              <a:endParaRPr lang="en-US" altLang="zh-CN" b="1"/>
            </a:p>
          </p:txBody>
        </p:sp>
        <p:sp>
          <p:nvSpPr>
            <p:cNvPr id="50510" name="Rectangle 334"/>
            <p:cNvSpPr>
              <a:spLocks noChangeArrowheads="1"/>
            </p:cNvSpPr>
            <p:nvPr/>
          </p:nvSpPr>
          <p:spPr bwMode="auto">
            <a:xfrm>
              <a:off x="3734" y="3247"/>
              <a:ext cx="415"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Ecc/Cx</a:t>
              </a:r>
              <a:endParaRPr lang="en-US" altLang="zh-CN" b="1"/>
            </a:p>
          </p:txBody>
        </p:sp>
        <p:sp>
          <p:nvSpPr>
            <p:cNvPr id="50511" name="Rectangle 335"/>
            <p:cNvSpPr>
              <a:spLocks noChangeArrowheads="1"/>
            </p:cNvSpPr>
            <p:nvPr/>
          </p:nvSpPr>
          <p:spPr bwMode="auto">
            <a:xfrm>
              <a:off x="3728" y="3548"/>
              <a:ext cx="415"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Ecc/Dx</a:t>
              </a:r>
              <a:endParaRPr lang="en-US" altLang="zh-CN" b="1"/>
            </a:p>
          </p:txBody>
        </p:sp>
        <p:sp>
          <p:nvSpPr>
            <p:cNvPr id="50512" name="Freeform 336"/>
            <p:cNvSpPr>
              <a:spLocks/>
            </p:cNvSpPr>
            <p:nvPr/>
          </p:nvSpPr>
          <p:spPr bwMode="auto">
            <a:xfrm>
              <a:off x="4412" y="3631"/>
              <a:ext cx="482" cy="118"/>
            </a:xfrm>
            <a:custGeom>
              <a:avLst/>
              <a:gdLst/>
              <a:ahLst/>
              <a:cxnLst>
                <a:cxn ang="0">
                  <a:pos x="0" y="59"/>
                </a:cxn>
                <a:cxn ang="0">
                  <a:pos x="5" y="46"/>
                </a:cxn>
                <a:cxn ang="0">
                  <a:pos x="19" y="35"/>
                </a:cxn>
                <a:cxn ang="0">
                  <a:pos x="45" y="24"/>
                </a:cxn>
                <a:cxn ang="0">
                  <a:pos x="78" y="14"/>
                </a:cxn>
                <a:cxn ang="0">
                  <a:pos x="120" y="6"/>
                </a:cxn>
                <a:cxn ang="0">
                  <a:pos x="166" y="3"/>
                </a:cxn>
                <a:cxn ang="0">
                  <a:pos x="214" y="0"/>
                </a:cxn>
                <a:cxn ang="0">
                  <a:pos x="265" y="0"/>
                </a:cxn>
                <a:cxn ang="0">
                  <a:pos x="313" y="3"/>
                </a:cxn>
                <a:cxn ang="0">
                  <a:pos x="362" y="6"/>
                </a:cxn>
                <a:cxn ang="0">
                  <a:pos x="402" y="14"/>
                </a:cxn>
                <a:cxn ang="0">
                  <a:pos x="434" y="24"/>
                </a:cxn>
                <a:cxn ang="0">
                  <a:pos x="461" y="35"/>
                </a:cxn>
                <a:cxn ang="0">
                  <a:pos x="477" y="46"/>
                </a:cxn>
                <a:cxn ang="0">
                  <a:pos x="482" y="59"/>
                </a:cxn>
                <a:cxn ang="0">
                  <a:pos x="477" y="73"/>
                </a:cxn>
                <a:cxn ang="0">
                  <a:pos x="461" y="83"/>
                </a:cxn>
                <a:cxn ang="0">
                  <a:pos x="434" y="94"/>
                </a:cxn>
                <a:cxn ang="0">
                  <a:pos x="402" y="105"/>
                </a:cxn>
                <a:cxn ang="0">
                  <a:pos x="362" y="110"/>
                </a:cxn>
                <a:cxn ang="0">
                  <a:pos x="313" y="116"/>
                </a:cxn>
                <a:cxn ang="0">
                  <a:pos x="265" y="118"/>
                </a:cxn>
                <a:cxn ang="0">
                  <a:pos x="214" y="118"/>
                </a:cxn>
                <a:cxn ang="0">
                  <a:pos x="166" y="116"/>
                </a:cxn>
                <a:cxn ang="0">
                  <a:pos x="120" y="110"/>
                </a:cxn>
                <a:cxn ang="0">
                  <a:pos x="78" y="105"/>
                </a:cxn>
                <a:cxn ang="0">
                  <a:pos x="45" y="94"/>
                </a:cxn>
                <a:cxn ang="0">
                  <a:pos x="19" y="83"/>
                </a:cxn>
                <a:cxn ang="0">
                  <a:pos x="5" y="73"/>
                </a:cxn>
                <a:cxn ang="0">
                  <a:pos x="0" y="59"/>
                </a:cxn>
              </a:cxnLst>
              <a:rect l="0" t="0" r="r" b="b"/>
              <a:pathLst>
                <a:path w="482" h="118">
                  <a:moveTo>
                    <a:pt x="0" y="59"/>
                  </a:moveTo>
                  <a:lnTo>
                    <a:pt x="5" y="46"/>
                  </a:lnTo>
                  <a:lnTo>
                    <a:pt x="19" y="35"/>
                  </a:lnTo>
                  <a:lnTo>
                    <a:pt x="45" y="24"/>
                  </a:lnTo>
                  <a:lnTo>
                    <a:pt x="78" y="14"/>
                  </a:lnTo>
                  <a:lnTo>
                    <a:pt x="120" y="6"/>
                  </a:lnTo>
                  <a:lnTo>
                    <a:pt x="166" y="3"/>
                  </a:lnTo>
                  <a:lnTo>
                    <a:pt x="214" y="0"/>
                  </a:lnTo>
                  <a:lnTo>
                    <a:pt x="265" y="0"/>
                  </a:lnTo>
                  <a:lnTo>
                    <a:pt x="313" y="3"/>
                  </a:lnTo>
                  <a:lnTo>
                    <a:pt x="362" y="6"/>
                  </a:lnTo>
                  <a:lnTo>
                    <a:pt x="402" y="14"/>
                  </a:lnTo>
                  <a:lnTo>
                    <a:pt x="434" y="24"/>
                  </a:lnTo>
                  <a:lnTo>
                    <a:pt x="461" y="35"/>
                  </a:lnTo>
                  <a:lnTo>
                    <a:pt x="477" y="46"/>
                  </a:lnTo>
                  <a:lnTo>
                    <a:pt x="482" y="59"/>
                  </a:lnTo>
                  <a:lnTo>
                    <a:pt x="477" y="73"/>
                  </a:lnTo>
                  <a:lnTo>
                    <a:pt x="461" y="83"/>
                  </a:lnTo>
                  <a:lnTo>
                    <a:pt x="434" y="94"/>
                  </a:lnTo>
                  <a:lnTo>
                    <a:pt x="402" y="105"/>
                  </a:lnTo>
                  <a:lnTo>
                    <a:pt x="362" y="110"/>
                  </a:lnTo>
                  <a:lnTo>
                    <a:pt x="313" y="116"/>
                  </a:lnTo>
                  <a:lnTo>
                    <a:pt x="265" y="118"/>
                  </a:lnTo>
                  <a:lnTo>
                    <a:pt x="214" y="118"/>
                  </a:lnTo>
                  <a:lnTo>
                    <a:pt x="166" y="116"/>
                  </a:lnTo>
                  <a:lnTo>
                    <a:pt x="120" y="110"/>
                  </a:lnTo>
                  <a:lnTo>
                    <a:pt x="78" y="105"/>
                  </a:lnTo>
                  <a:lnTo>
                    <a:pt x="45" y="94"/>
                  </a:lnTo>
                  <a:lnTo>
                    <a:pt x="19" y="83"/>
                  </a:lnTo>
                  <a:lnTo>
                    <a:pt x="5" y="73"/>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513" name="Rectangle 337"/>
            <p:cNvSpPr>
              <a:spLocks noChangeArrowheads="1"/>
            </p:cNvSpPr>
            <p:nvPr/>
          </p:nvSpPr>
          <p:spPr bwMode="auto">
            <a:xfrm>
              <a:off x="4412" y="3449"/>
              <a:ext cx="482" cy="24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514" name="Freeform 338"/>
            <p:cNvSpPr>
              <a:spLocks/>
            </p:cNvSpPr>
            <p:nvPr/>
          </p:nvSpPr>
          <p:spPr bwMode="auto">
            <a:xfrm>
              <a:off x="4412" y="3390"/>
              <a:ext cx="482" cy="118"/>
            </a:xfrm>
            <a:custGeom>
              <a:avLst/>
              <a:gdLst/>
              <a:ahLst/>
              <a:cxnLst>
                <a:cxn ang="0">
                  <a:pos x="0" y="59"/>
                </a:cxn>
                <a:cxn ang="0">
                  <a:pos x="5" y="45"/>
                </a:cxn>
                <a:cxn ang="0">
                  <a:pos x="19" y="35"/>
                </a:cxn>
                <a:cxn ang="0">
                  <a:pos x="45" y="24"/>
                </a:cxn>
                <a:cxn ang="0">
                  <a:pos x="78" y="13"/>
                </a:cxn>
                <a:cxn ang="0">
                  <a:pos x="120" y="5"/>
                </a:cxn>
                <a:cxn ang="0">
                  <a:pos x="166" y="3"/>
                </a:cxn>
                <a:cxn ang="0">
                  <a:pos x="214" y="0"/>
                </a:cxn>
                <a:cxn ang="0">
                  <a:pos x="265" y="0"/>
                </a:cxn>
                <a:cxn ang="0">
                  <a:pos x="313" y="3"/>
                </a:cxn>
                <a:cxn ang="0">
                  <a:pos x="362" y="5"/>
                </a:cxn>
                <a:cxn ang="0">
                  <a:pos x="402" y="13"/>
                </a:cxn>
                <a:cxn ang="0">
                  <a:pos x="434" y="24"/>
                </a:cxn>
                <a:cxn ang="0">
                  <a:pos x="461" y="35"/>
                </a:cxn>
                <a:cxn ang="0">
                  <a:pos x="477" y="45"/>
                </a:cxn>
                <a:cxn ang="0">
                  <a:pos x="482" y="59"/>
                </a:cxn>
                <a:cxn ang="0">
                  <a:pos x="477" y="72"/>
                </a:cxn>
                <a:cxn ang="0">
                  <a:pos x="461" y="83"/>
                </a:cxn>
                <a:cxn ang="0">
                  <a:pos x="434" y="94"/>
                </a:cxn>
                <a:cxn ang="0">
                  <a:pos x="402" y="104"/>
                </a:cxn>
                <a:cxn ang="0">
                  <a:pos x="362" y="110"/>
                </a:cxn>
                <a:cxn ang="0">
                  <a:pos x="313" y="115"/>
                </a:cxn>
                <a:cxn ang="0">
                  <a:pos x="265" y="118"/>
                </a:cxn>
                <a:cxn ang="0">
                  <a:pos x="214" y="118"/>
                </a:cxn>
                <a:cxn ang="0">
                  <a:pos x="166" y="115"/>
                </a:cxn>
                <a:cxn ang="0">
                  <a:pos x="120" y="110"/>
                </a:cxn>
                <a:cxn ang="0">
                  <a:pos x="78" y="104"/>
                </a:cxn>
                <a:cxn ang="0">
                  <a:pos x="45" y="94"/>
                </a:cxn>
                <a:cxn ang="0">
                  <a:pos x="19" y="83"/>
                </a:cxn>
                <a:cxn ang="0">
                  <a:pos x="5" y="72"/>
                </a:cxn>
                <a:cxn ang="0">
                  <a:pos x="0" y="59"/>
                </a:cxn>
              </a:cxnLst>
              <a:rect l="0" t="0" r="r" b="b"/>
              <a:pathLst>
                <a:path w="482" h="118">
                  <a:moveTo>
                    <a:pt x="0" y="59"/>
                  </a:moveTo>
                  <a:lnTo>
                    <a:pt x="5" y="45"/>
                  </a:lnTo>
                  <a:lnTo>
                    <a:pt x="19" y="35"/>
                  </a:lnTo>
                  <a:lnTo>
                    <a:pt x="45" y="24"/>
                  </a:lnTo>
                  <a:lnTo>
                    <a:pt x="78" y="13"/>
                  </a:lnTo>
                  <a:lnTo>
                    <a:pt x="120" y="5"/>
                  </a:lnTo>
                  <a:lnTo>
                    <a:pt x="166" y="3"/>
                  </a:lnTo>
                  <a:lnTo>
                    <a:pt x="214" y="0"/>
                  </a:lnTo>
                  <a:lnTo>
                    <a:pt x="265" y="0"/>
                  </a:lnTo>
                  <a:lnTo>
                    <a:pt x="313" y="3"/>
                  </a:lnTo>
                  <a:lnTo>
                    <a:pt x="362" y="5"/>
                  </a:lnTo>
                  <a:lnTo>
                    <a:pt x="402" y="13"/>
                  </a:lnTo>
                  <a:lnTo>
                    <a:pt x="434" y="24"/>
                  </a:lnTo>
                  <a:lnTo>
                    <a:pt x="461" y="35"/>
                  </a:lnTo>
                  <a:lnTo>
                    <a:pt x="477" y="45"/>
                  </a:lnTo>
                  <a:lnTo>
                    <a:pt x="482" y="59"/>
                  </a:lnTo>
                  <a:lnTo>
                    <a:pt x="477" y="72"/>
                  </a:lnTo>
                  <a:lnTo>
                    <a:pt x="461" y="83"/>
                  </a:lnTo>
                  <a:lnTo>
                    <a:pt x="434" y="94"/>
                  </a:lnTo>
                  <a:lnTo>
                    <a:pt x="402" y="104"/>
                  </a:lnTo>
                  <a:lnTo>
                    <a:pt x="362" y="110"/>
                  </a:lnTo>
                  <a:lnTo>
                    <a:pt x="313" y="115"/>
                  </a:lnTo>
                  <a:lnTo>
                    <a:pt x="265" y="118"/>
                  </a:lnTo>
                  <a:lnTo>
                    <a:pt x="214" y="118"/>
                  </a:lnTo>
                  <a:lnTo>
                    <a:pt x="166" y="115"/>
                  </a:lnTo>
                  <a:lnTo>
                    <a:pt x="120" y="110"/>
                  </a:lnTo>
                  <a:lnTo>
                    <a:pt x="78" y="104"/>
                  </a:lnTo>
                  <a:lnTo>
                    <a:pt x="45" y="94"/>
                  </a:lnTo>
                  <a:lnTo>
                    <a:pt x="19" y="83"/>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515" name="Line 339"/>
            <p:cNvSpPr>
              <a:spLocks noChangeShapeType="1"/>
            </p:cNvSpPr>
            <p:nvPr/>
          </p:nvSpPr>
          <p:spPr bwMode="auto">
            <a:xfrm>
              <a:off x="4412" y="3449"/>
              <a:ext cx="1" cy="241"/>
            </a:xfrm>
            <a:prstGeom prst="line">
              <a:avLst/>
            </a:prstGeom>
            <a:noFill/>
            <a:ln w="4763">
              <a:solidFill>
                <a:srgbClr val="000000"/>
              </a:solidFill>
              <a:round/>
              <a:headEnd/>
              <a:tailEnd/>
            </a:ln>
          </p:spPr>
          <p:txBody>
            <a:bodyPr/>
            <a:lstStyle/>
            <a:p>
              <a:endParaRPr lang="zh-CN" altLang="en-US"/>
            </a:p>
          </p:txBody>
        </p:sp>
        <p:sp>
          <p:nvSpPr>
            <p:cNvPr id="50516" name="Line 340"/>
            <p:cNvSpPr>
              <a:spLocks noChangeShapeType="1"/>
            </p:cNvSpPr>
            <p:nvPr/>
          </p:nvSpPr>
          <p:spPr bwMode="auto">
            <a:xfrm>
              <a:off x="4894" y="3449"/>
              <a:ext cx="1" cy="241"/>
            </a:xfrm>
            <a:prstGeom prst="line">
              <a:avLst/>
            </a:prstGeom>
            <a:noFill/>
            <a:ln w="4763">
              <a:solidFill>
                <a:srgbClr val="000000"/>
              </a:solidFill>
              <a:round/>
              <a:headEnd/>
              <a:tailEnd/>
            </a:ln>
          </p:spPr>
          <p:txBody>
            <a:bodyPr/>
            <a:lstStyle/>
            <a:p>
              <a:endParaRPr lang="zh-CN" altLang="en-US"/>
            </a:p>
          </p:txBody>
        </p:sp>
        <p:sp>
          <p:nvSpPr>
            <p:cNvPr id="50517" name="Freeform 341"/>
            <p:cNvSpPr>
              <a:spLocks/>
            </p:cNvSpPr>
            <p:nvPr/>
          </p:nvSpPr>
          <p:spPr bwMode="auto">
            <a:xfrm>
              <a:off x="4412" y="3328"/>
              <a:ext cx="482" cy="121"/>
            </a:xfrm>
            <a:custGeom>
              <a:avLst/>
              <a:gdLst/>
              <a:ahLst/>
              <a:cxnLst>
                <a:cxn ang="0">
                  <a:pos x="0" y="59"/>
                </a:cxn>
                <a:cxn ang="0">
                  <a:pos x="5" y="48"/>
                </a:cxn>
                <a:cxn ang="0">
                  <a:pos x="19" y="35"/>
                </a:cxn>
                <a:cxn ang="0">
                  <a:pos x="45" y="24"/>
                </a:cxn>
                <a:cxn ang="0">
                  <a:pos x="78" y="16"/>
                </a:cxn>
                <a:cxn ang="0">
                  <a:pos x="120" y="8"/>
                </a:cxn>
                <a:cxn ang="0">
                  <a:pos x="166" y="3"/>
                </a:cxn>
                <a:cxn ang="0">
                  <a:pos x="214" y="0"/>
                </a:cxn>
                <a:cxn ang="0">
                  <a:pos x="265" y="0"/>
                </a:cxn>
                <a:cxn ang="0">
                  <a:pos x="313" y="3"/>
                </a:cxn>
                <a:cxn ang="0">
                  <a:pos x="362" y="8"/>
                </a:cxn>
                <a:cxn ang="0">
                  <a:pos x="402" y="16"/>
                </a:cxn>
                <a:cxn ang="0">
                  <a:pos x="434" y="24"/>
                </a:cxn>
                <a:cxn ang="0">
                  <a:pos x="461" y="35"/>
                </a:cxn>
                <a:cxn ang="0">
                  <a:pos x="477" y="48"/>
                </a:cxn>
                <a:cxn ang="0">
                  <a:pos x="482" y="59"/>
                </a:cxn>
                <a:cxn ang="0">
                  <a:pos x="477" y="73"/>
                </a:cxn>
                <a:cxn ang="0">
                  <a:pos x="461" y="86"/>
                </a:cxn>
                <a:cxn ang="0">
                  <a:pos x="434" y="97"/>
                </a:cxn>
                <a:cxn ang="0">
                  <a:pos x="402" y="105"/>
                </a:cxn>
                <a:cxn ang="0">
                  <a:pos x="362" y="113"/>
                </a:cxn>
                <a:cxn ang="0">
                  <a:pos x="313" y="118"/>
                </a:cxn>
                <a:cxn ang="0">
                  <a:pos x="265" y="121"/>
                </a:cxn>
                <a:cxn ang="0">
                  <a:pos x="214" y="121"/>
                </a:cxn>
                <a:cxn ang="0">
                  <a:pos x="166" y="118"/>
                </a:cxn>
                <a:cxn ang="0">
                  <a:pos x="120" y="113"/>
                </a:cxn>
                <a:cxn ang="0">
                  <a:pos x="78" y="105"/>
                </a:cxn>
                <a:cxn ang="0">
                  <a:pos x="45" y="97"/>
                </a:cxn>
                <a:cxn ang="0">
                  <a:pos x="19" y="86"/>
                </a:cxn>
                <a:cxn ang="0">
                  <a:pos x="5" y="73"/>
                </a:cxn>
                <a:cxn ang="0">
                  <a:pos x="0" y="59"/>
                </a:cxn>
              </a:cxnLst>
              <a:rect l="0" t="0" r="r" b="b"/>
              <a:pathLst>
                <a:path w="482" h="121">
                  <a:moveTo>
                    <a:pt x="0" y="59"/>
                  </a:moveTo>
                  <a:lnTo>
                    <a:pt x="5" y="48"/>
                  </a:lnTo>
                  <a:lnTo>
                    <a:pt x="19" y="35"/>
                  </a:lnTo>
                  <a:lnTo>
                    <a:pt x="45" y="24"/>
                  </a:lnTo>
                  <a:lnTo>
                    <a:pt x="78" y="16"/>
                  </a:lnTo>
                  <a:lnTo>
                    <a:pt x="120" y="8"/>
                  </a:lnTo>
                  <a:lnTo>
                    <a:pt x="166" y="3"/>
                  </a:lnTo>
                  <a:lnTo>
                    <a:pt x="214" y="0"/>
                  </a:lnTo>
                  <a:lnTo>
                    <a:pt x="265" y="0"/>
                  </a:lnTo>
                  <a:lnTo>
                    <a:pt x="313" y="3"/>
                  </a:lnTo>
                  <a:lnTo>
                    <a:pt x="362" y="8"/>
                  </a:lnTo>
                  <a:lnTo>
                    <a:pt x="402" y="16"/>
                  </a:lnTo>
                  <a:lnTo>
                    <a:pt x="434" y="24"/>
                  </a:lnTo>
                  <a:lnTo>
                    <a:pt x="461" y="35"/>
                  </a:lnTo>
                  <a:lnTo>
                    <a:pt x="477" y="48"/>
                  </a:lnTo>
                  <a:lnTo>
                    <a:pt x="482" y="59"/>
                  </a:lnTo>
                  <a:lnTo>
                    <a:pt x="477" y="73"/>
                  </a:lnTo>
                  <a:lnTo>
                    <a:pt x="461" y="86"/>
                  </a:lnTo>
                  <a:lnTo>
                    <a:pt x="434" y="97"/>
                  </a:lnTo>
                  <a:lnTo>
                    <a:pt x="402" y="105"/>
                  </a:lnTo>
                  <a:lnTo>
                    <a:pt x="362" y="113"/>
                  </a:lnTo>
                  <a:lnTo>
                    <a:pt x="313" y="118"/>
                  </a:lnTo>
                  <a:lnTo>
                    <a:pt x="265" y="121"/>
                  </a:lnTo>
                  <a:lnTo>
                    <a:pt x="214" y="121"/>
                  </a:lnTo>
                  <a:lnTo>
                    <a:pt x="166" y="118"/>
                  </a:lnTo>
                  <a:lnTo>
                    <a:pt x="120" y="113"/>
                  </a:lnTo>
                  <a:lnTo>
                    <a:pt x="78" y="105"/>
                  </a:lnTo>
                  <a:lnTo>
                    <a:pt x="45" y="97"/>
                  </a:lnTo>
                  <a:lnTo>
                    <a:pt x="19" y="86"/>
                  </a:lnTo>
                  <a:lnTo>
                    <a:pt x="5" y="73"/>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518" name="Rectangle 342"/>
            <p:cNvSpPr>
              <a:spLocks noChangeArrowheads="1"/>
            </p:cNvSpPr>
            <p:nvPr/>
          </p:nvSpPr>
          <p:spPr bwMode="auto">
            <a:xfrm>
              <a:off x="4412" y="3146"/>
              <a:ext cx="482" cy="24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519" name="Freeform 343"/>
            <p:cNvSpPr>
              <a:spLocks/>
            </p:cNvSpPr>
            <p:nvPr/>
          </p:nvSpPr>
          <p:spPr bwMode="auto">
            <a:xfrm>
              <a:off x="4412" y="3087"/>
              <a:ext cx="482" cy="121"/>
            </a:xfrm>
            <a:custGeom>
              <a:avLst/>
              <a:gdLst/>
              <a:ahLst/>
              <a:cxnLst>
                <a:cxn ang="0">
                  <a:pos x="0" y="59"/>
                </a:cxn>
                <a:cxn ang="0">
                  <a:pos x="5" y="48"/>
                </a:cxn>
                <a:cxn ang="0">
                  <a:pos x="19" y="35"/>
                </a:cxn>
                <a:cxn ang="0">
                  <a:pos x="45" y="24"/>
                </a:cxn>
                <a:cxn ang="0">
                  <a:pos x="78" y="16"/>
                </a:cxn>
                <a:cxn ang="0">
                  <a:pos x="120" y="8"/>
                </a:cxn>
                <a:cxn ang="0">
                  <a:pos x="166" y="3"/>
                </a:cxn>
                <a:cxn ang="0">
                  <a:pos x="214" y="0"/>
                </a:cxn>
                <a:cxn ang="0">
                  <a:pos x="265" y="0"/>
                </a:cxn>
                <a:cxn ang="0">
                  <a:pos x="313" y="3"/>
                </a:cxn>
                <a:cxn ang="0">
                  <a:pos x="362" y="8"/>
                </a:cxn>
                <a:cxn ang="0">
                  <a:pos x="402" y="16"/>
                </a:cxn>
                <a:cxn ang="0">
                  <a:pos x="434" y="24"/>
                </a:cxn>
                <a:cxn ang="0">
                  <a:pos x="461" y="35"/>
                </a:cxn>
                <a:cxn ang="0">
                  <a:pos x="477" y="48"/>
                </a:cxn>
                <a:cxn ang="0">
                  <a:pos x="482" y="59"/>
                </a:cxn>
                <a:cxn ang="0">
                  <a:pos x="477" y="72"/>
                </a:cxn>
                <a:cxn ang="0">
                  <a:pos x="461" y="86"/>
                </a:cxn>
                <a:cxn ang="0">
                  <a:pos x="434" y="96"/>
                </a:cxn>
                <a:cxn ang="0">
                  <a:pos x="402" y="104"/>
                </a:cxn>
                <a:cxn ang="0">
                  <a:pos x="362" y="112"/>
                </a:cxn>
                <a:cxn ang="0">
                  <a:pos x="313" y="118"/>
                </a:cxn>
                <a:cxn ang="0">
                  <a:pos x="265" y="121"/>
                </a:cxn>
                <a:cxn ang="0">
                  <a:pos x="214" y="121"/>
                </a:cxn>
                <a:cxn ang="0">
                  <a:pos x="166" y="118"/>
                </a:cxn>
                <a:cxn ang="0">
                  <a:pos x="120" y="112"/>
                </a:cxn>
                <a:cxn ang="0">
                  <a:pos x="78" y="104"/>
                </a:cxn>
                <a:cxn ang="0">
                  <a:pos x="45" y="96"/>
                </a:cxn>
                <a:cxn ang="0">
                  <a:pos x="19" y="86"/>
                </a:cxn>
                <a:cxn ang="0">
                  <a:pos x="5" y="72"/>
                </a:cxn>
                <a:cxn ang="0">
                  <a:pos x="0" y="59"/>
                </a:cxn>
              </a:cxnLst>
              <a:rect l="0" t="0" r="r" b="b"/>
              <a:pathLst>
                <a:path w="482" h="121">
                  <a:moveTo>
                    <a:pt x="0" y="59"/>
                  </a:moveTo>
                  <a:lnTo>
                    <a:pt x="5" y="48"/>
                  </a:lnTo>
                  <a:lnTo>
                    <a:pt x="19" y="35"/>
                  </a:lnTo>
                  <a:lnTo>
                    <a:pt x="45" y="24"/>
                  </a:lnTo>
                  <a:lnTo>
                    <a:pt x="78" y="16"/>
                  </a:lnTo>
                  <a:lnTo>
                    <a:pt x="120" y="8"/>
                  </a:lnTo>
                  <a:lnTo>
                    <a:pt x="166" y="3"/>
                  </a:lnTo>
                  <a:lnTo>
                    <a:pt x="214" y="0"/>
                  </a:lnTo>
                  <a:lnTo>
                    <a:pt x="265" y="0"/>
                  </a:lnTo>
                  <a:lnTo>
                    <a:pt x="313" y="3"/>
                  </a:lnTo>
                  <a:lnTo>
                    <a:pt x="362" y="8"/>
                  </a:lnTo>
                  <a:lnTo>
                    <a:pt x="402" y="16"/>
                  </a:lnTo>
                  <a:lnTo>
                    <a:pt x="434" y="24"/>
                  </a:lnTo>
                  <a:lnTo>
                    <a:pt x="461" y="35"/>
                  </a:lnTo>
                  <a:lnTo>
                    <a:pt x="477" y="48"/>
                  </a:lnTo>
                  <a:lnTo>
                    <a:pt x="482" y="59"/>
                  </a:lnTo>
                  <a:lnTo>
                    <a:pt x="477" y="72"/>
                  </a:lnTo>
                  <a:lnTo>
                    <a:pt x="461" y="86"/>
                  </a:lnTo>
                  <a:lnTo>
                    <a:pt x="434" y="96"/>
                  </a:lnTo>
                  <a:lnTo>
                    <a:pt x="402" y="104"/>
                  </a:lnTo>
                  <a:lnTo>
                    <a:pt x="362" y="112"/>
                  </a:lnTo>
                  <a:lnTo>
                    <a:pt x="313" y="118"/>
                  </a:lnTo>
                  <a:lnTo>
                    <a:pt x="265" y="121"/>
                  </a:lnTo>
                  <a:lnTo>
                    <a:pt x="214" y="121"/>
                  </a:lnTo>
                  <a:lnTo>
                    <a:pt x="166" y="118"/>
                  </a:lnTo>
                  <a:lnTo>
                    <a:pt x="120" y="112"/>
                  </a:lnTo>
                  <a:lnTo>
                    <a:pt x="78" y="104"/>
                  </a:lnTo>
                  <a:lnTo>
                    <a:pt x="45" y="96"/>
                  </a:lnTo>
                  <a:lnTo>
                    <a:pt x="19" y="86"/>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520" name="Line 344"/>
            <p:cNvSpPr>
              <a:spLocks noChangeShapeType="1"/>
            </p:cNvSpPr>
            <p:nvPr/>
          </p:nvSpPr>
          <p:spPr bwMode="auto">
            <a:xfrm>
              <a:off x="4412" y="3146"/>
              <a:ext cx="1" cy="241"/>
            </a:xfrm>
            <a:prstGeom prst="line">
              <a:avLst/>
            </a:prstGeom>
            <a:noFill/>
            <a:ln w="4763">
              <a:solidFill>
                <a:srgbClr val="000000"/>
              </a:solidFill>
              <a:round/>
              <a:headEnd/>
              <a:tailEnd/>
            </a:ln>
          </p:spPr>
          <p:txBody>
            <a:bodyPr/>
            <a:lstStyle/>
            <a:p>
              <a:endParaRPr lang="zh-CN" altLang="en-US"/>
            </a:p>
          </p:txBody>
        </p:sp>
        <p:sp>
          <p:nvSpPr>
            <p:cNvPr id="50521" name="Line 345"/>
            <p:cNvSpPr>
              <a:spLocks noChangeShapeType="1"/>
            </p:cNvSpPr>
            <p:nvPr/>
          </p:nvSpPr>
          <p:spPr bwMode="auto">
            <a:xfrm>
              <a:off x="4894" y="3146"/>
              <a:ext cx="1" cy="241"/>
            </a:xfrm>
            <a:prstGeom prst="line">
              <a:avLst/>
            </a:prstGeom>
            <a:noFill/>
            <a:ln w="4763">
              <a:solidFill>
                <a:srgbClr val="000000"/>
              </a:solidFill>
              <a:round/>
              <a:headEnd/>
              <a:tailEnd/>
            </a:ln>
          </p:spPr>
          <p:txBody>
            <a:bodyPr/>
            <a:lstStyle/>
            <a:p>
              <a:endParaRPr lang="zh-CN" altLang="en-US"/>
            </a:p>
          </p:txBody>
        </p:sp>
        <p:sp>
          <p:nvSpPr>
            <p:cNvPr id="50522" name="Freeform 346"/>
            <p:cNvSpPr>
              <a:spLocks/>
            </p:cNvSpPr>
            <p:nvPr/>
          </p:nvSpPr>
          <p:spPr bwMode="auto">
            <a:xfrm>
              <a:off x="4412" y="3028"/>
              <a:ext cx="482" cy="118"/>
            </a:xfrm>
            <a:custGeom>
              <a:avLst/>
              <a:gdLst/>
              <a:ahLst/>
              <a:cxnLst>
                <a:cxn ang="0">
                  <a:pos x="0" y="59"/>
                </a:cxn>
                <a:cxn ang="0">
                  <a:pos x="5" y="45"/>
                </a:cxn>
                <a:cxn ang="0">
                  <a:pos x="19" y="35"/>
                </a:cxn>
                <a:cxn ang="0">
                  <a:pos x="45" y="24"/>
                </a:cxn>
                <a:cxn ang="0">
                  <a:pos x="78" y="13"/>
                </a:cxn>
                <a:cxn ang="0">
                  <a:pos x="120" y="5"/>
                </a:cxn>
                <a:cxn ang="0">
                  <a:pos x="166" y="3"/>
                </a:cxn>
                <a:cxn ang="0">
                  <a:pos x="214" y="0"/>
                </a:cxn>
                <a:cxn ang="0">
                  <a:pos x="265" y="0"/>
                </a:cxn>
                <a:cxn ang="0">
                  <a:pos x="313" y="3"/>
                </a:cxn>
                <a:cxn ang="0">
                  <a:pos x="362" y="5"/>
                </a:cxn>
                <a:cxn ang="0">
                  <a:pos x="402" y="13"/>
                </a:cxn>
                <a:cxn ang="0">
                  <a:pos x="434" y="24"/>
                </a:cxn>
                <a:cxn ang="0">
                  <a:pos x="461" y="35"/>
                </a:cxn>
                <a:cxn ang="0">
                  <a:pos x="477" y="45"/>
                </a:cxn>
                <a:cxn ang="0">
                  <a:pos x="482" y="59"/>
                </a:cxn>
                <a:cxn ang="0">
                  <a:pos x="477" y="72"/>
                </a:cxn>
                <a:cxn ang="0">
                  <a:pos x="461" y="83"/>
                </a:cxn>
                <a:cxn ang="0">
                  <a:pos x="434" y="94"/>
                </a:cxn>
                <a:cxn ang="0">
                  <a:pos x="402" y="104"/>
                </a:cxn>
                <a:cxn ang="0">
                  <a:pos x="362" y="110"/>
                </a:cxn>
                <a:cxn ang="0">
                  <a:pos x="313" y="115"/>
                </a:cxn>
                <a:cxn ang="0">
                  <a:pos x="265" y="118"/>
                </a:cxn>
                <a:cxn ang="0">
                  <a:pos x="214" y="118"/>
                </a:cxn>
                <a:cxn ang="0">
                  <a:pos x="166" y="115"/>
                </a:cxn>
                <a:cxn ang="0">
                  <a:pos x="120" y="110"/>
                </a:cxn>
                <a:cxn ang="0">
                  <a:pos x="78" y="104"/>
                </a:cxn>
                <a:cxn ang="0">
                  <a:pos x="45" y="94"/>
                </a:cxn>
                <a:cxn ang="0">
                  <a:pos x="19" y="83"/>
                </a:cxn>
                <a:cxn ang="0">
                  <a:pos x="5" y="72"/>
                </a:cxn>
                <a:cxn ang="0">
                  <a:pos x="0" y="59"/>
                </a:cxn>
              </a:cxnLst>
              <a:rect l="0" t="0" r="r" b="b"/>
              <a:pathLst>
                <a:path w="482" h="118">
                  <a:moveTo>
                    <a:pt x="0" y="59"/>
                  </a:moveTo>
                  <a:lnTo>
                    <a:pt x="5" y="45"/>
                  </a:lnTo>
                  <a:lnTo>
                    <a:pt x="19" y="35"/>
                  </a:lnTo>
                  <a:lnTo>
                    <a:pt x="45" y="24"/>
                  </a:lnTo>
                  <a:lnTo>
                    <a:pt x="78" y="13"/>
                  </a:lnTo>
                  <a:lnTo>
                    <a:pt x="120" y="5"/>
                  </a:lnTo>
                  <a:lnTo>
                    <a:pt x="166" y="3"/>
                  </a:lnTo>
                  <a:lnTo>
                    <a:pt x="214" y="0"/>
                  </a:lnTo>
                  <a:lnTo>
                    <a:pt x="265" y="0"/>
                  </a:lnTo>
                  <a:lnTo>
                    <a:pt x="313" y="3"/>
                  </a:lnTo>
                  <a:lnTo>
                    <a:pt x="362" y="5"/>
                  </a:lnTo>
                  <a:lnTo>
                    <a:pt x="402" y="13"/>
                  </a:lnTo>
                  <a:lnTo>
                    <a:pt x="434" y="24"/>
                  </a:lnTo>
                  <a:lnTo>
                    <a:pt x="461" y="35"/>
                  </a:lnTo>
                  <a:lnTo>
                    <a:pt x="477" y="45"/>
                  </a:lnTo>
                  <a:lnTo>
                    <a:pt x="482" y="59"/>
                  </a:lnTo>
                  <a:lnTo>
                    <a:pt x="477" y="72"/>
                  </a:lnTo>
                  <a:lnTo>
                    <a:pt x="461" y="83"/>
                  </a:lnTo>
                  <a:lnTo>
                    <a:pt x="434" y="94"/>
                  </a:lnTo>
                  <a:lnTo>
                    <a:pt x="402" y="104"/>
                  </a:lnTo>
                  <a:lnTo>
                    <a:pt x="362" y="110"/>
                  </a:lnTo>
                  <a:lnTo>
                    <a:pt x="313" y="115"/>
                  </a:lnTo>
                  <a:lnTo>
                    <a:pt x="265" y="118"/>
                  </a:lnTo>
                  <a:lnTo>
                    <a:pt x="214" y="118"/>
                  </a:lnTo>
                  <a:lnTo>
                    <a:pt x="166" y="115"/>
                  </a:lnTo>
                  <a:lnTo>
                    <a:pt x="120" y="110"/>
                  </a:lnTo>
                  <a:lnTo>
                    <a:pt x="78" y="104"/>
                  </a:lnTo>
                  <a:lnTo>
                    <a:pt x="45" y="94"/>
                  </a:lnTo>
                  <a:lnTo>
                    <a:pt x="19" y="83"/>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523" name="Rectangle 347"/>
            <p:cNvSpPr>
              <a:spLocks noChangeArrowheads="1"/>
            </p:cNvSpPr>
            <p:nvPr/>
          </p:nvSpPr>
          <p:spPr bwMode="auto">
            <a:xfrm>
              <a:off x="4412" y="2846"/>
              <a:ext cx="482" cy="24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524" name="Freeform 348"/>
            <p:cNvSpPr>
              <a:spLocks/>
            </p:cNvSpPr>
            <p:nvPr/>
          </p:nvSpPr>
          <p:spPr bwMode="auto">
            <a:xfrm>
              <a:off x="4412" y="2787"/>
              <a:ext cx="482" cy="118"/>
            </a:xfrm>
            <a:custGeom>
              <a:avLst/>
              <a:gdLst/>
              <a:ahLst/>
              <a:cxnLst>
                <a:cxn ang="0">
                  <a:pos x="0" y="59"/>
                </a:cxn>
                <a:cxn ang="0">
                  <a:pos x="5" y="45"/>
                </a:cxn>
                <a:cxn ang="0">
                  <a:pos x="19" y="34"/>
                </a:cxn>
                <a:cxn ang="0">
                  <a:pos x="45" y="24"/>
                </a:cxn>
                <a:cxn ang="0">
                  <a:pos x="78" y="13"/>
                </a:cxn>
                <a:cxn ang="0">
                  <a:pos x="120" y="5"/>
                </a:cxn>
                <a:cxn ang="0">
                  <a:pos x="166" y="2"/>
                </a:cxn>
                <a:cxn ang="0">
                  <a:pos x="214" y="0"/>
                </a:cxn>
                <a:cxn ang="0">
                  <a:pos x="265" y="0"/>
                </a:cxn>
                <a:cxn ang="0">
                  <a:pos x="313" y="2"/>
                </a:cxn>
                <a:cxn ang="0">
                  <a:pos x="362" y="5"/>
                </a:cxn>
                <a:cxn ang="0">
                  <a:pos x="402" y="13"/>
                </a:cxn>
                <a:cxn ang="0">
                  <a:pos x="434" y="24"/>
                </a:cxn>
                <a:cxn ang="0">
                  <a:pos x="461" y="34"/>
                </a:cxn>
                <a:cxn ang="0">
                  <a:pos x="477" y="45"/>
                </a:cxn>
                <a:cxn ang="0">
                  <a:pos x="482" y="59"/>
                </a:cxn>
                <a:cxn ang="0">
                  <a:pos x="477" y="72"/>
                </a:cxn>
                <a:cxn ang="0">
                  <a:pos x="461" y="83"/>
                </a:cxn>
                <a:cxn ang="0">
                  <a:pos x="434" y="93"/>
                </a:cxn>
                <a:cxn ang="0">
                  <a:pos x="402" y="104"/>
                </a:cxn>
                <a:cxn ang="0">
                  <a:pos x="362" y="109"/>
                </a:cxn>
                <a:cxn ang="0">
                  <a:pos x="313" y="115"/>
                </a:cxn>
                <a:cxn ang="0">
                  <a:pos x="265" y="118"/>
                </a:cxn>
                <a:cxn ang="0">
                  <a:pos x="214" y="118"/>
                </a:cxn>
                <a:cxn ang="0">
                  <a:pos x="166" y="115"/>
                </a:cxn>
                <a:cxn ang="0">
                  <a:pos x="120" y="109"/>
                </a:cxn>
                <a:cxn ang="0">
                  <a:pos x="78" y="104"/>
                </a:cxn>
                <a:cxn ang="0">
                  <a:pos x="45" y="93"/>
                </a:cxn>
                <a:cxn ang="0">
                  <a:pos x="19" y="83"/>
                </a:cxn>
                <a:cxn ang="0">
                  <a:pos x="5" y="72"/>
                </a:cxn>
                <a:cxn ang="0">
                  <a:pos x="0" y="59"/>
                </a:cxn>
              </a:cxnLst>
              <a:rect l="0" t="0" r="r" b="b"/>
              <a:pathLst>
                <a:path w="482" h="118">
                  <a:moveTo>
                    <a:pt x="0" y="59"/>
                  </a:moveTo>
                  <a:lnTo>
                    <a:pt x="5" y="45"/>
                  </a:lnTo>
                  <a:lnTo>
                    <a:pt x="19" y="34"/>
                  </a:lnTo>
                  <a:lnTo>
                    <a:pt x="45" y="24"/>
                  </a:lnTo>
                  <a:lnTo>
                    <a:pt x="78" y="13"/>
                  </a:lnTo>
                  <a:lnTo>
                    <a:pt x="120" y="5"/>
                  </a:lnTo>
                  <a:lnTo>
                    <a:pt x="166" y="2"/>
                  </a:lnTo>
                  <a:lnTo>
                    <a:pt x="214" y="0"/>
                  </a:lnTo>
                  <a:lnTo>
                    <a:pt x="265" y="0"/>
                  </a:lnTo>
                  <a:lnTo>
                    <a:pt x="313" y="2"/>
                  </a:lnTo>
                  <a:lnTo>
                    <a:pt x="362" y="5"/>
                  </a:lnTo>
                  <a:lnTo>
                    <a:pt x="402" y="13"/>
                  </a:lnTo>
                  <a:lnTo>
                    <a:pt x="434" y="24"/>
                  </a:lnTo>
                  <a:lnTo>
                    <a:pt x="461" y="34"/>
                  </a:lnTo>
                  <a:lnTo>
                    <a:pt x="477" y="45"/>
                  </a:lnTo>
                  <a:lnTo>
                    <a:pt x="482" y="59"/>
                  </a:lnTo>
                  <a:lnTo>
                    <a:pt x="477" y="72"/>
                  </a:lnTo>
                  <a:lnTo>
                    <a:pt x="461" y="83"/>
                  </a:lnTo>
                  <a:lnTo>
                    <a:pt x="434" y="93"/>
                  </a:lnTo>
                  <a:lnTo>
                    <a:pt x="402" y="104"/>
                  </a:lnTo>
                  <a:lnTo>
                    <a:pt x="362" y="109"/>
                  </a:lnTo>
                  <a:lnTo>
                    <a:pt x="313" y="115"/>
                  </a:lnTo>
                  <a:lnTo>
                    <a:pt x="265" y="118"/>
                  </a:lnTo>
                  <a:lnTo>
                    <a:pt x="214" y="118"/>
                  </a:lnTo>
                  <a:lnTo>
                    <a:pt x="166" y="115"/>
                  </a:lnTo>
                  <a:lnTo>
                    <a:pt x="120" y="109"/>
                  </a:lnTo>
                  <a:lnTo>
                    <a:pt x="78" y="104"/>
                  </a:lnTo>
                  <a:lnTo>
                    <a:pt x="45" y="93"/>
                  </a:lnTo>
                  <a:lnTo>
                    <a:pt x="19" y="83"/>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525" name="Line 349"/>
            <p:cNvSpPr>
              <a:spLocks noChangeShapeType="1"/>
            </p:cNvSpPr>
            <p:nvPr/>
          </p:nvSpPr>
          <p:spPr bwMode="auto">
            <a:xfrm>
              <a:off x="4412" y="2846"/>
              <a:ext cx="1" cy="241"/>
            </a:xfrm>
            <a:prstGeom prst="line">
              <a:avLst/>
            </a:prstGeom>
            <a:noFill/>
            <a:ln w="4763">
              <a:solidFill>
                <a:srgbClr val="000000"/>
              </a:solidFill>
              <a:round/>
              <a:headEnd/>
              <a:tailEnd/>
            </a:ln>
          </p:spPr>
          <p:txBody>
            <a:bodyPr/>
            <a:lstStyle/>
            <a:p>
              <a:endParaRPr lang="zh-CN" altLang="en-US"/>
            </a:p>
          </p:txBody>
        </p:sp>
        <p:sp>
          <p:nvSpPr>
            <p:cNvPr id="50526" name="Line 350"/>
            <p:cNvSpPr>
              <a:spLocks noChangeShapeType="1"/>
            </p:cNvSpPr>
            <p:nvPr/>
          </p:nvSpPr>
          <p:spPr bwMode="auto">
            <a:xfrm>
              <a:off x="4894" y="2846"/>
              <a:ext cx="1" cy="241"/>
            </a:xfrm>
            <a:prstGeom prst="line">
              <a:avLst/>
            </a:prstGeom>
            <a:noFill/>
            <a:ln w="4763">
              <a:solidFill>
                <a:srgbClr val="000000"/>
              </a:solidFill>
              <a:round/>
              <a:headEnd/>
              <a:tailEnd/>
            </a:ln>
          </p:spPr>
          <p:txBody>
            <a:bodyPr/>
            <a:lstStyle/>
            <a:p>
              <a:endParaRPr lang="zh-CN" altLang="en-US"/>
            </a:p>
          </p:txBody>
        </p:sp>
        <p:sp>
          <p:nvSpPr>
            <p:cNvPr id="50527" name="Freeform 351"/>
            <p:cNvSpPr>
              <a:spLocks/>
            </p:cNvSpPr>
            <p:nvPr/>
          </p:nvSpPr>
          <p:spPr bwMode="auto">
            <a:xfrm>
              <a:off x="4412" y="2725"/>
              <a:ext cx="482" cy="121"/>
            </a:xfrm>
            <a:custGeom>
              <a:avLst/>
              <a:gdLst/>
              <a:ahLst/>
              <a:cxnLst>
                <a:cxn ang="0">
                  <a:pos x="0" y="59"/>
                </a:cxn>
                <a:cxn ang="0">
                  <a:pos x="5" y="48"/>
                </a:cxn>
                <a:cxn ang="0">
                  <a:pos x="19" y="35"/>
                </a:cxn>
                <a:cxn ang="0">
                  <a:pos x="45" y="24"/>
                </a:cxn>
                <a:cxn ang="0">
                  <a:pos x="78" y="16"/>
                </a:cxn>
                <a:cxn ang="0">
                  <a:pos x="120" y="8"/>
                </a:cxn>
                <a:cxn ang="0">
                  <a:pos x="166" y="3"/>
                </a:cxn>
                <a:cxn ang="0">
                  <a:pos x="214" y="0"/>
                </a:cxn>
                <a:cxn ang="0">
                  <a:pos x="265" y="0"/>
                </a:cxn>
                <a:cxn ang="0">
                  <a:pos x="313" y="3"/>
                </a:cxn>
                <a:cxn ang="0">
                  <a:pos x="362" y="8"/>
                </a:cxn>
                <a:cxn ang="0">
                  <a:pos x="402" y="16"/>
                </a:cxn>
                <a:cxn ang="0">
                  <a:pos x="434" y="24"/>
                </a:cxn>
                <a:cxn ang="0">
                  <a:pos x="461" y="35"/>
                </a:cxn>
                <a:cxn ang="0">
                  <a:pos x="477" y="48"/>
                </a:cxn>
                <a:cxn ang="0">
                  <a:pos x="482" y="59"/>
                </a:cxn>
                <a:cxn ang="0">
                  <a:pos x="477" y="72"/>
                </a:cxn>
                <a:cxn ang="0">
                  <a:pos x="461" y="86"/>
                </a:cxn>
                <a:cxn ang="0">
                  <a:pos x="434" y="96"/>
                </a:cxn>
                <a:cxn ang="0">
                  <a:pos x="402" y="104"/>
                </a:cxn>
                <a:cxn ang="0">
                  <a:pos x="362" y="112"/>
                </a:cxn>
                <a:cxn ang="0">
                  <a:pos x="313" y="118"/>
                </a:cxn>
                <a:cxn ang="0">
                  <a:pos x="265" y="121"/>
                </a:cxn>
                <a:cxn ang="0">
                  <a:pos x="214" y="121"/>
                </a:cxn>
                <a:cxn ang="0">
                  <a:pos x="166" y="118"/>
                </a:cxn>
                <a:cxn ang="0">
                  <a:pos x="120" y="112"/>
                </a:cxn>
                <a:cxn ang="0">
                  <a:pos x="78" y="104"/>
                </a:cxn>
                <a:cxn ang="0">
                  <a:pos x="45" y="96"/>
                </a:cxn>
                <a:cxn ang="0">
                  <a:pos x="19" y="86"/>
                </a:cxn>
                <a:cxn ang="0">
                  <a:pos x="5" y="72"/>
                </a:cxn>
                <a:cxn ang="0">
                  <a:pos x="0" y="59"/>
                </a:cxn>
              </a:cxnLst>
              <a:rect l="0" t="0" r="r" b="b"/>
              <a:pathLst>
                <a:path w="482" h="121">
                  <a:moveTo>
                    <a:pt x="0" y="59"/>
                  </a:moveTo>
                  <a:lnTo>
                    <a:pt x="5" y="48"/>
                  </a:lnTo>
                  <a:lnTo>
                    <a:pt x="19" y="35"/>
                  </a:lnTo>
                  <a:lnTo>
                    <a:pt x="45" y="24"/>
                  </a:lnTo>
                  <a:lnTo>
                    <a:pt x="78" y="16"/>
                  </a:lnTo>
                  <a:lnTo>
                    <a:pt x="120" y="8"/>
                  </a:lnTo>
                  <a:lnTo>
                    <a:pt x="166" y="3"/>
                  </a:lnTo>
                  <a:lnTo>
                    <a:pt x="214" y="0"/>
                  </a:lnTo>
                  <a:lnTo>
                    <a:pt x="265" y="0"/>
                  </a:lnTo>
                  <a:lnTo>
                    <a:pt x="313" y="3"/>
                  </a:lnTo>
                  <a:lnTo>
                    <a:pt x="362" y="8"/>
                  </a:lnTo>
                  <a:lnTo>
                    <a:pt x="402" y="16"/>
                  </a:lnTo>
                  <a:lnTo>
                    <a:pt x="434" y="24"/>
                  </a:lnTo>
                  <a:lnTo>
                    <a:pt x="461" y="35"/>
                  </a:lnTo>
                  <a:lnTo>
                    <a:pt x="477" y="48"/>
                  </a:lnTo>
                  <a:lnTo>
                    <a:pt x="482" y="59"/>
                  </a:lnTo>
                  <a:lnTo>
                    <a:pt x="477" y="72"/>
                  </a:lnTo>
                  <a:lnTo>
                    <a:pt x="461" y="86"/>
                  </a:lnTo>
                  <a:lnTo>
                    <a:pt x="434" y="96"/>
                  </a:lnTo>
                  <a:lnTo>
                    <a:pt x="402" y="104"/>
                  </a:lnTo>
                  <a:lnTo>
                    <a:pt x="362" y="112"/>
                  </a:lnTo>
                  <a:lnTo>
                    <a:pt x="313" y="118"/>
                  </a:lnTo>
                  <a:lnTo>
                    <a:pt x="265" y="121"/>
                  </a:lnTo>
                  <a:lnTo>
                    <a:pt x="214" y="121"/>
                  </a:lnTo>
                  <a:lnTo>
                    <a:pt x="166" y="118"/>
                  </a:lnTo>
                  <a:lnTo>
                    <a:pt x="120" y="112"/>
                  </a:lnTo>
                  <a:lnTo>
                    <a:pt x="78" y="104"/>
                  </a:lnTo>
                  <a:lnTo>
                    <a:pt x="45" y="96"/>
                  </a:lnTo>
                  <a:lnTo>
                    <a:pt x="19" y="86"/>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528" name="Rectangle 352"/>
            <p:cNvSpPr>
              <a:spLocks noChangeArrowheads="1"/>
            </p:cNvSpPr>
            <p:nvPr/>
          </p:nvSpPr>
          <p:spPr bwMode="auto">
            <a:xfrm>
              <a:off x="4412" y="2542"/>
              <a:ext cx="482" cy="242"/>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529" name="Freeform 353"/>
            <p:cNvSpPr>
              <a:spLocks/>
            </p:cNvSpPr>
            <p:nvPr/>
          </p:nvSpPr>
          <p:spPr bwMode="auto">
            <a:xfrm>
              <a:off x="4412" y="2484"/>
              <a:ext cx="482" cy="120"/>
            </a:xfrm>
            <a:custGeom>
              <a:avLst/>
              <a:gdLst/>
              <a:ahLst/>
              <a:cxnLst>
                <a:cxn ang="0">
                  <a:pos x="0" y="58"/>
                </a:cxn>
                <a:cxn ang="0">
                  <a:pos x="5" y="48"/>
                </a:cxn>
                <a:cxn ang="0">
                  <a:pos x="19" y="34"/>
                </a:cxn>
                <a:cxn ang="0">
                  <a:pos x="45" y="24"/>
                </a:cxn>
                <a:cxn ang="0">
                  <a:pos x="78" y="16"/>
                </a:cxn>
                <a:cxn ang="0">
                  <a:pos x="120" y="8"/>
                </a:cxn>
                <a:cxn ang="0">
                  <a:pos x="166" y="2"/>
                </a:cxn>
                <a:cxn ang="0">
                  <a:pos x="214" y="0"/>
                </a:cxn>
                <a:cxn ang="0">
                  <a:pos x="265" y="0"/>
                </a:cxn>
                <a:cxn ang="0">
                  <a:pos x="313" y="2"/>
                </a:cxn>
                <a:cxn ang="0">
                  <a:pos x="362" y="8"/>
                </a:cxn>
                <a:cxn ang="0">
                  <a:pos x="402" y="16"/>
                </a:cxn>
                <a:cxn ang="0">
                  <a:pos x="434" y="24"/>
                </a:cxn>
                <a:cxn ang="0">
                  <a:pos x="461" y="34"/>
                </a:cxn>
                <a:cxn ang="0">
                  <a:pos x="477" y="48"/>
                </a:cxn>
                <a:cxn ang="0">
                  <a:pos x="482" y="58"/>
                </a:cxn>
                <a:cxn ang="0">
                  <a:pos x="477" y="72"/>
                </a:cxn>
                <a:cxn ang="0">
                  <a:pos x="461" y="85"/>
                </a:cxn>
                <a:cxn ang="0">
                  <a:pos x="434" y="96"/>
                </a:cxn>
                <a:cxn ang="0">
                  <a:pos x="402" y="104"/>
                </a:cxn>
                <a:cxn ang="0">
                  <a:pos x="362" y="112"/>
                </a:cxn>
                <a:cxn ang="0">
                  <a:pos x="313" y="117"/>
                </a:cxn>
                <a:cxn ang="0">
                  <a:pos x="265" y="120"/>
                </a:cxn>
                <a:cxn ang="0">
                  <a:pos x="214" y="120"/>
                </a:cxn>
                <a:cxn ang="0">
                  <a:pos x="166" y="117"/>
                </a:cxn>
                <a:cxn ang="0">
                  <a:pos x="120" y="112"/>
                </a:cxn>
                <a:cxn ang="0">
                  <a:pos x="78" y="104"/>
                </a:cxn>
                <a:cxn ang="0">
                  <a:pos x="45" y="96"/>
                </a:cxn>
                <a:cxn ang="0">
                  <a:pos x="19" y="85"/>
                </a:cxn>
                <a:cxn ang="0">
                  <a:pos x="5" y="72"/>
                </a:cxn>
                <a:cxn ang="0">
                  <a:pos x="0" y="58"/>
                </a:cxn>
              </a:cxnLst>
              <a:rect l="0" t="0" r="r" b="b"/>
              <a:pathLst>
                <a:path w="482" h="120">
                  <a:moveTo>
                    <a:pt x="0" y="58"/>
                  </a:moveTo>
                  <a:lnTo>
                    <a:pt x="5" y="48"/>
                  </a:lnTo>
                  <a:lnTo>
                    <a:pt x="19" y="34"/>
                  </a:lnTo>
                  <a:lnTo>
                    <a:pt x="45" y="24"/>
                  </a:lnTo>
                  <a:lnTo>
                    <a:pt x="78" y="16"/>
                  </a:lnTo>
                  <a:lnTo>
                    <a:pt x="120" y="8"/>
                  </a:lnTo>
                  <a:lnTo>
                    <a:pt x="166" y="2"/>
                  </a:lnTo>
                  <a:lnTo>
                    <a:pt x="214" y="0"/>
                  </a:lnTo>
                  <a:lnTo>
                    <a:pt x="265" y="0"/>
                  </a:lnTo>
                  <a:lnTo>
                    <a:pt x="313" y="2"/>
                  </a:lnTo>
                  <a:lnTo>
                    <a:pt x="362" y="8"/>
                  </a:lnTo>
                  <a:lnTo>
                    <a:pt x="402" y="16"/>
                  </a:lnTo>
                  <a:lnTo>
                    <a:pt x="434" y="24"/>
                  </a:lnTo>
                  <a:lnTo>
                    <a:pt x="461" y="34"/>
                  </a:lnTo>
                  <a:lnTo>
                    <a:pt x="477" y="48"/>
                  </a:lnTo>
                  <a:lnTo>
                    <a:pt x="482" y="58"/>
                  </a:lnTo>
                  <a:lnTo>
                    <a:pt x="477" y="72"/>
                  </a:lnTo>
                  <a:lnTo>
                    <a:pt x="461" y="85"/>
                  </a:lnTo>
                  <a:lnTo>
                    <a:pt x="434" y="96"/>
                  </a:lnTo>
                  <a:lnTo>
                    <a:pt x="402" y="104"/>
                  </a:lnTo>
                  <a:lnTo>
                    <a:pt x="362" y="112"/>
                  </a:lnTo>
                  <a:lnTo>
                    <a:pt x="313" y="117"/>
                  </a:lnTo>
                  <a:lnTo>
                    <a:pt x="265" y="120"/>
                  </a:lnTo>
                  <a:lnTo>
                    <a:pt x="214" y="120"/>
                  </a:lnTo>
                  <a:lnTo>
                    <a:pt x="166" y="117"/>
                  </a:lnTo>
                  <a:lnTo>
                    <a:pt x="120" y="112"/>
                  </a:lnTo>
                  <a:lnTo>
                    <a:pt x="78" y="104"/>
                  </a:lnTo>
                  <a:lnTo>
                    <a:pt x="45" y="96"/>
                  </a:lnTo>
                  <a:lnTo>
                    <a:pt x="19" y="85"/>
                  </a:lnTo>
                  <a:lnTo>
                    <a:pt x="5" y="72"/>
                  </a:lnTo>
                  <a:lnTo>
                    <a:pt x="0" y="58"/>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530" name="Line 354"/>
            <p:cNvSpPr>
              <a:spLocks noChangeShapeType="1"/>
            </p:cNvSpPr>
            <p:nvPr/>
          </p:nvSpPr>
          <p:spPr bwMode="auto">
            <a:xfrm>
              <a:off x="4412" y="2542"/>
              <a:ext cx="1" cy="242"/>
            </a:xfrm>
            <a:prstGeom prst="line">
              <a:avLst/>
            </a:prstGeom>
            <a:noFill/>
            <a:ln w="4763">
              <a:solidFill>
                <a:srgbClr val="000000"/>
              </a:solidFill>
              <a:round/>
              <a:headEnd/>
              <a:tailEnd/>
            </a:ln>
          </p:spPr>
          <p:txBody>
            <a:bodyPr/>
            <a:lstStyle/>
            <a:p>
              <a:endParaRPr lang="zh-CN" altLang="en-US"/>
            </a:p>
          </p:txBody>
        </p:sp>
        <p:sp>
          <p:nvSpPr>
            <p:cNvPr id="50531" name="Line 355"/>
            <p:cNvSpPr>
              <a:spLocks noChangeShapeType="1"/>
            </p:cNvSpPr>
            <p:nvPr/>
          </p:nvSpPr>
          <p:spPr bwMode="auto">
            <a:xfrm>
              <a:off x="4894" y="2542"/>
              <a:ext cx="1" cy="242"/>
            </a:xfrm>
            <a:prstGeom prst="line">
              <a:avLst/>
            </a:prstGeom>
            <a:noFill/>
            <a:ln w="4763">
              <a:solidFill>
                <a:srgbClr val="000000"/>
              </a:solidFill>
              <a:round/>
              <a:headEnd/>
              <a:tailEnd/>
            </a:ln>
          </p:spPr>
          <p:txBody>
            <a:bodyPr/>
            <a:lstStyle/>
            <a:p>
              <a:endParaRPr lang="zh-CN" altLang="en-US"/>
            </a:p>
          </p:txBody>
        </p:sp>
        <p:sp>
          <p:nvSpPr>
            <p:cNvPr id="50532" name="Rectangle 356"/>
            <p:cNvSpPr>
              <a:spLocks noChangeArrowheads="1"/>
            </p:cNvSpPr>
            <p:nvPr/>
          </p:nvSpPr>
          <p:spPr bwMode="auto">
            <a:xfrm>
              <a:off x="4455" y="2644"/>
              <a:ext cx="415"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Ecc/Ay</a:t>
              </a:r>
              <a:endParaRPr lang="en-US" altLang="zh-CN" b="1"/>
            </a:p>
          </p:txBody>
        </p:sp>
        <p:sp>
          <p:nvSpPr>
            <p:cNvPr id="50533" name="Rectangle 357"/>
            <p:cNvSpPr>
              <a:spLocks noChangeArrowheads="1"/>
            </p:cNvSpPr>
            <p:nvPr/>
          </p:nvSpPr>
          <p:spPr bwMode="auto">
            <a:xfrm>
              <a:off x="4457" y="2944"/>
              <a:ext cx="408"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Ecc/By</a:t>
              </a:r>
              <a:endParaRPr lang="en-US" altLang="zh-CN" b="1"/>
            </a:p>
          </p:txBody>
        </p:sp>
        <p:sp>
          <p:nvSpPr>
            <p:cNvPr id="50534" name="Rectangle 358"/>
            <p:cNvSpPr>
              <a:spLocks noChangeArrowheads="1"/>
            </p:cNvSpPr>
            <p:nvPr/>
          </p:nvSpPr>
          <p:spPr bwMode="auto">
            <a:xfrm>
              <a:off x="4457" y="3247"/>
              <a:ext cx="415"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Ecc/Cy</a:t>
              </a:r>
              <a:endParaRPr lang="en-US" altLang="zh-CN" b="1"/>
            </a:p>
          </p:txBody>
        </p:sp>
        <p:sp>
          <p:nvSpPr>
            <p:cNvPr id="50535" name="Rectangle 359"/>
            <p:cNvSpPr>
              <a:spLocks noChangeArrowheads="1"/>
            </p:cNvSpPr>
            <p:nvPr/>
          </p:nvSpPr>
          <p:spPr bwMode="auto">
            <a:xfrm>
              <a:off x="4455" y="3548"/>
              <a:ext cx="415"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Ecc/Dy</a:t>
              </a:r>
              <a:endParaRPr lang="en-US" altLang="zh-CN" b="1"/>
            </a:p>
          </p:txBody>
        </p:sp>
        <p:sp>
          <p:nvSpPr>
            <p:cNvPr id="50536" name="Freeform 360"/>
            <p:cNvSpPr>
              <a:spLocks/>
            </p:cNvSpPr>
            <p:nvPr/>
          </p:nvSpPr>
          <p:spPr bwMode="auto">
            <a:xfrm>
              <a:off x="5136" y="3631"/>
              <a:ext cx="482" cy="118"/>
            </a:xfrm>
            <a:custGeom>
              <a:avLst/>
              <a:gdLst/>
              <a:ahLst/>
              <a:cxnLst>
                <a:cxn ang="0">
                  <a:pos x="0" y="59"/>
                </a:cxn>
                <a:cxn ang="0">
                  <a:pos x="5" y="46"/>
                </a:cxn>
                <a:cxn ang="0">
                  <a:pos x="18" y="35"/>
                </a:cxn>
                <a:cxn ang="0">
                  <a:pos x="45" y="24"/>
                </a:cxn>
                <a:cxn ang="0">
                  <a:pos x="77" y="14"/>
                </a:cxn>
                <a:cxn ang="0">
                  <a:pos x="120" y="6"/>
                </a:cxn>
                <a:cxn ang="0">
                  <a:pos x="166" y="3"/>
                </a:cxn>
                <a:cxn ang="0">
                  <a:pos x="214" y="0"/>
                </a:cxn>
                <a:cxn ang="0">
                  <a:pos x="265" y="0"/>
                </a:cxn>
                <a:cxn ang="0">
                  <a:pos x="313" y="3"/>
                </a:cxn>
                <a:cxn ang="0">
                  <a:pos x="361" y="6"/>
                </a:cxn>
                <a:cxn ang="0">
                  <a:pos x="402" y="14"/>
                </a:cxn>
                <a:cxn ang="0">
                  <a:pos x="434" y="24"/>
                </a:cxn>
                <a:cxn ang="0">
                  <a:pos x="461" y="35"/>
                </a:cxn>
                <a:cxn ang="0">
                  <a:pos x="477" y="46"/>
                </a:cxn>
                <a:cxn ang="0">
                  <a:pos x="482" y="59"/>
                </a:cxn>
                <a:cxn ang="0">
                  <a:pos x="477" y="73"/>
                </a:cxn>
                <a:cxn ang="0">
                  <a:pos x="461" y="83"/>
                </a:cxn>
                <a:cxn ang="0">
                  <a:pos x="434" y="94"/>
                </a:cxn>
                <a:cxn ang="0">
                  <a:pos x="402" y="105"/>
                </a:cxn>
                <a:cxn ang="0">
                  <a:pos x="361" y="110"/>
                </a:cxn>
                <a:cxn ang="0">
                  <a:pos x="313" y="116"/>
                </a:cxn>
                <a:cxn ang="0">
                  <a:pos x="265" y="118"/>
                </a:cxn>
                <a:cxn ang="0">
                  <a:pos x="214" y="118"/>
                </a:cxn>
                <a:cxn ang="0">
                  <a:pos x="166" y="116"/>
                </a:cxn>
                <a:cxn ang="0">
                  <a:pos x="120" y="110"/>
                </a:cxn>
                <a:cxn ang="0">
                  <a:pos x="77" y="105"/>
                </a:cxn>
                <a:cxn ang="0">
                  <a:pos x="45" y="94"/>
                </a:cxn>
                <a:cxn ang="0">
                  <a:pos x="18" y="83"/>
                </a:cxn>
                <a:cxn ang="0">
                  <a:pos x="5" y="73"/>
                </a:cxn>
                <a:cxn ang="0">
                  <a:pos x="0" y="59"/>
                </a:cxn>
              </a:cxnLst>
              <a:rect l="0" t="0" r="r" b="b"/>
              <a:pathLst>
                <a:path w="482" h="118">
                  <a:moveTo>
                    <a:pt x="0" y="59"/>
                  </a:moveTo>
                  <a:lnTo>
                    <a:pt x="5" y="46"/>
                  </a:lnTo>
                  <a:lnTo>
                    <a:pt x="18" y="35"/>
                  </a:lnTo>
                  <a:lnTo>
                    <a:pt x="45" y="24"/>
                  </a:lnTo>
                  <a:lnTo>
                    <a:pt x="77" y="14"/>
                  </a:lnTo>
                  <a:lnTo>
                    <a:pt x="120" y="6"/>
                  </a:lnTo>
                  <a:lnTo>
                    <a:pt x="166" y="3"/>
                  </a:lnTo>
                  <a:lnTo>
                    <a:pt x="214" y="0"/>
                  </a:lnTo>
                  <a:lnTo>
                    <a:pt x="265" y="0"/>
                  </a:lnTo>
                  <a:lnTo>
                    <a:pt x="313" y="3"/>
                  </a:lnTo>
                  <a:lnTo>
                    <a:pt x="361" y="6"/>
                  </a:lnTo>
                  <a:lnTo>
                    <a:pt x="402" y="14"/>
                  </a:lnTo>
                  <a:lnTo>
                    <a:pt x="434" y="24"/>
                  </a:lnTo>
                  <a:lnTo>
                    <a:pt x="461" y="35"/>
                  </a:lnTo>
                  <a:lnTo>
                    <a:pt x="477" y="46"/>
                  </a:lnTo>
                  <a:lnTo>
                    <a:pt x="482" y="59"/>
                  </a:lnTo>
                  <a:lnTo>
                    <a:pt x="477" y="73"/>
                  </a:lnTo>
                  <a:lnTo>
                    <a:pt x="461" y="83"/>
                  </a:lnTo>
                  <a:lnTo>
                    <a:pt x="434" y="94"/>
                  </a:lnTo>
                  <a:lnTo>
                    <a:pt x="402" y="105"/>
                  </a:lnTo>
                  <a:lnTo>
                    <a:pt x="361" y="110"/>
                  </a:lnTo>
                  <a:lnTo>
                    <a:pt x="313" y="116"/>
                  </a:lnTo>
                  <a:lnTo>
                    <a:pt x="265" y="118"/>
                  </a:lnTo>
                  <a:lnTo>
                    <a:pt x="214" y="118"/>
                  </a:lnTo>
                  <a:lnTo>
                    <a:pt x="166" y="116"/>
                  </a:lnTo>
                  <a:lnTo>
                    <a:pt x="120" y="110"/>
                  </a:lnTo>
                  <a:lnTo>
                    <a:pt x="77" y="105"/>
                  </a:lnTo>
                  <a:lnTo>
                    <a:pt x="45" y="94"/>
                  </a:lnTo>
                  <a:lnTo>
                    <a:pt x="18" y="83"/>
                  </a:lnTo>
                  <a:lnTo>
                    <a:pt x="5" y="73"/>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537" name="Rectangle 361"/>
            <p:cNvSpPr>
              <a:spLocks noChangeArrowheads="1"/>
            </p:cNvSpPr>
            <p:nvPr/>
          </p:nvSpPr>
          <p:spPr bwMode="auto">
            <a:xfrm>
              <a:off x="5136" y="3449"/>
              <a:ext cx="482" cy="24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538" name="Freeform 362"/>
            <p:cNvSpPr>
              <a:spLocks/>
            </p:cNvSpPr>
            <p:nvPr/>
          </p:nvSpPr>
          <p:spPr bwMode="auto">
            <a:xfrm>
              <a:off x="5136" y="3390"/>
              <a:ext cx="482" cy="118"/>
            </a:xfrm>
            <a:custGeom>
              <a:avLst/>
              <a:gdLst/>
              <a:ahLst/>
              <a:cxnLst>
                <a:cxn ang="0">
                  <a:pos x="0" y="59"/>
                </a:cxn>
                <a:cxn ang="0">
                  <a:pos x="5" y="45"/>
                </a:cxn>
                <a:cxn ang="0">
                  <a:pos x="18" y="35"/>
                </a:cxn>
                <a:cxn ang="0">
                  <a:pos x="45" y="24"/>
                </a:cxn>
                <a:cxn ang="0">
                  <a:pos x="77" y="13"/>
                </a:cxn>
                <a:cxn ang="0">
                  <a:pos x="120" y="5"/>
                </a:cxn>
                <a:cxn ang="0">
                  <a:pos x="166" y="3"/>
                </a:cxn>
                <a:cxn ang="0">
                  <a:pos x="214" y="0"/>
                </a:cxn>
                <a:cxn ang="0">
                  <a:pos x="265" y="0"/>
                </a:cxn>
                <a:cxn ang="0">
                  <a:pos x="313" y="3"/>
                </a:cxn>
                <a:cxn ang="0">
                  <a:pos x="361" y="5"/>
                </a:cxn>
                <a:cxn ang="0">
                  <a:pos x="402" y="13"/>
                </a:cxn>
                <a:cxn ang="0">
                  <a:pos x="434" y="24"/>
                </a:cxn>
                <a:cxn ang="0">
                  <a:pos x="461" y="35"/>
                </a:cxn>
                <a:cxn ang="0">
                  <a:pos x="477" y="45"/>
                </a:cxn>
                <a:cxn ang="0">
                  <a:pos x="482" y="59"/>
                </a:cxn>
                <a:cxn ang="0">
                  <a:pos x="477" y="72"/>
                </a:cxn>
                <a:cxn ang="0">
                  <a:pos x="461" y="83"/>
                </a:cxn>
                <a:cxn ang="0">
                  <a:pos x="434" y="94"/>
                </a:cxn>
                <a:cxn ang="0">
                  <a:pos x="402" y="104"/>
                </a:cxn>
                <a:cxn ang="0">
                  <a:pos x="361" y="110"/>
                </a:cxn>
                <a:cxn ang="0">
                  <a:pos x="313" y="115"/>
                </a:cxn>
                <a:cxn ang="0">
                  <a:pos x="265" y="118"/>
                </a:cxn>
                <a:cxn ang="0">
                  <a:pos x="214" y="118"/>
                </a:cxn>
                <a:cxn ang="0">
                  <a:pos x="166" y="115"/>
                </a:cxn>
                <a:cxn ang="0">
                  <a:pos x="120" y="110"/>
                </a:cxn>
                <a:cxn ang="0">
                  <a:pos x="77" y="104"/>
                </a:cxn>
                <a:cxn ang="0">
                  <a:pos x="45" y="94"/>
                </a:cxn>
                <a:cxn ang="0">
                  <a:pos x="18" y="83"/>
                </a:cxn>
                <a:cxn ang="0">
                  <a:pos x="5" y="72"/>
                </a:cxn>
                <a:cxn ang="0">
                  <a:pos x="0" y="59"/>
                </a:cxn>
              </a:cxnLst>
              <a:rect l="0" t="0" r="r" b="b"/>
              <a:pathLst>
                <a:path w="482" h="118">
                  <a:moveTo>
                    <a:pt x="0" y="59"/>
                  </a:moveTo>
                  <a:lnTo>
                    <a:pt x="5" y="45"/>
                  </a:lnTo>
                  <a:lnTo>
                    <a:pt x="18" y="35"/>
                  </a:lnTo>
                  <a:lnTo>
                    <a:pt x="45" y="24"/>
                  </a:lnTo>
                  <a:lnTo>
                    <a:pt x="77" y="13"/>
                  </a:lnTo>
                  <a:lnTo>
                    <a:pt x="120" y="5"/>
                  </a:lnTo>
                  <a:lnTo>
                    <a:pt x="166" y="3"/>
                  </a:lnTo>
                  <a:lnTo>
                    <a:pt x="214" y="0"/>
                  </a:lnTo>
                  <a:lnTo>
                    <a:pt x="265" y="0"/>
                  </a:lnTo>
                  <a:lnTo>
                    <a:pt x="313" y="3"/>
                  </a:lnTo>
                  <a:lnTo>
                    <a:pt x="361" y="5"/>
                  </a:lnTo>
                  <a:lnTo>
                    <a:pt x="402" y="13"/>
                  </a:lnTo>
                  <a:lnTo>
                    <a:pt x="434" y="24"/>
                  </a:lnTo>
                  <a:lnTo>
                    <a:pt x="461" y="35"/>
                  </a:lnTo>
                  <a:lnTo>
                    <a:pt x="477" y="45"/>
                  </a:lnTo>
                  <a:lnTo>
                    <a:pt x="482" y="59"/>
                  </a:lnTo>
                  <a:lnTo>
                    <a:pt x="477" y="72"/>
                  </a:lnTo>
                  <a:lnTo>
                    <a:pt x="461" y="83"/>
                  </a:lnTo>
                  <a:lnTo>
                    <a:pt x="434" y="94"/>
                  </a:lnTo>
                  <a:lnTo>
                    <a:pt x="402" y="104"/>
                  </a:lnTo>
                  <a:lnTo>
                    <a:pt x="361" y="110"/>
                  </a:lnTo>
                  <a:lnTo>
                    <a:pt x="313" y="115"/>
                  </a:lnTo>
                  <a:lnTo>
                    <a:pt x="265" y="118"/>
                  </a:lnTo>
                  <a:lnTo>
                    <a:pt x="214" y="118"/>
                  </a:lnTo>
                  <a:lnTo>
                    <a:pt x="166" y="115"/>
                  </a:lnTo>
                  <a:lnTo>
                    <a:pt x="120" y="110"/>
                  </a:lnTo>
                  <a:lnTo>
                    <a:pt x="77" y="104"/>
                  </a:lnTo>
                  <a:lnTo>
                    <a:pt x="45" y="94"/>
                  </a:lnTo>
                  <a:lnTo>
                    <a:pt x="18" y="83"/>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539" name="Line 363"/>
            <p:cNvSpPr>
              <a:spLocks noChangeShapeType="1"/>
            </p:cNvSpPr>
            <p:nvPr/>
          </p:nvSpPr>
          <p:spPr bwMode="auto">
            <a:xfrm>
              <a:off x="5136" y="3449"/>
              <a:ext cx="1" cy="241"/>
            </a:xfrm>
            <a:prstGeom prst="line">
              <a:avLst/>
            </a:prstGeom>
            <a:noFill/>
            <a:ln w="4763">
              <a:solidFill>
                <a:srgbClr val="000000"/>
              </a:solidFill>
              <a:round/>
              <a:headEnd/>
              <a:tailEnd/>
            </a:ln>
          </p:spPr>
          <p:txBody>
            <a:bodyPr/>
            <a:lstStyle/>
            <a:p>
              <a:endParaRPr lang="zh-CN" altLang="en-US"/>
            </a:p>
          </p:txBody>
        </p:sp>
        <p:sp>
          <p:nvSpPr>
            <p:cNvPr id="50540" name="Line 364"/>
            <p:cNvSpPr>
              <a:spLocks noChangeShapeType="1"/>
            </p:cNvSpPr>
            <p:nvPr/>
          </p:nvSpPr>
          <p:spPr bwMode="auto">
            <a:xfrm>
              <a:off x="5618" y="3449"/>
              <a:ext cx="1" cy="241"/>
            </a:xfrm>
            <a:prstGeom prst="line">
              <a:avLst/>
            </a:prstGeom>
            <a:noFill/>
            <a:ln w="4763">
              <a:solidFill>
                <a:srgbClr val="000000"/>
              </a:solidFill>
              <a:round/>
              <a:headEnd/>
              <a:tailEnd/>
            </a:ln>
          </p:spPr>
          <p:txBody>
            <a:bodyPr/>
            <a:lstStyle/>
            <a:p>
              <a:endParaRPr lang="zh-CN" altLang="en-US"/>
            </a:p>
          </p:txBody>
        </p:sp>
        <p:sp>
          <p:nvSpPr>
            <p:cNvPr id="50541" name="Freeform 365"/>
            <p:cNvSpPr>
              <a:spLocks/>
            </p:cNvSpPr>
            <p:nvPr/>
          </p:nvSpPr>
          <p:spPr bwMode="auto">
            <a:xfrm>
              <a:off x="5136" y="3328"/>
              <a:ext cx="482" cy="121"/>
            </a:xfrm>
            <a:custGeom>
              <a:avLst/>
              <a:gdLst/>
              <a:ahLst/>
              <a:cxnLst>
                <a:cxn ang="0">
                  <a:pos x="0" y="59"/>
                </a:cxn>
                <a:cxn ang="0">
                  <a:pos x="5" y="48"/>
                </a:cxn>
                <a:cxn ang="0">
                  <a:pos x="18" y="35"/>
                </a:cxn>
                <a:cxn ang="0">
                  <a:pos x="45" y="24"/>
                </a:cxn>
                <a:cxn ang="0">
                  <a:pos x="77" y="16"/>
                </a:cxn>
                <a:cxn ang="0">
                  <a:pos x="120" y="8"/>
                </a:cxn>
                <a:cxn ang="0">
                  <a:pos x="166" y="3"/>
                </a:cxn>
                <a:cxn ang="0">
                  <a:pos x="214" y="0"/>
                </a:cxn>
                <a:cxn ang="0">
                  <a:pos x="265" y="0"/>
                </a:cxn>
                <a:cxn ang="0">
                  <a:pos x="313" y="3"/>
                </a:cxn>
                <a:cxn ang="0">
                  <a:pos x="361" y="8"/>
                </a:cxn>
                <a:cxn ang="0">
                  <a:pos x="402" y="16"/>
                </a:cxn>
                <a:cxn ang="0">
                  <a:pos x="434" y="24"/>
                </a:cxn>
                <a:cxn ang="0">
                  <a:pos x="461" y="35"/>
                </a:cxn>
                <a:cxn ang="0">
                  <a:pos x="477" y="48"/>
                </a:cxn>
                <a:cxn ang="0">
                  <a:pos x="482" y="59"/>
                </a:cxn>
                <a:cxn ang="0">
                  <a:pos x="477" y="73"/>
                </a:cxn>
                <a:cxn ang="0">
                  <a:pos x="461" y="86"/>
                </a:cxn>
                <a:cxn ang="0">
                  <a:pos x="434" y="97"/>
                </a:cxn>
                <a:cxn ang="0">
                  <a:pos x="402" y="105"/>
                </a:cxn>
                <a:cxn ang="0">
                  <a:pos x="361" y="113"/>
                </a:cxn>
                <a:cxn ang="0">
                  <a:pos x="313" y="118"/>
                </a:cxn>
                <a:cxn ang="0">
                  <a:pos x="265" y="121"/>
                </a:cxn>
                <a:cxn ang="0">
                  <a:pos x="214" y="121"/>
                </a:cxn>
                <a:cxn ang="0">
                  <a:pos x="166" y="118"/>
                </a:cxn>
                <a:cxn ang="0">
                  <a:pos x="120" y="113"/>
                </a:cxn>
                <a:cxn ang="0">
                  <a:pos x="77" y="105"/>
                </a:cxn>
                <a:cxn ang="0">
                  <a:pos x="45" y="97"/>
                </a:cxn>
                <a:cxn ang="0">
                  <a:pos x="18" y="86"/>
                </a:cxn>
                <a:cxn ang="0">
                  <a:pos x="5" y="73"/>
                </a:cxn>
                <a:cxn ang="0">
                  <a:pos x="0" y="59"/>
                </a:cxn>
              </a:cxnLst>
              <a:rect l="0" t="0" r="r" b="b"/>
              <a:pathLst>
                <a:path w="482" h="121">
                  <a:moveTo>
                    <a:pt x="0" y="59"/>
                  </a:moveTo>
                  <a:lnTo>
                    <a:pt x="5" y="48"/>
                  </a:lnTo>
                  <a:lnTo>
                    <a:pt x="18" y="35"/>
                  </a:lnTo>
                  <a:lnTo>
                    <a:pt x="45" y="24"/>
                  </a:lnTo>
                  <a:lnTo>
                    <a:pt x="77" y="16"/>
                  </a:lnTo>
                  <a:lnTo>
                    <a:pt x="120" y="8"/>
                  </a:lnTo>
                  <a:lnTo>
                    <a:pt x="166" y="3"/>
                  </a:lnTo>
                  <a:lnTo>
                    <a:pt x="214" y="0"/>
                  </a:lnTo>
                  <a:lnTo>
                    <a:pt x="265" y="0"/>
                  </a:lnTo>
                  <a:lnTo>
                    <a:pt x="313" y="3"/>
                  </a:lnTo>
                  <a:lnTo>
                    <a:pt x="361" y="8"/>
                  </a:lnTo>
                  <a:lnTo>
                    <a:pt x="402" y="16"/>
                  </a:lnTo>
                  <a:lnTo>
                    <a:pt x="434" y="24"/>
                  </a:lnTo>
                  <a:lnTo>
                    <a:pt x="461" y="35"/>
                  </a:lnTo>
                  <a:lnTo>
                    <a:pt x="477" y="48"/>
                  </a:lnTo>
                  <a:lnTo>
                    <a:pt x="482" y="59"/>
                  </a:lnTo>
                  <a:lnTo>
                    <a:pt x="477" y="73"/>
                  </a:lnTo>
                  <a:lnTo>
                    <a:pt x="461" y="86"/>
                  </a:lnTo>
                  <a:lnTo>
                    <a:pt x="434" y="97"/>
                  </a:lnTo>
                  <a:lnTo>
                    <a:pt x="402" y="105"/>
                  </a:lnTo>
                  <a:lnTo>
                    <a:pt x="361" y="113"/>
                  </a:lnTo>
                  <a:lnTo>
                    <a:pt x="313" y="118"/>
                  </a:lnTo>
                  <a:lnTo>
                    <a:pt x="265" y="121"/>
                  </a:lnTo>
                  <a:lnTo>
                    <a:pt x="214" y="121"/>
                  </a:lnTo>
                  <a:lnTo>
                    <a:pt x="166" y="118"/>
                  </a:lnTo>
                  <a:lnTo>
                    <a:pt x="120" y="113"/>
                  </a:lnTo>
                  <a:lnTo>
                    <a:pt x="77" y="105"/>
                  </a:lnTo>
                  <a:lnTo>
                    <a:pt x="45" y="97"/>
                  </a:lnTo>
                  <a:lnTo>
                    <a:pt x="18" y="86"/>
                  </a:lnTo>
                  <a:lnTo>
                    <a:pt x="5" y="73"/>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542" name="Rectangle 366"/>
            <p:cNvSpPr>
              <a:spLocks noChangeArrowheads="1"/>
            </p:cNvSpPr>
            <p:nvPr/>
          </p:nvSpPr>
          <p:spPr bwMode="auto">
            <a:xfrm>
              <a:off x="5136" y="3146"/>
              <a:ext cx="482" cy="24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543" name="Freeform 367"/>
            <p:cNvSpPr>
              <a:spLocks/>
            </p:cNvSpPr>
            <p:nvPr/>
          </p:nvSpPr>
          <p:spPr bwMode="auto">
            <a:xfrm>
              <a:off x="5136" y="3087"/>
              <a:ext cx="482" cy="121"/>
            </a:xfrm>
            <a:custGeom>
              <a:avLst/>
              <a:gdLst/>
              <a:ahLst/>
              <a:cxnLst>
                <a:cxn ang="0">
                  <a:pos x="0" y="59"/>
                </a:cxn>
                <a:cxn ang="0">
                  <a:pos x="5" y="48"/>
                </a:cxn>
                <a:cxn ang="0">
                  <a:pos x="18" y="35"/>
                </a:cxn>
                <a:cxn ang="0">
                  <a:pos x="45" y="24"/>
                </a:cxn>
                <a:cxn ang="0">
                  <a:pos x="77" y="16"/>
                </a:cxn>
                <a:cxn ang="0">
                  <a:pos x="120" y="8"/>
                </a:cxn>
                <a:cxn ang="0">
                  <a:pos x="166" y="3"/>
                </a:cxn>
                <a:cxn ang="0">
                  <a:pos x="214" y="0"/>
                </a:cxn>
                <a:cxn ang="0">
                  <a:pos x="265" y="0"/>
                </a:cxn>
                <a:cxn ang="0">
                  <a:pos x="313" y="3"/>
                </a:cxn>
                <a:cxn ang="0">
                  <a:pos x="361" y="8"/>
                </a:cxn>
                <a:cxn ang="0">
                  <a:pos x="402" y="16"/>
                </a:cxn>
                <a:cxn ang="0">
                  <a:pos x="434" y="24"/>
                </a:cxn>
                <a:cxn ang="0">
                  <a:pos x="461" y="35"/>
                </a:cxn>
                <a:cxn ang="0">
                  <a:pos x="477" y="48"/>
                </a:cxn>
                <a:cxn ang="0">
                  <a:pos x="482" y="59"/>
                </a:cxn>
                <a:cxn ang="0">
                  <a:pos x="477" y="72"/>
                </a:cxn>
                <a:cxn ang="0">
                  <a:pos x="461" y="86"/>
                </a:cxn>
                <a:cxn ang="0">
                  <a:pos x="434" y="96"/>
                </a:cxn>
                <a:cxn ang="0">
                  <a:pos x="402" y="104"/>
                </a:cxn>
                <a:cxn ang="0">
                  <a:pos x="361" y="112"/>
                </a:cxn>
                <a:cxn ang="0">
                  <a:pos x="313" y="118"/>
                </a:cxn>
                <a:cxn ang="0">
                  <a:pos x="265" y="121"/>
                </a:cxn>
                <a:cxn ang="0">
                  <a:pos x="214" y="121"/>
                </a:cxn>
                <a:cxn ang="0">
                  <a:pos x="166" y="118"/>
                </a:cxn>
                <a:cxn ang="0">
                  <a:pos x="120" y="112"/>
                </a:cxn>
                <a:cxn ang="0">
                  <a:pos x="77" y="104"/>
                </a:cxn>
                <a:cxn ang="0">
                  <a:pos x="45" y="96"/>
                </a:cxn>
                <a:cxn ang="0">
                  <a:pos x="18" y="86"/>
                </a:cxn>
                <a:cxn ang="0">
                  <a:pos x="5" y="72"/>
                </a:cxn>
                <a:cxn ang="0">
                  <a:pos x="0" y="59"/>
                </a:cxn>
              </a:cxnLst>
              <a:rect l="0" t="0" r="r" b="b"/>
              <a:pathLst>
                <a:path w="482" h="121">
                  <a:moveTo>
                    <a:pt x="0" y="59"/>
                  </a:moveTo>
                  <a:lnTo>
                    <a:pt x="5" y="48"/>
                  </a:lnTo>
                  <a:lnTo>
                    <a:pt x="18" y="35"/>
                  </a:lnTo>
                  <a:lnTo>
                    <a:pt x="45" y="24"/>
                  </a:lnTo>
                  <a:lnTo>
                    <a:pt x="77" y="16"/>
                  </a:lnTo>
                  <a:lnTo>
                    <a:pt x="120" y="8"/>
                  </a:lnTo>
                  <a:lnTo>
                    <a:pt x="166" y="3"/>
                  </a:lnTo>
                  <a:lnTo>
                    <a:pt x="214" y="0"/>
                  </a:lnTo>
                  <a:lnTo>
                    <a:pt x="265" y="0"/>
                  </a:lnTo>
                  <a:lnTo>
                    <a:pt x="313" y="3"/>
                  </a:lnTo>
                  <a:lnTo>
                    <a:pt x="361" y="8"/>
                  </a:lnTo>
                  <a:lnTo>
                    <a:pt x="402" y="16"/>
                  </a:lnTo>
                  <a:lnTo>
                    <a:pt x="434" y="24"/>
                  </a:lnTo>
                  <a:lnTo>
                    <a:pt x="461" y="35"/>
                  </a:lnTo>
                  <a:lnTo>
                    <a:pt x="477" y="48"/>
                  </a:lnTo>
                  <a:lnTo>
                    <a:pt x="482" y="59"/>
                  </a:lnTo>
                  <a:lnTo>
                    <a:pt x="477" y="72"/>
                  </a:lnTo>
                  <a:lnTo>
                    <a:pt x="461" y="86"/>
                  </a:lnTo>
                  <a:lnTo>
                    <a:pt x="434" y="96"/>
                  </a:lnTo>
                  <a:lnTo>
                    <a:pt x="402" y="104"/>
                  </a:lnTo>
                  <a:lnTo>
                    <a:pt x="361" y="112"/>
                  </a:lnTo>
                  <a:lnTo>
                    <a:pt x="313" y="118"/>
                  </a:lnTo>
                  <a:lnTo>
                    <a:pt x="265" y="121"/>
                  </a:lnTo>
                  <a:lnTo>
                    <a:pt x="214" y="121"/>
                  </a:lnTo>
                  <a:lnTo>
                    <a:pt x="166" y="118"/>
                  </a:lnTo>
                  <a:lnTo>
                    <a:pt x="120" y="112"/>
                  </a:lnTo>
                  <a:lnTo>
                    <a:pt x="77" y="104"/>
                  </a:lnTo>
                  <a:lnTo>
                    <a:pt x="45" y="96"/>
                  </a:lnTo>
                  <a:lnTo>
                    <a:pt x="18" y="86"/>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544" name="Line 368"/>
            <p:cNvSpPr>
              <a:spLocks noChangeShapeType="1"/>
            </p:cNvSpPr>
            <p:nvPr/>
          </p:nvSpPr>
          <p:spPr bwMode="auto">
            <a:xfrm>
              <a:off x="5136" y="3146"/>
              <a:ext cx="1" cy="241"/>
            </a:xfrm>
            <a:prstGeom prst="line">
              <a:avLst/>
            </a:prstGeom>
            <a:noFill/>
            <a:ln w="4763">
              <a:solidFill>
                <a:srgbClr val="000000"/>
              </a:solidFill>
              <a:round/>
              <a:headEnd/>
              <a:tailEnd/>
            </a:ln>
          </p:spPr>
          <p:txBody>
            <a:bodyPr/>
            <a:lstStyle/>
            <a:p>
              <a:endParaRPr lang="zh-CN" altLang="en-US"/>
            </a:p>
          </p:txBody>
        </p:sp>
        <p:sp>
          <p:nvSpPr>
            <p:cNvPr id="50545" name="Line 369"/>
            <p:cNvSpPr>
              <a:spLocks noChangeShapeType="1"/>
            </p:cNvSpPr>
            <p:nvPr/>
          </p:nvSpPr>
          <p:spPr bwMode="auto">
            <a:xfrm>
              <a:off x="5618" y="3146"/>
              <a:ext cx="1" cy="241"/>
            </a:xfrm>
            <a:prstGeom prst="line">
              <a:avLst/>
            </a:prstGeom>
            <a:noFill/>
            <a:ln w="4763">
              <a:solidFill>
                <a:srgbClr val="000000"/>
              </a:solidFill>
              <a:round/>
              <a:headEnd/>
              <a:tailEnd/>
            </a:ln>
          </p:spPr>
          <p:txBody>
            <a:bodyPr/>
            <a:lstStyle/>
            <a:p>
              <a:endParaRPr lang="zh-CN" altLang="en-US"/>
            </a:p>
          </p:txBody>
        </p:sp>
        <p:sp>
          <p:nvSpPr>
            <p:cNvPr id="50546" name="Freeform 370"/>
            <p:cNvSpPr>
              <a:spLocks/>
            </p:cNvSpPr>
            <p:nvPr/>
          </p:nvSpPr>
          <p:spPr bwMode="auto">
            <a:xfrm>
              <a:off x="5136" y="3028"/>
              <a:ext cx="482" cy="118"/>
            </a:xfrm>
            <a:custGeom>
              <a:avLst/>
              <a:gdLst/>
              <a:ahLst/>
              <a:cxnLst>
                <a:cxn ang="0">
                  <a:pos x="0" y="59"/>
                </a:cxn>
                <a:cxn ang="0">
                  <a:pos x="5" y="45"/>
                </a:cxn>
                <a:cxn ang="0">
                  <a:pos x="18" y="35"/>
                </a:cxn>
                <a:cxn ang="0">
                  <a:pos x="45" y="24"/>
                </a:cxn>
                <a:cxn ang="0">
                  <a:pos x="77" y="13"/>
                </a:cxn>
                <a:cxn ang="0">
                  <a:pos x="120" y="5"/>
                </a:cxn>
                <a:cxn ang="0">
                  <a:pos x="166" y="3"/>
                </a:cxn>
                <a:cxn ang="0">
                  <a:pos x="214" y="0"/>
                </a:cxn>
                <a:cxn ang="0">
                  <a:pos x="265" y="0"/>
                </a:cxn>
                <a:cxn ang="0">
                  <a:pos x="313" y="3"/>
                </a:cxn>
                <a:cxn ang="0">
                  <a:pos x="361" y="5"/>
                </a:cxn>
                <a:cxn ang="0">
                  <a:pos x="402" y="13"/>
                </a:cxn>
                <a:cxn ang="0">
                  <a:pos x="434" y="24"/>
                </a:cxn>
                <a:cxn ang="0">
                  <a:pos x="461" y="35"/>
                </a:cxn>
                <a:cxn ang="0">
                  <a:pos x="477" y="45"/>
                </a:cxn>
                <a:cxn ang="0">
                  <a:pos x="482" y="59"/>
                </a:cxn>
                <a:cxn ang="0">
                  <a:pos x="477" y="72"/>
                </a:cxn>
                <a:cxn ang="0">
                  <a:pos x="461" y="83"/>
                </a:cxn>
                <a:cxn ang="0">
                  <a:pos x="434" y="94"/>
                </a:cxn>
                <a:cxn ang="0">
                  <a:pos x="402" y="104"/>
                </a:cxn>
                <a:cxn ang="0">
                  <a:pos x="361" y="110"/>
                </a:cxn>
                <a:cxn ang="0">
                  <a:pos x="313" y="115"/>
                </a:cxn>
                <a:cxn ang="0">
                  <a:pos x="265" y="118"/>
                </a:cxn>
                <a:cxn ang="0">
                  <a:pos x="214" y="118"/>
                </a:cxn>
                <a:cxn ang="0">
                  <a:pos x="166" y="115"/>
                </a:cxn>
                <a:cxn ang="0">
                  <a:pos x="120" y="110"/>
                </a:cxn>
                <a:cxn ang="0">
                  <a:pos x="77" y="104"/>
                </a:cxn>
                <a:cxn ang="0">
                  <a:pos x="45" y="94"/>
                </a:cxn>
                <a:cxn ang="0">
                  <a:pos x="18" y="83"/>
                </a:cxn>
                <a:cxn ang="0">
                  <a:pos x="5" y="72"/>
                </a:cxn>
                <a:cxn ang="0">
                  <a:pos x="0" y="59"/>
                </a:cxn>
              </a:cxnLst>
              <a:rect l="0" t="0" r="r" b="b"/>
              <a:pathLst>
                <a:path w="482" h="118">
                  <a:moveTo>
                    <a:pt x="0" y="59"/>
                  </a:moveTo>
                  <a:lnTo>
                    <a:pt x="5" y="45"/>
                  </a:lnTo>
                  <a:lnTo>
                    <a:pt x="18" y="35"/>
                  </a:lnTo>
                  <a:lnTo>
                    <a:pt x="45" y="24"/>
                  </a:lnTo>
                  <a:lnTo>
                    <a:pt x="77" y="13"/>
                  </a:lnTo>
                  <a:lnTo>
                    <a:pt x="120" y="5"/>
                  </a:lnTo>
                  <a:lnTo>
                    <a:pt x="166" y="3"/>
                  </a:lnTo>
                  <a:lnTo>
                    <a:pt x="214" y="0"/>
                  </a:lnTo>
                  <a:lnTo>
                    <a:pt x="265" y="0"/>
                  </a:lnTo>
                  <a:lnTo>
                    <a:pt x="313" y="3"/>
                  </a:lnTo>
                  <a:lnTo>
                    <a:pt x="361" y="5"/>
                  </a:lnTo>
                  <a:lnTo>
                    <a:pt x="402" y="13"/>
                  </a:lnTo>
                  <a:lnTo>
                    <a:pt x="434" y="24"/>
                  </a:lnTo>
                  <a:lnTo>
                    <a:pt x="461" y="35"/>
                  </a:lnTo>
                  <a:lnTo>
                    <a:pt x="477" y="45"/>
                  </a:lnTo>
                  <a:lnTo>
                    <a:pt x="482" y="59"/>
                  </a:lnTo>
                  <a:lnTo>
                    <a:pt x="477" y="72"/>
                  </a:lnTo>
                  <a:lnTo>
                    <a:pt x="461" y="83"/>
                  </a:lnTo>
                  <a:lnTo>
                    <a:pt x="434" y="94"/>
                  </a:lnTo>
                  <a:lnTo>
                    <a:pt x="402" y="104"/>
                  </a:lnTo>
                  <a:lnTo>
                    <a:pt x="361" y="110"/>
                  </a:lnTo>
                  <a:lnTo>
                    <a:pt x="313" y="115"/>
                  </a:lnTo>
                  <a:lnTo>
                    <a:pt x="265" y="118"/>
                  </a:lnTo>
                  <a:lnTo>
                    <a:pt x="214" y="118"/>
                  </a:lnTo>
                  <a:lnTo>
                    <a:pt x="166" y="115"/>
                  </a:lnTo>
                  <a:lnTo>
                    <a:pt x="120" y="110"/>
                  </a:lnTo>
                  <a:lnTo>
                    <a:pt x="77" y="104"/>
                  </a:lnTo>
                  <a:lnTo>
                    <a:pt x="45" y="94"/>
                  </a:lnTo>
                  <a:lnTo>
                    <a:pt x="18" y="83"/>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547" name="Rectangle 371"/>
            <p:cNvSpPr>
              <a:spLocks noChangeArrowheads="1"/>
            </p:cNvSpPr>
            <p:nvPr/>
          </p:nvSpPr>
          <p:spPr bwMode="auto">
            <a:xfrm>
              <a:off x="5136" y="2846"/>
              <a:ext cx="482" cy="24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548" name="Freeform 372"/>
            <p:cNvSpPr>
              <a:spLocks/>
            </p:cNvSpPr>
            <p:nvPr/>
          </p:nvSpPr>
          <p:spPr bwMode="auto">
            <a:xfrm>
              <a:off x="5136" y="2787"/>
              <a:ext cx="482" cy="118"/>
            </a:xfrm>
            <a:custGeom>
              <a:avLst/>
              <a:gdLst/>
              <a:ahLst/>
              <a:cxnLst>
                <a:cxn ang="0">
                  <a:pos x="0" y="59"/>
                </a:cxn>
                <a:cxn ang="0">
                  <a:pos x="5" y="45"/>
                </a:cxn>
                <a:cxn ang="0">
                  <a:pos x="18" y="34"/>
                </a:cxn>
                <a:cxn ang="0">
                  <a:pos x="45" y="24"/>
                </a:cxn>
                <a:cxn ang="0">
                  <a:pos x="77" y="13"/>
                </a:cxn>
                <a:cxn ang="0">
                  <a:pos x="120" y="5"/>
                </a:cxn>
                <a:cxn ang="0">
                  <a:pos x="166" y="2"/>
                </a:cxn>
                <a:cxn ang="0">
                  <a:pos x="214" y="0"/>
                </a:cxn>
                <a:cxn ang="0">
                  <a:pos x="265" y="0"/>
                </a:cxn>
                <a:cxn ang="0">
                  <a:pos x="313" y="2"/>
                </a:cxn>
                <a:cxn ang="0">
                  <a:pos x="361" y="5"/>
                </a:cxn>
                <a:cxn ang="0">
                  <a:pos x="402" y="13"/>
                </a:cxn>
                <a:cxn ang="0">
                  <a:pos x="434" y="24"/>
                </a:cxn>
                <a:cxn ang="0">
                  <a:pos x="461" y="34"/>
                </a:cxn>
                <a:cxn ang="0">
                  <a:pos x="477" y="45"/>
                </a:cxn>
                <a:cxn ang="0">
                  <a:pos x="482" y="59"/>
                </a:cxn>
                <a:cxn ang="0">
                  <a:pos x="477" y="72"/>
                </a:cxn>
                <a:cxn ang="0">
                  <a:pos x="461" y="83"/>
                </a:cxn>
                <a:cxn ang="0">
                  <a:pos x="434" y="93"/>
                </a:cxn>
                <a:cxn ang="0">
                  <a:pos x="402" y="104"/>
                </a:cxn>
                <a:cxn ang="0">
                  <a:pos x="361" y="109"/>
                </a:cxn>
                <a:cxn ang="0">
                  <a:pos x="313" y="115"/>
                </a:cxn>
                <a:cxn ang="0">
                  <a:pos x="265" y="118"/>
                </a:cxn>
                <a:cxn ang="0">
                  <a:pos x="214" y="118"/>
                </a:cxn>
                <a:cxn ang="0">
                  <a:pos x="166" y="115"/>
                </a:cxn>
                <a:cxn ang="0">
                  <a:pos x="120" y="109"/>
                </a:cxn>
                <a:cxn ang="0">
                  <a:pos x="77" y="104"/>
                </a:cxn>
                <a:cxn ang="0">
                  <a:pos x="45" y="93"/>
                </a:cxn>
                <a:cxn ang="0">
                  <a:pos x="18" y="83"/>
                </a:cxn>
                <a:cxn ang="0">
                  <a:pos x="5" y="72"/>
                </a:cxn>
                <a:cxn ang="0">
                  <a:pos x="0" y="59"/>
                </a:cxn>
              </a:cxnLst>
              <a:rect l="0" t="0" r="r" b="b"/>
              <a:pathLst>
                <a:path w="482" h="118">
                  <a:moveTo>
                    <a:pt x="0" y="59"/>
                  </a:moveTo>
                  <a:lnTo>
                    <a:pt x="5" y="45"/>
                  </a:lnTo>
                  <a:lnTo>
                    <a:pt x="18" y="34"/>
                  </a:lnTo>
                  <a:lnTo>
                    <a:pt x="45" y="24"/>
                  </a:lnTo>
                  <a:lnTo>
                    <a:pt x="77" y="13"/>
                  </a:lnTo>
                  <a:lnTo>
                    <a:pt x="120" y="5"/>
                  </a:lnTo>
                  <a:lnTo>
                    <a:pt x="166" y="2"/>
                  </a:lnTo>
                  <a:lnTo>
                    <a:pt x="214" y="0"/>
                  </a:lnTo>
                  <a:lnTo>
                    <a:pt x="265" y="0"/>
                  </a:lnTo>
                  <a:lnTo>
                    <a:pt x="313" y="2"/>
                  </a:lnTo>
                  <a:lnTo>
                    <a:pt x="361" y="5"/>
                  </a:lnTo>
                  <a:lnTo>
                    <a:pt x="402" y="13"/>
                  </a:lnTo>
                  <a:lnTo>
                    <a:pt x="434" y="24"/>
                  </a:lnTo>
                  <a:lnTo>
                    <a:pt x="461" y="34"/>
                  </a:lnTo>
                  <a:lnTo>
                    <a:pt x="477" y="45"/>
                  </a:lnTo>
                  <a:lnTo>
                    <a:pt x="482" y="59"/>
                  </a:lnTo>
                  <a:lnTo>
                    <a:pt x="477" y="72"/>
                  </a:lnTo>
                  <a:lnTo>
                    <a:pt x="461" y="83"/>
                  </a:lnTo>
                  <a:lnTo>
                    <a:pt x="434" y="93"/>
                  </a:lnTo>
                  <a:lnTo>
                    <a:pt x="402" y="104"/>
                  </a:lnTo>
                  <a:lnTo>
                    <a:pt x="361" y="109"/>
                  </a:lnTo>
                  <a:lnTo>
                    <a:pt x="313" y="115"/>
                  </a:lnTo>
                  <a:lnTo>
                    <a:pt x="265" y="118"/>
                  </a:lnTo>
                  <a:lnTo>
                    <a:pt x="214" y="118"/>
                  </a:lnTo>
                  <a:lnTo>
                    <a:pt x="166" y="115"/>
                  </a:lnTo>
                  <a:lnTo>
                    <a:pt x="120" y="109"/>
                  </a:lnTo>
                  <a:lnTo>
                    <a:pt x="77" y="104"/>
                  </a:lnTo>
                  <a:lnTo>
                    <a:pt x="45" y="93"/>
                  </a:lnTo>
                  <a:lnTo>
                    <a:pt x="18" y="83"/>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549" name="Line 373"/>
            <p:cNvSpPr>
              <a:spLocks noChangeShapeType="1"/>
            </p:cNvSpPr>
            <p:nvPr/>
          </p:nvSpPr>
          <p:spPr bwMode="auto">
            <a:xfrm>
              <a:off x="5136" y="2846"/>
              <a:ext cx="1" cy="241"/>
            </a:xfrm>
            <a:prstGeom prst="line">
              <a:avLst/>
            </a:prstGeom>
            <a:noFill/>
            <a:ln w="4763">
              <a:solidFill>
                <a:srgbClr val="000000"/>
              </a:solidFill>
              <a:round/>
              <a:headEnd/>
              <a:tailEnd/>
            </a:ln>
          </p:spPr>
          <p:txBody>
            <a:bodyPr/>
            <a:lstStyle/>
            <a:p>
              <a:endParaRPr lang="zh-CN" altLang="en-US"/>
            </a:p>
          </p:txBody>
        </p:sp>
        <p:sp>
          <p:nvSpPr>
            <p:cNvPr id="50550" name="Line 374"/>
            <p:cNvSpPr>
              <a:spLocks noChangeShapeType="1"/>
            </p:cNvSpPr>
            <p:nvPr/>
          </p:nvSpPr>
          <p:spPr bwMode="auto">
            <a:xfrm>
              <a:off x="5618" y="2846"/>
              <a:ext cx="1" cy="241"/>
            </a:xfrm>
            <a:prstGeom prst="line">
              <a:avLst/>
            </a:prstGeom>
            <a:noFill/>
            <a:ln w="4763">
              <a:solidFill>
                <a:srgbClr val="000000"/>
              </a:solidFill>
              <a:round/>
              <a:headEnd/>
              <a:tailEnd/>
            </a:ln>
          </p:spPr>
          <p:txBody>
            <a:bodyPr/>
            <a:lstStyle/>
            <a:p>
              <a:endParaRPr lang="zh-CN" altLang="en-US"/>
            </a:p>
          </p:txBody>
        </p:sp>
        <p:sp>
          <p:nvSpPr>
            <p:cNvPr id="50551" name="Freeform 375"/>
            <p:cNvSpPr>
              <a:spLocks/>
            </p:cNvSpPr>
            <p:nvPr/>
          </p:nvSpPr>
          <p:spPr bwMode="auto">
            <a:xfrm>
              <a:off x="5136" y="2725"/>
              <a:ext cx="482" cy="121"/>
            </a:xfrm>
            <a:custGeom>
              <a:avLst/>
              <a:gdLst/>
              <a:ahLst/>
              <a:cxnLst>
                <a:cxn ang="0">
                  <a:pos x="0" y="59"/>
                </a:cxn>
                <a:cxn ang="0">
                  <a:pos x="5" y="48"/>
                </a:cxn>
                <a:cxn ang="0">
                  <a:pos x="18" y="35"/>
                </a:cxn>
                <a:cxn ang="0">
                  <a:pos x="45" y="24"/>
                </a:cxn>
                <a:cxn ang="0">
                  <a:pos x="77" y="16"/>
                </a:cxn>
                <a:cxn ang="0">
                  <a:pos x="120" y="8"/>
                </a:cxn>
                <a:cxn ang="0">
                  <a:pos x="166" y="3"/>
                </a:cxn>
                <a:cxn ang="0">
                  <a:pos x="214" y="0"/>
                </a:cxn>
                <a:cxn ang="0">
                  <a:pos x="265" y="0"/>
                </a:cxn>
                <a:cxn ang="0">
                  <a:pos x="313" y="3"/>
                </a:cxn>
                <a:cxn ang="0">
                  <a:pos x="361" y="8"/>
                </a:cxn>
                <a:cxn ang="0">
                  <a:pos x="402" y="16"/>
                </a:cxn>
                <a:cxn ang="0">
                  <a:pos x="434" y="24"/>
                </a:cxn>
                <a:cxn ang="0">
                  <a:pos x="461" y="35"/>
                </a:cxn>
                <a:cxn ang="0">
                  <a:pos x="477" y="48"/>
                </a:cxn>
                <a:cxn ang="0">
                  <a:pos x="482" y="59"/>
                </a:cxn>
                <a:cxn ang="0">
                  <a:pos x="477" y="72"/>
                </a:cxn>
                <a:cxn ang="0">
                  <a:pos x="461" y="86"/>
                </a:cxn>
                <a:cxn ang="0">
                  <a:pos x="434" y="96"/>
                </a:cxn>
                <a:cxn ang="0">
                  <a:pos x="402" y="104"/>
                </a:cxn>
                <a:cxn ang="0">
                  <a:pos x="361" y="112"/>
                </a:cxn>
                <a:cxn ang="0">
                  <a:pos x="313" y="118"/>
                </a:cxn>
                <a:cxn ang="0">
                  <a:pos x="265" y="121"/>
                </a:cxn>
                <a:cxn ang="0">
                  <a:pos x="214" y="121"/>
                </a:cxn>
                <a:cxn ang="0">
                  <a:pos x="166" y="118"/>
                </a:cxn>
                <a:cxn ang="0">
                  <a:pos x="120" y="112"/>
                </a:cxn>
                <a:cxn ang="0">
                  <a:pos x="77" y="104"/>
                </a:cxn>
                <a:cxn ang="0">
                  <a:pos x="45" y="96"/>
                </a:cxn>
                <a:cxn ang="0">
                  <a:pos x="18" y="86"/>
                </a:cxn>
                <a:cxn ang="0">
                  <a:pos x="5" y="72"/>
                </a:cxn>
                <a:cxn ang="0">
                  <a:pos x="0" y="59"/>
                </a:cxn>
              </a:cxnLst>
              <a:rect l="0" t="0" r="r" b="b"/>
              <a:pathLst>
                <a:path w="482" h="121">
                  <a:moveTo>
                    <a:pt x="0" y="59"/>
                  </a:moveTo>
                  <a:lnTo>
                    <a:pt x="5" y="48"/>
                  </a:lnTo>
                  <a:lnTo>
                    <a:pt x="18" y="35"/>
                  </a:lnTo>
                  <a:lnTo>
                    <a:pt x="45" y="24"/>
                  </a:lnTo>
                  <a:lnTo>
                    <a:pt x="77" y="16"/>
                  </a:lnTo>
                  <a:lnTo>
                    <a:pt x="120" y="8"/>
                  </a:lnTo>
                  <a:lnTo>
                    <a:pt x="166" y="3"/>
                  </a:lnTo>
                  <a:lnTo>
                    <a:pt x="214" y="0"/>
                  </a:lnTo>
                  <a:lnTo>
                    <a:pt x="265" y="0"/>
                  </a:lnTo>
                  <a:lnTo>
                    <a:pt x="313" y="3"/>
                  </a:lnTo>
                  <a:lnTo>
                    <a:pt x="361" y="8"/>
                  </a:lnTo>
                  <a:lnTo>
                    <a:pt x="402" y="16"/>
                  </a:lnTo>
                  <a:lnTo>
                    <a:pt x="434" y="24"/>
                  </a:lnTo>
                  <a:lnTo>
                    <a:pt x="461" y="35"/>
                  </a:lnTo>
                  <a:lnTo>
                    <a:pt x="477" y="48"/>
                  </a:lnTo>
                  <a:lnTo>
                    <a:pt x="482" y="59"/>
                  </a:lnTo>
                  <a:lnTo>
                    <a:pt x="477" y="72"/>
                  </a:lnTo>
                  <a:lnTo>
                    <a:pt x="461" y="86"/>
                  </a:lnTo>
                  <a:lnTo>
                    <a:pt x="434" y="96"/>
                  </a:lnTo>
                  <a:lnTo>
                    <a:pt x="402" y="104"/>
                  </a:lnTo>
                  <a:lnTo>
                    <a:pt x="361" y="112"/>
                  </a:lnTo>
                  <a:lnTo>
                    <a:pt x="313" y="118"/>
                  </a:lnTo>
                  <a:lnTo>
                    <a:pt x="265" y="121"/>
                  </a:lnTo>
                  <a:lnTo>
                    <a:pt x="214" y="121"/>
                  </a:lnTo>
                  <a:lnTo>
                    <a:pt x="166" y="118"/>
                  </a:lnTo>
                  <a:lnTo>
                    <a:pt x="120" y="112"/>
                  </a:lnTo>
                  <a:lnTo>
                    <a:pt x="77" y="104"/>
                  </a:lnTo>
                  <a:lnTo>
                    <a:pt x="45" y="96"/>
                  </a:lnTo>
                  <a:lnTo>
                    <a:pt x="18" y="86"/>
                  </a:lnTo>
                  <a:lnTo>
                    <a:pt x="5" y="72"/>
                  </a:lnTo>
                  <a:lnTo>
                    <a:pt x="0" y="5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552" name="Rectangle 376"/>
            <p:cNvSpPr>
              <a:spLocks noChangeArrowheads="1"/>
            </p:cNvSpPr>
            <p:nvPr/>
          </p:nvSpPr>
          <p:spPr bwMode="auto">
            <a:xfrm>
              <a:off x="5136" y="2542"/>
              <a:ext cx="482" cy="242"/>
            </a:xfrm>
            <a:prstGeom prst="rect">
              <a:avLst/>
            </a:prstGeom>
            <a:solidFill>
              <a:srgbClr val="FFFFFF"/>
            </a:solidFill>
            <a:ln w="4763">
              <a:solidFill>
                <a:srgbClr val="FFFFFF"/>
              </a:solidFill>
              <a:miter lim="800000"/>
              <a:headEnd/>
              <a:tailEnd/>
            </a:ln>
          </p:spPr>
          <p:txBody>
            <a:bodyPr/>
            <a:lstStyle/>
            <a:p>
              <a:endParaRPr lang="zh-CN" altLang="en-US"/>
            </a:p>
          </p:txBody>
        </p:sp>
        <p:sp>
          <p:nvSpPr>
            <p:cNvPr id="50553" name="Freeform 377"/>
            <p:cNvSpPr>
              <a:spLocks/>
            </p:cNvSpPr>
            <p:nvPr/>
          </p:nvSpPr>
          <p:spPr bwMode="auto">
            <a:xfrm>
              <a:off x="5136" y="2484"/>
              <a:ext cx="482" cy="120"/>
            </a:xfrm>
            <a:custGeom>
              <a:avLst/>
              <a:gdLst/>
              <a:ahLst/>
              <a:cxnLst>
                <a:cxn ang="0">
                  <a:pos x="0" y="58"/>
                </a:cxn>
                <a:cxn ang="0">
                  <a:pos x="5" y="48"/>
                </a:cxn>
                <a:cxn ang="0">
                  <a:pos x="18" y="34"/>
                </a:cxn>
                <a:cxn ang="0">
                  <a:pos x="45" y="24"/>
                </a:cxn>
                <a:cxn ang="0">
                  <a:pos x="77" y="16"/>
                </a:cxn>
                <a:cxn ang="0">
                  <a:pos x="120" y="8"/>
                </a:cxn>
                <a:cxn ang="0">
                  <a:pos x="166" y="2"/>
                </a:cxn>
                <a:cxn ang="0">
                  <a:pos x="214" y="0"/>
                </a:cxn>
                <a:cxn ang="0">
                  <a:pos x="265" y="0"/>
                </a:cxn>
                <a:cxn ang="0">
                  <a:pos x="313" y="2"/>
                </a:cxn>
                <a:cxn ang="0">
                  <a:pos x="361" y="8"/>
                </a:cxn>
                <a:cxn ang="0">
                  <a:pos x="402" y="16"/>
                </a:cxn>
                <a:cxn ang="0">
                  <a:pos x="434" y="24"/>
                </a:cxn>
                <a:cxn ang="0">
                  <a:pos x="461" y="34"/>
                </a:cxn>
                <a:cxn ang="0">
                  <a:pos x="477" y="48"/>
                </a:cxn>
                <a:cxn ang="0">
                  <a:pos x="482" y="58"/>
                </a:cxn>
                <a:cxn ang="0">
                  <a:pos x="477" y="72"/>
                </a:cxn>
                <a:cxn ang="0">
                  <a:pos x="461" y="85"/>
                </a:cxn>
                <a:cxn ang="0">
                  <a:pos x="434" y="96"/>
                </a:cxn>
                <a:cxn ang="0">
                  <a:pos x="402" y="104"/>
                </a:cxn>
                <a:cxn ang="0">
                  <a:pos x="361" y="112"/>
                </a:cxn>
                <a:cxn ang="0">
                  <a:pos x="313" y="117"/>
                </a:cxn>
                <a:cxn ang="0">
                  <a:pos x="265" y="120"/>
                </a:cxn>
                <a:cxn ang="0">
                  <a:pos x="214" y="120"/>
                </a:cxn>
                <a:cxn ang="0">
                  <a:pos x="166" y="117"/>
                </a:cxn>
                <a:cxn ang="0">
                  <a:pos x="120" y="112"/>
                </a:cxn>
                <a:cxn ang="0">
                  <a:pos x="77" y="104"/>
                </a:cxn>
                <a:cxn ang="0">
                  <a:pos x="45" y="96"/>
                </a:cxn>
                <a:cxn ang="0">
                  <a:pos x="18" y="85"/>
                </a:cxn>
                <a:cxn ang="0">
                  <a:pos x="5" y="72"/>
                </a:cxn>
                <a:cxn ang="0">
                  <a:pos x="0" y="58"/>
                </a:cxn>
              </a:cxnLst>
              <a:rect l="0" t="0" r="r" b="b"/>
              <a:pathLst>
                <a:path w="482" h="120">
                  <a:moveTo>
                    <a:pt x="0" y="58"/>
                  </a:moveTo>
                  <a:lnTo>
                    <a:pt x="5" y="48"/>
                  </a:lnTo>
                  <a:lnTo>
                    <a:pt x="18" y="34"/>
                  </a:lnTo>
                  <a:lnTo>
                    <a:pt x="45" y="24"/>
                  </a:lnTo>
                  <a:lnTo>
                    <a:pt x="77" y="16"/>
                  </a:lnTo>
                  <a:lnTo>
                    <a:pt x="120" y="8"/>
                  </a:lnTo>
                  <a:lnTo>
                    <a:pt x="166" y="2"/>
                  </a:lnTo>
                  <a:lnTo>
                    <a:pt x="214" y="0"/>
                  </a:lnTo>
                  <a:lnTo>
                    <a:pt x="265" y="0"/>
                  </a:lnTo>
                  <a:lnTo>
                    <a:pt x="313" y="2"/>
                  </a:lnTo>
                  <a:lnTo>
                    <a:pt x="361" y="8"/>
                  </a:lnTo>
                  <a:lnTo>
                    <a:pt x="402" y="16"/>
                  </a:lnTo>
                  <a:lnTo>
                    <a:pt x="434" y="24"/>
                  </a:lnTo>
                  <a:lnTo>
                    <a:pt x="461" y="34"/>
                  </a:lnTo>
                  <a:lnTo>
                    <a:pt x="477" y="48"/>
                  </a:lnTo>
                  <a:lnTo>
                    <a:pt x="482" y="58"/>
                  </a:lnTo>
                  <a:lnTo>
                    <a:pt x="477" y="72"/>
                  </a:lnTo>
                  <a:lnTo>
                    <a:pt x="461" y="85"/>
                  </a:lnTo>
                  <a:lnTo>
                    <a:pt x="434" y="96"/>
                  </a:lnTo>
                  <a:lnTo>
                    <a:pt x="402" y="104"/>
                  </a:lnTo>
                  <a:lnTo>
                    <a:pt x="361" y="112"/>
                  </a:lnTo>
                  <a:lnTo>
                    <a:pt x="313" y="117"/>
                  </a:lnTo>
                  <a:lnTo>
                    <a:pt x="265" y="120"/>
                  </a:lnTo>
                  <a:lnTo>
                    <a:pt x="214" y="120"/>
                  </a:lnTo>
                  <a:lnTo>
                    <a:pt x="166" y="117"/>
                  </a:lnTo>
                  <a:lnTo>
                    <a:pt x="120" y="112"/>
                  </a:lnTo>
                  <a:lnTo>
                    <a:pt x="77" y="104"/>
                  </a:lnTo>
                  <a:lnTo>
                    <a:pt x="45" y="96"/>
                  </a:lnTo>
                  <a:lnTo>
                    <a:pt x="18" y="85"/>
                  </a:lnTo>
                  <a:lnTo>
                    <a:pt x="5" y="72"/>
                  </a:lnTo>
                  <a:lnTo>
                    <a:pt x="0" y="58"/>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0554" name="Line 378"/>
            <p:cNvSpPr>
              <a:spLocks noChangeShapeType="1"/>
            </p:cNvSpPr>
            <p:nvPr/>
          </p:nvSpPr>
          <p:spPr bwMode="auto">
            <a:xfrm>
              <a:off x="5136" y="2542"/>
              <a:ext cx="1" cy="242"/>
            </a:xfrm>
            <a:prstGeom prst="line">
              <a:avLst/>
            </a:prstGeom>
            <a:noFill/>
            <a:ln w="4763">
              <a:solidFill>
                <a:srgbClr val="000000"/>
              </a:solidFill>
              <a:round/>
              <a:headEnd/>
              <a:tailEnd/>
            </a:ln>
          </p:spPr>
          <p:txBody>
            <a:bodyPr/>
            <a:lstStyle/>
            <a:p>
              <a:endParaRPr lang="zh-CN" altLang="en-US"/>
            </a:p>
          </p:txBody>
        </p:sp>
        <p:sp>
          <p:nvSpPr>
            <p:cNvPr id="50555" name="Line 379"/>
            <p:cNvSpPr>
              <a:spLocks noChangeShapeType="1"/>
            </p:cNvSpPr>
            <p:nvPr/>
          </p:nvSpPr>
          <p:spPr bwMode="auto">
            <a:xfrm>
              <a:off x="5618" y="2542"/>
              <a:ext cx="1" cy="242"/>
            </a:xfrm>
            <a:prstGeom prst="line">
              <a:avLst/>
            </a:prstGeom>
            <a:noFill/>
            <a:ln w="4763">
              <a:solidFill>
                <a:srgbClr val="000000"/>
              </a:solidFill>
              <a:round/>
              <a:headEnd/>
              <a:tailEnd/>
            </a:ln>
          </p:spPr>
          <p:txBody>
            <a:bodyPr/>
            <a:lstStyle/>
            <a:p>
              <a:endParaRPr lang="zh-CN" altLang="en-US"/>
            </a:p>
          </p:txBody>
        </p:sp>
        <p:sp>
          <p:nvSpPr>
            <p:cNvPr id="50556" name="Rectangle 380"/>
            <p:cNvSpPr>
              <a:spLocks noChangeArrowheads="1"/>
            </p:cNvSpPr>
            <p:nvPr/>
          </p:nvSpPr>
          <p:spPr bwMode="auto">
            <a:xfrm>
              <a:off x="5181" y="2644"/>
              <a:ext cx="407"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Ecc/Az</a:t>
              </a:r>
              <a:endParaRPr lang="en-US" altLang="zh-CN" b="1"/>
            </a:p>
          </p:txBody>
        </p:sp>
        <p:sp>
          <p:nvSpPr>
            <p:cNvPr id="50557" name="Rectangle 381"/>
            <p:cNvSpPr>
              <a:spLocks noChangeArrowheads="1"/>
            </p:cNvSpPr>
            <p:nvPr/>
          </p:nvSpPr>
          <p:spPr bwMode="auto">
            <a:xfrm>
              <a:off x="5184" y="2944"/>
              <a:ext cx="400"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Ecc/Bz</a:t>
              </a:r>
              <a:endParaRPr lang="en-US" altLang="zh-CN" b="1"/>
            </a:p>
          </p:txBody>
        </p:sp>
        <p:sp>
          <p:nvSpPr>
            <p:cNvPr id="50558" name="Rectangle 382"/>
            <p:cNvSpPr>
              <a:spLocks noChangeArrowheads="1"/>
            </p:cNvSpPr>
            <p:nvPr/>
          </p:nvSpPr>
          <p:spPr bwMode="auto">
            <a:xfrm>
              <a:off x="5184" y="3247"/>
              <a:ext cx="407"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Ecc/Cz</a:t>
              </a:r>
              <a:endParaRPr lang="en-US" altLang="zh-CN" b="1"/>
            </a:p>
          </p:txBody>
        </p:sp>
        <p:sp>
          <p:nvSpPr>
            <p:cNvPr id="50559" name="Rectangle 383"/>
            <p:cNvSpPr>
              <a:spLocks noChangeArrowheads="1"/>
            </p:cNvSpPr>
            <p:nvPr/>
          </p:nvSpPr>
          <p:spPr bwMode="auto">
            <a:xfrm>
              <a:off x="5178" y="3548"/>
              <a:ext cx="407"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rPr>
                <a:t>Ecc/Dz</a:t>
              </a:r>
              <a:endParaRPr lang="en-US" altLang="zh-CN" b="1"/>
            </a:p>
          </p:txBody>
        </p:sp>
        <p:sp>
          <p:nvSpPr>
            <p:cNvPr id="50560" name="Line 384"/>
            <p:cNvSpPr>
              <a:spLocks noChangeShapeType="1"/>
            </p:cNvSpPr>
            <p:nvPr/>
          </p:nvSpPr>
          <p:spPr bwMode="auto">
            <a:xfrm>
              <a:off x="3929" y="2242"/>
              <a:ext cx="1" cy="300"/>
            </a:xfrm>
            <a:prstGeom prst="line">
              <a:avLst/>
            </a:prstGeom>
            <a:noFill/>
            <a:ln w="20638">
              <a:solidFill>
                <a:schemeClr val="bg1"/>
              </a:solidFill>
              <a:round/>
              <a:headEnd/>
              <a:tailEnd/>
            </a:ln>
          </p:spPr>
          <p:txBody>
            <a:bodyPr/>
            <a:lstStyle/>
            <a:p>
              <a:endParaRPr lang="zh-CN" altLang="en-US"/>
            </a:p>
          </p:txBody>
        </p:sp>
        <p:sp>
          <p:nvSpPr>
            <p:cNvPr id="50561" name="Line 385"/>
            <p:cNvSpPr>
              <a:spLocks noChangeShapeType="1"/>
            </p:cNvSpPr>
            <p:nvPr/>
          </p:nvSpPr>
          <p:spPr bwMode="auto">
            <a:xfrm>
              <a:off x="4653" y="2242"/>
              <a:ext cx="1" cy="300"/>
            </a:xfrm>
            <a:prstGeom prst="line">
              <a:avLst/>
            </a:prstGeom>
            <a:noFill/>
            <a:ln w="20638">
              <a:solidFill>
                <a:schemeClr val="bg1"/>
              </a:solidFill>
              <a:round/>
              <a:headEnd/>
              <a:tailEnd/>
            </a:ln>
          </p:spPr>
          <p:txBody>
            <a:bodyPr/>
            <a:lstStyle/>
            <a:p>
              <a:endParaRPr lang="zh-CN" altLang="en-US"/>
            </a:p>
          </p:txBody>
        </p:sp>
        <p:sp>
          <p:nvSpPr>
            <p:cNvPr id="50562" name="Line 386"/>
            <p:cNvSpPr>
              <a:spLocks noChangeShapeType="1"/>
            </p:cNvSpPr>
            <p:nvPr/>
          </p:nvSpPr>
          <p:spPr bwMode="auto">
            <a:xfrm>
              <a:off x="5377" y="2242"/>
              <a:ext cx="1" cy="300"/>
            </a:xfrm>
            <a:prstGeom prst="line">
              <a:avLst/>
            </a:prstGeom>
            <a:noFill/>
            <a:ln w="20638">
              <a:solidFill>
                <a:schemeClr val="bg1"/>
              </a:solidFill>
              <a:round/>
              <a:headEnd/>
              <a:tailEnd/>
            </a:ln>
          </p:spPr>
          <p:txBody>
            <a:bodyPr/>
            <a:lstStyle/>
            <a:p>
              <a:endParaRPr lang="zh-CN" altLang="en-US"/>
            </a:p>
          </p:txBody>
        </p:sp>
        <p:sp>
          <p:nvSpPr>
            <p:cNvPr id="50563" name="Line 387"/>
            <p:cNvSpPr>
              <a:spLocks noChangeShapeType="1"/>
            </p:cNvSpPr>
            <p:nvPr/>
          </p:nvSpPr>
          <p:spPr bwMode="auto">
            <a:xfrm>
              <a:off x="3929" y="2242"/>
              <a:ext cx="1448" cy="1"/>
            </a:xfrm>
            <a:prstGeom prst="line">
              <a:avLst/>
            </a:prstGeom>
            <a:noFill/>
            <a:ln w="20638">
              <a:solidFill>
                <a:schemeClr val="bg1"/>
              </a:solidFill>
              <a:round/>
              <a:headEnd/>
              <a:tailEnd/>
            </a:ln>
          </p:spPr>
          <p:txBody>
            <a:bodyPr/>
            <a:lstStyle/>
            <a:p>
              <a:endParaRPr lang="zh-CN" altLang="en-US"/>
            </a:p>
          </p:txBody>
        </p:sp>
        <p:sp>
          <p:nvSpPr>
            <p:cNvPr id="50564" name="Freeform 388"/>
            <p:cNvSpPr>
              <a:spLocks/>
            </p:cNvSpPr>
            <p:nvPr/>
          </p:nvSpPr>
          <p:spPr bwMode="auto">
            <a:xfrm>
              <a:off x="2120" y="1939"/>
              <a:ext cx="2533" cy="303"/>
            </a:xfrm>
            <a:custGeom>
              <a:avLst/>
              <a:gdLst/>
              <a:ahLst/>
              <a:cxnLst>
                <a:cxn ang="0">
                  <a:pos x="0" y="303"/>
                </a:cxn>
                <a:cxn ang="0">
                  <a:pos x="0" y="0"/>
                </a:cxn>
                <a:cxn ang="0">
                  <a:pos x="2533" y="0"/>
                </a:cxn>
                <a:cxn ang="0">
                  <a:pos x="2533" y="303"/>
                </a:cxn>
              </a:cxnLst>
              <a:rect l="0" t="0" r="r" b="b"/>
              <a:pathLst>
                <a:path w="2533" h="303">
                  <a:moveTo>
                    <a:pt x="0" y="303"/>
                  </a:moveTo>
                  <a:lnTo>
                    <a:pt x="0" y="0"/>
                  </a:lnTo>
                  <a:lnTo>
                    <a:pt x="2533" y="0"/>
                  </a:lnTo>
                  <a:lnTo>
                    <a:pt x="2533" y="303"/>
                  </a:lnTo>
                </a:path>
              </a:pathLst>
            </a:custGeom>
            <a:noFill/>
            <a:ln w="20638">
              <a:solidFill>
                <a:schemeClr val="bg1"/>
              </a:solidFill>
              <a:prstDash val="solid"/>
              <a:round/>
              <a:headEnd/>
              <a:tailEnd/>
            </a:ln>
          </p:spPr>
          <p:txBody>
            <a:bodyPr/>
            <a:lstStyle/>
            <a:p>
              <a:endParaRPr lang="zh-CN" altLang="en-US"/>
            </a:p>
          </p:txBody>
        </p:sp>
      </p:grpSp>
      <p:sp>
        <p:nvSpPr>
          <p:cNvPr id="50565" name="Text Box 389"/>
          <p:cNvSpPr txBox="1">
            <a:spLocks noChangeArrowheads="1"/>
          </p:cNvSpPr>
          <p:nvPr/>
        </p:nvSpPr>
        <p:spPr bwMode="auto">
          <a:xfrm>
            <a:off x="251520" y="908720"/>
            <a:ext cx="2362200" cy="488950"/>
          </a:xfrm>
          <a:prstGeom prst="rect">
            <a:avLst/>
          </a:prstGeom>
          <a:noFill/>
          <a:ln w="9525">
            <a:noFill/>
            <a:miter lim="800000"/>
            <a:headEnd/>
            <a:tailEnd/>
          </a:ln>
          <a:effectLst/>
        </p:spPr>
        <p:txBody>
          <a:bodyPr>
            <a:spAutoFit/>
          </a:bodyPr>
          <a:lstStyle/>
          <a:p>
            <a:pPr>
              <a:spcBef>
                <a:spcPct val="50000"/>
              </a:spcBef>
            </a:pPr>
            <a:r>
              <a:rPr kumimoji="1" lang="en-US" altLang="zh-CN" sz="2600">
                <a:solidFill>
                  <a:srgbClr val="FF0000"/>
                </a:solidFill>
                <a:latin typeface="黑体" pitchFamily="49" charset="-122"/>
                <a:ea typeface="黑体" pitchFamily="49" charset="-122"/>
              </a:rPr>
              <a:t>RAID2</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idx="4294967295"/>
          </p:nvPr>
        </p:nvSpPr>
        <p:spPr>
          <a:xfrm>
            <a:off x="0" y="981075"/>
            <a:ext cx="8642350" cy="5256213"/>
          </a:xfrm>
        </p:spPr>
        <p:txBody>
          <a:bodyPr/>
          <a:lstStyle/>
          <a:p>
            <a:pPr>
              <a:buClr>
                <a:srgbClr val="FF99CC"/>
              </a:buClr>
              <a:buFont typeface="Wingdings" pitchFamily="2" charset="2"/>
              <a:buChar char="Ø"/>
            </a:pPr>
            <a:r>
              <a:rPr kumimoji="1" lang="en-US" altLang="zh-CN" dirty="0"/>
              <a:t>RAID2</a:t>
            </a:r>
            <a:r>
              <a:rPr kumimoji="1" lang="zh-CN" altLang="en-US" dirty="0"/>
              <a:t>特点</a:t>
            </a:r>
          </a:p>
          <a:p>
            <a:pPr lvl="1">
              <a:lnSpc>
                <a:spcPct val="120000"/>
              </a:lnSpc>
            </a:pPr>
            <a:r>
              <a:rPr kumimoji="1" lang="zh-CN" altLang="en-US" dirty="0"/>
              <a:t>并行存取，各个驱动器同步工作。</a:t>
            </a:r>
          </a:p>
          <a:p>
            <a:pPr lvl="1">
              <a:lnSpc>
                <a:spcPct val="120000"/>
              </a:lnSpc>
            </a:pPr>
            <a:r>
              <a:rPr kumimoji="1" lang="zh-CN" altLang="en-US" dirty="0"/>
              <a:t>使用海明编码来进行错误检测和纠正，数据传输率高。</a:t>
            </a:r>
          </a:p>
          <a:p>
            <a:pPr lvl="1">
              <a:lnSpc>
                <a:spcPct val="120000"/>
              </a:lnSpc>
            </a:pPr>
            <a:r>
              <a:rPr kumimoji="1" lang="zh-CN" altLang="en-US" dirty="0"/>
              <a:t>需要多个磁盘来存放海明校验码信息，冗余磁盘数量与数据磁盘数量的对数成正比。</a:t>
            </a:r>
          </a:p>
          <a:p>
            <a:pPr lvl="1">
              <a:lnSpc>
                <a:spcPct val="120000"/>
              </a:lnSpc>
            </a:pPr>
            <a:r>
              <a:rPr kumimoji="1" lang="zh-CN" altLang="en-US" dirty="0"/>
              <a:t>是一种在多磁盘易出错环境中的有效选择。</a:t>
            </a:r>
          </a:p>
          <a:p>
            <a:pPr lvl="1">
              <a:lnSpc>
                <a:spcPct val="120000"/>
              </a:lnSpc>
            </a:pPr>
            <a:r>
              <a:rPr kumimoji="1" lang="zh-CN" altLang="en-US" dirty="0"/>
              <a:t>并未被广泛应用，目前还没有商业化产品。</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68" name="Rectangle 144"/>
          <p:cNvSpPr>
            <a:spLocks noChangeArrowheads="1"/>
          </p:cNvSpPr>
          <p:nvPr/>
        </p:nvSpPr>
        <p:spPr bwMode="auto">
          <a:xfrm>
            <a:off x="1143000" y="3048000"/>
            <a:ext cx="7924800" cy="3657600"/>
          </a:xfrm>
          <a:prstGeom prst="rect">
            <a:avLst/>
          </a:prstGeom>
          <a:solidFill>
            <a:srgbClr val="7030A0"/>
          </a:solidFill>
          <a:ln w="9525">
            <a:solidFill>
              <a:schemeClr val="accent2"/>
            </a:solidFill>
            <a:miter lim="800000"/>
            <a:headEnd/>
            <a:tailEnd/>
          </a:ln>
          <a:effectLst/>
        </p:spPr>
        <p:txBody>
          <a:bodyPr wrap="none" anchor="ctr"/>
          <a:lstStyle/>
          <a:p>
            <a:endParaRPr lang="zh-CN" altLang="en-US"/>
          </a:p>
        </p:txBody>
      </p:sp>
      <p:sp>
        <p:nvSpPr>
          <p:cNvPr id="52227" name="Rectangle 3"/>
          <p:cNvSpPr>
            <a:spLocks noGrp="1" noChangeArrowheads="1"/>
          </p:cNvSpPr>
          <p:nvPr>
            <p:ph idx="4294967295"/>
          </p:nvPr>
        </p:nvSpPr>
        <p:spPr>
          <a:xfrm>
            <a:off x="0" y="874713"/>
            <a:ext cx="7770813" cy="2063750"/>
          </a:xfrm>
        </p:spPr>
        <p:txBody>
          <a:bodyPr/>
          <a:lstStyle/>
          <a:p>
            <a:pPr>
              <a:buFont typeface="Wingdings" pitchFamily="2" charset="2"/>
              <a:buNone/>
            </a:pPr>
            <a:endParaRPr kumimoji="1" lang="en-US" altLang="zh-CN" sz="2400" dirty="0"/>
          </a:p>
          <a:p>
            <a:pPr lvl="1"/>
            <a:r>
              <a:rPr kumimoji="1" lang="zh-CN" altLang="en-US" sz="2000" dirty="0"/>
              <a:t>位交叉奇偶校验盘阵列</a:t>
            </a:r>
          </a:p>
          <a:p>
            <a:pPr lvl="1"/>
            <a:r>
              <a:rPr kumimoji="1" lang="zh-CN" altLang="en-US" sz="2000" dirty="0"/>
              <a:t>单盘容错并行传输：数据以位或字节交叉存储，奇偶校验信息存储在一台专用盘上。</a:t>
            </a:r>
          </a:p>
        </p:txBody>
      </p:sp>
      <p:grpSp>
        <p:nvGrpSpPr>
          <p:cNvPr id="2" name="Group 6"/>
          <p:cNvGrpSpPr>
            <a:grpSpLocks noChangeAspect="1"/>
          </p:cNvGrpSpPr>
          <p:nvPr/>
        </p:nvGrpSpPr>
        <p:grpSpPr bwMode="auto">
          <a:xfrm>
            <a:off x="1042988" y="2805113"/>
            <a:ext cx="8101012" cy="3863975"/>
            <a:chOff x="657" y="1480"/>
            <a:chExt cx="5103" cy="2434"/>
          </a:xfrm>
        </p:grpSpPr>
        <p:sp>
          <p:nvSpPr>
            <p:cNvPr id="52229" name="AutoShape 5"/>
            <p:cNvSpPr>
              <a:spLocks noChangeAspect="1" noChangeArrowheads="1" noTextEdit="1"/>
            </p:cNvSpPr>
            <p:nvPr/>
          </p:nvSpPr>
          <p:spPr bwMode="auto">
            <a:xfrm>
              <a:off x="657" y="1480"/>
              <a:ext cx="5103" cy="2434"/>
            </a:xfrm>
            <a:prstGeom prst="rect">
              <a:avLst/>
            </a:prstGeom>
            <a:noFill/>
            <a:ln w="9525">
              <a:noFill/>
              <a:miter lim="800000"/>
              <a:headEnd/>
              <a:tailEnd/>
            </a:ln>
          </p:spPr>
          <p:txBody>
            <a:bodyPr/>
            <a:lstStyle/>
            <a:p>
              <a:endParaRPr lang="zh-CN" altLang="en-US"/>
            </a:p>
          </p:txBody>
        </p:sp>
        <p:sp>
          <p:nvSpPr>
            <p:cNvPr id="52231" name="Freeform 7"/>
            <p:cNvSpPr>
              <a:spLocks/>
            </p:cNvSpPr>
            <p:nvPr/>
          </p:nvSpPr>
          <p:spPr bwMode="auto">
            <a:xfrm>
              <a:off x="826" y="3599"/>
              <a:ext cx="596" cy="146"/>
            </a:xfrm>
            <a:custGeom>
              <a:avLst/>
              <a:gdLst/>
              <a:ahLst/>
              <a:cxnLst>
                <a:cxn ang="0">
                  <a:pos x="0" y="73"/>
                </a:cxn>
                <a:cxn ang="0">
                  <a:pos x="7" y="56"/>
                </a:cxn>
                <a:cxn ang="0">
                  <a:pos x="23" y="43"/>
                </a:cxn>
                <a:cxn ang="0">
                  <a:pos x="56" y="30"/>
                </a:cxn>
                <a:cxn ang="0">
                  <a:pos x="96" y="17"/>
                </a:cxn>
                <a:cxn ang="0">
                  <a:pos x="149" y="7"/>
                </a:cxn>
                <a:cxn ang="0">
                  <a:pos x="205" y="3"/>
                </a:cxn>
                <a:cxn ang="0">
                  <a:pos x="265" y="0"/>
                </a:cxn>
                <a:cxn ang="0">
                  <a:pos x="328" y="0"/>
                </a:cxn>
                <a:cxn ang="0">
                  <a:pos x="387" y="3"/>
                </a:cxn>
                <a:cxn ang="0">
                  <a:pos x="447" y="7"/>
                </a:cxn>
                <a:cxn ang="0">
                  <a:pos x="497" y="17"/>
                </a:cxn>
                <a:cxn ang="0">
                  <a:pos x="536" y="30"/>
                </a:cxn>
                <a:cxn ang="0">
                  <a:pos x="569" y="43"/>
                </a:cxn>
                <a:cxn ang="0">
                  <a:pos x="589" y="56"/>
                </a:cxn>
                <a:cxn ang="0">
                  <a:pos x="596" y="73"/>
                </a:cxn>
                <a:cxn ang="0">
                  <a:pos x="589" y="90"/>
                </a:cxn>
                <a:cxn ang="0">
                  <a:pos x="569" y="103"/>
                </a:cxn>
                <a:cxn ang="0">
                  <a:pos x="536" y="116"/>
                </a:cxn>
                <a:cxn ang="0">
                  <a:pos x="497" y="129"/>
                </a:cxn>
                <a:cxn ang="0">
                  <a:pos x="447" y="136"/>
                </a:cxn>
                <a:cxn ang="0">
                  <a:pos x="387" y="143"/>
                </a:cxn>
                <a:cxn ang="0">
                  <a:pos x="328" y="146"/>
                </a:cxn>
                <a:cxn ang="0">
                  <a:pos x="265" y="146"/>
                </a:cxn>
                <a:cxn ang="0">
                  <a:pos x="205" y="143"/>
                </a:cxn>
                <a:cxn ang="0">
                  <a:pos x="149" y="136"/>
                </a:cxn>
                <a:cxn ang="0">
                  <a:pos x="96" y="129"/>
                </a:cxn>
                <a:cxn ang="0">
                  <a:pos x="56" y="116"/>
                </a:cxn>
                <a:cxn ang="0">
                  <a:pos x="23" y="103"/>
                </a:cxn>
                <a:cxn ang="0">
                  <a:pos x="7" y="90"/>
                </a:cxn>
                <a:cxn ang="0">
                  <a:pos x="0" y="73"/>
                </a:cxn>
              </a:cxnLst>
              <a:rect l="0" t="0" r="r" b="b"/>
              <a:pathLst>
                <a:path w="596" h="146">
                  <a:moveTo>
                    <a:pt x="0" y="73"/>
                  </a:moveTo>
                  <a:lnTo>
                    <a:pt x="7" y="56"/>
                  </a:lnTo>
                  <a:lnTo>
                    <a:pt x="23" y="43"/>
                  </a:lnTo>
                  <a:lnTo>
                    <a:pt x="56" y="30"/>
                  </a:lnTo>
                  <a:lnTo>
                    <a:pt x="96" y="17"/>
                  </a:lnTo>
                  <a:lnTo>
                    <a:pt x="149" y="7"/>
                  </a:lnTo>
                  <a:lnTo>
                    <a:pt x="205" y="3"/>
                  </a:lnTo>
                  <a:lnTo>
                    <a:pt x="265" y="0"/>
                  </a:lnTo>
                  <a:lnTo>
                    <a:pt x="328" y="0"/>
                  </a:lnTo>
                  <a:lnTo>
                    <a:pt x="387" y="3"/>
                  </a:lnTo>
                  <a:lnTo>
                    <a:pt x="447" y="7"/>
                  </a:lnTo>
                  <a:lnTo>
                    <a:pt x="497" y="17"/>
                  </a:lnTo>
                  <a:lnTo>
                    <a:pt x="536" y="30"/>
                  </a:lnTo>
                  <a:lnTo>
                    <a:pt x="569" y="43"/>
                  </a:lnTo>
                  <a:lnTo>
                    <a:pt x="589" y="56"/>
                  </a:lnTo>
                  <a:lnTo>
                    <a:pt x="596" y="73"/>
                  </a:lnTo>
                  <a:lnTo>
                    <a:pt x="589" y="90"/>
                  </a:lnTo>
                  <a:lnTo>
                    <a:pt x="569" y="103"/>
                  </a:lnTo>
                  <a:lnTo>
                    <a:pt x="536" y="116"/>
                  </a:lnTo>
                  <a:lnTo>
                    <a:pt x="497" y="129"/>
                  </a:lnTo>
                  <a:lnTo>
                    <a:pt x="447" y="136"/>
                  </a:lnTo>
                  <a:lnTo>
                    <a:pt x="387" y="143"/>
                  </a:lnTo>
                  <a:lnTo>
                    <a:pt x="328" y="146"/>
                  </a:lnTo>
                  <a:lnTo>
                    <a:pt x="265" y="146"/>
                  </a:lnTo>
                  <a:lnTo>
                    <a:pt x="205" y="143"/>
                  </a:lnTo>
                  <a:lnTo>
                    <a:pt x="149" y="136"/>
                  </a:lnTo>
                  <a:lnTo>
                    <a:pt x="96" y="129"/>
                  </a:lnTo>
                  <a:lnTo>
                    <a:pt x="56" y="116"/>
                  </a:lnTo>
                  <a:lnTo>
                    <a:pt x="23" y="103"/>
                  </a:lnTo>
                  <a:lnTo>
                    <a:pt x="7" y="90"/>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32" name="Rectangle 8"/>
            <p:cNvSpPr>
              <a:spLocks noChangeArrowheads="1"/>
            </p:cNvSpPr>
            <p:nvPr/>
          </p:nvSpPr>
          <p:spPr bwMode="auto">
            <a:xfrm>
              <a:off x="826" y="3373"/>
              <a:ext cx="596" cy="299"/>
            </a:xfrm>
            <a:prstGeom prst="rect">
              <a:avLst/>
            </a:prstGeom>
            <a:solidFill>
              <a:srgbClr val="FFFFFF"/>
            </a:solidFill>
            <a:ln w="4763">
              <a:solidFill>
                <a:srgbClr val="FFFFFF"/>
              </a:solidFill>
              <a:miter lim="800000"/>
              <a:headEnd/>
              <a:tailEnd/>
            </a:ln>
          </p:spPr>
          <p:txBody>
            <a:bodyPr/>
            <a:lstStyle/>
            <a:p>
              <a:endParaRPr lang="zh-CN" altLang="en-US"/>
            </a:p>
          </p:txBody>
        </p:sp>
        <p:sp>
          <p:nvSpPr>
            <p:cNvPr id="52233" name="Freeform 9"/>
            <p:cNvSpPr>
              <a:spLocks/>
            </p:cNvSpPr>
            <p:nvPr/>
          </p:nvSpPr>
          <p:spPr bwMode="auto">
            <a:xfrm>
              <a:off x="826" y="3301"/>
              <a:ext cx="596" cy="145"/>
            </a:xfrm>
            <a:custGeom>
              <a:avLst/>
              <a:gdLst/>
              <a:ahLst/>
              <a:cxnLst>
                <a:cxn ang="0">
                  <a:pos x="0" y="72"/>
                </a:cxn>
                <a:cxn ang="0">
                  <a:pos x="7" y="56"/>
                </a:cxn>
                <a:cxn ang="0">
                  <a:pos x="23" y="43"/>
                </a:cxn>
                <a:cxn ang="0">
                  <a:pos x="56" y="29"/>
                </a:cxn>
                <a:cxn ang="0">
                  <a:pos x="96" y="16"/>
                </a:cxn>
                <a:cxn ang="0">
                  <a:pos x="149" y="6"/>
                </a:cxn>
                <a:cxn ang="0">
                  <a:pos x="205" y="3"/>
                </a:cxn>
                <a:cxn ang="0">
                  <a:pos x="265" y="0"/>
                </a:cxn>
                <a:cxn ang="0">
                  <a:pos x="328" y="0"/>
                </a:cxn>
                <a:cxn ang="0">
                  <a:pos x="387" y="3"/>
                </a:cxn>
                <a:cxn ang="0">
                  <a:pos x="447" y="6"/>
                </a:cxn>
                <a:cxn ang="0">
                  <a:pos x="497" y="16"/>
                </a:cxn>
                <a:cxn ang="0">
                  <a:pos x="536" y="29"/>
                </a:cxn>
                <a:cxn ang="0">
                  <a:pos x="569" y="43"/>
                </a:cxn>
                <a:cxn ang="0">
                  <a:pos x="589" y="56"/>
                </a:cxn>
                <a:cxn ang="0">
                  <a:pos x="596" y="72"/>
                </a:cxn>
                <a:cxn ang="0">
                  <a:pos x="589" y="89"/>
                </a:cxn>
                <a:cxn ang="0">
                  <a:pos x="569" y="102"/>
                </a:cxn>
                <a:cxn ang="0">
                  <a:pos x="536" y="116"/>
                </a:cxn>
                <a:cxn ang="0">
                  <a:pos x="497" y="129"/>
                </a:cxn>
                <a:cxn ang="0">
                  <a:pos x="447" y="135"/>
                </a:cxn>
                <a:cxn ang="0">
                  <a:pos x="387" y="142"/>
                </a:cxn>
                <a:cxn ang="0">
                  <a:pos x="328" y="145"/>
                </a:cxn>
                <a:cxn ang="0">
                  <a:pos x="265" y="145"/>
                </a:cxn>
                <a:cxn ang="0">
                  <a:pos x="205" y="142"/>
                </a:cxn>
                <a:cxn ang="0">
                  <a:pos x="149" y="135"/>
                </a:cxn>
                <a:cxn ang="0">
                  <a:pos x="96" y="129"/>
                </a:cxn>
                <a:cxn ang="0">
                  <a:pos x="56" y="116"/>
                </a:cxn>
                <a:cxn ang="0">
                  <a:pos x="23" y="102"/>
                </a:cxn>
                <a:cxn ang="0">
                  <a:pos x="7" y="89"/>
                </a:cxn>
                <a:cxn ang="0">
                  <a:pos x="0" y="72"/>
                </a:cxn>
              </a:cxnLst>
              <a:rect l="0" t="0" r="r" b="b"/>
              <a:pathLst>
                <a:path w="596" h="145">
                  <a:moveTo>
                    <a:pt x="0" y="72"/>
                  </a:moveTo>
                  <a:lnTo>
                    <a:pt x="7" y="56"/>
                  </a:lnTo>
                  <a:lnTo>
                    <a:pt x="23" y="43"/>
                  </a:lnTo>
                  <a:lnTo>
                    <a:pt x="56" y="29"/>
                  </a:lnTo>
                  <a:lnTo>
                    <a:pt x="96" y="16"/>
                  </a:lnTo>
                  <a:lnTo>
                    <a:pt x="149" y="6"/>
                  </a:lnTo>
                  <a:lnTo>
                    <a:pt x="205" y="3"/>
                  </a:lnTo>
                  <a:lnTo>
                    <a:pt x="265" y="0"/>
                  </a:lnTo>
                  <a:lnTo>
                    <a:pt x="328" y="0"/>
                  </a:lnTo>
                  <a:lnTo>
                    <a:pt x="387" y="3"/>
                  </a:lnTo>
                  <a:lnTo>
                    <a:pt x="447" y="6"/>
                  </a:lnTo>
                  <a:lnTo>
                    <a:pt x="497" y="16"/>
                  </a:lnTo>
                  <a:lnTo>
                    <a:pt x="536" y="29"/>
                  </a:lnTo>
                  <a:lnTo>
                    <a:pt x="569" y="43"/>
                  </a:lnTo>
                  <a:lnTo>
                    <a:pt x="589" y="56"/>
                  </a:lnTo>
                  <a:lnTo>
                    <a:pt x="596" y="72"/>
                  </a:lnTo>
                  <a:lnTo>
                    <a:pt x="589" y="89"/>
                  </a:lnTo>
                  <a:lnTo>
                    <a:pt x="569" y="102"/>
                  </a:lnTo>
                  <a:lnTo>
                    <a:pt x="536" y="116"/>
                  </a:lnTo>
                  <a:lnTo>
                    <a:pt x="497" y="129"/>
                  </a:lnTo>
                  <a:lnTo>
                    <a:pt x="447" y="135"/>
                  </a:lnTo>
                  <a:lnTo>
                    <a:pt x="387" y="142"/>
                  </a:lnTo>
                  <a:lnTo>
                    <a:pt x="328" y="145"/>
                  </a:lnTo>
                  <a:lnTo>
                    <a:pt x="265" y="145"/>
                  </a:lnTo>
                  <a:lnTo>
                    <a:pt x="205" y="142"/>
                  </a:lnTo>
                  <a:lnTo>
                    <a:pt x="149" y="135"/>
                  </a:lnTo>
                  <a:lnTo>
                    <a:pt x="96" y="129"/>
                  </a:lnTo>
                  <a:lnTo>
                    <a:pt x="56" y="116"/>
                  </a:lnTo>
                  <a:lnTo>
                    <a:pt x="23" y="102"/>
                  </a:lnTo>
                  <a:lnTo>
                    <a:pt x="7" y="89"/>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34" name="Line 10"/>
            <p:cNvSpPr>
              <a:spLocks noChangeShapeType="1"/>
            </p:cNvSpPr>
            <p:nvPr/>
          </p:nvSpPr>
          <p:spPr bwMode="auto">
            <a:xfrm>
              <a:off x="826" y="3373"/>
              <a:ext cx="1" cy="299"/>
            </a:xfrm>
            <a:prstGeom prst="line">
              <a:avLst/>
            </a:prstGeom>
            <a:noFill/>
            <a:ln w="4763">
              <a:solidFill>
                <a:srgbClr val="000000"/>
              </a:solidFill>
              <a:round/>
              <a:headEnd/>
              <a:tailEnd/>
            </a:ln>
          </p:spPr>
          <p:txBody>
            <a:bodyPr/>
            <a:lstStyle/>
            <a:p>
              <a:endParaRPr lang="zh-CN" altLang="en-US"/>
            </a:p>
          </p:txBody>
        </p:sp>
        <p:sp>
          <p:nvSpPr>
            <p:cNvPr id="52235" name="Line 11"/>
            <p:cNvSpPr>
              <a:spLocks noChangeShapeType="1"/>
            </p:cNvSpPr>
            <p:nvPr/>
          </p:nvSpPr>
          <p:spPr bwMode="auto">
            <a:xfrm>
              <a:off x="1422" y="3373"/>
              <a:ext cx="1" cy="299"/>
            </a:xfrm>
            <a:prstGeom prst="line">
              <a:avLst/>
            </a:prstGeom>
            <a:noFill/>
            <a:ln w="4763">
              <a:solidFill>
                <a:srgbClr val="000000"/>
              </a:solidFill>
              <a:round/>
              <a:headEnd/>
              <a:tailEnd/>
            </a:ln>
          </p:spPr>
          <p:txBody>
            <a:bodyPr/>
            <a:lstStyle/>
            <a:p>
              <a:endParaRPr lang="zh-CN" altLang="en-US"/>
            </a:p>
          </p:txBody>
        </p:sp>
        <p:sp>
          <p:nvSpPr>
            <p:cNvPr id="52236" name="Rectangle 12"/>
            <p:cNvSpPr>
              <a:spLocks noChangeArrowheads="1"/>
            </p:cNvSpPr>
            <p:nvPr/>
          </p:nvSpPr>
          <p:spPr bwMode="auto">
            <a:xfrm>
              <a:off x="1021" y="3496"/>
              <a:ext cx="205"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D0</a:t>
              </a:r>
              <a:endParaRPr lang="en-US" altLang="zh-CN" b="1">
                <a:latin typeface="Times New Roman" pitchFamily="18" charset="0"/>
                <a:ea typeface="楷体_GB2312" pitchFamily="49" charset="-122"/>
              </a:endParaRPr>
            </a:p>
          </p:txBody>
        </p:sp>
        <p:sp>
          <p:nvSpPr>
            <p:cNvPr id="52237" name="Freeform 13"/>
            <p:cNvSpPr>
              <a:spLocks/>
            </p:cNvSpPr>
            <p:nvPr/>
          </p:nvSpPr>
          <p:spPr bwMode="auto">
            <a:xfrm>
              <a:off x="1720" y="3599"/>
              <a:ext cx="596" cy="146"/>
            </a:xfrm>
            <a:custGeom>
              <a:avLst/>
              <a:gdLst/>
              <a:ahLst/>
              <a:cxnLst>
                <a:cxn ang="0">
                  <a:pos x="0" y="73"/>
                </a:cxn>
                <a:cxn ang="0">
                  <a:pos x="7" y="56"/>
                </a:cxn>
                <a:cxn ang="0">
                  <a:pos x="23" y="43"/>
                </a:cxn>
                <a:cxn ang="0">
                  <a:pos x="56" y="30"/>
                </a:cxn>
                <a:cxn ang="0">
                  <a:pos x="96" y="17"/>
                </a:cxn>
                <a:cxn ang="0">
                  <a:pos x="149" y="7"/>
                </a:cxn>
                <a:cxn ang="0">
                  <a:pos x="205" y="3"/>
                </a:cxn>
                <a:cxn ang="0">
                  <a:pos x="265" y="0"/>
                </a:cxn>
                <a:cxn ang="0">
                  <a:pos x="328" y="0"/>
                </a:cxn>
                <a:cxn ang="0">
                  <a:pos x="387" y="3"/>
                </a:cxn>
                <a:cxn ang="0">
                  <a:pos x="447" y="7"/>
                </a:cxn>
                <a:cxn ang="0">
                  <a:pos x="497" y="17"/>
                </a:cxn>
                <a:cxn ang="0">
                  <a:pos x="536" y="30"/>
                </a:cxn>
                <a:cxn ang="0">
                  <a:pos x="570" y="43"/>
                </a:cxn>
                <a:cxn ang="0">
                  <a:pos x="589" y="56"/>
                </a:cxn>
                <a:cxn ang="0">
                  <a:pos x="596" y="73"/>
                </a:cxn>
                <a:cxn ang="0">
                  <a:pos x="589" y="90"/>
                </a:cxn>
                <a:cxn ang="0">
                  <a:pos x="570" y="103"/>
                </a:cxn>
                <a:cxn ang="0">
                  <a:pos x="536" y="116"/>
                </a:cxn>
                <a:cxn ang="0">
                  <a:pos x="497" y="129"/>
                </a:cxn>
                <a:cxn ang="0">
                  <a:pos x="447" y="136"/>
                </a:cxn>
                <a:cxn ang="0">
                  <a:pos x="387" y="143"/>
                </a:cxn>
                <a:cxn ang="0">
                  <a:pos x="328" y="146"/>
                </a:cxn>
                <a:cxn ang="0">
                  <a:pos x="265" y="146"/>
                </a:cxn>
                <a:cxn ang="0">
                  <a:pos x="205" y="143"/>
                </a:cxn>
                <a:cxn ang="0">
                  <a:pos x="149" y="136"/>
                </a:cxn>
                <a:cxn ang="0">
                  <a:pos x="96" y="129"/>
                </a:cxn>
                <a:cxn ang="0">
                  <a:pos x="56" y="116"/>
                </a:cxn>
                <a:cxn ang="0">
                  <a:pos x="23" y="103"/>
                </a:cxn>
                <a:cxn ang="0">
                  <a:pos x="7" y="90"/>
                </a:cxn>
                <a:cxn ang="0">
                  <a:pos x="0" y="73"/>
                </a:cxn>
              </a:cxnLst>
              <a:rect l="0" t="0" r="r" b="b"/>
              <a:pathLst>
                <a:path w="596" h="146">
                  <a:moveTo>
                    <a:pt x="0" y="73"/>
                  </a:moveTo>
                  <a:lnTo>
                    <a:pt x="7" y="56"/>
                  </a:lnTo>
                  <a:lnTo>
                    <a:pt x="23" y="43"/>
                  </a:lnTo>
                  <a:lnTo>
                    <a:pt x="56" y="30"/>
                  </a:lnTo>
                  <a:lnTo>
                    <a:pt x="96" y="17"/>
                  </a:lnTo>
                  <a:lnTo>
                    <a:pt x="149" y="7"/>
                  </a:lnTo>
                  <a:lnTo>
                    <a:pt x="205" y="3"/>
                  </a:lnTo>
                  <a:lnTo>
                    <a:pt x="265" y="0"/>
                  </a:lnTo>
                  <a:lnTo>
                    <a:pt x="328" y="0"/>
                  </a:lnTo>
                  <a:lnTo>
                    <a:pt x="387" y="3"/>
                  </a:lnTo>
                  <a:lnTo>
                    <a:pt x="447" y="7"/>
                  </a:lnTo>
                  <a:lnTo>
                    <a:pt x="497" y="17"/>
                  </a:lnTo>
                  <a:lnTo>
                    <a:pt x="536" y="30"/>
                  </a:lnTo>
                  <a:lnTo>
                    <a:pt x="570" y="43"/>
                  </a:lnTo>
                  <a:lnTo>
                    <a:pt x="589" y="56"/>
                  </a:lnTo>
                  <a:lnTo>
                    <a:pt x="596" y="73"/>
                  </a:lnTo>
                  <a:lnTo>
                    <a:pt x="589" y="90"/>
                  </a:lnTo>
                  <a:lnTo>
                    <a:pt x="570" y="103"/>
                  </a:lnTo>
                  <a:lnTo>
                    <a:pt x="536" y="116"/>
                  </a:lnTo>
                  <a:lnTo>
                    <a:pt x="497" y="129"/>
                  </a:lnTo>
                  <a:lnTo>
                    <a:pt x="447" y="136"/>
                  </a:lnTo>
                  <a:lnTo>
                    <a:pt x="387" y="143"/>
                  </a:lnTo>
                  <a:lnTo>
                    <a:pt x="328" y="146"/>
                  </a:lnTo>
                  <a:lnTo>
                    <a:pt x="265" y="146"/>
                  </a:lnTo>
                  <a:lnTo>
                    <a:pt x="205" y="143"/>
                  </a:lnTo>
                  <a:lnTo>
                    <a:pt x="149" y="136"/>
                  </a:lnTo>
                  <a:lnTo>
                    <a:pt x="96" y="129"/>
                  </a:lnTo>
                  <a:lnTo>
                    <a:pt x="56" y="116"/>
                  </a:lnTo>
                  <a:lnTo>
                    <a:pt x="23" y="103"/>
                  </a:lnTo>
                  <a:lnTo>
                    <a:pt x="7" y="90"/>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38" name="Rectangle 14"/>
            <p:cNvSpPr>
              <a:spLocks noChangeArrowheads="1"/>
            </p:cNvSpPr>
            <p:nvPr/>
          </p:nvSpPr>
          <p:spPr bwMode="auto">
            <a:xfrm>
              <a:off x="1720" y="3373"/>
              <a:ext cx="596" cy="299"/>
            </a:xfrm>
            <a:prstGeom prst="rect">
              <a:avLst/>
            </a:prstGeom>
            <a:solidFill>
              <a:srgbClr val="FFFFFF"/>
            </a:solidFill>
            <a:ln w="4763">
              <a:solidFill>
                <a:srgbClr val="FFFFFF"/>
              </a:solidFill>
              <a:miter lim="800000"/>
              <a:headEnd/>
              <a:tailEnd/>
            </a:ln>
          </p:spPr>
          <p:txBody>
            <a:bodyPr/>
            <a:lstStyle/>
            <a:p>
              <a:endParaRPr lang="zh-CN" altLang="en-US"/>
            </a:p>
          </p:txBody>
        </p:sp>
        <p:sp>
          <p:nvSpPr>
            <p:cNvPr id="52239" name="Freeform 15"/>
            <p:cNvSpPr>
              <a:spLocks/>
            </p:cNvSpPr>
            <p:nvPr/>
          </p:nvSpPr>
          <p:spPr bwMode="auto">
            <a:xfrm>
              <a:off x="1720" y="3301"/>
              <a:ext cx="596" cy="145"/>
            </a:xfrm>
            <a:custGeom>
              <a:avLst/>
              <a:gdLst/>
              <a:ahLst/>
              <a:cxnLst>
                <a:cxn ang="0">
                  <a:pos x="0" y="72"/>
                </a:cxn>
                <a:cxn ang="0">
                  <a:pos x="7" y="56"/>
                </a:cxn>
                <a:cxn ang="0">
                  <a:pos x="23" y="43"/>
                </a:cxn>
                <a:cxn ang="0">
                  <a:pos x="56" y="29"/>
                </a:cxn>
                <a:cxn ang="0">
                  <a:pos x="96" y="16"/>
                </a:cxn>
                <a:cxn ang="0">
                  <a:pos x="149" y="6"/>
                </a:cxn>
                <a:cxn ang="0">
                  <a:pos x="205" y="3"/>
                </a:cxn>
                <a:cxn ang="0">
                  <a:pos x="265" y="0"/>
                </a:cxn>
                <a:cxn ang="0">
                  <a:pos x="328" y="0"/>
                </a:cxn>
                <a:cxn ang="0">
                  <a:pos x="387" y="3"/>
                </a:cxn>
                <a:cxn ang="0">
                  <a:pos x="447" y="6"/>
                </a:cxn>
                <a:cxn ang="0">
                  <a:pos x="497" y="16"/>
                </a:cxn>
                <a:cxn ang="0">
                  <a:pos x="536" y="29"/>
                </a:cxn>
                <a:cxn ang="0">
                  <a:pos x="570" y="43"/>
                </a:cxn>
                <a:cxn ang="0">
                  <a:pos x="589" y="56"/>
                </a:cxn>
                <a:cxn ang="0">
                  <a:pos x="596" y="72"/>
                </a:cxn>
                <a:cxn ang="0">
                  <a:pos x="589" y="89"/>
                </a:cxn>
                <a:cxn ang="0">
                  <a:pos x="570" y="102"/>
                </a:cxn>
                <a:cxn ang="0">
                  <a:pos x="536" y="116"/>
                </a:cxn>
                <a:cxn ang="0">
                  <a:pos x="497" y="129"/>
                </a:cxn>
                <a:cxn ang="0">
                  <a:pos x="447" y="135"/>
                </a:cxn>
                <a:cxn ang="0">
                  <a:pos x="387" y="142"/>
                </a:cxn>
                <a:cxn ang="0">
                  <a:pos x="328" y="145"/>
                </a:cxn>
                <a:cxn ang="0">
                  <a:pos x="265" y="145"/>
                </a:cxn>
                <a:cxn ang="0">
                  <a:pos x="205" y="142"/>
                </a:cxn>
                <a:cxn ang="0">
                  <a:pos x="149" y="135"/>
                </a:cxn>
                <a:cxn ang="0">
                  <a:pos x="96" y="129"/>
                </a:cxn>
                <a:cxn ang="0">
                  <a:pos x="56" y="116"/>
                </a:cxn>
                <a:cxn ang="0">
                  <a:pos x="23" y="102"/>
                </a:cxn>
                <a:cxn ang="0">
                  <a:pos x="7" y="89"/>
                </a:cxn>
                <a:cxn ang="0">
                  <a:pos x="0" y="72"/>
                </a:cxn>
              </a:cxnLst>
              <a:rect l="0" t="0" r="r" b="b"/>
              <a:pathLst>
                <a:path w="596" h="145">
                  <a:moveTo>
                    <a:pt x="0" y="72"/>
                  </a:moveTo>
                  <a:lnTo>
                    <a:pt x="7" y="56"/>
                  </a:lnTo>
                  <a:lnTo>
                    <a:pt x="23" y="43"/>
                  </a:lnTo>
                  <a:lnTo>
                    <a:pt x="56" y="29"/>
                  </a:lnTo>
                  <a:lnTo>
                    <a:pt x="96" y="16"/>
                  </a:lnTo>
                  <a:lnTo>
                    <a:pt x="149" y="6"/>
                  </a:lnTo>
                  <a:lnTo>
                    <a:pt x="205" y="3"/>
                  </a:lnTo>
                  <a:lnTo>
                    <a:pt x="265" y="0"/>
                  </a:lnTo>
                  <a:lnTo>
                    <a:pt x="328" y="0"/>
                  </a:lnTo>
                  <a:lnTo>
                    <a:pt x="387" y="3"/>
                  </a:lnTo>
                  <a:lnTo>
                    <a:pt x="447" y="6"/>
                  </a:lnTo>
                  <a:lnTo>
                    <a:pt x="497" y="16"/>
                  </a:lnTo>
                  <a:lnTo>
                    <a:pt x="536" y="29"/>
                  </a:lnTo>
                  <a:lnTo>
                    <a:pt x="570" y="43"/>
                  </a:lnTo>
                  <a:lnTo>
                    <a:pt x="589" y="56"/>
                  </a:lnTo>
                  <a:lnTo>
                    <a:pt x="596" y="72"/>
                  </a:lnTo>
                  <a:lnTo>
                    <a:pt x="589" y="89"/>
                  </a:lnTo>
                  <a:lnTo>
                    <a:pt x="570" y="102"/>
                  </a:lnTo>
                  <a:lnTo>
                    <a:pt x="536" y="116"/>
                  </a:lnTo>
                  <a:lnTo>
                    <a:pt x="497" y="129"/>
                  </a:lnTo>
                  <a:lnTo>
                    <a:pt x="447" y="135"/>
                  </a:lnTo>
                  <a:lnTo>
                    <a:pt x="387" y="142"/>
                  </a:lnTo>
                  <a:lnTo>
                    <a:pt x="328" y="145"/>
                  </a:lnTo>
                  <a:lnTo>
                    <a:pt x="265" y="145"/>
                  </a:lnTo>
                  <a:lnTo>
                    <a:pt x="205" y="142"/>
                  </a:lnTo>
                  <a:lnTo>
                    <a:pt x="149" y="135"/>
                  </a:lnTo>
                  <a:lnTo>
                    <a:pt x="96" y="129"/>
                  </a:lnTo>
                  <a:lnTo>
                    <a:pt x="56" y="116"/>
                  </a:lnTo>
                  <a:lnTo>
                    <a:pt x="23" y="102"/>
                  </a:lnTo>
                  <a:lnTo>
                    <a:pt x="7" y="89"/>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40" name="Line 16"/>
            <p:cNvSpPr>
              <a:spLocks noChangeShapeType="1"/>
            </p:cNvSpPr>
            <p:nvPr/>
          </p:nvSpPr>
          <p:spPr bwMode="auto">
            <a:xfrm>
              <a:off x="1720" y="3373"/>
              <a:ext cx="1" cy="299"/>
            </a:xfrm>
            <a:prstGeom prst="line">
              <a:avLst/>
            </a:prstGeom>
            <a:noFill/>
            <a:ln w="4763">
              <a:solidFill>
                <a:srgbClr val="000000"/>
              </a:solidFill>
              <a:round/>
              <a:headEnd/>
              <a:tailEnd/>
            </a:ln>
          </p:spPr>
          <p:txBody>
            <a:bodyPr/>
            <a:lstStyle/>
            <a:p>
              <a:endParaRPr lang="zh-CN" altLang="en-US"/>
            </a:p>
          </p:txBody>
        </p:sp>
        <p:sp>
          <p:nvSpPr>
            <p:cNvPr id="52241" name="Line 17"/>
            <p:cNvSpPr>
              <a:spLocks noChangeShapeType="1"/>
            </p:cNvSpPr>
            <p:nvPr/>
          </p:nvSpPr>
          <p:spPr bwMode="auto">
            <a:xfrm>
              <a:off x="2316" y="3373"/>
              <a:ext cx="1" cy="299"/>
            </a:xfrm>
            <a:prstGeom prst="line">
              <a:avLst/>
            </a:prstGeom>
            <a:noFill/>
            <a:ln w="4763">
              <a:solidFill>
                <a:srgbClr val="000000"/>
              </a:solidFill>
              <a:round/>
              <a:headEnd/>
              <a:tailEnd/>
            </a:ln>
          </p:spPr>
          <p:txBody>
            <a:bodyPr/>
            <a:lstStyle/>
            <a:p>
              <a:endParaRPr lang="zh-CN" altLang="en-US"/>
            </a:p>
          </p:txBody>
        </p:sp>
        <p:sp>
          <p:nvSpPr>
            <p:cNvPr id="52242" name="Rectangle 18"/>
            <p:cNvSpPr>
              <a:spLocks noChangeArrowheads="1"/>
            </p:cNvSpPr>
            <p:nvPr/>
          </p:nvSpPr>
          <p:spPr bwMode="auto">
            <a:xfrm>
              <a:off x="1915" y="3496"/>
              <a:ext cx="205"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D1</a:t>
              </a:r>
              <a:endParaRPr lang="en-US" altLang="zh-CN" b="1">
                <a:latin typeface="Times New Roman" pitchFamily="18" charset="0"/>
                <a:ea typeface="楷体_GB2312" pitchFamily="49" charset="-122"/>
              </a:endParaRPr>
            </a:p>
          </p:txBody>
        </p:sp>
        <p:sp>
          <p:nvSpPr>
            <p:cNvPr id="52243" name="Freeform 19"/>
            <p:cNvSpPr>
              <a:spLocks/>
            </p:cNvSpPr>
            <p:nvPr/>
          </p:nvSpPr>
          <p:spPr bwMode="auto">
            <a:xfrm>
              <a:off x="2614" y="3599"/>
              <a:ext cx="596" cy="146"/>
            </a:xfrm>
            <a:custGeom>
              <a:avLst/>
              <a:gdLst/>
              <a:ahLst/>
              <a:cxnLst>
                <a:cxn ang="0">
                  <a:pos x="0" y="73"/>
                </a:cxn>
                <a:cxn ang="0">
                  <a:pos x="7" y="56"/>
                </a:cxn>
                <a:cxn ang="0">
                  <a:pos x="23" y="43"/>
                </a:cxn>
                <a:cxn ang="0">
                  <a:pos x="56" y="30"/>
                </a:cxn>
                <a:cxn ang="0">
                  <a:pos x="96" y="17"/>
                </a:cxn>
                <a:cxn ang="0">
                  <a:pos x="149" y="7"/>
                </a:cxn>
                <a:cxn ang="0">
                  <a:pos x="205" y="3"/>
                </a:cxn>
                <a:cxn ang="0">
                  <a:pos x="265" y="0"/>
                </a:cxn>
                <a:cxn ang="0">
                  <a:pos x="328" y="0"/>
                </a:cxn>
                <a:cxn ang="0">
                  <a:pos x="388" y="3"/>
                </a:cxn>
                <a:cxn ang="0">
                  <a:pos x="447" y="7"/>
                </a:cxn>
                <a:cxn ang="0">
                  <a:pos x="497" y="17"/>
                </a:cxn>
                <a:cxn ang="0">
                  <a:pos x="537" y="30"/>
                </a:cxn>
                <a:cxn ang="0">
                  <a:pos x="570" y="43"/>
                </a:cxn>
                <a:cxn ang="0">
                  <a:pos x="590" y="56"/>
                </a:cxn>
                <a:cxn ang="0">
                  <a:pos x="596" y="73"/>
                </a:cxn>
                <a:cxn ang="0">
                  <a:pos x="590" y="90"/>
                </a:cxn>
                <a:cxn ang="0">
                  <a:pos x="570" y="103"/>
                </a:cxn>
                <a:cxn ang="0">
                  <a:pos x="537" y="116"/>
                </a:cxn>
                <a:cxn ang="0">
                  <a:pos x="497" y="129"/>
                </a:cxn>
                <a:cxn ang="0">
                  <a:pos x="447" y="136"/>
                </a:cxn>
                <a:cxn ang="0">
                  <a:pos x="388" y="143"/>
                </a:cxn>
                <a:cxn ang="0">
                  <a:pos x="328" y="146"/>
                </a:cxn>
                <a:cxn ang="0">
                  <a:pos x="265" y="146"/>
                </a:cxn>
                <a:cxn ang="0">
                  <a:pos x="205" y="143"/>
                </a:cxn>
                <a:cxn ang="0">
                  <a:pos x="149" y="136"/>
                </a:cxn>
                <a:cxn ang="0">
                  <a:pos x="96" y="129"/>
                </a:cxn>
                <a:cxn ang="0">
                  <a:pos x="56" y="116"/>
                </a:cxn>
                <a:cxn ang="0">
                  <a:pos x="23" y="103"/>
                </a:cxn>
                <a:cxn ang="0">
                  <a:pos x="7" y="90"/>
                </a:cxn>
                <a:cxn ang="0">
                  <a:pos x="0" y="73"/>
                </a:cxn>
              </a:cxnLst>
              <a:rect l="0" t="0" r="r" b="b"/>
              <a:pathLst>
                <a:path w="596" h="146">
                  <a:moveTo>
                    <a:pt x="0" y="73"/>
                  </a:moveTo>
                  <a:lnTo>
                    <a:pt x="7" y="56"/>
                  </a:lnTo>
                  <a:lnTo>
                    <a:pt x="23" y="43"/>
                  </a:lnTo>
                  <a:lnTo>
                    <a:pt x="56" y="30"/>
                  </a:lnTo>
                  <a:lnTo>
                    <a:pt x="96" y="17"/>
                  </a:lnTo>
                  <a:lnTo>
                    <a:pt x="149" y="7"/>
                  </a:lnTo>
                  <a:lnTo>
                    <a:pt x="205" y="3"/>
                  </a:lnTo>
                  <a:lnTo>
                    <a:pt x="265" y="0"/>
                  </a:lnTo>
                  <a:lnTo>
                    <a:pt x="328" y="0"/>
                  </a:lnTo>
                  <a:lnTo>
                    <a:pt x="388" y="3"/>
                  </a:lnTo>
                  <a:lnTo>
                    <a:pt x="447" y="7"/>
                  </a:lnTo>
                  <a:lnTo>
                    <a:pt x="497" y="17"/>
                  </a:lnTo>
                  <a:lnTo>
                    <a:pt x="537" y="30"/>
                  </a:lnTo>
                  <a:lnTo>
                    <a:pt x="570" y="43"/>
                  </a:lnTo>
                  <a:lnTo>
                    <a:pt x="590" y="56"/>
                  </a:lnTo>
                  <a:lnTo>
                    <a:pt x="596" y="73"/>
                  </a:lnTo>
                  <a:lnTo>
                    <a:pt x="590" y="90"/>
                  </a:lnTo>
                  <a:lnTo>
                    <a:pt x="570" y="103"/>
                  </a:lnTo>
                  <a:lnTo>
                    <a:pt x="537" y="116"/>
                  </a:lnTo>
                  <a:lnTo>
                    <a:pt x="497" y="129"/>
                  </a:lnTo>
                  <a:lnTo>
                    <a:pt x="447" y="136"/>
                  </a:lnTo>
                  <a:lnTo>
                    <a:pt x="388" y="143"/>
                  </a:lnTo>
                  <a:lnTo>
                    <a:pt x="328" y="146"/>
                  </a:lnTo>
                  <a:lnTo>
                    <a:pt x="265" y="146"/>
                  </a:lnTo>
                  <a:lnTo>
                    <a:pt x="205" y="143"/>
                  </a:lnTo>
                  <a:lnTo>
                    <a:pt x="149" y="136"/>
                  </a:lnTo>
                  <a:lnTo>
                    <a:pt x="96" y="129"/>
                  </a:lnTo>
                  <a:lnTo>
                    <a:pt x="56" y="116"/>
                  </a:lnTo>
                  <a:lnTo>
                    <a:pt x="23" y="103"/>
                  </a:lnTo>
                  <a:lnTo>
                    <a:pt x="7" y="90"/>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44" name="Rectangle 20"/>
            <p:cNvSpPr>
              <a:spLocks noChangeArrowheads="1"/>
            </p:cNvSpPr>
            <p:nvPr/>
          </p:nvSpPr>
          <p:spPr bwMode="auto">
            <a:xfrm>
              <a:off x="2614" y="3373"/>
              <a:ext cx="596" cy="299"/>
            </a:xfrm>
            <a:prstGeom prst="rect">
              <a:avLst/>
            </a:prstGeom>
            <a:solidFill>
              <a:srgbClr val="FFFFFF"/>
            </a:solidFill>
            <a:ln w="4763">
              <a:solidFill>
                <a:srgbClr val="FFFFFF"/>
              </a:solidFill>
              <a:miter lim="800000"/>
              <a:headEnd/>
              <a:tailEnd/>
            </a:ln>
          </p:spPr>
          <p:txBody>
            <a:bodyPr/>
            <a:lstStyle/>
            <a:p>
              <a:endParaRPr lang="zh-CN" altLang="en-US"/>
            </a:p>
          </p:txBody>
        </p:sp>
        <p:sp>
          <p:nvSpPr>
            <p:cNvPr id="52245" name="Freeform 21"/>
            <p:cNvSpPr>
              <a:spLocks/>
            </p:cNvSpPr>
            <p:nvPr/>
          </p:nvSpPr>
          <p:spPr bwMode="auto">
            <a:xfrm>
              <a:off x="2614" y="3301"/>
              <a:ext cx="596" cy="145"/>
            </a:xfrm>
            <a:custGeom>
              <a:avLst/>
              <a:gdLst/>
              <a:ahLst/>
              <a:cxnLst>
                <a:cxn ang="0">
                  <a:pos x="0" y="72"/>
                </a:cxn>
                <a:cxn ang="0">
                  <a:pos x="7" y="56"/>
                </a:cxn>
                <a:cxn ang="0">
                  <a:pos x="23" y="43"/>
                </a:cxn>
                <a:cxn ang="0">
                  <a:pos x="56" y="29"/>
                </a:cxn>
                <a:cxn ang="0">
                  <a:pos x="96" y="16"/>
                </a:cxn>
                <a:cxn ang="0">
                  <a:pos x="149" y="6"/>
                </a:cxn>
                <a:cxn ang="0">
                  <a:pos x="205" y="3"/>
                </a:cxn>
                <a:cxn ang="0">
                  <a:pos x="265" y="0"/>
                </a:cxn>
                <a:cxn ang="0">
                  <a:pos x="328" y="0"/>
                </a:cxn>
                <a:cxn ang="0">
                  <a:pos x="388" y="3"/>
                </a:cxn>
                <a:cxn ang="0">
                  <a:pos x="447" y="6"/>
                </a:cxn>
                <a:cxn ang="0">
                  <a:pos x="497" y="16"/>
                </a:cxn>
                <a:cxn ang="0">
                  <a:pos x="537" y="29"/>
                </a:cxn>
                <a:cxn ang="0">
                  <a:pos x="570" y="43"/>
                </a:cxn>
                <a:cxn ang="0">
                  <a:pos x="590" y="56"/>
                </a:cxn>
                <a:cxn ang="0">
                  <a:pos x="596" y="72"/>
                </a:cxn>
                <a:cxn ang="0">
                  <a:pos x="590" y="89"/>
                </a:cxn>
                <a:cxn ang="0">
                  <a:pos x="570" y="102"/>
                </a:cxn>
                <a:cxn ang="0">
                  <a:pos x="537" y="116"/>
                </a:cxn>
                <a:cxn ang="0">
                  <a:pos x="497" y="129"/>
                </a:cxn>
                <a:cxn ang="0">
                  <a:pos x="447" y="135"/>
                </a:cxn>
                <a:cxn ang="0">
                  <a:pos x="388" y="142"/>
                </a:cxn>
                <a:cxn ang="0">
                  <a:pos x="328" y="145"/>
                </a:cxn>
                <a:cxn ang="0">
                  <a:pos x="265" y="145"/>
                </a:cxn>
                <a:cxn ang="0">
                  <a:pos x="205" y="142"/>
                </a:cxn>
                <a:cxn ang="0">
                  <a:pos x="149" y="135"/>
                </a:cxn>
                <a:cxn ang="0">
                  <a:pos x="96" y="129"/>
                </a:cxn>
                <a:cxn ang="0">
                  <a:pos x="56" y="116"/>
                </a:cxn>
                <a:cxn ang="0">
                  <a:pos x="23" y="102"/>
                </a:cxn>
                <a:cxn ang="0">
                  <a:pos x="7" y="89"/>
                </a:cxn>
                <a:cxn ang="0">
                  <a:pos x="0" y="72"/>
                </a:cxn>
              </a:cxnLst>
              <a:rect l="0" t="0" r="r" b="b"/>
              <a:pathLst>
                <a:path w="596" h="145">
                  <a:moveTo>
                    <a:pt x="0" y="72"/>
                  </a:moveTo>
                  <a:lnTo>
                    <a:pt x="7" y="56"/>
                  </a:lnTo>
                  <a:lnTo>
                    <a:pt x="23" y="43"/>
                  </a:lnTo>
                  <a:lnTo>
                    <a:pt x="56" y="29"/>
                  </a:lnTo>
                  <a:lnTo>
                    <a:pt x="96" y="16"/>
                  </a:lnTo>
                  <a:lnTo>
                    <a:pt x="149" y="6"/>
                  </a:lnTo>
                  <a:lnTo>
                    <a:pt x="205" y="3"/>
                  </a:lnTo>
                  <a:lnTo>
                    <a:pt x="265" y="0"/>
                  </a:lnTo>
                  <a:lnTo>
                    <a:pt x="328" y="0"/>
                  </a:lnTo>
                  <a:lnTo>
                    <a:pt x="388" y="3"/>
                  </a:lnTo>
                  <a:lnTo>
                    <a:pt x="447" y="6"/>
                  </a:lnTo>
                  <a:lnTo>
                    <a:pt x="497" y="16"/>
                  </a:lnTo>
                  <a:lnTo>
                    <a:pt x="537" y="29"/>
                  </a:lnTo>
                  <a:lnTo>
                    <a:pt x="570" y="43"/>
                  </a:lnTo>
                  <a:lnTo>
                    <a:pt x="590" y="56"/>
                  </a:lnTo>
                  <a:lnTo>
                    <a:pt x="596" y="72"/>
                  </a:lnTo>
                  <a:lnTo>
                    <a:pt x="590" y="89"/>
                  </a:lnTo>
                  <a:lnTo>
                    <a:pt x="570" y="102"/>
                  </a:lnTo>
                  <a:lnTo>
                    <a:pt x="537" y="116"/>
                  </a:lnTo>
                  <a:lnTo>
                    <a:pt x="497" y="129"/>
                  </a:lnTo>
                  <a:lnTo>
                    <a:pt x="447" y="135"/>
                  </a:lnTo>
                  <a:lnTo>
                    <a:pt x="388" y="142"/>
                  </a:lnTo>
                  <a:lnTo>
                    <a:pt x="328" y="145"/>
                  </a:lnTo>
                  <a:lnTo>
                    <a:pt x="265" y="145"/>
                  </a:lnTo>
                  <a:lnTo>
                    <a:pt x="205" y="142"/>
                  </a:lnTo>
                  <a:lnTo>
                    <a:pt x="149" y="135"/>
                  </a:lnTo>
                  <a:lnTo>
                    <a:pt x="96" y="129"/>
                  </a:lnTo>
                  <a:lnTo>
                    <a:pt x="56" y="116"/>
                  </a:lnTo>
                  <a:lnTo>
                    <a:pt x="23" y="102"/>
                  </a:lnTo>
                  <a:lnTo>
                    <a:pt x="7" y="89"/>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46" name="Line 22"/>
            <p:cNvSpPr>
              <a:spLocks noChangeShapeType="1"/>
            </p:cNvSpPr>
            <p:nvPr/>
          </p:nvSpPr>
          <p:spPr bwMode="auto">
            <a:xfrm>
              <a:off x="2614" y="3373"/>
              <a:ext cx="1" cy="299"/>
            </a:xfrm>
            <a:prstGeom prst="line">
              <a:avLst/>
            </a:prstGeom>
            <a:noFill/>
            <a:ln w="4763">
              <a:solidFill>
                <a:srgbClr val="000000"/>
              </a:solidFill>
              <a:round/>
              <a:headEnd/>
              <a:tailEnd/>
            </a:ln>
          </p:spPr>
          <p:txBody>
            <a:bodyPr/>
            <a:lstStyle/>
            <a:p>
              <a:endParaRPr lang="zh-CN" altLang="en-US"/>
            </a:p>
          </p:txBody>
        </p:sp>
        <p:sp>
          <p:nvSpPr>
            <p:cNvPr id="52247" name="Line 23"/>
            <p:cNvSpPr>
              <a:spLocks noChangeShapeType="1"/>
            </p:cNvSpPr>
            <p:nvPr/>
          </p:nvSpPr>
          <p:spPr bwMode="auto">
            <a:xfrm>
              <a:off x="3210" y="3373"/>
              <a:ext cx="1" cy="299"/>
            </a:xfrm>
            <a:prstGeom prst="line">
              <a:avLst/>
            </a:prstGeom>
            <a:noFill/>
            <a:ln w="4763">
              <a:solidFill>
                <a:srgbClr val="000000"/>
              </a:solidFill>
              <a:round/>
              <a:headEnd/>
              <a:tailEnd/>
            </a:ln>
          </p:spPr>
          <p:txBody>
            <a:bodyPr/>
            <a:lstStyle/>
            <a:p>
              <a:endParaRPr lang="zh-CN" altLang="en-US"/>
            </a:p>
          </p:txBody>
        </p:sp>
        <p:sp>
          <p:nvSpPr>
            <p:cNvPr id="52248" name="Rectangle 24"/>
            <p:cNvSpPr>
              <a:spLocks noChangeArrowheads="1"/>
            </p:cNvSpPr>
            <p:nvPr/>
          </p:nvSpPr>
          <p:spPr bwMode="auto">
            <a:xfrm>
              <a:off x="2809" y="3496"/>
              <a:ext cx="205"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D2</a:t>
              </a:r>
              <a:endParaRPr lang="en-US" altLang="zh-CN" b="1">
                <a:latin typeface="Times New Roman" pitchFamily="18" charset="0"/>
                <a:ea typeface="楷体_GB2312" pitchFamily="49" charset="-122"/>
              </a:endParaRPr>
            </a:p>
          </p:txBody>
        </p:sp>
        <p:sp>
          <p:nvSpPr>
            <p:cNvPr id="52249" name="Freeform 25"/>
            <p:cNvSpPr>
              <a:spLocks/>
            </p:cNvSpPr>
            <p:nvPr/>
          </p:nvSpPr>
          <p:spPr bwMode="auto">
            <a:xfrm>
              <a:off x="3508" y="3599"/>
              <a:ext cx="596" cy="146"/>
            </a:xfrm>
            <a:custGeom>
              <a:avLst/>
              <a:gdLst/>
              <a:ahLst/>
              <a:cxnLst>
                <a:cxn ang="0">
                  <a:pos x="0" y="73"/>
                </a:cxn>
                <a:cxn ang="0">
                  <a:pos x="7" y="56"/>
                </a:cxn>
                <a:cxn ang="0">
                  <a:pos x="23" y="43"/>
                </a:cxn>
                <a:cxn ang="0">
                  <a:pos x="56" y="30"/>
                </a:cxn>
                <a:cxn ang="0">
                  <a:pos x="96" y="17"/>
                </a:cxn>
                <a:cxn ang="0">
                  <a:pos x="149" y="7"/>
                </a:cxn>
                <a:cxn ang="0">
                  <a:pos x="206" y="3"/>
                </a:cxn>
                <a:cxn ang="0">
                  <a:pos x="265" y="0"/>
                </a:cxn>
                <a:cxn ang="0">
                  <a:pos x="328" y="0"/>
                </a:cxn>
                <a:cxn ang="0">
                  <a:pos x="388" y="3"/>
                </a:cxn>
                <a:cxn ang="0">
                  <a:pos x="447" y="7"/>
                </a:cxn>
                <a:cxn ang="0">
                  <a:pos x="497" y="17"/>
                </a:cxn>
                <a:cxn ang="0">
                  <a:pos x="537" y="30"/>
                </a:cxn>
                <a:cxn ang="0">
                  <a:pos x="570" y="43"/>
                </a:cxn>
                <a:cxn ang="0">
                  <a:pos x="590" y="56"/>
                </a:cxn>
                <a:cxn ang="0">
                  <a:pos x="596" y="73"/>
                </a:cxn>
                <a:cxn ang="0">
                  <a:pos x="590" y="90"/>
                </a:cxn>
                <a:cxn ang="0">
                  <a:pos x="570" y="103"/>
                </a:cxn>
                <a:cxn ang="0">
                  <a:pos x="537" y="116"/>
                </a:cxn>
                <a:cxn ang="0">
                  <a:pos x="497" y="129"/>
                </a:cxn>
                <a:cxn ang="0">
                  <a:pos x="447" y="136"/>
                </a:cxn>
                <a:cxn ang="0">
                  <a:pos x="388" y="143"/>
                </a:cxn>
                <a:cxn ang="0">
                  <a:pos x="328" y="146"/>
                </a:cxn>
                <a:cxn ang="0">
                  <a:pos x="265" y="146"/>
                </a:cxn>
                <a:cxn ang="0">
                  <a:pos x="206" y="143"/>
                </a:cxn>
                <a:cxn ang="0">
                  <a:pos x="149" y="136"/>
                </a:cxn>
                <a:cxn ang="0">
                  <a:pos x="96" y="129"/>
                </a:cxn>
                <a:cxn ang="0">
                  <a:pos x="56" y="116"/>
                </a:cxn>
                <a:cxn ang="0">
                  <a:pos x="23" y="103"/>
                </a:cxn>
                <a:cxn ang="0">
                  <a:pos x="7" y="90"/>
                </a:cxn>
                <a:cxn ang="0">
                  <a:pos x="0" y="73"/>
                </a:cxn>
              </a:cxnLst>
              <a:rect l="0" t="0" r="r" b="b"/>
              <a:pathLst>
                <a:path w="596" h="146">
                  <a:moveTo>
                    <a:pt x="0" y="73"/>
                  </a:moveTo>
                  <a:lnTo>
                    <a:pt x="7" y="56"/>
                  </a:lnTo>
                  <a:lnTo>
                    <a:pt x="23" y="43"/>
                  </a:lnTo>
                  <a:lnTo>
                    <a:pt x="56" y="30"/>
                  </a:lnTo>
                  <a:lnTo>
                    <a:pt x="96" y="17"/>
                  </a:lnTo>
                  <a:lnTo>
                    <a:pt x="149" y="7"/>
                  </a:lnTo>
                  <a:lnTo>
                    <a:pt x="206" y="3"/>
                  </a:lnTo>
                  <a:lnTo>
                    <a:pt x="265" y="0"/>
                  </a:lnTo>
                  <a:lnTo>
                    <a:pt x="328" y="0"/>
                  </a:lnTo>
                  <a:lnTo>
                    <a:pt x="388" y="3"/>
                  </a:lnTo>
                  <a:lnTo>
                    <a:pt x="447" y="7"/>
                  </a:lnTo>
                  <a:lnTo>
                    <a:pt x="497" y="17"/>
                  </a:lnTo>
                  <a:lnTo>
                    <a:pt x="537" y="30"/>
                  </a:lnTo>
                  <a:lnTo>
                    <a:pt x="570" y="43"/>
                  </a:lnTo>
                  <a:lnTo>
                    <a:pt x="590" y="56"/>
                  </a:lnTo>
                  <a:lnTo>
                    <a:pt x="596" y="73"/>
                  </a:lnTo>
                  <a:lnTo>
                    <a:pt x="590" y="90"/>
                  </a:lnTo>
                  <a:lnTo>
                    <a:pt x="570" y="103"/>
                  </a:lnTo>
                  <a:lnTo>
                    <a:pt x="537" y="116"/>
                  </a:lnTo>
                  <a:lnTo>
                    <a:pt x="497" y="129"/>
                  </a:lnTo>
                  <a:lnTo>
                    <a:pt x="447" y="136"/>
                  </a:lnTo>
                  <a:lnTo>
                    <a:pt x="388" y="143"/>
                  </a:lnTo>
                  <a:lnTo>
                    <a:pt x="328" y="146"/>
                  </a:lnTo>
                  <a:lnTo>
                    <a:pt x="265" y="146"/>
                  </a:lnTo>
                  <a:lnTo>
                    <a:pt x="206" y="143"/>
                  </a:lnTo>
                  <a:lnTo>
                    <a:pt x="149" y="136"/>
                  </a:lnTo>
                  <a:lnTo>
                    <a:pt x="96" y="129"/>
                  </a:lnTo>
                  <a:lnTo>
                    <a:pt x="56" y="116"/>
                  </a:lnTo>
                  <a:lnTo>
                    <a:pt x="23" y="103"/>
                  </a:lnTo>
                  <a:lnTo>
                    <a:pt x="7" y="90"/>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50" name="Rectangle 26"/>
            <p:cNvSpPr>
              <a:spLocks noChangeArrowheads="1"/>
            </p:cNvSpPr>
            <p:nvPr/>
          </p:nvSpPr>
          <p:spPr bwMode="auto">
            <a:xfrm>
              <a:off x="3508" y="3373"/>
              <a:ext cx="596" cy="299"/>
            </a:xfrm>
            <a:prstGeom prst="rect">
              <a:avLst/>
            </a:prstGeom>
            <a:solidFill>
              <a:srgbClr val="FFFFFF"/>
            </a:solidFill>
            <a:ln w="4763">
              <a:solidFill>
                <a:srgbClr val="FFFFFF"/>
              </a:solidFill>
              <a:miter lim="800000"/>
              <a:headEnd/>
              <a:tailEnd/>
            </a:ln>
          </p:spPr>
          <p:txBody>
            <a:bodyPr/>
            <a:lstStyle/>
            <a:p>
              <a:endParaRPr lang="zh-CN" altLang="en-US"/>
            </a:p>
          </p:txBody>
        </p:sp>
        <p:sp>
          <p:nvSpPr>
            <p:cNvPr id="52251" name="Freeform 27"/>
            <p:cNvSpPr>
              <a:spLocks/>
            </p:cNvSpPr>
            <p:nvPr/>
          </p:nvSpPr>
          <p:spPr bwMode="auto">
            <a:xfrm>
              <a:off x="3508" y="3301"/>
              <a:ext cx="596" cy="145"/>
            </a:xfrm>
            <a:custGeom>
              <a:avLst/>
              <a:gdLst/>
              <a:ahLst/>
              <a:cxnLst>
                <a:cxn ang="0">
                  <a:pos x="0" y="72"/>
                </a:cxn>
                <a:cxn ang="0">
                  <a:pos x="7" y="56"/>
                </a:cxn>
                <a:cxn ang="0">
                  <a:pos x="23" y="43"/>
                </a:cxn>
                <a:cxn ang="0">
                  <a:pos x="56" y="29"/>
                </a:cxn>
                <a:cxn ang="0">
                  <a:pos x="96" y="16"/>
                </a:cxn>
                <a:cxn ang="0">
                  <a:pos x="149" y="6"/>
                </a:cxn>
                <a:cxn ang="0">
                  <a:pos x="206" y="3"/>
                </a:cxn>
                <a:cxn ang="0">
                  <a:pos x="265" y="0"/>
                </a:cxn>
                <a:cxn ang="0">
                  <a:pos x="328" y="0"/>
                </a:cxn>
                <a:cxn ang="0">
                  <a:pos x="388" y="3"/>
                </a:cxn>
                <a:cxn ang="0">
                  <a:pos x="447" y="6"/>
                </a:cxn>
                <a:cxn ang="0">
                  <a:pos x="497" y="16"/>
                </a:cxn>
                <a:cxn ang="0">
                  <a:pos x="537" y="29"/>
                </a:cxn>
                <a:cxn ang="0">
                  <a:pos x="570" y="43"/>
                </a:cxn>
                <a:cxn ang="0">
                  <a:pos x="590" y="56"/>
                </a:cxn>
                <a:cxn ang="0">
                  <a:pos x="596" y="72"/>
                </a:cxn>
                <a:cxn ang="0">
                  <a:pos x="590" y="89"/>
                </a:cxn>
                <a:cxn ang="0">
                  <a:pos x="570" y="102"/>
                </a:cxn>
                <a:cxn ang="0">
                  <a:pos x="537" y="116"/>
                </a:cxn>
                <a:cxn ang="0">
                  <a:pos x="497" y="129"/>
                </a:cxn>
                <a:cxn ang="0">
                  <a:pos x="447" y="135"/>
                </a:cxn>
                <a:cxn ang="0">
                  <a:pos x="388" y="142"/>
                </a:cxn>
                <a:cxn ang="0">
                  <a:pos x="328" y="145"/>
                </a:cxn>
                <a:cxn ang="0">
                  <a:pos x="265" y="145"/>
                </a:cxn>
                <a:cxn ang="0">
                  <a:pos x="206" y="142"/>
                </a:cxn>
                <a:cxn ang="0">
                  <a:pos x="149" y="135"/>
                </a:cxn>
                <a:cxn ang="0">
                  <a:pos x="96" y="129"/>
                </a:cxn>
                <a:cxn ang="0">
                  <a:pos x="56" y="116"/>
                </a:cxn>
                <a:cxn ang="0">
                  <a:pos x="23" y="102"/>
                </a:cxn>
                <a:cxn ang="0">
                  <a:pos x="7" y="89"/>
                </a:cxn>
                <a:cxn ang="0">
                  <a:pos x="0" y="72"/>
                </a:cxn>
              </a:cxnLst>
              <a:rect l="0" t="0" r="r" b="b"/>
              <a:pathLst>
                <a:path w="596" h="145">
                  <a:moveTo>
                    <a:pt x="0" y="72"/>
                  </a:moveTo>
                  <a:lnTo>
                    <a:pt x="7" y="56"/>
                  </a:lnTo>
                  <a:lnTo>
                    <a:pt x="23" y="43"/>
                  </a:lnTo>
                  <a:lnTo>
                    <a:pt x="56" y="29"/>
                  </a:lnTo>
                  <a:lnTo>
                    <a:pt x="96" y="16"/>
                  </a:lnTo>
                  <a:lnTo>
                    <a:pt x="149" y="6"/>
                  </a:lnTo>
                  <a:lnTo>
                    <a:pt x="206" y="3"/>
                  </a:lnTo>
                  <a:lnTo>
                    <a:pt x="265" y="0"/>
                  </a:lnTo>
                  <a:lnTo>
                    <a:pt x="328" y="0"/>
                  </a:lnTo>
                  <a:lnTo>
                    <a:pt x="388" y="3"/>
                  </a:lnTo>
                  <a:lnTo>
                    <a:pt x="447" y="6"/>
                  </a:lnTo>
                  <a:lnTo>
                    <a:pt x="497" y="16"/>
                  </a:lnTo>
                  <a:lnTo>
                    <a:pt x="537" y="29"/>
                  </a:lnTo>
                  <a:lnTo>
                    <a:pt x="570" y="43"/>
                  </a:lnTo>
                  <a:lnTo>
                    <a:pt x="590" y="56"/>
                  </a:lnTo>
                  <a:lnTo>
                    <a:pt x="596" y="72"/>
                  </a:lnTo>
                  <a:lnTo>
                    <a:pt x="590" y="89"/>
                  </a:lnTo>
                  <a:lnTo>
                    <a:pt x="570" y="102"/>
                  </a:lnTo>
                  <a:lnTo>
                    <a:pt x="537" y="116"/>
                  </a:lnTo>
                  <a:lnTo>
                    <a:pt x="497" y="129"/>
                  </a:lnTo>
                  <a:lnTo>
                    <a:pt x="447" y="135"/>
                  </a:lnTo>
                  <a:lnTo>
                    <a:pt x="388" y="142"/>
                  </a:lnTo>
                  <a:lnTo>
                    <a:pt x="328" y="145"/>
                  </a:lnTo>
                  <a:lnTo>
                    <a:pt x="265" y="145"/>
                  </a:lnTo>
                  <a:lnTo>
                    <a:pt x="206" y="142"/>
                  </a:lnTo>
                  <a:lnTo>
                    <a:pt x="149" y="135"/>
                  </a:lnTo>
                  <a:lnTo>
                    <a:pt x="96" y="129"/>
                  </a:lnTo>
                  <a:lnTo>
                    <a:pt x="56" y="116"/>
                  </a:lnTo>
                  <a:lnTo>
                    <a:pt x="23" y="102"/>
                  </a:lnTo>
                  <a:lnTo>
                    <a:pt x="7" y="89"/>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52" name="Line 28"/>
            <p:cNvSpPr>
              <a:spLocks noChangeShapeType="1"/>
            </p:cNvSpPr>
            <p:nvPr/>
          </p:nvSpPr>
          <p:spPr bwMode="auto">
            <a:xfrm>
              <a:off x="3508" y="3373"/>
              <a:ext cx="1" cy="299"/>
            </a:xfrm>
            <a:prstGeom prst="line">
              <a:avLst/>
            </a:prstGeom>
            <a:noFill/>
            <a:ln w="4763">
              <a:solidFill>
                <a:srgbClr val="000000"/>
              </a:solidFill>
              <a:round/>
              <a:headEnd/>
              <a:tailEnd/>
            </a:ln>
          </p:spPr>
          <p:txBody>
            <a:bodyPr/>
            <a:lstStyle/>
            <a:p>
              <a:endParaRPr lang="zh-CN" altLang="en-US"/>
            </a:p>
          </p:txBody>
        </p:sp>
        <p:sp>
          <p:nvSpPr>
            <p:cNvPr id="52253" name="Line 29"/>
            <p:cNvSpPr>
              <a:spLocks noChangeShapeType="1"/>
            </p:cNvSpPr>
            <p:nvPr/>
          </p:nvSpPr>
          <p:spPr bwMode="auto">
            <a:xfrm>
              <a:off x="4104" y="3373"/>
              <a:ext cx="1" cy="299"/>
            </a:xfrm>
            <a:prstGeom prst="line">
              <a:avLst/>
            </a:prstGeom>
            <a:noFill/>
            <a:ln w="4763">
              <a:solidFill>
                <a:srgbClr val="000000"/>
              </a:solidFill>
              <a:round/>
              <a:headEnd/>
              <a:tailEnd/>
            </a:ln>
          </p:spPr>
          <p:txBody>
            <a:bodyPr/>
            <a:lstStyle/>
            <a:p>
              <a:endParaRPr lang="zh-CN" altLang="en-US"/>
            </a:p>
          </p:txBody>
        </p:sp>
        <p:sp>
          <p:nvSpPr>
            <p:cNvPr id="52254" name="Rectangle 30"/>
            <p:cNvSpPr>
              <a:spLocks noChangeArrowheads="1"/>
            </p:cNvSpPr>
            <p:nvPr/>
          </p:nvSpPr>
          <p:spPr bwMode="auto">
            <a:xfrm>
              <a:off x="3704" y="3496"/>
              <a:ext cx="205"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D3</a:t>
              </a:r>
              <a:endParaRPr lang="en-US" altLang="zh-CN" b="1">
                <a:latin typeface="Times New Roman" pitchFamily="18" charset="0"/>
                <a:ea typeface="楷体_GB2312" pitchFamily="49" charset="-122"/>
              </a:endParaRPr>
            </a:p>
          </p:txBody>
        </p:sp>
        <p:sp>
          <p:nvSpPr>
            <p:cNvPr id="52255" name="Freeform 31"/>
            <p:cNvSpPr>
              <a:spLocks/>
            </p:cNvSpPr>
            <p:nvPr/>
          </p:nvSpPr>
          <p:spPr bwMode="auto">
            <a:xfrm>
              <a:off x="826" y="3224"/>
              <a:ext cx="596" cy="149"/>
            </a:xfrm>
            <a:custGeom>
              <a:avLst/>
              <a:gdLst/>
              <a:ahLst/>
              <a:cxnLst>
                <a:cxn ang="0">
                  <a:pos x="0" y="73"/>
                </a:cxn>
                <a:cxn ang="0">
                  <a:pos x="7" y="60"/>
                </a:cxn>
                <a:cxn ang="0">
                  <a:pos x="23" y="43"/>
                </a:cxn>
                <a:cxn ang="0">
                  <a:pos x="56" y="30"/>
                </a:cxn>
                <a:cxn ang="0">
                  <a:pos x="96" y="20"/>
                </a:cxn>
                <a:cxn ang="0">
                  <a:pos x="149" y="10"/>
                </a:cxn>
                <a:cxn ang="0">
                  <a:pos x="205" y="4"/>
                </a:cxn>
                <a:cxn ang="0">
                  <a:pos x="265" y="0"/>
                </a:cxn>
                <a:cxn ang="0">
                  <a:pos x="328" y="0"/>
                </a:cxn>
                <a:cxn ang="0">
                  <a:pos x="387" y="4"/>
                </a:cxn>
                <a:cxn ang="0">
                  <a:pos x="447" y="10"/>
                </a:cxn>
                <a:cxn ang="0">
                  <a:pos x="497" y="20"/>
                </a:cxn>
                <a:cxn ang="0">
                  <a:pos x="536" y="30"/>
                </a:cxn>
                <a:cxn ang="0">
                  <a:pos x="569" y="43"/>
                </a:cxn>
                <a:cxn ang="0">
                  <a:pos x="589" y="60"/>
                </a:cxn>
                <a:cxn ang="0">
                  <a:pos x="596" y="73"/>
                </a:cxn>
                <a:cxn ang="0">
                  <a:pos x="589" y="90"/>
                </a:cxn>
                <a:cxn ang="0">
                  <a:pos x="569" y="106"/>
                </a:cxn>
                <a:cxn ang="0">
                  <a:pos x="536" y="120"/>
                </a:cxn>
                <a:cxn ang="0">
                  <a:pos x="497" y="130"/>
                </a:cxn>
                <a:cxn ang="0">
                  <a:pos x="447" y="140"/>
                </a:cxn>
                <a:cxn ang="0">
                  <a:pos x="387" y="146"/>
                </a:cxn>
                <a:cxn ang="0">
                  <a:pos x="328" y="149"/>
                </a:cxn>
                <a:cxn ang="0">
                  <a:pos x="265" y="149"/>
                </a:cxn>
                <a:cxn ang="0">
                  <a:pos x="205" y="146"/>
                </a:cxn>
                <a:cxn ang="0">
                  <a:pos x="149" y="140"/>
                </a:cxn>
                <a:cxn ang="0">
                  <a:pos x="96" y="130"/>
                </a:cxn>
                <a:cxn ang="0">
                  <a:pos x="56" y="120"/>
                </a:cxn>
                <a:cxn ang="0">
                  <a:pos x="23" y="106"/>
                </a:cxn>
                <a:cxn ang="0">
                  <a:pos x="7" y="90"/>
                </a:cxn>
                <a:cxn ang="0">
                  <a:pos x="0" y="73"/>
                </a:cxn>
              </a:cxnLst>
              <a:rect l="0" t="0" r="r" b="b"/>
              <a:pathLst>
                <a:path w="596" h="149">
                  <a:moveTo>
                    <a:pt x="0" y="73"/>
                  </a:moveTo>
                  <a:lnTo>
                    <a:pt x="7" y="60"/>
                  </a:lnTo>
                  <a:lnTo>
                    <a:pt x="23" y="43"/>
                  </a:lnTo>
                  <a:lnTo>
                    <a:pt x="56" y="30"/>
                  </a:lnTo>
                  <a:lnTo>
                    <a:pt x="96" y="20"/>
                  </a:lnTo>
                  <a:lnTo>
                    <a:pt x="149" y="10"/>
                  </a:lnTo>
                  <a:lnTo>
                    <a:pt x="205" y="4"/>
                  </a:lnTo>
                  <a:lnTo>
                    <a:pt x="265" y="0"/>
                  </a:lnTo>
                  <a:lnTo>
                    <a:pt x="328" y="0"/>
                  </a:lnTo>
                  <a:lnTo>
                    <a:pt x="387" y="4"/>
                  </a:lnTo>
                  <a:lnTo>
                    <a:pt x="447" y="10"/>
                  </a:lnTo>
                  <a:lnTo>
                    <a:pt x="497" y="20"/>
                  </a:lnTo>
                  <a:lnTo>
                    <a:pt x="536" y="30"/>
                  </a:lnTo>
                  <a:lnTo>
                    <a:pt x="569" y="43"/>
                  </a:lnTo>
                  <a:lnTo>
                    <a:pt x="589" y="60"/>
                  </a:lnTo>
                  <a:lnTo>
                    <a:pt x="596" y="73"/>
                  </a:lnTo>
                  <a:lnTo>
                    <a:pt x="589" y="90"/>
                  </a:lnTo>
                  <a:lnTo>
                    <a:pt x="569" y="106"/>
                  </a:lnTo>
                  <a:lnTo>
                    <a:pt x="536" y="120"/>
                  </a:lnTo>
                  <a:lnTo>
                    <a:pt x="497" y="130"/>
                  </a:lnTo>
                  <a:lnTo>
                    <a:pt x="447" y="140"/>
                  </a:lnTo>
                  <a:lnTo>
                    <a:pt x="387" y="146"/>
                  </a:lnTo>
                  <a:lnTo>
                    <a:pt x="328" y="149"/>
                  </a:lnTo>
                  <a:lnTo>
                    <a:pt x="265" y="149"/>
                  </a:lnTo>
                  <a:lnTo>
                    <a:pt x="205" y="146"/>
                  </a:lnTo>
                  <a:lnTo>
                    <a:pt x="149" y="140"/>
                  </a:lnTo>
                  <a:lnTo>
                    <a:pt x="96" y="130"/>
                  </a:lnTo>
                  <a:lnTo>
                    <a:pt x="56" y="120"/>
                  </a:lnTo>
                  <a:lnTo>
                    <a:pt x="23" y="106"/>
                  </a:lnTo>
                  <a:lnTo>
                    <a:pt x="7" y="90"/>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56" name="Rectangle 32"/>
            <p:cNvSpPr>
              <a:spLocks noChangeArrowheads="1"/>
            </p:cNvSpPr>
            <p:nvPr/>
          </p:nvSpPr>
          <p:spPr bwMode="auto">
            <a:xfrm>
              <a:off x="826" y="2999"/>
              <a:ext cx="596" cy="298"/>
            </a:xfrm>
            <a:prstGeom prst="rect">
              <a:avLst/>
            </a:prstGeom>
            <a:solidFill>
              <a:srgbClr val="FFFFFF"/>
            </a:solidFill>
            <a:ln w="4763">
              <a:solidFill>
                <a:srgbClr val="FFFFFF"/>
              </a:solidFill>
              <a:miter lim="800000"/>
              <a:headEnd/>
              <a:tailEnd/>
            </a:ln>
          </p:spPr>
          <p:txBody>
            <a:bodyPr/>
            <a:lstStyle/>
            <a:p>
              <a:endParaRPr lang="zh-CN" altLang="en-US"/>
            </a:p>
          </p:txBody>
        </p:sp>
        <p:sp>
          <p:nvSpPr>
            <p:cNvPr id="52257" name="Freeform 33"/>
            <p:cNvSpPr>
              <a:spLocks/>
            </p:cNvSpPr>
            <p:nvPr/>
          </p:nvSpPr>
          <p:spPr bwMode="auto">
            <a:xfrm>
              <a:off x="826" y="2926"/>
              <a:ext cx="596" cy="149"/>
            </a:xfrm>
            <a:custGeom>
              <a:avLst/>
              <a:gdLst/>
              <a:ahLst/>
              <a:cxnLst>
                <a:cxn ang="0">
                  <a:pos x="0" y="73"/>
                </a:cxn>
                <a:cxn ang="0">
                  <a:pos x="7" y="59"/>
                </a:cxn>
                <a:cxn ang="0">
                  <a:pos x="23" y="43"/>
                </a:cxn>
                <a:cxn ang="0">
                  <a:pos x="56" y="30"/>
                </a:cxn>
                <a:cxn ang="0">
                  <a:pos x="96" y="20"/>
                </a:cxn>
                <a:cxn ang="0">
                  <a:pos x="149" y="10"/>
                </a:cxn>
                <a:cxn ang="0">
                  <a:pos x="205" y="3"/>
                </a:cxn>
                <a:cxn ang="0">
                  <a:pos x="265" y="0"/>
                </a:cxn>
                <a:cxn ang="0">
                  <a:pos x="328" y="0"/>
                </a:cxn>
                <a:cxn ang="0">
                  <a:pos x="387" y="3"/>
                </a:cxn>
                <a:cxn ang="0">
                  <a:pos x="447" y="10"/>
                </a:cxn>
                <a:cxn ang="0">
                  <a:pos x="497" y="20"/>
                </a:cxn>
                <a:cxn ang="0">
                  <a:pos x="536" y="30"/>
                </a:cxn>
                <a:cxn ang="0">
                  <a:pos x="569" y="43"/>
                </a:cxn>
                <a:cxn ang="0">
                  <a:pos x="589" y="59"/>
                </a:cxn>
                <a:cxn ang="0">
                  <a:pos x="596" y="73"/>
                </a:cxn>
                <a:cxn ang="0">
                  <a:pos x="589" y="89"/>
                </a:cxn>
                <a:cxn ang="0">
                  <a:pos x="569" y="106"/>
                </a:cxn>
                <a:cxn ang="0">
                  <a:pos x="536" y="119"/>
                </a:cxn>
                <a:cxn ang="0">
                  <a:pos x="497" y="129"/>
                </a:cxn>
                <a:cxn ang="0">
                  <a:pos x="447" y="139"/>
                </a:cxn>
                <a:cxn ang="0">
                  <a:pos x="387" y="146"/>
                </a:cxn>
                <a:cxn ang="0">
                  <a:pos x="328" y="149"/>
                </a:cxn>
                <a:cxn ang="0">
                  <a:pos x="265" y="149"/>
                </a:cxn>
                <a:cxn ang="0">
                  <a:pos x="205" y="146"/>
                </a:cxn>
                <a:cxn ang="0">
                  <a:pos x="149" y="139"/>
                </a:cxn>
                <a:cxn ang="0">
                  <a:pos x="96" y="129"/>
                </a:cxn>
                <a:cxn ang="0">
                  <a:pos x="56" y="119"/>
                </a:cxn>
                <a:cxn ang="0">
                  <a:pos x="23" y="106"/>
                </a:cxn>
                <a:cxn ang="0">
                  <a:pos x="7" y="89"/>
                </a:cxn>
                <a:cxn ang="0">
                  <a:pos x="0" y="73"/>
                </a:cxn>
              </a:cxnLst>
              <a:rect l="0" t="0" r="r" b="b"/>
              <a:pathLst>
                <a:path w="596" h="149">
                  <a:moveTo>
                    <a:pt x="0" y="73"/>
                  </a:moveTo>
                  <a:lnTo>
                    <a:pt x="7" y="59"/>
                  </a:lnTo>
                  <a:lnTo>
                    <a:pt x="23" y="43"/>
                  </a:lnTo>
                  <a:lnTo>
                    <a:pt x="56" y="30"/>
                  </a:lnTo>
                  <a:lnTo>
                    <a:pt x="96" y="20"/>
                  </a:lnTo>
                  <a:lnTo>
                    <a:pt x="149" y="10"/>
                  </a:lnTo>
                  <a:lnTo>
                    <a:pt x="205" y="3"/>
                  </a:lnTo>
                  <a:lnTo>
                    <a:pt x="265" y="0"/>
                  </a:lnTo>
                  <a:lnTo>
                    <a:pt x="328" y="0"/>
                  </a:lnTo>
                  <a:lnTo>
                    <a:pt x="387" y="3"/>
                  </a:lnTo>
                  <a:lnTo>
                    <a:pt x="447" y="10"/>
                  </a:lnTo>
                  <a:lnTo>
                    <a:pt x="497" y="20"/>
                  </a:lnTo>
                  <a:lnTo>
                    <a:pt x="536" y="30"/>
                  </a:lnTo>
                  <a:lnTo>
                    <a:pt x="569" y="43"/>
                  </a:lnTo>
                  <a:lnTo>
                    <a:pt x="589" y="59"/>
                  </a:lnTo>
                  <a:lnTo>
                    <a:pt x="596" y="73"/>
                  </a:lnTo>
                  <a:lnTo>
                    <a:pt x="589" y="89"/>
                  </a:lnTo>
                  <a:lnTo>
                    <a:pt x="569" y="106"/>
                  </a:lnTo>
                  <a:lnTo>
                    <a:pt x="536" y="119"/>
                  </a:lnTo>
                  <a:lnTo>
                    <a:pt x="497" y="129"/>
                  </a:lnTo>
                  <a:lnTo>
                    <a:pt x="447" y="139"/>
                  </a:lnTo>
                  <a:lnTo>
                    <a:pt x="387" y="146"/>
                  </a:lnTo>
                  <a:lnTo>
                    <a:pt x="328" y="149"/>
                  </a:lnTo>
                  <a:lnTo>
                    <a:pt x="265" y="149"/>
                  </a:lnTo>
                  <a:lnTo>
                    <a:pt x="205" y="146"/>
                  </a:lnTo>
                  <a:lnTo>
                    <a:pt x="149" y="139"/>
                  </a:lnTo>
                  <a:lnTo>
                    <a:pt x="96" y="129"/>
                  </a:lnTo>
                  <a:lnTo>
                    <a:pt x="56" y="119"/>
                  </a:lnTo>
                  <a:lnTo>
                    <a:pt x="23" y="106"/>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58" name="Line 34"/>
            <p:cNvSpPr>
              <a:spLocks noChangeShapeType="1"/>
            </p:cNvSpPr>
            <p:nvPr/>
          </p:nvSpPr>
          <p:spPr bwMode="auto">
            <a:xfrm>
              <a:off x="826" y="2999"/>
              <a:ext cx="1" cy="298"/>
            </a:xfrm>
            <a:prstGeom prst="line">
              <a:avLst/>
            </a:prstGeom>
            <a:noFill/>
            <a:ln w="4763">
              <a:solidFill>
                <a:srgbClr val="000000"/>
              </a:solidFill>
              <a:round/>
              <a:headEnd/>
              <a:tailEnd/>
            </a:ln>
          </p:spPr>
          <p:txBody>
            <a:bodyPr/>
            <a:lstStyle/>
            <a:p>
              <a:endParaRPr lang="zh-CN" altLang="en-US"/>
            </a:p>
          </p:txBody>
        </p:sp>
        <p:sp>
          <p:nvSpPr>
            <p:cNvPr id="52259" name="Line 35"/>
            <p:cNvSpPr>
              <a:spLocks noChangeShapeType="1"/>
            </p:cNvSpPr>
            <p:nvPr/>
          </p:nvSpPr>
          <p:spPr bwMode="auto">
            <a:xfrm>
              <a:off x="1422" y="2999"/>
              <a:ext cx="1" cy="298"/>
            </a:xfrm>
            <a:prstGeom prst="line">
              <a:avLst/>
            </a:prstGeom>
            <a:noFill/>
            <a:ln w="4763">
              <a:solidFill>
                <a:srgbClr val="000000"/>
              </a:solidFill>
              <a:round/>
              <a:headEnd/>
              <a:tailEnd/>
            </a:ln>
          </p:spPr>
          <p:txBody>
            <a:bodyPr/>
            <a:lstStyle/>
            <a:p>
              <a:endParaRPr lang="zh-CN" altLang="en-US"/>
            </a:p>
          </p:txBody>
        </p:sp>
        <p:sp>
          <p:nvSpPr>
            <p:cNvPr id="52260" name="Rectangle 36"/>
            <p:cNvSpPr>
              <a:spLocks noChangeArrowheads="1"/>
            </p:cNvSpPr>
            <p:nvPr/>
          </p:nvSpPr>
          <p:spPr bwMode="auto">
            <a:xfrm>
              <a:off x="1028" y="3125"/>
              <a:ext cx="205"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C0</a:t>
              </a:r>
              <a:endParaRPr lang="en-US" altLang="zh-CN" b="1">
                <a:latin typeface="Times New Roman" pitchFamily="18" charset="0"/>
                <a:ea typeface="楷体_GB2312" pitchFamily="49" charset="-122"/>
              </a:endParaRPr>
            </a:p>
          </p:txBody>
        </p:sp>
        <p:sp>
          <p:nvSpPr>
            <p:cNvPr id="52261" name="Freeform 37"/>
            <p:cNvSpPr>
              <a:spLocks/>
            </p:cNvSpPr>
            <p:nvPr/>
          </p:nvSpPr>
          <p:spPr bwMode="auto">
            <a:xfrm>
              <a:off x="1720" y="3224"/>
              <a:ext cx="596" cy="149"/>
            </a:xfrm>
            <a:custGeom>
              <a:avLst/>
              <a:gdLst/>
              <a:ahLst/>
              <a:cxnLst>
                <a:cxn ang="0">
                  <a:pos x="0" y="73"/>
                </a:cxn>
                <a:cxn ang="0">
                  <a:pos x="7" y="60"/>
                </a:cxn>
                <a:cxn ang="0">
                  <a:pos x="23" y="43"/>
                </a:cxn>
                <a:cxn ang="0">
                  <a:pos x="56" y="30"/>
                </a:cxn>
                <a:cxn ang="0">
                  <a:pos x="96" y="20"/>
                </a:cxn>
                <a:cxn ang="0">
                  <a:pos x="149" y="10"/>
                </a:cxn>
                <a:cxn ang="0">
                  <a:pos x="205" y="4"/>
                </a:cxn>
                <a:cxn ang="0">
                  <a:pos x="265" y="0"/>
                </a:cxn>
                <a:cxn ang="0">
                  <a:pos x="328" y="0"/>
                </a:cxn>
                <a:cxn ang="0">
                  <a:pos x="387" y="4"/>
                </a:cxn>
                <a:cxn ang="0">
                  <a:pos x="447" y="10"/>
                </a:cxn>
                <a:cxn ang="0">
                  <a:pos x="497" y="20"/>
                </a:cxn>
                <a:cxn ang="0">
                  <a:pos x="536" y="30"/>
                </a:cxn>
                <a:cxn ang="0">
                  <a:pos x="570" y="43"/>
                </a:cxn>
                <a:cxn ang="0">
                  <a:pos x="589" y="60"/>
                </a:cxn>
                <a:cxn ang="0">
                  <a:pos x="596" y="73"/>
                </a:cxn>
                <a:cxn ang="0">
                  <a:pos x="589" y="90"/>
                </a:cxn>
                <a:cxn ang="0">
                  <a:pos x="570" y="106"/>
                </a:cxn>
                <a:cxn ang="0">
                  <a:pos x="536" y="120"/>
                </a:cxn>
                <a:cxn ang="0">
                  <a:pos x="497" y="130"/>
                </a:cxn>
                <a:cxn ang="0">
                  <a:pos x="447" y="140"/>
                </a:cxn>
                <a:cxn ang="0">
                  <a:pos x="387" y="146"/>
                </a:cxn>
                <a:cxn ang="0">
                  <a:pos x="328" y="149"/>
                </a:cxn>
                <a:cxn ang="0">
                  <a:pos x="265" y="149"/>
                </a:cxn>
                <a:cxn ang="0">
                  <a:pos x="205" y="146"/>
                </a:cxn>
                <a:cxn ang="0">
                  <a:pos x="149" y="140"/>
                </a:cxn>
                <a:cxn ang="0">
                  <a:pos x="96" y="130"/>
                </a:cxn>
                <a:cxn ang="0">
                  <a:pos x="56" y="120"/>
                </a:cxn>
                <a:cxn ang="0">
                  <a:pos x="23" y="106"/>
                </a:cxn>
                <a:cxn ang="0">
                  <a:pos x="7" y="90"/>
                </a:cxn>
                <a:cxn ang="0">
                  <a:pos x="0" y="73"/>
                </a:cxn>
              </a:cxnLst>
              <a:rect l="0" t="0" r="r" b="b"/>
              <a:pathLst>
                <a:path w="596" h="149">
                  <a:moveTo>
                    <a:pt x="0" y="73"/>
                  </a:moveTo>
                  <a:lnTo>
                    <a:pt x="7" y="60"/>
                  </a:lnTo>
                  <a:lnTo>
                    <a:pt x="23" y="43"/>
                  </a:lnTo>
                  <a:lnTo>
                    <a:pt x="56" y="30"/>
                  </a:lnTo>
                  <a:lnTo>
                    <a:pt x="96" y="20"/>
                  </a:lnTo>
                  <a:lnTo>
                    <a:pt x="149" y="10"/>
                  </a:lnTo>
                  <a:lnTo>
                    <a:pt x="205" y="4"/>
                  </a:lnTo>
                  <a:lnTo>
                    <a:pt x="265" y="0"/>
                  </a:lnTo>
                  <a:lnTo>
                    <a:pt x="328" y="0"/>
                  </a:lnTo>
                  <a:lnTo>
                    <a:pt x="387" y="4"/>
                  </a:lnTo>
                  <a:lnTo>
                    <a:pt x="447" y="10"/>
                  </a:lnTo>
                  <a:lnTo>
                    <a:pt x="497" y="20"/>
                  </a:lnTo>
                  <a:lnTo>
                    <a:pt x="536" y="30"/>
                  </a:lnTo>
                  <a:lnTo>
                    <a:pt x="570" y="43"/>
                  </a:lnTo>
                  <a:lnTo>
                    <a:pt x="589" y="60"/>
                  </a:lnTo>
                  <a:lnTo>
                    <a:pt x="596" y="73"/>
                  </a:lnTo>
                  <a:lnTo>
                    <a:pt x="589" y="90"/>
                  </a:lnTo>
                  <a:lnTo>
                    <a:pt x="570" y="106"/>
                  </a:lnTo>
                  <a:lnTo>
                    <a:pt x="536" y="120"/>
                  </a:lnTo>
                  <a:lnTo>
                    <a:pt x="497" y="130"/>
                  </a:lnTo>
                  <a:lnTo>
                    <a:pt x="447" y="140"/>
                  </a:lnTo>
                  <a:lnTo>
                    <a:pt x="387" y="146"/>
                  </a:lnTo>
                  <a:lnTo>
                    <a:pt x="328" y="149"/>
                  </a:lnTo>
                  <a:lnTo>
                    <a:pt x="265" y="149"/>
                  </a:lnTo>
                  <a:lnTo>
                    <a:pt x="205" y="146"/>
                  </a:lnTo>
                  <a:lnTo>
                    <a:pt x="149" y="140"/>
                  </a:lnTo>
                  <a:lnTo>
                    <a:pt x="96" y="130"/>
                  </a:lnTo>
                  <a:lnTo>
                    <a:pt x="56" y="120"/>
                  </a:lnTo>
                  <a:lnTo>
                    <a:pt x="23" y="106"/>
                  </a:lnTo>
                  <a:lnTo>
                    <a:pt x="7" y="90"/>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62" name="Rectangle 38"/>
            <p:cNvSpPr>
              <a:spLocks noChangeArrowheads="1"/>
            </p:cNvSpPr>
            <p:nvPr/>
          </p:nvSpPr>
          <p:spPr bwMode="auto">
            <a:xfrm>
              <a:off x="1720" y="2999"/>
              <a:ext cx="596" cy="298"/>
            </a:xfrm>
            <a:prstGeom prst="rect">
              <a:avLst/>
            </a:prstGeom>
            <a:solidFill>
              <a:srgbClr val="FFFFFF"/>
            </a:solidFill>
            <a:ln w="4763">
              <a:solidFill>
                <a:srgbClr val="FFFFFF"/>
              </a:solidFill>
              <a:miter lim="800000"/>
              <a:headEnd/>
              <a:tailEnd/>
            </a:ln>
          </p:spPr>
          <p:txBody>
            <a:bodyPr/>
            <a:lstStyle/>
            <a:p>
              <a:endParaRPr lang="zh-CN" altLang="en-US"/>
            </a:p>
          </p:txBody>
        </p:sp>
        <p:sp>
          <p:nvSpPr>
            <p:cNvPr id="52263" name="Freeform 39"/>
            <p:cNvSpPr>
              <a:spLocks/>
            </p:cNvSpPr>
            <p:nvPr/>
          </p:nvSpPr>
          <p:spPr bwMode="auto">
            <a:xfrm>
              <a:off x="1720" y="2926"/>
              <a:ext cx="596" cy="149"/>
            </a:xfrm>
            <a:custGeom>
              <a:avLst/>
              <a:gdLst/>
              <a:ahLst/>
              <a:cxnLst>
                <a:cxn ang="0">
                  <a:pos x="0" y="73"/>
                </a:cxn>
                <a:cxn ang="0">
                  <a:pos x="7" y="59"/>
                </a:cxn>
                <a:cxn ang="0">
                  <a:pos x="23" y="43"/>
                </a:cxn>
                <a:cxn ang="0">
                  <a:pos x="56" y="30"/>
                </a:cxn>
                <a:cxn ang="0">
                  <a:pos x="96" y="20"/>
                </a:cxn>
                <a:cxn ang="0">
                  <a:pos x="149" y="10"/>
                </a:cxn>
                <a:cxn ang="0">
                  <a:pos x="205" y="3"/>
                </a:cxn>
                <a:cxn ang="0">
                  <a:pos x="265" y="0"/>
                </a:cxn>
                <a:cxn ang="0">
                  <a:pos x="328" y="0"/>
                </a:cxn>
                <a:cxn ang="0">
                  <a:pos x="387" y="3"/>
                </a:cxn>
                <a:cxn ang="0">
                  <a:pos x="447" y="10"/>
                </a:cxn>
                <a:cxn ang="0">
                  <a:pos x="497" y="20"/>
                </a:cxn>
                <a:cxn ang="0">
                  <a:pos x="536" y="30"/>
                </a:cxn>
                <a:cxn ang="0">
                  <a:pos x="570" y="43"/>
                </a:cxn>
                <a:cxn ang="0">
                  <a:pos x="589" y="59"/>
                </a:cxn>
                <a:cxn ang="0">
                  <a:pos x="596" y="73"/>
                </a:cxn>
                <a:cxn ang="0">
                  <a:pos x="589" y="89"/>
                </a:cxn>
                <a:cxn ang="0">
                  <a:pos x="570" y="106"/>
                </a:cxn>
                <a:cxn ang="0">
                  <a:pos x="536" y="119"/>
                </a:cxn>
                <a:cxn ang="0">
                  <a:pos x="497" y="129"/>
                </a:cxn>
                <a:cxn ang="0">
                  <a:pos x="447" y="139"/>
                </a:cxn>
                <a:cxn ang="0">
                  <a:pos x="387" y="146"/>
                </a:cxn>
                <a:cxn ang="0">
                  <a:pos x="328" y="149"/>
                </a:cxn>
                <a:cxn ang="0">
                  <a:pos x="265" y="149"/>
                </a:cxn>
                <a:cxn ang="0">
                  <a:pos x="205" y="146"/>
                </a:cxn>
                <a:cxn ang="0">
                  <a:pos x="149" y="139"/>
                </a:cxn>
                <a:cxn ang="0">
                  <a:pos x="96" y="129"/>
                </a:cxn>
                <a:cxn ang="0">
                  <a:pos x="56" y="119"/>
                </a:cxn>
                <a:cxn ang="0">
                  <a:pos x="23" y="106"/>
                </a:cxn>
                <a:cxn ang="0">
                  <a:pos x="7" y="89"/>
                </a:cxn>
                <a:cxn ang="0">
                  <a:pos x="0" y="73"/>
                </a:cxn>
              </a:cxnLst>
              <a:rect l="0" t="0" r="r" b="b"/>
              <a:pathLst>
                <a:path w="596" h="149">
                  <a:moveTo>
                    <a:pt x="0" y="73"/>
                  </a:moveTo>
                  <a:lnTo>
                    <a:pt x="7" y="59"/>
                  </a:lnTo>
                  <a:lnTo>
                    <a:pt x="23" y="43"/>
                  </a:lnTo>
                  <a:lnTo>
                    <a:pt x="56" y="30"/>
                  </a:lnTo>
                  <a:lnTo>
                    <a:pt x="96" y="20"/>
                  </a:lnTo>
                  <a:lnTo>
                    <a:pt x="149" y="10"/>
                  </a:lnTo>
                  <a:lnTo>
                    <a:pt x="205" y="3"/>
                  </a:lnTo>
                  <a:lnTo>
                    <a:pt x="265" y="0"/>
                  </a:lnTo>
                  <a:lnTo>
                    <a:pt x="328" y="0"/>
                  </a:lnTo>
                  <a:lnTo>
                    <a:pt x="387" y="3"/>
                  </a:lnTo>
                  <a:lnTo>
                    <a:pt x="447" y="10"/>
                  </a:lnTo>
                  <a:lnTo>
                    <a:pt x="497" y="20"/>
                  </a:lnTo>
                  <a:lnTo>
                    <a:pt x="536" y="30"/>
                  </a:lnTo>
                  <a:lnTo>
                    <a:pt x="570" y="43"/>
                  </a:lnTo>
                  <a:lnTo>
                    <a:pt x="589" y="59"/>
                  </a:lnTo>
                  <a:lnTo>
                    <a:pt x="596" y="73"/>
                  </a:lnTo>
                  <a:lnTo>
                    <a:pt x="589" y="89"/>
                  </a:lnTo>
                  <a:lnTo>
                    <a:pt x="570" y="106"/>
                  </a:lnTo>
                  <a:lnTo>
                    <a:pt x="536" y="119"/>
                  </a:lnTo>
                  <a:lnTo>
                    <a:pt x="497" y="129"/>
                  </a:lnTo>
                  <a:lnTo>
                    <a:pt x="447" y="139"/>
                  </a:lnTo>
                  <a:lnTo>
                    <a:pt x="387" y="146"/>
                  </a:lnTo>
                  <a:lnTo>
                    <a:pt x="328" y="149"/>
                  </a:lnTo>
                  <a:lnTo>
                    <a:pt x="265" y="149"/>
                  </a:lnTo>
                  <a:lnTo>
                    <a:pt x="205" y="146"/>
                  </a:lnTo>
                  <a:lnTo>
                    <a:pt x="149" y="139"/>
                  </a:lnTo>
                  <a:lnTo>
                    <a:pt x="96" y="129"/>
                  </a:lnTo>
                  <a:lnTo>
                    <a:pt x="56" y="119"/>
                  </a:lnTo>
                  <a:lnTo>
                    <a:pt x="23" y="106"/>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64" name="Line 40"/>
            <p:cNvSpPr>
              <a:spLocks noChangeShapeType="1"/>
            </p:cNvSpPr>
            <p:nvPr/>
          </p:nvSpPr>
          <p:spPr bwMode="auto">
            <a:xfrm>
              <a:off x="1720" y="2999"/>
              <a:ext cx="1" cy="298"/>
            </a:xfrm>
            <a:prstGeom prst="line">
              <a:avLst/>
            </a:prstGeom>
            <a:noFill/>
            <a:ln w="4763">
              <a:solidFill>
                <a:srgbClr val="000000"/>
              </a:solidFill>
              <a:round/>
              <a:headEnd/>
              <a:tailEnd/>
            </a:ln>
          </p:spPr>
          <p:txBody>
            <a:bodyPr/>
            <a:lstStyle/>
            <a:p>
              <a:endParaRPr lang="zh-CN" altLang="en-US"/>
            </a:p>
          </p:txBody>
        </p:sp>
        <p:sp>
          <p:nvSpPr>
            <p:cNvPr id="52265" name="Line 41"/>
            <p:cNvSpPr>
              <a:spLocks noChangeShapeType="1"/>
            </p:cNvSpPr>
            <p:nvPr/>
          </p:nvSpPr>
          <p:spPr bwMode="auto">
            <a:xfrm>
              <a:off x="2316" y="2999"/>
              <a:ext cx="1" cy="298"/>
            </a:xfrm>
            <a:prstGeom prst="line">
              <a:avLst/>
            </a:prstGeom>
            <a:noFill/>
            <a:ln w="4763">
              <a:solidFill>
                <a:srgbClr val="000000"/>
              </a:solidFill>
              <a:round/>
              <a:headEnd/>
              <a:tailEnd/>
            </a:ln>
          </p:spPr>
          <p:txBody>
            <a:bodyPr/>
            <a:lstStyle/>
            <a:p>
              <a:endParaRPr lang="zh-CN" altLang="en-US"/>
            </a:p>
          </p:txBody>
        </p:sp>
        <p:sp>
          <p:nvSpPr>
            <p:cNvPr id="52266" name="Rectangle 42"/>
            <p:cNvSpPr>
              <a:spLocks noChangeArrowheads="1"/>
            </p:cNvSpPr>
            <p:nvPr/>
          </p:nvSpPr>
          <p:spPr bwMode="auto">
            <a:xfrm>
              <a:off x="1922" y="3125"/>
              <a:ext cx="205"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C1</a:t>
              </a:r>
              <a:endParaRPr lang="en-US" altLang="zh-CN" b="1">
                <a:latin typeface="Times New Roman" pitchFamily="18" charset="0"/>
                <a:ea typeface="楷体_GB2312" pitchFamily="49" charset="-122"/>
              </a:endParaRPr>
            </a:p>
          </p:txBody>
        </p:sp>
        <p:sp>
          <p:nvSpPr>
            <p:cNvPr id="52267" name="Freeform 43"/>
            <p:cNvSpPr>
              <a:spLocks/>
            </p:cNvSpPr>
            <p:nvPr/>
          </p:nvSpPr>
          <p:spPr bwMode="auto">
            <a:xfrm>
              <a:off x="2614" y="3224"/>
              <a:ext cx="596" cy="149"/>
            </a:xfrm>
            <a:custGeom>
              <a:avLst/>
              <a:gdLst/>
              <a:ahLst/>
              <a:cxnLst>
                <a:cxn ang="0">
                  <a:pos x="0" y="73"/>
                </a:cxn>
                <a:cxn ang="0">
                  <a:pos x="7" y="60"/>
                </a:cxn>
                <a:cxn ang="0">
                  <a:pos x="23" y="43"/>
                </a:cxn>
                <a:cxn ang="0">
                  <a:pos x="56" y="30"/>
                </a:cxn>
                <a:cxn ang="0">
                  <a:pos x="96" y="20"/>
                </a:cxn>
                <a:cxn ang="0">
                  <a:pos x="149" y="10"/>
                </a:cxn>
                <a:cxn ang="0">
                  <a:pos x="205" y="4"/>
                </a:cxn>
                <a:cxn ang="0">
                  <a:pos x="265" y="0"/>
                </a:cxn>
                <a:cxn ang="0">
                  <a:pos x="328" y="0"/>
                </a:cxn>
                <a:cxn ang="0">
                  <a:pos x="388" y="4"/>
                </a:cxn>
                <a:cxn ang="0">
                  <a:pos x="447" y="10"/>
                </a:cxn>
                <a:cxn ang="0">
                  <a:pos x="497" y="20"/>
                </a:cxn>
                <a:cxn ang="0">
                  <a:pos x="537" y="30"/>
                </a:cxn>
                <a:cxn ang="0">
                  <a:pos x="570" y="43"/>
                </a:cxn>
                <a:cxn ang="0">
                  <a:pos x="590" y="60"/>
                </a:cxn>
                <a:cxn ang="0">
                  <a:pos x="596" y="73"/>
                </a:cxn>
                <a:cxn ang="0">
                  <a:pos x="590" y="90"/>
                </a:cxn>
                <a:cxn ang="0">
                  <a:pos x="570" y="106"/>
                </a:cxn>
                <a:cxn ang="0">
                  <a:pos x="537" y="120"/>
                </a:cxn>
                <a:cxn ang="0">
                  <a:pos x="497" y="130"/>
                </a:cxn>
                <a:cxn ang="0">
                  <a:pos x="447" y="140"/>
                </a:cxn>
                <a:cxn ang="0">
                  <a:pos x="388" y="146"/>
                </a:cxn>
                <a:cxn ang="0">
                  <a:pos x="328" y="149"/>
                </a:cxn>
                <a:cxn ang="0">
                  <a:pos x="265" y="149"/>
                </a:cxn>
                <a:cxn ang="0">
                  <a:pos x="205" y="146"/>
                </a:cxn>
                <a:cxn ang="0">
                  <a:pos x="149" y="140"/>
                </a:cxn>
                <a:cxn ang="0">
                  <a:pos x="96" y="130"/>
                </a:cxn>
                <a:cxn ang="0">
                  <a:pos x="56" y="120"/>
                </a:cxn>
                <a:cxn ang="0">
                  <a:pos x="23" y="106"/>
                </a:cxn>
                <a:cxn ang="0">
                  <a:pos x="7" y="90"/>
                </a:cxn>
                <a:cxn ang="0">
                  <a:pos x="0" y="73"/>
                </a:cxn>
              </a:cxnLst>
              <a:rect l="0" t="0" r="r" b="b"/>
              <a:pathLst>
                <a:path w="596" h="149">
                  <a:moveTo>
                    <a:pt x="0" y="73"/>
                  </a:moveTo>
                  <a:lnTo>
                    <a:pt x="7" y="60"/>
                  </a:lnTo>
                  <a:lnTo>
                    <a:pt x="23" y="43"/>
                  </a:lnTo>
                  <a:lnTo>
                    <a:pt x="56" y="30"/>
                  </a:lnTo>
                  <a:lnTo>
                    <a:pt x="96" y="20"/>
                  </a:lnTo>
                  <a:lnTo>
                    <a:pt x="149" y="10"/>
                  </a:lnTo>
                  <a:lnTo>
                    <a:pt x="205" y="4"/>
                  </a:lnTo>
                  <a:lnTo>
                    <a:pt x="265" y="0"/>
                  </a:lnTo>
                  <a:lnTo>
                    <a:pt x="328" y="0"/>
                  </a:lnTo>
                  <a:lnTo>
                    <a:pt x="388" y="4"/>
                  </a:lnTo>
                  <a:lnTo>
                    <a:pt x="447" y="10"/>
                  </a:lnTo>
                  <a:lnTo>
                    <a:pt x="497" y="20"/>
                  </a:lnTo>
                  <a:lnTo>
                    <a:pt x="537" y="30"/>
                  </a:lnTo>
                  <a:lnTo>
                    <a:pt x="570" y="43"/>
                  </a:lnTo>
                  <a:lnTo>
                    <a:pt x="590" y="60"/>
                  </a:lnTo>
                  <a:lnTo>
                    <a:pt x="596" y="73"/>
                  </a:lnTo>
                  <a:lnTo>
                    <a:pt x="590" y="90"/>
                  </a:lnTo>
                  <a:lnTo>
                    <a:pt x="570" y="106"/>
                  </a:lnTo>
                  <a:lnTo>
                    <a:pt x="537" y="120"/>
                  </a:lnTo>
                  <a:lnTo>
                    <a:pt x="497" y="130"/>
                  </a:lnTo>
                  <a:lnTo>
                    <a:pt x="447" y="140"/>
                  </a:lnTo>
                  <a:lnTo>
                    <a:pt x="388" y="146"/>
                  </a:lnTo>
                  <a:lnTo>
                    <a:pt x="328" y="149"/>
                  </a:lnTo>
                  <a:lnTo>
                    <a:pt x="265" y="149"/>
                  </a:lnTo>
                  <a:lnTo>
                    <a:pt x="205" y="146"/>
                  </a:lnTo>
                  <a:lnTo>
                    <a:pt x="149" y="140"/>
                  </a:lnTo>
                  <a:lnTo>
                    <a:pt x="96" y="130"/>
                  </a:lnTo>
                  <a:lnTo>
                    <a:pt x="56" y="120"/>
                  </a:lnTo>
                  <a:lnTo>
                    <a:pt x="23" y="106"/>
                  </a:lnTo>
                  <a:lnTo>
                    <a:pt x="7" y="90"/>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68" name="Rectangle 44"/>
            <p:cNvSpPr>
              <a:spLocks noChangeArrowheads="1"/>
            </p:cNvSpPr>
            <p:nvPr/>
          </p:nvSpPr>
          <p:spPr bwMode="auto">
            <a:xfrm>
              <a:off x="2614" y="2999"/>
              <a:ext cx="596" cy="298"/>
            </a:xfrm>
            <a:prstGeom prst="rect">
              <a:avLst/>
            </a:prstGeom>
            <a:solidFill>
              <a:srgbClr val="FFFFFF"/>
            </a:solidFill>
            <a:ln w="4763">
              <a:solidFill>
                <a:srgbClr val="FFFFFF"/>
              </a:solidFill>
              <a:miter lim="800000"/>
              <a:headEnd/>
              <a:tailEnd/>
            </a:ln>
          </p:spPr>
          <p:txBody>
            <a:bodyPr/>
            <a:lstStyle/>
            <a:p>
              <a:endParaRPr lang="zh-CN" altLang="en-US"/>
            </a:p>
          </p:txBody>
        </p:sp>
        <p:sp>
          <p:nvSpPr>
            <p:cNvPr id="52269" name="Freeform 45"/>
            <p:cNvSpPr>
              <a:spLocks/>
            </p:cNvSpPr>
            <p:nvPr/>
          </p:nvSpPr>
          <p:spPr bwMode="auto">
            <a:xfrm>
              <a:off x="2614" y="2926"/>
              <a:ext cx="596" cy="149"/>
            </a:xfrm>
            <a:custGeom>
              <a:avLst/>
              <a:gdLst/>
              <a:ahLst/>
              <a:cxnLst>
                <a:cxn ang="0">
                  <a:pos x="0" y="73"/>
                </a:cxn>
                <a:cxn ang="0">
                  <a:pos x="7" y="59"/>
                </a:cxn>
                <a:cxn ang="0">
                  <a:pos x="23" y="43"/>
                </a:cxn>
                <a:cxn ang="0">
                  <a:pos x="56" y="30"/>
                </a:cxn>
                <a:cxn ang="0">
                  <a:pos x="96" y="20"/>
                </a:cxn>
                <a:cxn ang="0">
                  <a:pos x="149" y="10"/>
                </a:cxn>
                <a:cxn ang="0">
                  <a:pos x="205" y="3"/>
                </a:cxn>
                <a:cxn ang="0">
                  <a:pos x="265" y="0"/>
                </a:cxn>
                <a:cxn ang="0">
                  <a:pos x="328" y="0"/>
                </a:cxn>
                <a:cxn ang="0">
                  <a:pos x="388" y="3"/>
                </a:cxn>
                <a:cxn ang="0">
                  <a:pos x="447" y="10"/>
                </a:cxn>
                <a:cxn ang="0">
                  <a:pos x="497" y="20"/>
                </a:cxn>
                <a:cxn ang="0">
                  <a:pos x="537" y="30"/>
                </a:cxn>
                <a:cxn ang="0">
                  <a:pos x="570" y="43"/>
                </a:cxn>
                <a:cxn ang="0">
                  <a:pos x="590" y="59"/>
                </a:cxn>
                <a:cxn ang="0">
                  <a:pos x="596" y="73"/>
                </a:cxn>
                <a:cxn ang="0">
                  <a:pos x="590" y="89"/>
                </a:cxn>
                <a:cxn ang="0">
                  <a:pos x="570" y="106"/>
                </a:cxn>
                <a:cxn ang="0">
                  <a:pos x="537" y="119"/>
                </a:cxn>
                <a:cxn ang="0">
                  <a:pos x="497" y="129"/>
                </a:cxn>
                <a:cxn ang="0">
                  <a:pos x="447" y="139"/>
                </a:cxn>
                <a:cxn ang="0">
                  <a:pos x="388" y="146"/>
                </a:cxn>
                <a:cxn ang="0">
                  <a:pos x="328" y="149"/>
                </a:cxn>
                <a:cxn ang="0">
                  <a:pos x="265" y="149"/>
                </a:cxn>
                <a:cxn ang="0">
                  <a:pos x="205" y="146"/>
                </a:cxn>
                <a:cxn ang="0">
                  <a:pos x="149" y="139"/>
                </a:cxn>
                <a:cxn ang="0">
                  <a:pos x="96" y="129"/>
                </a:cxn>
                <a:cxn ang="0">
                  <a:pos x="56" y="119"/>
                </a:cxn>
                <a:cxn ang="0">
                  <a:pos x="23" y="106"/>
                </a:cxn>
                <a:cxn ang="0">
                  <a:pos x="7" y="89"/>
                </a:cxn>
                <a:cxn ang="0">
                  <a:pos x="0" y="73"/>
                </a:cxn>
              </a:cxnLst>
              <a:rect l="0" t="0" r="r" b="b"/>
              <a:pathLst>
                <a:path w="596" h="149">
                  <a:moveTo>
                    <a:pt x="0" y="73"/>
                  </a:moveTo>
                  <a:lnTo>
                    <a:pt x="7" y="59"/>
                  </a:lnTo>
                  <a:lnTo>
                    <a:pt x="23" y="43"/>
                  </a:lnTo>
                  <a:lnTo>
                    <a:pt x="56" y="30"/>
                  </a:lnTo>
                  <a:lnTo>
                    <a:pt x="96" y="20"/>
                  </a:lnTo>
                  <a:lnTo>
                    <a:pt x="149" y="10"/>
                  </a:lnTo>
                  <a:lnTo>
                    <a:pt x="205" y="3"/>
                  </a:lnTo>
                  <a:lnTo>
                    <a:pt x="265" y="0"/>
                  </a:lnTo>
                  <a:lnTo>
                    <a:pt x="328" y="0"/>
                  </a:lnTo>
                  <a:lnTo>
                    <a:pt x="388" y="3"/>
                  </a:lnTo>
                  <a:lnTo>
                    <a:pt x="447" y="10"/>
                  </a:lnTo>
                  <a:lnTo>
                    <a:pt x="497" y="20"/>
                  </a:lnTo>
                  <a:lnTo>
                    <a:pt x="537" y="30"/>
                  </a:lnTo>
                  <a:lnTo>
                    <a:pt x="570" y="43"/>
                  </a:lnTo>
                  <a:lnTo>
                    <a:pt x="590" y="59"/>
                  </a:lnTo>
                  <a:lnTo>
                    <a:pt x="596" y="73"/>
                  </a:lnTo>
                  <a:lnTo>
                    <a:pt x="590" y="89"/>
                  </a:lnTo>
                  <a:lnTo>
                    <a:pt x="570" y="106"/>
                  </a:lnTo>
                  <a:lnTo>
                    <a:pt x="537" y="119"/>
                  </a:lnTo>
                  <a:lnTo>
                    <a:pt x="497" y="129"/>
                  </a:lnTo>
                  <a:lnTo>
                    <a:pt x="447" y="139"/>
                  </a:lnTo>
                  <a:lnTo>
                    <a:pt x="388" y="146"/>
                  </a:lnTo>
                  <a:lnTo>
                    <a:pt x="328" y="149"/>
                  </a:lnTo>
                  <a:lnTo>
                    <a:pt x="265" y="149"/>
                  </a:lnTo>
                  <a:lnTo>
                    <a:pt x="205" y="146"/>
                  </a:lnTo>
                  <a:lnTo>
                    <a:pt x="149" y="139"/>
                  </a:lnTo>
                  <a:lnTo>
                    <a:pt x="96" y="129"/>
                  </a:lnTo>
                  <a:lnTo>
                    <a:pt x="56" y="119"/>
                  </a:lnTo>
                  <a:lnTo>
                    <a:pt x="23" y="106"/>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70" name="Line 46"/>
            <p:cNvSpPr>
              <a:spLocks noChangeShapeType="1"/>
            </p:cNvSpPr>
            <p:nvPr/>
          </p:nvSpPr>
          <p:spPr bwMode="auto">
            <a:xfrm>
              <a:off x="2614" y="2999"/>
              <a:ext cx="1" cy="298"/>
            </a:xfrm>
            <a:prstGeom prst="line">
              <a:avLst/>
            </a:prstGeom>
            <a:noFill/>
            <a:ln w="4763">
              <a:solidFill>
                <a:srgbClr val="000000"/>
              </a:solidFill>
              <a:round/>
              <a:headEnd/>
              <a:tailEnd/>
            </a:ln>
          </p:spPr>
          <p:txBody>
            <a:bodyPr/>
            <a:lstStyle/>
            <a:p>
              <a:endParaRPr lang="zh-CN" altLang="en-US"/>
            </a:p>
          </p:txBody>
        </p:sp>
        <p:sp>
          <p:nvSpPr>
            <p:cNvPr id="52271" name="Line 47"/>
            <p:cNvSpPr>
              <a:spLocks noChangeShapeType="1"/>
            </p:cNvSpPr>
            <p:nvPr/>
          </p:nvSpPr>
          <p:spPr bwMode="auto">
            <a:xfrm>
              <a:off x="3210" y="2999"/>
              <a:ext cx="1" cy="298"/>
            </a:xfrm>
            <a:prstGeom prst="line">
              <a:avLst/>
            </a:prstGeom>
            <a:noFill/>
            <a:ln w="4763">
              <a:solidFill>
                <a:srgbClr val="000000"/>
              </a:solidFill>
              <a:round/>
              <a:headEnd/>
              <a:tailEnd/>
            </a:ln>
          </p:spPr>
          <p:txBody>
            <a:bodyPr/>
            <a:lstStyle/>
            <a:p>
              <a:endParaRPr lang="zh-CN" altLang="en-US"/>
            </a:p>
          </p:txBody>
        </p:sp>
        <p:sp>
          <p:nvSpPr>
            <p:cNvPr id="52272" name="Rectangle 48"/>
            <p:cNvSpPr>
              <a:spLocks noChangeArrowheads="1"/>
            </p:cNvSpPr>
            <p:nvPr/>
          </p:nvSpPr>
          <p:spPr bwMode="auto">
            <a:xfrm>
              <a:off x="2816" y="3125"/>
              <a:ext cx="205"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C2</a:t>
              </a:r>
              <a:endParaRPr lang="en-US" altLang="zh-CN" b="1">
                <a:latin typeface="Times New Roman" pitchFamily="18" charset="0"/>
                <a:ea typeface="楷体_GB2312" pitchFamily="49" charset="-122"/>
              </a:endParaRPr>
            </a:p>
          </p:txBody>
        </p:sp>
        <p:sp>
          <p:nvSpPr>
            <p:cNvPr id="52273" name="Freeform 49"/>
            <p:cNvSpPr>
              <a:spLocks/>
            </p:cNvSpPr>
            <p:nvPr/>
          </p:nvSpPr>
          <p:spPr bwMode="auto">
            <a:xfrm>
              <a:off x="3508" y="3224"/>
              <a:ext cx="596" cy="149"/>
            </a:xfrm>
            <a:custGeom>
              <a:avLst/>
              <a:gdLst/>
              <a:ahLst/>
              <a:cxnLst>
                <a:cxn ang="0">
                  <a:pos x="0" y="73"/>
                </a:cxn>
                <a:cxn ang="0">
                  <a:pos x="7" y="60"/>
                </a:cxn>
                <a:cxn ang="0">
                  <a:pos x="23" y="43"/>
                </a:cxn>
                <a:cxn ang="0">
                  <a:pos x="56" y="30"/>
                </a:cxn>
                <a:cxn ang="0">
                  <a:pos x="96" y="20"/>
                </a:cxn>
                <a:cxn ang="0">
                  <a:pos x="149" y="10"/>
                </a:cxn>
                <a:cxn ang="0">
                  <a:pos x="206" y="4"/>
                </a:cxn>
                <a:cxn ang="0">
                  <a:pos x="265" y="0"/>
                </a:cxn>
                <a:cxn ang="0">
                  <a:pos x="328" y="0"/>
                </a:cxn>
                <a:cxn ang="0">
                  <a:pos x="388" y="4"/>
                </a:cxn>
                <a:cxn ang="0">
                  <a:pos x="447" y="10"/>
                </a:cxn>
                <a:cxn ang="0">
                  <a:pos x="497" y="20"/>
                </a:cxn>
                <a:cxn ang="0">
                  <a:pos x="537" y="30"/>
                </a:cxn>
                <a:cxn ang="0">
                  <a:pos x="570" y="43"/>
                </a:cxn>
                <a:cxn ang="0">
                  <a:pos x="590" y="60"/>
                </a:cxn>
                <a:cxn ang="0">
                  <a:pos x="596" y="73"/>
                </a:cxn>
                <a:cxn ang="0">
                  <a:pos x="590" y="90"/>
                </a:cxn>
                <a:cxn ang="0">
                  <a:pos x="570" y="106"/>
                </a:cxn>
                <a:cxn ang="0">
                  <a:pos x="537" y="120"/>
                </a:cxn>
                <a:cxn ang="0">
                  <a:pos x="497" y="130"/>
                </a:cxn>
                <a:cxn ang="0">
                  <a:pos x="447" y="140"/>
                </a:cxn>
                <a:cxn ang="0">
                  <a:pos x="388" y="146"/>
                </a:cxn>
                <a:cxn ang="0">
                  <a:pos x="328" y="149"/>
                </a:cxn>
                <a:cxn ang="0">
                  <a:pos x="265" y="149"/>
                </a:cxn>
                <a:cxn ang="0">
                  <a:pos x="206" y="146"/>
                </a:cxn>
                <a:cxn ang="0">
                  <a:pos x="149" y="140"/>
                </a:cxn>
                <a:cxn ang="0">
                  <a:pos x="96" y="130"/>
                </a:cxn>
                <a:cxn ang="0">
                  <a:pos x="56" y="120"/>
                </a:cxn>
                <a:cxn ang="0">
                  <a:pos x="23" y="106"/>
                </a:cxn>
                <a:cxn ang="0">
                  <a:pos x="7" y="90"/>
                </a:cxn>
                <a:cxn ang="0">
                  <a:pos x="0" y="73"/>
                </a:cxn>
              </a:cxnLst>
              <a:rect l="0" t="0" r="r" b="b"/>
              <a:pathLst>
                <a:path w="596" h="149">
                  <a:moveTo>
                    <a:pt x="0" y="73"/>
                  </a:moveTo>
                  <a:lnTo>
                    <a:pt x="7" y="60"/>
                  </a:lnTo>
                  <a:lnTo>
                    <a:pt x="23" y="43"/>
                  </a:lnTo>
                  <a:lnTo>
                    <a:pt x="56" y="30"/>
                  </a:lnTo>
                  <a:lnTo>
                    <a:pt x="96" y="20"/>
                  </a:lnTo>
                  <a:lnTo>
                    <a:pt x="149" y="10"/>
                  </a:lnTo>
                  <a:lnTo>
                    <a:pt x="206" y="4"/>
                  </a:lnTo>
                  <a:lnTo>
                    <a:pt x="265" y="0"/>
                  </a:lnTo>
                  <a:lnTo>
                    <a:pt x="328" y="0"/>
                  </a:lnTo>
                  <a:lnTo>
                    <a:pt x="388" y="4"/>
                  </a:lnTo>
                  <a:lnTo>
                    <a:pt x="447" y="10"/>
                  </a:lnTo>
                  <a:lnTo>
                    <a:pt x="497" y="20"/>
                  </a:lnTo>
                  <a:lnTo>
                    <a:pt x="537" y="30"/>
                  </a:lnTo>
                  <a:lnTo>
                    <a:pt x="570" y="43"/>
                  </a:lnTo>
                  <a:lnTo>
                    <a:pt x="590" y="60"/>
                  </a:lnTo>
                  <a:lnTo>
                    <a:pt x="596" y="73"/>
                  </a:lnTo>
                  <a:lnTo>
                    <a:pt x="590" y="90"/>
                  </a:lnTo>
                  <a:lnTo>
                    <a:pt x="570" y="106"/>
                  </a:lnTo>
                  <a:lnTo>
                    <a:pt x="537" y="120"/>
                  </a:lnTo>
                  <a:lnTo>
                    <a:pt x="497" y="130"/>
                  </a:lnTo>
                  <a:lnTo>
                    <a:pt x="447" y="140"/>
                  </a:lnTo>
                  <a:lnTo>
                    <a:pt x="388" y="146"/>
                  </a:lnTo>
                  <a:lnTo>
                    <a:pt x="328" y="149"/>
                  </a:lnTo>
                  <a:lnTo>
                    <a:pt x="265" y="149"/>
                  </a:lnTo>
                  <a:lnTo>
                    <a:pt x="206" y="146"/>
                  </a:lnTo>
                  <a:lnTo>
                    <a:pt x="149" y="140"/>
                  </a:lnTo>
                  <a:lnTo>
                    <a:pt x="96" y="130"/>
                  </a:lnTo>
                  <a:lnTo>
                    <a:pt x="56" y="120"/>
                  </a:lnTo>
                  <a:lnTo>
                    <a:pt x="23" y="106"/>
                  </a:lnTo>
                  <a:lnTo>
                    <a:pt x="7" y="90"/>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74" name="Rectangle 50"/>
            <p:cNvSpPr>
              <a:spLocks noChangeArrowheads="1"/>
            </p:cNvSpPr>
            <p:nvPr/>
          </p:nvSpPr>
          <p:spPr bwMode="auto">
            <a:xfrm>
              <a:off x="3508" y="2999"/>
              <a:ext cx="596" cy="298"/>
            </a:xfrm>
            <a:prstGeom prst="rect">
              <a:avLst/>
            </a:prstGeom>
            <a:solidFill>
              <a:srgbClr val="FFFFFF"/>
            </a:solidFill>
            <a:ln w="4763">
              <a:solidFill>
                <a:srgbClr val="FFFFFF"/>
              </a:solidFill>
              <a:miter lim="800000"/>
              <a:headEnd/>
              <a:tailEnd/>
            </a:ln>
          </p:spPr>
          <p:txBody>
            <a:bodyPr/>
            <a:lstStyle/>
            <a:p>
              <a:endParaRPr lang="zh-CN" altLang="en-US"/>
            </a:p>
          </p:txBody>
        </p:sp>
        <p:sp>
          <p:nvSpPr>
            <p:cNvPr id="52275" name="Freeform 51"/>
            <p:cNvSpPr>
              <a:spLocks/>
            </p:cNvSpPr>
            <p:nvPr/>
          </p:nvSpPr>
          <p:spPr bwMode="auto">
            <a:xfrm>
              <a:off x="3508" y="2926"/>
              <a:ext cx="596" cy="149"/>
            </a:xfrm>
            <a:custGeom>
              <a:avLst/>
              <a:gdLst/>
              <a:ahLst/>
              <a:cxnLst>
                <a:cxn ang="0">
                  <a:pos x="0" y="73"/>
                </a:cxn>
                <a:cxn ang="0">
                  <a:pos x="7" y="59"/>
                </a:cxn>
                <a:cxn ang="0">
                  <a:pos x="23" y="43"/>
                </a:cxn>
                <a:cxn ang="0">
                  <a:pos x="56" y="30"/>
                </a:cxn>
                <a:cxn ang="0">
                  <a:pos x="96" y="20"/>
                </a:cxn>
                <a:cxn ang="0">
                  <a:pos x="149" y="10"/>
                </a:cxn>
                <a:cxn ang="0">
                  <a:pos x="206" y="3"/>
                </a:cxn>
                <a:cxn ang="0">
                  <a:pos x="265" y="0"/>
                </a:cxn>
                <a:cxn ang="0">
                  <a:pos x="328" y="0"/>
                </a:cxn>
                <a:cxn ang="0">
                  <a:pos x="388" y="3"/>
                </a:cxn>
                <a:cxn ang="0">
                  <a:pos x="447" y="10"/>
                </a:cxn>
                <a:cxn ang="0">
                  <a:pos x="497" y="20"/>
                </a:cxn>
                <a:cxn ang="0">
                  <a:pos x="537" y="30"/>
                </a:cxn>
                <a:cxn ang="0">
                  <a:pos x="570" y="43"/>
                </a:cxn>
                <a:cxn ang="0">
                  <a:pos x="590" y="59"/>
                </a:cxn>
                <a:cxn ang="0">
                  <a:pos x="596" y="73"/>
                </a:cxn>
                <a:cxn ang="0">
                  <a:pos x="590" y="89"/>
                </a:cxn>
                <a:cxn ang="0">
                  <a:pos x="570" y="106"/>
                </a:cxn>
                <a:cxn ang="0">
                  <a:pos x="537" y="119"/>
                </a:cxn>
                <a:cxn ang="0">
                  <a:pos x="497" y="129"/>
                </a:cxn>
                <a:cxn ang="0">
                  <a:pos x="447" y="139"/>
                </a:cxn>
                <a:cxn ang="0">
                  <a:pos x="388" y="146"/>
                </a:cxn>
                <a:cxn ang="0">
                  <a:pos x="328" y="149"/>
                </a:cxn>
                <a:cxn ang="0">
                  <a:pos x="265" y="149"/>
                </a:cxn>
                <a:cxn ang="0">
                  <a:pos x="206" y="146"/>
                </a:cxn>
                <a:cxn ang="0">
                  <a:pos x="149" y="139"/>
                </a:cxn>
                <a:cxn ang="0">
                  <a:pos x="96" y="129"/>
                </a:cxn>
                <a:cxn ang="0">
                  <a:pos x="56" y="119"/>
                </a:cxn>
                <a:cxn ang="0">
                  <a:pos x="23" y="106"/>
                </a:cxn>
                <a:cxn ang="0">
                  <a:pos x="7" y="89"/>
                </a:cxn>
                <a:cxn ang="0">
                  <a:pos x="0" y="73"/>
                </a:cxn>
              </a:cxnLst>
              <a:rect l="0" t="0" r="r" b="b"/>
              <a:pathLst>
                <a:path w="596" h="149">
                  <a:moveTo>
                    <a:pt x="0" y="73"/>
                  </a:moveTo>
                  <a:lnTo>
                    <a:pt x="7" y="59"/>
                  </a:lnTo>
                  <a:lnTo>
                    <a:pt x="23" y="43"/>
                  </a:lnTo>
                  <a:lnTo>
                    <a:pt x="56" y="30"/>
                  </a:lnTo>
                  <a:lnTo>
                    <a:pt x="96" y="20"/>
                  </a:lnTo>
                  <a:lnTo>
                    <a:pt x="149" y="10"/>
                  </a:lnTo>
                  <a:lnTo>
                    <a:pt x="206" y="3"/>
                  </a:lnTo>
                  <a:lnTo>
                    <a:pt x="265" y="0"/>
                  </a:lnTo>
                  <a:lnTo>
                    <a:pt x="328" y="0"/>
                  </a:lnTo>
                  <a:lnTo>
                    <a:pt x="388" y="3"/>
                  </a:lnTo>
                  <a:lnTo>
                    <a:pt x="447" y="10"/>
                  </a:lnTo>
                  <a:lnTo>
                    <a:pt x="497" y="20"/>
                  </a:lnTo>
                  <a:lnTo>
                    <a:pt x="537" y="30"/>
                  </a:lnTo>
                  <a:lnTo>
                    <a:pt x="570" y="43"/>
                  </a:lnTo>
                  <a:lnTo>
                    <a:pt x="590" y="59"/>
                  </a:lnTo>
                  <a:lnTo>
                    <a:pt x="596" y="73"/>
                  </a:lnTo>
                  <a:lnTo>
                    <a:pt x="590" y="89"/>
                  </a:lnTo>
                  <a:lnTo>
                    <a:pt x="570" y="106"/>
                  </a:lnTo>
                  <a:lnTo>
                    <a:pt x="537" y="119"/>
                  </a:lnTo>
                  <a:lnTo>
                    <a:pt x="497" y="129"/>
                  </a:lnTo>
                  <a:lnTo>
                    <a:pt x="447" y="139"/>
                  </a:lnTo>
                  <a:lnTo>
                    <a:pt x="388" y="146"/>
                  </a:lnTo>
                  <a:lnTo>
                    <a:pt x="328" y="149"/>
                  </a:lnTo>
                  <a:lnTo>
                    <a:pt x="265" y="149"/>
                  </a:lnTo>
                  <a:lnTo>
                    <a:pt x="206" y="146"/>
                  </a:lnTo>
                  <a:lnTo>
                    <a:pt x="149" y="139"/>
                  </a:lnTo>
                  <a:lnTo>
                    <a:pt x="96" y="129"/>
                  </a:lnTo>
                  <a:lnTo>
                    <a:pt x="56" y="119"/>
                  </a:lnTo>
                  <a:lnTo>
                    <a:pt x="23" y="106"/>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76" name="Line 52"/>
            <p:cNvSpPr>
              <a:spLocks noChangeShapeType="1"/>
            </p:cNvSpPr>
            <p:nvPr/>
          </p:nvSpPr>
          <p:spPr bwMode="auto">
            <a:xfrm>
              <a:off x="3508" y="2999"/>
              <a:ext cx="1" cy="298"/>
            </a:xfrm>
            <a:prstGeom prst="line">
              <a:avLst/>
            </a:prstGeom>
            <a:noFill/>
            <a:ln w="4763">
              <a:solidFill>
                <a:srgbClr val="000000"/>
              </a:solidFill>
              <a:round/>
              <a:headEnd/>
              <a:tailEnd/>
            </a:ln>
          </p:spPr>
          <p:txBody>
            <a:bodyPr/>
            <a:lstStyle/>
            <a:p>
              <a:endParaRPr lang="zh-CN" altLang="en-US"/>
            </a:p>
          </p:txBody>
        </p:sp>
        <p:sp>
          <p:nvSpPr>
            <p:cNvPr id="52277" name="Line 53"/>
            <p:cNvSpPr>
              <a:spLocks noChangeShapeType="1"/>
            </p:cNvSpPr>
            <p:nvPr/>
          </p:nvSpPr>
          <p:spPr bwMode="auto">
            <a:xfrm>
              <a:off x="4104" y="2999"/>
              <a:ext cx="1" cy="298"/>
            </a:xfrm>
            <a:prstGeom prst="line">
              <a:avLst/>
            </a:prstGeom>
            <a:noFill/>
            <a:ln w="4763">
              <a:solidFill>
                <a:srgbClr val="000000"/>
              </a:solidFill>
              <a:round/>
              <a:headEnd/>
              <a:tailEnd/>
            </a:ln>
          </p:spPr>
          <p:txBody>
            <a:bodyPr/>
            <a:lstStyle/>
            <a:p>
              <a:endParaRPr lang="zh-CN" altLang="en-US"/>
            </a:p>
          </p:txBody>
        </p:sp>
        <p:sp>
          <p:nvSpPr>
            <p:cNvPr id="52278" name="Rectangle 54"/>
            <p:cNvSpPr>
              <a:spLocks noChangeArrowheads="1"/>
            </p:cNvSpPr>
            <p:nvPr/>
          </p:nvSpPr>
          <p:spPr bwMode="auto">
            <a:xfrm>
              <a:off x="3710" y="3125"/>
              <a:ext cx="205"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C3</a:t>
              </a:r>
              <a:endParaRPr lang="en-US" altLang="zh-CN" b="1">
                <a:latin typeface="Times New Roman" pitchFamily="18" charset="0"/>
                <a:ea typeface="楷体_GB2312" pitchFamily="49" charset="-122"/>
              </a:endParaRPr>
            </a:p>
          </p:txBody>
        </p:sp>
        <p:sp>
          <p:nvSpPr>
            <p:cNvPr id="52279" name="Freeform 55"/>
            <p:cNvSpPr>
              <a:spLocks/>
            </p:cNvSpPr>
            <p:nvPr/>
          </p:nvSpPr>
          <p:spPr bwMode="auto">
            <a:xfrm>
              <a:off x="826" y="2853"/>
              <a:ext cx="596" cy="146"/>
            </a:xfrm>
            <a:custGeom>
              <a:avLst/>
              <a:gdLst/>
              <a:ahLst/>
              <a:cxnLst>
                <a:cxn ang="0">
                  <a:pos x="0" y="73"/>
                </a:cxn>
                <a:cxn ang="0">
                  <a:pos x="7" y="56"/>
                </a:cxn>
                <a:cxn ang="0">
                  <a:pos x="23" y="43"/>
                </a:cxn>
                <a:cxn ang="0">
                  <a:pos x="56" y="30"/>
                </a:cxn>
                <a:cxn ang="0">
                  <a:pos x="96" y="16"/>
                </a:cxn>
                <a:cxn ang="0">
                  <a:pos x="149" y="6"/>
                </a:cxn>
                <a:cxn ang="0">
                  <a:pos x="205" y="3"/>
                </a:cxn>
                <a:cxn ang="0">
                  <a:pos x="265" y="0"/>
                </a:cxn>
                <a:cxn ang="0">
                  <a:pos x="328" y="0"/>
                </a:cxn>
                <a:cxn ang="0">
                  <a:pos x="387" y="3"/>
                </a:cxn>
                <a:cxn ang="0">
                  <a:pos x="447" y="6"/>
                </a:cxn>
                <a:cxn ang="0">
                  <a:pos x="497" y="16"/>
                </a:cxn>
                <a:cxn ang="0">
                  <a:pos x="536" y="30"/>
                </a:cxn>
                <a:cxn ang="0">
                  <a:pos x="569" y="43"/>
                </a:cxn>
                <a:cxn ang="0">
                  <a:pos x="589" y="56"/>
                </a:cxn>
                <a:cxn ang="0">
                  <a:pos x="596" y="73"/>
                </a:cxn>
                <a:cxn ang="0">
                  <a:pos x="589" y="89"/>
                </a:cxn>
                <a:cxn ang="0">
                  <a:pos x="569" y="103"/>
                </a:cxn>
                <a:cxn ang="0">
                  <a:pos x="536" y="116"/>
                </a:cxn>
                <a:cxn ang="0">
                  <a:pos x="497" y="129"/>
                </a:cxn>
                <a:cxn ang="0">
                  <a:pos x="447" y="136"/>
                </a:cxn>
                <a:cxn ang="0">
                  <a:pos x="387" y="142"/>
                </a:cxn>
                <a:cxn ang="0">
                  <a:pos x="328" y="146"/>
                </a:cxn>
                <a:cxn ang="0">
                  <a:pos x="265" y="146"/>
                </a:cxn>
                <a:cxn ang="0">
                  <a:pos x="205" y="142"/>
                </a:cxn>
                <a:cxn ang="0">
                  <a:pos x="149" y="136"/>
                </a:cxn>
                <a:cxn ang="0">
                  <a:pos x="96" y="129"/>
                </a:cxn>
                <a:cxn ang="0">
                  <a:pos x="56" y="116"/>
                </a:cxn>
                <a:cxn ang="0">
                  <a:pos x="23" y="103"/>
                </a:cxn>
                <a:cxn ang="0">
                  <a:pos x="7" y="89"/>
                </a:cxn>
                <a:cxn ang="0">
                  <a:pos x="0" y="73"/>
                </a:cxn>
              </a:cxnLst>
              <a:rect l="0" t="0" r="r" b="b"/>
              <a:pathLst>
                <a:path w="596" h="146">
                  <a:moveTo>
                    <a:pt x="0" y="73"/>
                  </a:moveTo>
                  <a:lnTo>
                    <a:pt x="7" y="56"/>
                  </a:lnTo>
                  <a:lnTo>
                    <a:pt x="23" y="43"/>
                  </a:lnTo>
                  <a:lnTo>
                    <a:pt x="56" y="30"/>
                  </a:lnTo>
                  <a:lnTo>
                    <a:pt x="96" y="16"/>
                  </a:lnTo>
                  <a:lnTo>
                    <a:pt x="149" y="6"/>
                  </a:lnTo>
                  <a:lnTo>
                    <a:pt x="205" y="3"/>
                  </a:lnTo>
                  <a:lnTo>
                    <a:pt x="265" y="0"/>
                  </a:lnTo>
                  <a:lnTo>
                    <a:pt x="328" y="0"/>
                  </a:lnTo>
                  <a:lnTo>
                    <a:pt x="387" y="3"/>
                  </a:lnTo>
                  <a:lnTo>
                    <a:pt x="447" y="6"/>
                  </a:lnTo>
                  <a:lnTo>
                    <a:pt x="497" y="16"/>
                  </a:lnTo>
                  <a:lnTo>
                    <a:pt x="536" y="30"/>
                  </a:lnTo>
                  <a:lnTo>
                    <a:pt x="569" y="43"/>
                  </a:lnTo>
                  <a:lnTo>
                    <a:pt x="589" y="56"/>
                  </a:lnTo>
                  <a:lnTo>
                    <a:pt x="596" y="73"/>
                  </a:lnTo>
                  <a:lnTo>
                    <a:pt x="589" y="89"/>
                  </a:lnTo>
                  <a:lnTo>
                    <a:pt x="569" y="103"/>
                  </a:lnTo>
                  <a:lnTo>
                    <a:pt x="536" y="116"/>
                  </a:lnTo>
                  <a:lnTo>
                    <a:pt x="497" y="129"/>
                  </a:lnTo>
                  <a:lnTo>
                    <a:pt x="447" y="136"/>
                  </a:lnTo>
                  <a:lnTo>
                    <a:pt x="387" y="142"/>
                  </a:lnTo>
                  <a:lnTo>
                    <a:pt x="328" y="146"/>
                  </a:lnTo>
                  <a:lnTo>
                    <a:pt x="265" y="146"/>
                  </a:lnTo>
                  <a:lnTo>
                    <a:pt x="205" y="142"/>
                  </a:lnTo>
                  <a:lnTo>
                    <a:pt x="149" y="136"/>
                  </a:lnTo>
                  <a:lnTo>
                    <a:pt x="96" y="129"/>
                  </a:lnTo>
                  <a:lnTo>
                    <a:pt x="56" y="116"/>
                  </a:lnTo>
                  <a:lnTo>
                    <a:pt x="23" y="103"/>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80" name="Rectangle 56"/>
            <p:cNvSpPr>
              <a:spLocks noChangeArrowheads="1"/>
            </p:cNvSpPr>
            <p:nvPr/>
          </p:nvSpPr>
          <p:spPr bwMode="auto">
            <a:xfrm>
              <a:off x="826" y="2627"/>
              <a:ext cx="596" cy="299"/>
            </a:xfrm>
            <a:prstGeom prst="rect">
              <a:avLst/>
            </a:prstGeom>
            <a:solidFill>
              <a:srgbClr val="FFFFFF"/>
            </a:solidFill>
            <a:ln w="4763">
              <a:solidFill>
                <a:srgbClr val="FFFFFF"/>
              </a:solidFill>
              <a:miter lim="800000"/>
              <a:headEnd/>
              <a:tailEnd/>
            </a:ln>
          </p:spPr>
          <p:txBody>
            <a:bodyPr/>
            <a:lstStyle/>
            <a:p>
              <a:endParaRPr lang="zh-CN" altLang="en-US"/>
            </a:p>
          </p:txBody>
        </p:sp>
        <p:sp>
          <p:nvSpPr>
            <p:cNvPr id="52281" name="Freeform 57"/>
            <p:cNvSpPr>
              <a:spLocks/>
            </p:cNvSpPr>
            <p:nvPr/>
          </p:nvSpPr>
          <p:spPr bwMode="auto">
            <a:xfrm>
              <a:off x="826" y="2554"/>
              <a:ext cx="596" cy="146"/>
            </a:xfrm>
            <a:custGeom>
              <a:avLst/>
              <a:gdLst/>
              <a:ahLst/>
              <a:cxnLst>
                <a:cxn ang="0">
                  <a:pos x="0" y="73"/>
                </a:cxn>
                <a:cxn ang="0">
                  <a:pos x="7" y="57"/>
                </a:cxn>
                <a:cxn ang="0">
                  <a:pos x="23" y="44"/>
                </a:cxn>
                <a:cxn ang="0">
                  <a:pos x="56" y="30"/>
                </a:cxn>
                <a:cxn ang="0">
                  <a:pos x="96" y="17"/>
                </a:cxn>
                <a:cxn ang="0">
                  <a:pos x="149" y="7"/>
                </a:cxn>
                <a:cxn ang="0">
                  <a:pos x="205" y="4"/>
                </a:cxn>
                <a:cxn ang="0">
                  <a:pos x="265" y="0"/>
                </a:cxn>
                <a:cxn ang="0">
                  <a:pos x="328" y="0"/>
                </a:cxn>
                <a:cxn ang="0">
                  <a:pos x="387" y="4"/>
                </a:cxn>
                <a:cxn ang="0">
                  <a:pos x="447" y="7"/>
                </a:cxn>
                <a:cxn ang="0">
                  <a:pos x="497" y="17"/>
                </a:cxn>
                <a:cxn ang="0">
                  <a:pos x="536" y="30"/>
                </a:cxn>
                <a:cxn ang="0">
                  <a:pos x="569" y="44"/>
                </a:cxn>
                <a:cxn ang="0">
                  <a:pos x="589" y="57"/>
                </a:cxn>
                <a:cxn ang="0">
                  <a:pos x="596" y="73"/>
                </a:cxn>
                <a:cxn ang="0">
                  <a:pos x="589" y="90"/>
                </a:cxn>
                <a:cxn ang="0">
                  <a:pos x="569" y="103"/>
                </a:cxn>
                <a:cxn ang="0">
                  <a:pos x="536" y="116"/>
                </a:cxn>
                <a:cxn ang="0">
                  <a:pos x="497" y="130"/>
                </a:cxn>
                <a:cxn ang="0">
                  <a:pos x="447" y="136"/>
                </a:cxn>
                <a:cxn ang="0">
                  <a:pos x="387" y="143"/>
                </a:cxn>
                <a:cxn ang="0">
                  <a:pos x="328" y="146"/>
                </a:cxn>
                <a:cxn ang="0">
                  <a:pos x="265" y="146"/>
                </a:cxn>
                <a:cxn ang="0">
                  <a:pos x="205" y="143"/>
                </a:cxn>
                <a:cxn ang="0">
                  <a:pos x="149" y="136"/>
                </a:cxn>
                <a:cxn ang="0">
                  <a:pos x="96" y="130"/>
                </a:cxn>
                <a:cxn ang="0">
                  <a:pos x="56" y="116"/>
                </a:cxn>
                <a:cxn ang="0">
                  <a:pos x="23" y="103"/>
                </a:cxn>
                <a:cxn ang="0">
                  <a:pos x="7" y="90"/>
                </a:cxn>
                <a:cxn ang="0">
                  <a:pos x="0" y="73"/>
                </a:cxn>
              </a:cxnLst>
              <a:rect l="0" t="0" r="r" b="b"/>
              <a:pathLst>
                <a:path w="596" h="146">
                  <a:moveTo>
                    <a:pt x="0" y="73"/>
                  </a:moveTo>
                  <a:lnTo>
                    <a:pt x="7" y="57"/>
                  </a:lnTo>
                  <a:lnTo>
                    <a:pt x="23" y="44"/>
                  </a:lnTo>
                  <a:lnTo>
                    <a:pt x="56" y="30"/>
                  </a:lnTo>
                  <a:lnTo>
                    <a:pt x="96" y="17"/>
                  </a:lnTo>
                  <a:lnTo>
                    <a:pt x="149" y="7"/>
                  </a:lnTo>
                  <a:lnTo>
                    <a:pt x="205" y="4"/>
                  </a:lnTo>
                  <a:lnTo>
                    <a:pt x="265" y="0"/>
                  </a:lnTo>
                  <a:lnTo>
                    <a:pt x="328" y="0"/>
                  </a:lnTo>
                  <a:lnTo>
                    <a:pt x="387" y="4"/>
                  </a:lnTo>
                  <a:lnTo>
                    <a:pt x="447" y="7"/>
                  </a:lnTo>
                  <a:lnTo>
                    <a:pt x="497" y="17"/>
                  </a:lnTo>
                  <a:lnTo>
                    <a:pt x="536" y="30"/>
                  </a:lnTo>
                  <a:lnTo>
                    <a:pt x="569" y="44"/>
                  </a:lnTo>
                  <a:lnTo>
                    <a:pt x="589" y="57"/>
                  </a:lnTo>
                  <a:lnTo>
                    <a:pt x="596" y="73"/>
                  </a:lnTo>
                  <a:lnTo>
                    <a:pt x="589" y="90"/>
                  </a:lnTo>
                  <a:lnTo>
                    <a:pt x="569" y="103"/>
                  </a:lnTo>
                  <a:lnTo>
                    <a:pt x="536" y="116"/>
                  </a:lnTo>
                  <a:lnTo>
                    <a:pt x="497" y="130"/>
                  </a:lnTo>
                  <a:lnTo>
                    <a:pt x="447" y="136"/>
                  </a:lnTo>
                  <a:lnTo>
                    <a:pt x="387" y="143"/>
                  </a:lnTo>
                  <a:lnTo>
                    <a:pt x="328" y="146"/>
                  </a:lnTo>
                  <a:lnTo>
                    <a:pt x="265" y="146"/>
                  </a:lnTo>
                  <a:lnTo>
                    <a:pt x="205" y="143"/>
                  </a:lnTo>
                  <a:lnTo>
                    <a:pt x="149" y="136"/>
                  </a:lnTo>
                  <a:lnTo>
                    <a:pt x="96" y="130"/>
                  </a:lnTo>
                  <a:lnTo>
                    <a:pt x="56" y="116"/>
                  </a:lnTo>
                  <a:lnTo>
                    <a:pt x="23" y="103"/>
                  </a:lnTo>
                  <a:lnTo>
                    <a:pt x="7" y="90"/>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82" name="Line 58"/>
            <p:cNvSpPr>
              <a:spLocks noChangeShapeType="1"/>
            </p:cNvSpPr>
            <p:nvPr/>
          </p:nvSpPr>
          <p:spPr bwMode="auto">
            <a:xfrm>
              <a:off x="826" y="2627"/>
              <a:ext cx="1" cy="299"/>
            </a:xfrm>
            <a:prstGeom prst="line">
              <a:avLst/>
            </a:prstGeom>
            <a:noFill/>
            <a:ln w="4763">
              <a:solidFill>
                <a:srgbClr val="000000"/>
              </a:solidFill>
              <a:round/>
              <a:headEnd/>
              <a:tailEnd/>
            </a:ln>
          </p:spPr>
          <p:txBody>
            <a:bodyPr/>
            <a:lstStyle/>
            <a:p>
              <a:endParaRPr lang="zh-CN" altLang="en-US"/>
            </a:p>
          </p:txBody>
        </p:sp>
        <p:sp>
          <p:nvSpPr>
            <p:cNvPr id="52283" name="Line 59"/>
            <p:cNvSpPr>
              <a:spLocks noChangeShapeType="1"/>
            </p:cNvSpPr>
            <p:nvPr/>
          </p:nvSpPr>
          <p:spPr bwMode="auto">
            <a:xfrm>
              <a:off x="1422" y="2627"/>
              <a:ext cx="1" cy="299"/>
            </a:xfrm>
            <a:prstGeom prst="line">
              <a:avLst/>
            </a:prstGeom>
            <a:noFill/>
            <a:ln w="4763">
              <a:solidFill>
                <a:srgbClr val="000000"/>
              </a:solidFill>
              <a:round/>
              <a:headEnd/>
              <a:tailEnd/>
            </a:ln>
          </p:spPr>
          <p:txBody>
            <a:bodyPr/>
            <a:lstStyle/>
            <a:p>
              <a:endParaRPr lang="zh-CN" altLang="en-US"/>
            </a:p>
          </p:txBody>
        </p:sp>
        <p:sp>
          <p:nvSpPr>
            <p:cNvPr id="52284" name="Rectangle 60"/>
            <p:cNvSpPr>
              <a:spLocks noChangeArrowheads="1"/>
            </p:cNvSpPr>
            <p:nvPr/>
          </p:nvSpPr>
          <p:spPr bwMode="auto">
            <a:xfrm>
              <a:off x="1028" y="2750"/>
              <a:ext cx="196"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B0</a:t>
              </a:r>
              <a:endParaRPr lang="en-US" altLang="zh-CN" b="1">
                <a:latin typeface="Times New Roman" pitchFamily="18" charset="0"/>
                <a:ea typeface="楷体_GB2312" pitchFamily="49" charset="-122"/>
              </a:endParaRPr>
            </a:p>
          </p:txBody>
        </p:sp>
        <p:sp>
          <p:nvSpPr>
            <p:cNvPr id="52285" name="Freeform 61"/>
            <p:cNvSpPr>
              <a:spLocks/>
            </p:cNvSpPr>
            <p:nvPr/>
          </p:nvSpPr>
          <p:spPr bwMode="auto">
            <a:xfrm>
              <a:off x="1720" y="2853"/>
              <a:ext cx="596" cy="146"/>
            </a:xfrm>
            <a:custGeom>
              <a:avLst/>
              <a:gdLst/>
              <a:ahLst/>
              <a:cxnLst>
                <a:cxn ang="0">
                  <a:pos x="0" y="73"/>
                </a:cxn>
                <a:cxn ang="0">
                  <a:pos x="7" y="56"/>
                </a:cxn>
                <a:cxn ang="0">
                  <a:pos x="23" y="43"/>
                </a:cxn>
                <a:cxn ang="0">
                  <a:pos x="56" y="30"/>
                </a:cxn>
                <a:cxn ang="0">
                  <a:pos x="96" y="16"/>
                </a:cxn>
                <a:cxn ang="0">
                  <a:pos x="149" y="6"/>
                </a:cxn>
                <a:cxn ang="0">
                  <a:pos x="205" y="3"/>
                </a:cxn>
                <a:cxn ang="0">
                  <a:pos x="265" y="0"/>
                </a:cxn>
                <a:cxn ang="0">
                  <a:pos x="328" y="0"/>
                </a:cxn>
                <a:cxn ang="0">
                  <a:pos x="387" y="3"/>
                </a:cxn>
                <a:cxn ang="0">
                  <a:pos x="447" y="6"/>
                </a:cxn>
                <a:cxn ang="0">
                  <a:pos x="497" y="16"/>
                </a:cxn>
                <a:cxn ang="0">
                  <a:pos x="536" y="30"/>
                </a:cxn>
                <a:cxn ang="0">
                  <a:pos x="570" y="43"/>
                </a:cxn>
                <a:cxn ang="0">
                  <a:pos x="589" y="56"/>
                </a:cxn>
                <a:cxn ang="0">
                  <a:pos x="596" y="73"/>
                </a:cxn>
                <a:cxn ang="0">
                  <a:pos x="589" y="89"/>
                </a:cxn>
                <a:cxn ang="0">
                  <a:pos x="570" y="103"/>
                </a:cxn>
                <a:cxn ang="0">
                  <a:pos x="536" y="116"/>
                </a:cxn>
                <a:cxn ang="0">
                  <a:pos x="497" y="129"/>
                </a:cxn>
                <a:cxn ang="0">
                  <a:pos x="447" y="136"/>
                </a:cxn>
                <a:cxn ang="0">
                  <a:pos x="387" y="142"/>
                </a:cxn>
                <a:cxn ang="0">
                  <a:pos x="328" y="146"/>
                </a:cxn>
                <a:cxn ang="0">
                  <a:pos x="265" y="146"/>
                </a:cxn>
                <a:cxn ang="0">
                  <a:pos x="205" y="142"/>
                </a:cxn>
                <a:cxn ang="0">
                  <a:pos x="149" y="136"/>
                </a:cxn>
                <a:cxn ang="0">
                  <a:pos x="96" y="129"/>
                </a:cxn>
                <a:cxn ang="0">
                  <a:pos x="56" y="116"/>
                </a:cxn>
                <a:cxn ang="0">
                  <a:pos x="23" y="103"/>
                </a:cxn>
                <a:cxn ang="0">
                  <a:pos x="7" y="89"/>
                </a:cxn>
                <a:cxn ang="0">
                  <a:pos x="0" y="73"/>
                </a:cxn>
              </a:cxnLst>
              <a:rect l="0" t="0" r="r" b="b"/>
              <a:pathLst>
                <a:path w="596" h="146">
                  <a:moveTo>
                    <a:pt x="0" y="73"/>
                  </a:moveTo>
                  <a:lnTo>
                    <a:pt x="7" y="56"/>
                  </a:lnTo>
                  <a:lnTo>
                    <a:pt x="23" y="43"/>
                  </a:lnTo>
                  <a:lnTo>
                    <a:pt x="56" y="30"/>
                  </a:lnTo>
                  <a:lnTo>
                    <a:pt x="96" y="16"/>
                  </a:lnTo>
                  <a:lnTo>
                    <a:pt x="149" y="6"/>
                  </a:lnTo>
                  <a:lnTo>
                    <a:pt x="205" y="3"/>
                  </a:lnTo>
                  <a:lnTo>
                    <a:pt x="265" y="0"/>
                  </a:lnTo>
                  <a:lnTo>
                    <a:pt x="328" y="0"/>
                  </a:lnTo>
                  <a:lnTo>
                    <a:pt x="387" y="3"/>
                  </a:lnTo>
                  <a:lnTo>
                    <a:pt x="447" y="6"/>
                  </a:lnTo>
                  <a:lnTo>
                    <a:pt x="497" y="16"/>
                  </a:lnTo>
                  <a:lnTo>
                    <a:pt x="536" y="30"/>
                  </a:lnTo>
                  <a:lnTo>
                    <a:pt x="570" y="43"/>
                  </a:lnTo>
                  <a:lnTo>
                    <a:pt x="589" y="56"/>
                  </a:lnTo>
                  <a:lnTo>
                    <a:pt x="596" y="73"/>
                  </a:lnTo>
                  <a:lnTo>
                    <a:pt x="589" y="89"/>
                  </a:lnTo>
                  <a:lnTo>
                    <a:pt x="570" y="103"/>
                  </a:lnTo>
                  <a:lnTo>
                    <a:pt x="536" y="116"/>
                  </a:lnTo>
                  <a:lnTo>
                    <a:pt x="497" y="129"/>
                  </a:lnTo>
                  <a:lnTo>
                    <a:pt x="447" y="136"/>
                  </a:lnTo>
                  <a:lnTo>
                    <a:pt x="387" y="142"/>
                  </a:lnTo>
                  <a:lnTo>
                    <a:pt x="328" y="146"/>
                  </a:lnTo>
                  <a:lnTo>
                    <a:pt x="265" y="146"/>
                  </a:lnTo>
                  <a:lnTo>
                    <a:pt x="205" y="142"/>
                  </a:lnTo>
                  <a:lnTo>
                    <a:pt x="149" y="136"/>
                  </a:lnTo>
                  <a:lnTo>
                    <a:pt x="96" y="129"/>
                  </a:lnTo>
                  <a:lnTo>
                    <a:pt x="56" y="116"/>
                  </a:lnTo>
                  <a:lnTo>
                    <a:pt x="23" y="103"/>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86" name="Rectangle 62"/>
            <p:cNvSpPr>
              <a:spLocks noChangeArrowheads="1"/>
            </p:cNvSpPr>
            <p:nvPr/>
          </p:nvSpPr>
          <p:spPr bwMode="auto">
            <a:xfrm>
              <a:off x="1720" y="2627"/>
              <a:ext cx="596" cy="299"/>
            </a:xfrm>
            <a:prstGeom prst="rect">
              <a:avLst/>
            </a:prstGeom>
            <a:solidFill>
              <a:srgbClr val="FFFFFF"/>
            </a:solidFill>
            <a:ln w="4763">
              <a:solidFill>
                <a:srgbClr val="FFFFFF"/>
              </a:solidFill>
              <a:miter lim="800000"/>
              <a:headEnd/>
              <a:tailEnd/>
            </a:ln>
          </p:spPr>
          <p:txBody>
            <a:bodyPr/>
            <a:lstStyle/>
            <a:p>
              <a:endParaRPr lang="zh-CN" altLang="en-US"/>
            </a:p>
          </p:txBody>
        </p:sp>
        <p:sp>
          <p:nvSpPr>
            <p:cNvPr id="52287" name="Freeform 63"/>
            <p:cNvSpPr>
              <a:spLocks/>
            </p:cNvSpPr>
            <p:nvPr/>
          </p:nvSpPr>
          <p:spPr bwMode="auto">
            <a:xfrm>
              <a:off x="1720" y="2554"/>
              <a:ext cx="596" cy="146"/>
            </a:xfrm>
            <a:custGeom>
              <a:avLst/>
              <a:gdLst/>
              <a:ahLst/>
              <a:cxnLst>
                <a:cxn ang="0">
                  <a:pos x="0" y="73"/>
                </a:cxn>
                <a:cxn ang="0">
                  <a:pos x="7" y="57"/>
                </a:cxn>
                <a:cxn ang="0">
                  <a:pos x="23" y="44"/>
                </a:cxn>
                <a:cxn ang="0">
                  <a:pos x="56" y="30"/>
                </a:cxn>
                <a:cxn ang="0">
                  <a:pos x="96" y="17"/>
                </a:cxn>
                <a:cxn ang="0">
                  <a:pos x="149" y="7"/>
                </a:cxn>
                <a:cxn ang="0">
                  <a:pos x="205" y="4"/>
                </a:cxn>
                <a:cxn ang="0">
                  <a:pos x="265" y="0"/>
                </a:cxn>
                <a:cxn ang="0">
                  <a:pos x="328" y="0"/>
                </a:cxn>
                <a:cxn ang="0">
                  <a:pos x="387" y="4"/>
                </a:cxn>
                <a:cxn ang="0">
                  <a:pos x="447" y="7"/>
                </a:cxn>
                <a:cxn ang="0">
                  <a:pos x="497" y="17"/>
                </a:cxn>
                <a:cxn ang="0">
                  <a:pos x="536" y="30"/>
                </a:cxn>
                <a:cxn ang="0">
                  <a:pos x="570" y="44"/>
                </a:cxn>
                <a:cxn ang="0">
                  <a:pos x="589" y="57"/>
                </a:cxn>
                <a:cxn ang="0">
                  <a:pos x="596" y="73"/>
                </a:cxn>
                <a:cxn ang="0">
                  <a:pos x="589" y="90"/>
                </a:cxn>
                <a:cxn ang="0">
                  <a:pos x="570" y="103"/>
                </a:cxn>
                <a:cxn ang="0">
                  <a:pos x="536" y="116"/>
                </a:cxn>
                <a:cxn ang="0">
                  <a:pos x="497" y="130"/>
                </a:cxn>
                <a:cxn ang="0">
                  <a:pos x="447" y="136"/>
                </a:cxn>
                <a:cxn ang="0">
                  <a:pos x="387" y="143"/>
                </a:cxn>
                <a:cxn ang="0">
                  <a:pos x="328" y="146"/>
                </a:cxn>
                <a:cxn ang="0">
                  <a:pos x="265" y="146"/>
                </a:cxn>
                <a:cxn ang="0">
                  <a:pos x="205" y="143"/>
                </a:cxn>
                <a:cxn ang="0">
                  <a:pos x="149" y="136"/>
                </a:cxn>
                <a:cxn ang="0">
                  <a:pos x="96" y="130"/>
                </a:cxn>
                <a:cxn ang="0">
                  <a:pos x="56" y="116"/>
                </a:cxn>
                <a:cxn ang="0">
                  <a:pos x="23" y="103"/>
                </a:cxn>
                <a:cxn ang="0">
                  <a:pos x="7" y="90"/>
                </a:cxn>
                <a:cxn ang="0">
                  <a:pos x="0" y="73"/>
                </a:cxn>
              </a:cxnLst>
              <a:rect l="0" t="0" r="r" b="b"/>
              <a:pathLst>
                <a:path w="596" h="146">
                  <a:moveTo>
                    <a:pt x="0" y="73"/>
                  </a:moveTo>
                  <a:lnTo>
                    <a:pt x="7" y="57"/>
                  </a:lnTo>
                  <a:lnTo>
                    <a:pt x="23" y="44"/>
                  </a:lnTo>
                  <a:lnTo>
                    <a:pt x="56" y="30"/>
                  </a:lnTo>
                  <a:lnTo>
                    <a:pt x="96" y="17"/>
                  </a:lnTo>
                  <a:lnTo>
                    <a:pt x="149" y="7"/>
                  </a:lnTo>
                  <a:lnTo>
                    <a:pt x="205" y="4"/>
                  </a:lnTo>
                  <a:lnTo>
                    <a:pt x="265" y="0"/>
                  </a:lnTo>
                  <a:lnTo>
                    <a:pt x="328" y="0"/>
                  </a:lnTo>
                  <a:lnTo>
                    <a:pt x="387" y="4"/>
                  </a:lnTo>
                  <a:lnTo>
                    <a:pt x="447" y="7"/>
                  </a:lnTo>
                  <a:lnTo>
                    <a:pt x="497" y="17"/>
                  </a:lnTo>
                  <a:lnTo>
                    <a:pt x="536" y="30"/>
                  </a:lnTo>
                  <a:lnTo>
                    <a:pt x="570" y="44"/>
                  </a:lnTo>
                  <a:lnTo>
                    <a:pt x="589" y="57"/>
                  </a:lnTo>
                  <a:lnTo>
                    <a:pt x="596" y="73"/>
                  </a:lnTo>
                  <a:lnTo>
                    <a:pt x="589" y="90"/>
                  </a:lnTo>
                  <a:lnTo>
                    <a:pt x="570" y="103"/>
                  </a:lnTo>
                  <a:lnTo>
                    <a:pt x="536" y="116"/>
                  </a:lnTo>
                  <a:lnTo>
                    <a:pt x="497" y="130"/>
                  </a:lnTo>
                  <a:lnTo>
                    <a:pt x="447" y="136"/>
                  </a:lnTo>
                  <a:lnTo>
                    <a:pt x="387" y="143"/>
                  </a:lnTo>
                  <a:lnTo>
                    <a:pt x="328" y="146"/>
                  </a:lnTo>
                  <a:lnTo>
                    <a:pt x="265" y="146"/>
                  </a:lnTo>
                  <a:lnTo>
                    <a:pt x="205" y="143"/>
                  </a:lnTo>
                  <a:lnTo>
                    <a:pt x="149" y="136"/>
                  </a:lnTo>
                  <a:lnTo>
                    <a:pt x="96" y="130"/>
                  </a:lnTo>
                  <a:lnTo>
                    <a:pt x="56" y="116"/>
                  </a:lnTo>
                  <a:lnTo>
                    <a:pt x="23" y="103"/>
                  </a:lnTo>
                  <a:lnTo>
                    <a:pt x="7" y="90"/>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88" name="Line 64"/>
            <p:cNvSpPr>
              <a:spLocks noChangeShapeType="1"/>
            </p:cNvSpPr>
            <p:nvPr/>
          </p:nvSpPr>
          <p:spPr bwMode="auto">
            <a:xfrm>
              <a:off x="1720" y="2627"/>
              <a:ext cx="1" cy="299"/>
            </a:xfrm>
            <a:prstGeom prst="line">
              <a:avLst/>
            </a:prstGeom>
            <a:noFill/>
            <a:ln w="4763">
              <a:solidFill>
                <a:srgbClr val="000000"/>
              </a:solidFill>
              <a:round/>
              <a:headEnd/>
              <a:tailEnd/>
            </a:ln>
          </p:spPr>
          <p:txBody>
            <a:bodyPr/>
            <a:lstStyle/>
            <a:p>
              <a:endParaRPr lang="zh-CN" altLang="en-US"/>
            </a:p>
          </p:txBody>
        </p:sp>
        <p:sp>
          <p:nvSpPr>
            <p:cNvPr id="52289" name="Line 65"/>
            <p:cNvSpPr>
              <a:spLocks noChangeShapeType="1"/>
            </p:cNvSpPr>
            <p:nvPr/>
          </p:nvSpPr>
          <p:spPr bwMode="auto">
            <a:xfrm>
              <a:off x="2316" y="2627"/>
              <a:ext cx="1" cy="299"/>
            </a:xfrm>
            <a:prstGeom prst="line">
              <a:avLst/>
            </a:prstGeom>
            <a:noFill/>
            <a:ln w="4763">
              <a:solidFill>
                <a:srgbClr val="000000"/>
              </a:solidFill>
              <a:round/>
              <a:headEnd/>
              <a:tailEnd/>
            </a:ln>
          </p:spPr>
          <p:txBody>
            <a:bodyPr/>
            <a:lstStyle/>
            <a:p>
              <a:endParaRPr lang="zh-CN" altLang="en-US"/>
            </a:p>
          </p:txBody>
        </p:sp>
        <p:sp>
          <p:nvSpPr>
            <p:cNvPr id="52290" name="Rectangle 66"/>
            <p:cNvSpPr>
              <a:spLocks noChangeArrowheads="1"/>
            </p:cNvSpPr>
            <p:nvPr/>
          </p:nvSpPr>
          <p:spPr bwMode="auto">
            <a:xfrm>
              <a:off x="1922" y="2750"/>
              <a:ext cx="196"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B1</a:t>
              </a:r>
              <a:endParaRPr lang="en-US" altLang="zh-CN" b="1">
                <a:latin typeface="Times New Roman" pitchFamily="18" charset="0"/>
                <a:ea typeface="楷体_GB2312" pitchFamily="49" charset="-122"/>
              </a:endParaRPr>
            </a:p>
          </p:txBody>
        </p:sp>
        <p:sp>
          <p:nvSpPr>
            <p:cNvPr id="52291" name="Freeform 67"/>
            <p:cNvSpPr>
              <a:spLocks/>
            </p:cNvSpPr>
            <p:nvPr/>
          </p:nvSpPr>
          <p:spPr bwMode="auto">
            <a:xfrm>
              <a:off x="2614" y="2853"/>
              <a:ext cx="596" cy="146"/>
            </a:xfrm>
            <a:custGeom>
              <a:avLst/>
              <a:gdLst/>
              <a:ahLst/>
              <a:cxnLst>
                <a:cxn ang="0">
                  <a:pos x="0" y="73"/>
                </a:cxn>
                <a:cxn ang="0">
                  <a:pos x="7" y="56"/>
                </a:cxn>
                <a:cxn ang="0">
                  <a:pos x="23" y="43"/>
                </a:cxn>
                <a:cxn ang="0">
                  <a:pos x="56" y="30"/>
                </a:cxn>
                <a:cxn ang="0">
                  <a:pos x="96" y="16"/>
                </a:cxn>
                <a:cxn ang="0">
                  <a:pos x="149" y="6"/>
                </a:cxn>
                <a:cxn ang="0">
                  <a:pos x="205" y="3"/>
                </a:cxn>
                <a:cxn ang="0">
                  <a:pos x="265" y="0"/>
                </a:cxn>
                <a:cxn ang="0">
                  <a:pos x="328" y="0"/>
                </a:cxn>
                <a:cxn ang="0">
                  <a:pos x="388" y="3"/>
                </a:cxn>
                <a:cxn ang="0">
                  <a:pos x="447" y="6"/>
                </a:cxn>
                <a:cxn ang="0">
                  <a:pos x="497" y="16"/>
                </a:cxn>
                <a:cxn ang="0">
                  <a:pos x="537" y="30"/>
                </a:cxn>
                <a:cxn ang="0">
                  <a:pos x="570" y="43"/>
                </a:cxn>
                <a:cxn ang="0">
                  <a:pos x="590" y="56"/>
                </a:cxn>
                <a:cxn ang="0">
                  <a:pos x="596" y="73"/>
                </a:cxn>
                <a:cxn ang="0">
                  <a:pos x="590" y="89"/>
                </a:cxn>
                <a:cxn ang="0">
                  <a:pos x="570" y="103"/>
                </a:cxn>
                <a:cxn ang="0">
                  <a:pos x="537" y="116"/>
                </a:cxn>
                <a:cxn ang="0">
                  <a:pos x="497" y="129"/>
                </a:cxn>
                <a:cxn ang="0">
                  <a:pos x="447" y="136"/>
                </a:cxn>
                <a:cxn ang="0">
                  <a:pos x="388" y="142"/>
                </a:cxn>
                <a:cxn ang="0">
                  <a:pos x="328" y="146"/>
                </a:cxn>
                <a:cxn ang="0">
                  <a:pos x="265" y="146"/>
                </a:cxn>
                <a:cxn ang="0">
                  <a:pos x="205" y="142"/>
                </a:cxn>
                <a:cxn ang="0">
                  <a:pos x="149" y="136"/>
                </a:cxn>
                <a:cxn ang="0">
                  <a:pos x="96" y="129"/>
                </a:cxn>
                <a:cxn ang="0">
                  <a:pos x="56" y="116"/>
                </a:cxn>
                <a:cxn ang="0">
                  <a:pos x="23" y="103"/>
                </a:cxn>
                <a:cxn ang="0">
                  <a:pos x="7" y="89"/>
                </a:cxn>
                <a:cxn ang="0">
                  <a:pos x="0" y="73"/>
                </a:cxn>
              </a:cxnLst>
              <a:rect l="0" t="0" r="r" b="b"/>
              <a:pathLst>
                <a:path w="596" h="146">
                  <a:moveTo>
                    <a:pt x="0" y="73"/>
                  </a:moveTo>
                  <a:lnTo>
                    <a:pt x="7" y="56"/>
                  </a:lnTo>
                  <a:lnTo>
                    <a:pt x="23" y="43"/>
                  </a:lnTo>
                  <a:lnTo>
                    <a:pt x="56" y="30"/>
                  </a:lnTo>
                  <a:lnTo>
                    <a:pt x="96" y="16"/>
                  </a:lnTo>
                  <a:lnTo>
                    <a:pt x="149" y="6"/>
                  </a:lnTo>
                  <a:lnTo>
                    <a:pt x="205" y="3"/>
                  </a:lnTo>
                  <a:lnTo>
                    <a:pt x="265" y="0"/>
                  </a:lnTo>
                  <a:lnTo>
                    <a:pt x="328" y="0"/>
                  </a:lnTo>
                  <a:lnTo>
                    <a:pt x="388" y="3"/>
                  </a:lnTo>
                  <a:lnTo>
                    <a:pt x="447" y="6"/>
                  </a:lnTo>
                  <a:lnTo>
                    <a:pt x="497" y="16"/>
                  </a:lnTo>
                  <a:lnTo>
                    <a:pt x="537" y="30"/>
                  </a:lnTo>
                  <a:lnTo>
                    <a:pt x="570" y="43"/>
                  </a:lnTo>
                  <a:lnTo>
                    <a:pt x="590" y="56"/>
                  </a:lnTo>
                  <a:lnTo>
                    <a:pt x="596" y="73"/>
                  </a:lnTo>
                  <a:lnTo>
                    <a:pt x="590" y="89"/>
                  </a:lnTo>
                  <a:lnTo>
                    <a:pt x="570" y="103"/>
                  </a:lnTo>
                  <a:lnTo>
                    <a:pt x="537" y="116"/>
                  </a:lnTo>
                  <a:lnTo>
                    <a:pt x="497" y="129"/>
                  </a:lnTo>
                  <a:lnTo>
                    <a:pt x="447" y="136"/>
                  </a:lnTo>
                  <a:lnTo>
                    <a:pt x="388" y="142"/>
                  </a:lnTo>
                  <a:lnTo>
                    <a:pt x="328" y="146"/>
                  </a:lnTo>
                  <a:lnTo>
                    <a:pt x="265" y="146"/>
                  </a:lnTo>
                  <a:lnTo>
                    <a:pt x="205" y="142"/>
                  </a:lnTo>
                  <a:lnTo>
                    <a:pt x="149" y="136"/>
                  </a:lnTo>
                  <a:lnTo>
                    <a:pt x="96" y="129"/>
                  </a:lnTo>
                  <a:lnTo>
                    <a:pt x="56" y="116"/>
                  </a:lnTo>
                  <a:lnTo>
                    <a:pt x="23" y="103"/>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92" name="Rectangle 68"/>
            <p:cNvSpPr>
              <a:spLocks noChangeArrowheads="1"/>
            </p:cNvSpPr>
            <p:nvPr/>
          </p:nvSpPr>
          <p:spPr bwMode="auto">
            <a:xfrm>
              <a:off x="2614" y="2627"/>
              <a:ext cx="596" cy="299"/>
            </a:xfrm>
            <a:prstGeom prst="rect">
              <a:avLst/>
            </a:prstGeom>
            <a:solidFill>
              <a:srgbClr val="FFFFFF"/>
            </a:solidFill>
            <a:ln w="4763">
              <a:solidFill>
                <a:srgbClr val="FFFFFF"/>
              </a:solidFill>
              <a:miter lim="800000"/>
              <a:headEnd/>
              <a:tailEnd/>
            </a:ln>
          </p:spPr>
          <p:txBody>
            <a:bodyPr/>
            <a:lstStyle/>
            <a:p>
              <a:endParaRPr lang="zh-CN" altLang="en-US"/>
            </a:p>
          </p:txBody>
        </p:sp>
        <p:sp>
          <p:nvSpPr>
            <p:cNvPr id="52293" name="Freeform 69"/>
            <p:cNvSpPr>
              <a:spLocks/>
            </p:cNvSpPr>
            <p:nvPr/>
          </p:nvSpPr>
          <p:spPr bwMode="auto">
            <a:xfrm>
              <a:off x="2614" y="2554"/>
              <a:ext cx="596" cy="146"/>
            </a:xfrm>
            <a:custGeom>
              <a:avLst/>
              <a:gdLst/>
              <a:ahLst/>
              <a:cxnLst>
                <a:cxn ang="0">
                  <a:pos x="0" y="73"/>
                </a:cxn>
                <a:cxn ang="0">
                  <a:pos x="7" y="57"/>
                </a:cxn>
                <a:cxn ang="0">
                  <a:pos x="23" y="44"/>
                </a:cxn>
                <a:cxn ang="0">
                  <a:pos x="56" y="30"/>
                </a:cxn>
                <a:cxn ang="0">
                  <a:pos x="96" y="17"/>
                </a:cxn>
                <a:cxn ang="0">
                  <a:pos x="149" y="7"/>
                </a:cxn>
                <a:cxn ang="0">
                  <a:pos x="205" y="4"/>
                </a:cxn>
                <a:cxn ang="0">
                  <a:pos x="265" y="0"/>
                </a:cxn>
                <a:cxn ang="0">
                  <a:pos x="328" y="0"/>
                </a:cxn>
                <a:cxn ang="0">
                  <a:pos x="388" y="4"/>
                </a:cxn>
                <a:cxn ang="0">
                  <a:pos x="447" y="7"/>
                </a:cxn>
                <a:cxn ang="0">
                  <a:pos x="497" y="17"/>
                </a:cxn>
                <a:cxn ang="0">
                  <a:pos x="537" y="30"/>
                </a:cxn>
                <a:cxn ang="0">
                  <a:pos x="570" y="44"/>
                </a:cxn>
                <a:cxn ang="0">
                  <a:pos x="590" y="57"/>
                </a:cxn>
                <a:cxn ang="0">
                  <a:pos x="596" y="73"/>
                </a:cxn>
                <a:cxn ang="0">
                  <a:pos x="590" y="90"/>
                </a:cxn>
                <a:cxn ang="0">
                  <a:pos x="570" y="103"/>
                </a:cxn>
                <a:cxn ang="0">
                  <a:pos x="537" y="116"/>
                </a:cxn>
                <a:cxn ang="0">
                  <a:pos x="497" y="130"/>
                </a:cxn>
                <a:cxn ang="0">
                  <a:pos x="447" y="136"/>
                </a:cxn>
                <a:cxn ang="0">
                  <a:pos x="388" y="143"/>
                </a:cxn>
                <a:cxn ang="0">
                  <a:pos x="328" y="146"/>
                </a:cxn>
                <a:cxn ang="0">
                  <a:pos x="265" y="146"/>
                </a:cxn>
                <a:cxn ang="0">
                  <a:pos x="205" y="143"/>
                </a:cxn>
                <a:cxn ang="0">
                  <a:pos x="149" y="136"/>
                </a:cxn>
                <a:cxn ang="0">
                  <a:pos x="96" y="130"/>
                </a:cxn>
                <a:cxn ang="0">
                  <a:pos x="56" y="116"/>
                </a:cxn>
                <a:cxn ang="0">
                  <a:pos x="23" y="103"/>
                </a:cxn>
                <a:cxn ang="0">
                  <a:pos x="7" y="90"/>
                </a:cxn>
                <a:cxn ang="0">
                  <a:pos x="0" y="73"/>
                </a:cxn>
              </a:cxnLst>
              <a:rect l="0" t="0" r="r" b="b"/>
              <a:pathLst>
                <a:path w="596" h="146">
                  <a:moveTo>
                    <a:pt x="0" y="73"/>
                  </a:moveTo>
                  <a:lnTo>
                    <a:pt x="7" y="57"/>
                  </a:lnTo>
                  <a:lnTo>
                    <a:pt x="23" y="44"/>
                  </a:lnTo>
                  <a:lnTo>
                    <a:pt x="56" y="30"/>
                  </a:lnTo>
                  <a:lnTo>
                    <a:pt x="96" y="17"/>
                  </a:lnTo>
                  <a:lnTo>
                    <a:pt x="149" y="7"/>
                  </a:lnTo>
                  <a:lnTo>
                    <a:pt x="205" y="4"/>
                  </a:lnTo>
                  <a:lnTo>
                    <a:pt x="265" y="0"/>
                  </a:lnTo>
                  <a:lnTo>
                    <a:pt x="328" y="0"/>
                  </a:lnTo>
                  <a:lnTo>
                    <a:pt x="388" y="4"/>
                  </a:lnTo>
                  <a:lnTo>
                    <a:pt x="447" y="7"/>
                  </a:lnTo>
                  <a:lnTo>
                    <a:pt x="497" y="17"/>
                  </a:lnTo>
                  <a:lnTo>
                    <a:pt x="537" y="30"/>
                  </a:lnTo>
                  <a:lnTo>
                    <a:pt x="570" y="44"/>
                  </a:lnTo>
                  <a:lnTo>
                    <a:pt x="590" y="57"/>
                  </a:lnTo>
                  <a:lnTo>
                    <a:pt x="596" y="73"/>
                  </a:lnTo>
                  <a:lnTo>
                    <a:pt x="590" y="90"/>
                  </a:lnTo>
                  <a:lnTo>
                    <a:pt x="570" y="103"/>
                  </a:lnTo>
                  <a:lnTo>
                    <a:pt x="537" y="116"/>
                  </a:lnTo>
                  <a:lnTo>
                    <a:pt x="497" y="130"/>
                  </a:lnTo>
                  <a:lnTo>
                    <a:pt x="447" y="136"/>
                  </a:lnTo>
                  <a:lnTo>
                    <a:pt x="388" y="143"/>
                  </a:lnTo>
                  <a:lnTo>
                    <a:pt x="328" y="146"/>
                  </a:lnTo>
                  <a:lnTo>
                    <a:pt x="265" y="146"/>
                  </a:lnTo>
                  <a:lnTo>
                    <a:pt x="205" y="143"/>
                  </a:lnTo>
                  <a:lnTo>
                    <a:pt x="149" y="136"/>
                  </a:lnTo>
                  <a:lnTo>
                    <a:pt x="96" y="130"/>
                  </a:lnTo>
                  <a:lnTo>
                    <a:pt x="56" y="116"/>
                  </a:lnTo>
                  <a:lnTo>
                    <a:pt x="23" y="103"/>
                  </a:lnTo>
                  <a:lnTo>
                    <a:pt x="7" y="90"/>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94" name="Line 70"/>
            <p:cNvSpPr>
              <a:spLocks noChangeShapeType="1"/>
            </p:cNvSpPr>
            <p:nvPr/>
          </p:nvSpPr>
          <p:spPr bwMode="auto">
            <a:xfrm>
              <a:off x="2614" y="2627"/>
              <a:ext cx="1" cy="299"/>
            </a:xfrm>
            <a:prstGeom prst="line">
              <a:avLst/>
            </a:prstGeom>
            <a:noFill/>
            <a:ln w="4763">
              <a:solidFill>
                <a:srgbClr val="000000"/>
              </a:solidFill>
              <a:round/>
              <a:headEnd/>
              <a:tailEnd/>
            </a:ln>
          </p:spPr>
          <p:txBody>
            <a:bodyPr/>
            <a:lstStyle/>
            <a:p>
              <a:endParaRPr lang="zh-CN" altLang="en-US"/>
            </a:p>
          </p:txBody>
        </p:sp>
        <p:sp>
          <p:nvSpPr>
            <p:cNvPr id="52295" name="Line 71"/>
            <p:cNvSpPr>
              <a:spLocks noChangeShapeType="1"/>
            </p:cNvSpPr>
            <p:nvPr/>
          </p:nvSpPr>
          <p:spPr bwMode="auto">
            <a:xfrm>
              <a:off x="3210" y="2627"/>
              <a:ext cx="1" cy="299"/>
            </a:xfrm>
            <a:prstGeom prst="line">
              <a:avLst/>
            </a:prstGeom>
            <a:noFill/>
            <a:ln w="4763">
              <a:solidFill>
                <a:srgbClr val="000000"/>
              </a:solidFill>
              <a:round/>
              <a:headEnd/>
              <a:tailEnd/>
            </a:ln>
          </p:spPr>
          <p:txBody>
            <a:bodyPr/>
            <a:lstStyle/>
            <a:p>
              <a:endParaRPr lang="zh-CN" altLang="en-US"/>
            </a:p>
          </p:txBody>
        </p:sp>
        <p:sp>
          <p:nvSpPr>
            <p:cNvPr id="52296" name="Rectangle 72"/>
            <p:cNvSpPr>
              <a:spLocks noChangeArrowheads="1"/>
            </p:cNvSpPr>
            <p:nvPr/>
          </p:nvSpPr>
          <p:spPr bwMode="auto">
            <a:xfrm>
              <a:off x="2816" y="2750"/>
              <a:ext cx="196"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B2</a:t>
              </a:r>
              <a:endParaRPr lang="en-US" altLang="zh-CN" b="1">
                <a:latin typeface="Times New Roman" pitchFamily="18" charset="0"/>
                <a:ea typeface="楷体_GB2312" pitchFamily="49" charset="-122"/>
              </a:endParaRPr>
            </a:p>
          </p:txBody>
        </p:sp>
        <p:sp>
          <p:nvSpPr>
            <p:cNvPr id="52297" name="Freeform 73"/>
            <p:cNvSpPr>
              <a:spLocks/>
            </p:cNvSpPr>
            <p:nvPr/>
          </p:nvSpPr>
          <p:spPr bwMode="auto">
            <a:xfrm>
              <a:off x="3508" y="2853"/>
              <a:ext cx="596" cy="146"/>
            </a:xfrm>
            <a:custGeom>
              <a:avLst/>
              <a:gdLst/>
              <a:ahLst/>
              <a:cxnLst>
                <a:cxn ang="0">
                  <a:pos x="0" y="73"/>
                </a:cxn>
                <a:cxn ang="0">
                  <a:pos x="7" y="56"/>
                </a:cxn>
                <a:cxn ang="0">
                  <a:pos x="23" y="43"/>
                </a:cxn>
                <a:cxn ang="0">
                  <a:pos x="56" y="30"/>
                </a:cxn>
                <a:cxn ang="0">
                  <a:pos x="96" y="16"/>
                </a:cxn>
                <a:cxn ang="0">
                  <a:pos x="149" y="6"/>
                </a:cxn>
                <a:cxn ang="0">
                  <a:pos x="206" y="3"/>
                </a:cxn>
                <a:cxn ang="0">
                  <a:pos x="265" y="0"/>
                </a:cxn>
                <a:cxn ang="0">
                  <a:pos x="328" y="0"/>
                </a:cxn>
                <a:cxn ang="0">
                  <a:pos x="388" y="3"/>
                </a:cxn>
                <a:cxn ang="0">
                  <a:pos x="447" y="6"/>
                </a:cxn>
                <a:cxn ang="0">
                  <a:pos x="497" y="16"/>
                </a:cxn>
                <a:cxn ang="0">
                  <a:pos x="537" y="30"/>
                </a:cxn>
                <a:cxn ang="0">
                  <a:pos x="570" y="43"/>
                </a:cxn>
                <a:cxn ang="0">
                  <a:pos x="590" y="56"/>
                </a:cxn>
                <a:cxn ang="0">
                  <a:pos x="596" y="73"/>
                </a:cxn>
                <a:cxn ang="0">
                  <a:pos x="590" y="89"/>
                </a:cxn>
                <a:cxn ang="0">
                  <a:pos x="570" y="103"/>
                </a:cxn>
                <a:cxn ang="0">
                  <a:pos x="537" y="116"/>
                </a:cxn>
                <a:cxn ang="0">
                  <a:pos x="497" y="129"/>
                </a:cxn>
                <a:cxn ang="0">
                  <a:pos x="447" y="136"/>
                </a:cxn>
                <a:cxn ang="0">
                  <a:pos x="388" y="142"/>
                </a:cxn>
                <a:cxn ang="0">
                  <a:pos x="328" y="146"/>
                </a:cxn>
                <a:cxn ang="0">
                  <a:pos x="265" y="146"/>
                </a:cxn>
                <a:cxn ang="0">
                  <a:pos x="206" y="142"/>
                </a:cxn>
                <a:cxn ang="0">
                  <a:pos x="149" y="136"/>
                </a:cxn>
                <a:cxn ang="0">
                  <a:pos x="96" y="129"/>
                </a:cxn>
                <a:cxn ang="0">
                  <a:pos x="56" y="116"/>
                </a:cxn>
                <a:cxn ang="0">
                  <a:pos x="23" y="103"/>
                </a:cxn>
                <a:cxn ang="0">
                  <a:pos x="7" y="89"/>
                </a:cxn>
                <a:cxn ang="0">
                  <a:pos x="0" y="73"/>
                </a:cxn>
              </a:cxnLst>
              <a:rect l="0" t="0" r="r" b="b"/>
              <a:pathLst>
                <a:path w="596" h="146">
                  <a:moveTo>
                    <a:pt x="0" y="73"/>
                  </a:moveTo>
                  <a:lnTo>
                    <a:pt x="7" y="56"/>
                  </a:lnTo>
                  <a:lnTo>
                    <a:pt x="23" y="43"/>
                  </a:lnTo>
                  <a:lnTo>
                    <a:pt x="56" y="30"/>
                  </a:lnTo>
                  <a:lnTo>
                    <a:pt x="96" y="16"/>
                  </a:lnTo>
                  <a:lnTo>
                    <a:pt x="149" y="6"/>
                  </a:lnTo>
                  <a:lnTo>
                    <a:pt x="206" y="3"/>
                  </a:lnTo>
                  <a:lnTo>
                    <a:pt x="265" y="0"/>
                  </a:lnTo>
                  <a:lnTo>
                    <a:pt x="328" y="0"/>
                  </a:lnTo>
                  <a:lnTo>
                    <a:pt x="388" y="3"/>
                  </a:lnTo>
                  <a:lnTo>
                    <a:pt x="447" y="6"/>
                  </a:lnTo>
                  <a:lnTo>
                    <a:pt x="497" y="16"/>
                  </a:lnTo>
                  <a:lnTo>
                    <a:pt x="537" y="30"/>
                  </a:lnTo>
                  <a:lnTo>
                    <a:pt x="570" y="43"/>
                  </a:lnTo>
                  <a:lnTo>
                    <a:pt x="590" y="56"/>
                  </a:lnTo>
                  <a:lnTo>
                    <a:pt x="596" y="73"/>
                  </a:lnTo>
                  <a:lnTo>
                    <a:pt x="590" y="89"/>
                  </a:lnTo>
                  <a:lnTo>
                    <a:pt x="570" y="103"/>
                  </a:lnTo>
                  <a:lnTo>
                    <a:pt x="537" y="116"/>
                  </a:lnTo>
                  <a:lnTo>
                    <a:pt x="497" y="129"/>
                  </a:lnTo>
                  <a:lnTo>
                    <a:pt x="447" y="136"/>
                  </a:lnTo>
                  <a:lnTo>
                    <a:pt x="388" y="142"/>
                  </a:lnTo>
                  <a:lnTo>
                    <a:pt x="328" y="146"/>
                  </a:lnTo>
                  <a:lnTo>
                    <a:pt x="265" y="146"/>
                  </a:lnTo>
                  <a:lnTo>
                    <a:pt x="206" y="142"/>
                  </a:lnTo>
                  <a:lnTo>
                    <a:pt x="149" y="136"/>
                  </a:lnTo>
                  <a:lnTo>
                    <a:pt x="96" y="129"/>
                  </a:lnTo>
                  <a:lnTo>
                    <a:pt x="56" y="116"/>
                  </a:lnTo>
                  <a:lnTo>
                    <a:pt x="23" y="103"/>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298" name="Rectangle 74"/>
            <p:cNvSpPr>
              <a:spLocks noChangeArrowheads="1"/>
            </p:cNvSpPr>
            <p:nvPr/>
          </p:nvSpPr>
          <p:spPr bwMode="auto">
            <a:xfrm>
              <a:off x="3508" y="2627"/>
              <a:ext cx="596" cy="299"/>
            </a:xfrm>
            <a:prstGeom prst="rect">
              <a:avLst/>
            </a:prstGeom>
            <a:solidFill>
              <a:srgbClr val="FFFFFF"/>
            </a:solidFill>
            <a:ln w="4763">
              <a:solidFill>
                <a:srgbClr val="FFFFFF"/>
              </a:solidFill>
              <a:miter lim="800000"/>
              <a:headEnd/>
              <a:tailEnd/>
            </a:ln>
          </p:spPr>
          <p:txBody>
            <a:bodyPr/>
            <a:lstStyle/>
            <a:p>
              <a:endParaRPr lang="zh-CN" altLang="en-US"/>
            </a:p>
          </p:txBody>
        </p:sp>
        <p:sp>
          <p:nvSpPr>
            <p:cNvPr id="52299" name="Freeform 75"/>
            <p:cNvSpPr>
              <a:spLocks/>
            </p:cNvSpPr>
            <p:nvPr/>
          </p:nvSpPr>
          <p:spPr bwMode="auto">
            <a:xfrm>
              <a:off x="3508" y="2554"/>
              <a:ext cx="596" cy="146"/>
            </a:xfrm>
            <a:custGeom>
              <a:avLst/>
              <a:gdLst/>
              <a:ahLst/>
              <a:cxnLst>
                <a:cxn ang="0">
                  <a:pos x="0" y="73"/>
                </a:cxn>
                <a:cxn ang="0">
                  <a:pos x="7" y="57"/>
                </a:cxn>
                <a:cxn ang="0">
                  <a:pos x="23" y="44"/>
                </a:cxn>
                <a:cxn ang="0">
                  <a:pos x="56" y="30"/>
                </a:cxn>
                <a:cxn ang="0">
                  <a:pos x="96" y="17"/>
                </a:cxn>
                <a:cxn ang="0">
                  <a:pos x="149" y="7"/>
                </a:cxn>
                <a:cxn ang="0">
                  <a:pos x="206" y="4"/>
                </a:cxn>
                <a:cxn ang="0">
                  <a:pos x="265" y="0"/>
                </a:cxn>
                <a:cxn ang="0">
                  <a:pos x="328" y="0"/>
                </a:cxn>
                <a:cxn ang="0">
                  <a:pos x="388" y="4"/>
                </a:cxn>
                <a:cxn ang="0">
                  <a:pos x="447" y="7"/>
                </a:cxn>
                <a:cxn ang="0">
                  <a:pos x="497" y="17"/>
                </a:cxn>
                <a:cxn ang="0">
                  <a:pos x="537" y="30"/>
                </a:cxn>
                <a:cxn ang="0">
                  <a:pos x="570" y="44"/>
                </a:cxn>
                <a:cxn ang="0">
                  <a:pos x="590" y="57"/>
                </a:cxn>
                <a:cxn ang="0">
                  <a:pos x="596" y="73"/>
                </a:cxn>
                <a:cxn ang="0">
                  <a:pos x="590" y="90"/>
                </a:cxn>
                <a:cxn ang="0">
                  <a:pos x="570" y="103"/>
                </a:cxn>
                <a:cxn ang="0">
                  <a:pos x="537" y="116"/>
                </a:cxn>
                <a:cxn ang="0">
                  <a:pos x="497" y="130"/>
                </a:cxn>
                <a:cxn ang="0">
                  <a:pos x="447" y="136"/>
                </a:cxn>
                <a:cxn ang="0">
                  <a:pos x="388" y="143"/>
                </a:cxn>
                <a:cxn ang="0">
                  <a:pos x="328" y="146"/>
                </a:cxn>
                <a:cxn ang="0">
                  <a:pos x="265" y="146"/>
                </a:cxn>
                <a:cxn ang="0">
                  <a:pos x="206" y="143"/>
                </a:cxn>
                <a:cxn ang="0">
                  <a:pos x="149" y="136"/>
                </a:cxn>
                <a:cxn ang="0">
                  <a:pos x="96" y="130"/>
                </a:cxn>
                <a:cxn ang="0">
                  <a:pos x="56" y="116"/>
                </a:cxn>
                <a:cxn ang="0">
                  <a:pos x="23" y="103"/>
                </a:cxn>
                <a:cxn ang="0">
                  <a:pos x="7" y="90"/>
                </a:cxn>
                <a:cxn ang="0">
                  <a:pos x="0" y="73"/>
                </a:cxn>
              </a:cxnLst>
              <a:rect l="0" t="0" r="r" b="b"/>
              <a:pathLst>
                <a:path w="596" h="146">
                  <a:moveTo>
                    <a:pt x="0" y="73"/>
                  </a:moveTo>
                  <a:lnTo>
                    <a:pt x="7" y="57"/>
                  </a:lnTo>
                  <a:lnTo>
                    <a:pt x="23" y="44"/>
                  </a:lnTo>
                  <a:lnTo>
                    <a:pt x="56" y="30"/>
                  </a:lnTo>
                  <a:lnTo>
                    <a:pt x="96" y="17"/>
                  </a:lnTo>
                  <a:lnTo>
                    <a:pt x="149" y="7"/>
                  </a:lnTo>
                  <a:lnTo>
                    <a:pt x="206" y="4"/>
                  </a:lnTo>
                  <a:lnTo>
                    <a:pt x="265" y="0"/>
                  </a:lnTo>
                  <a:lnTo>
                    <a:pt x="328" y="0"/>
                  </a:lnTo>
                  <a:lnTo>
                    <a:pt x="388" y="4"/>
                  </a:lnTo>
                  <a:lnTo>
                    <a:pt x="447" y="7"/>
                  </a:lnTo>
                  <a:lnTo>
                    <a:pt x="497" y="17"/>
                  </a:lnTo>
                  <a:lnTo>
                    <a:pt x="537" y="30"/>
                  </a:lnTo>
                  <a:lnTo>
                    <a:pt x="570" y="44"/>
                  </a:lnTo>
                  <a:lnTo>
                    <a:pt x="590" y="57"/>
                  </a:lnTo>
                  <a:lnTo>
                    <a:pt x="596" y="73"/>
                  </a:lnTo>
                  <a:lnTo>
                    <a:pt x="590" y="90"/>
                  </a:lnTo>
                  <a:lnTo>
                    <a:pt x="570" y="103"/>
                  </a:lnTo>
                  <a:lnTo>
                    <a:pt x="537" y="116"/>
                  </a:lnTo>
                  <a:lnTo>
                    <a:pt x="497" y="130"/>
                  </a:lnTo>
                  <a:lnTo>
                    <a:pt x="447" y="136"/>
                  </a:lnTo>
                  <a:lnTo>
                    <a:pt x="388" y="143"/>
                  </a:lnTo>
                  <a:lnTo>
                    <a:pt x="328" y="146"/>
                  </a:lnTo>
                  <a:lnTo>
                    <a:pt x="265" y="146"/>
                  </a:lnTo>
                  <a:lnTo>
                    <a:pt x="206" y="143"/>
                  </a:lnTo>
                  <a:lnTo>
                    <a:pt x="149" y="136"/>
                  </a:lnTo>
                  <a:lnTo>
                    <a:pt x="96" y="130"/>
                  </a:lnTo>
                  <a:lnTo>
                    <a:pt x="56" y="116"/>
                  </a:lnTo>
                  <a:lnTo>
                    <a:pt x="23" y="103"/>
                  </a:lnTo>
                  <a:lnTo>
                    <a:pt x="7" y="90"/>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300" name="Line 76"/>
            <p:cNvSpPr>
              <a:spLocks noChangeShapeType="1"/>
            </p:cNvSpPr>
            <p:nvPr/>
          </p:nvSpPr>
          <p:spPr bwMode="auto">
            <a:xfrm>
              <a:off x="3508" y="2627"/>
              <a:ext cx="1" cy="299"/>
            </a:xfrm>
            <a:prstGeom prst="line">
              <a:avLst/>
            </a:prstGeom>
            <a:noFill/>
            <a:ln w="4763">
              <a:solidFill>
                <a:srgbClr val="000000"/>
              </a:solidFill>
              <a:round/>
              <a:headEnd/>
              <a:tailEnd/>
            </a:ln>
          </p:spPr>
          <p:txBody>
            <a:bodyPr/>
            <a:lstStyle/>
            <a:p>
              <a:endParaRPr lang="zh-CN" altLang="en-US"/>
            </a:p>
          </p:txBody>
        </p:sp>
        <p:sp>
          <p:nvSpPr>
            <p:cNvPr id="52301" name="Line 77"/>
            <p:cNvSpPr>
              <a:spLocks noChangeShapeType="1"/>
            </p:cNvSpPr>
            <p:nvPr/>
          </p:nvSpPr>
          <p:spPr bwMode="auto">
            <a:xfrm>
              <a:off x="4104" y="2627"/>
              <a:ext cx="1" cy="299"/>
            </a:xfrm>
            <a:prstGeom prst="line">
              <a:avLst/>
            </a:prstGeom>
            <a:noFill/>
            <a:ln w="4763">
              <a:solidFill>
                <a:srgbClr val="000000"/>
              </a:solidFill>
              <a:round/>
              <a:headEnd/>
              <a:tailEnd/>
            </a:ln>
          </p:spPr>
          <p:txBody>
            <a:bodyPr/>
            <a:lstStyle/>
            <a:p>
              <a:endParaRPr lang="zh-CN" altLang="en-US"/>
            </a:p>
          </p:txBody>
        </p:sp>
        <p:sp>
          <p:nvSpPr>
            <p:cNvPr id="52302" name="Rectangle 78"/>
            <p:cNvSpPr>
              <a:spLocks noChangeArrowheads="1"/>
            </p:cNvSpPr>
            <p:nvPr/>
          </p:nvSpPr>
          <p:spPr bwMode="auto">
            <a:xfrm>
              <a:off x="3710" y="2750"/>
              <a:ext cx="196"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B3</a:t>
              </a:r>
              <a:endParaRPr lang="en-US" altLang="zh-CN" b="1">
                <a:latin typeface="Times New Roman" pitchFamily="18" charset="0"/>
                <a:ea typeface="楷体_GB2312" pitchFamily="49" charset="-122"/>
              </a:endParaRPr>
            </a:p>
          </p:txBody>
        </p:sp>
        <p:sp>
          <p:nvSpPr>
            <p:cNvPr id="52303" name="Freeform 79"/>
            <p:cNvSpPr>
              <a:spLocks/>
            </p:cNvSpPr>
            <p:nvPr/>
          </p:nvSpPr>
          <p:spPr bwMode="auto">
            <a:xfrm>
              <a:off x="826" y="2478"/>
              <a:ext cx="596" cy="149"/>
            </a:xfrm>
            <a:custGeom>
              <a:avLst/>
              <a:gdLst/>
              <a:ahLst/>
              <a:cxnLst>
                <a:cxn ang="0">
                  <a:pos x="0" y="73"/>
                </a:cxn>
                <a:cxn ang="0">
                  <a:pos x="7" y="60"/>
                </a:cxn>
                <a:cxn ang="0">
                  <a:pos x="23" y="43"/>
                </a:cxn>
                <a:cxn ang="0">
                  <a:pos x="56" y="30"/>
                </a:cxn>
                <a:cxn ang="0">
                  <a:pos x="96" y="20"/>
                </a:cxn>
                <a:cxn ang="0">
                  <a:pos x="149" y="10"/>
                </a:cxn>
                <a:cxn ang="0">
                  <a:pos x="205" y="3"/>
                </a:cxn>
                <a:cxn ang="0">
                  <a:pos x="265" y="0"/>
                </a:cxn>
                <a:cxn ang="0">
                  <a:pos x="328" y="0"/>
                </a:cxn>
                <a:cxn ang="0">
                  <a:pos x="387" y="3"/>
                </a:cxn>
                <a:cxn ang="0">
                  <a:pos x="447" y="10"/>
                </a:cxn>
                <a:cxn ang="0">
                  <a:pos x="497" y="20"/>
                </a:cxn>
                <a:cxn ang="0">
                  <a:pos x="536" y="30"/>
                </a:cxn>
                <a:cxn ang="0">
                  <a:pos x="569" y="43"/>
                </a:cxn>
                <a:cxn ang="0">
                  <a:pos x="589" y="60"/>
                </a:cxn>
                <a:cxn ang="0">
                  <a:pos x="596" y="73"/>
                </a:cxn>
                <a:cxn ang="0">
                  <a:pos x="589" y="90"/>
                </a:cxn>
                <a:cxn ang="0">
                  <a:pos x="569" y="106"/>
                </a:cxn>
                <a:cxn ang="0">
                  <a:pos x="536" y="120"/>
                </a:cxn>
                <a:cxn ang="0">
                  <a:pos x="497" y="129"/>
                </a:cxn>
                <a:cxn ang="0">
                  <a:pos x="447" y="139"/>
                </a:cxn>
                <a:cxn ang="0">
                  <a:pos x="387" y="146"/>
                </a:cxn>
                <a:cxn ang="0">
                  <a:pos x="328" y="149"/>
                </a:cxn>
                <a:cxn ang="0">
                  <a:pos x="265" y="149"/>
                </a:cxn>
                <a:cxn ang="0">
                  <a:pos x="205" y="146"/>
                </a:cxn>
                <a:cxn ang="0">
                  <a:pos x="149" y="139"/>
                </a:cxn>
                <a:cxn ang="0">
                  <a:pos x="96" y="129"/>
                </a:cxn>
                <a:cxn ang="0">
                  <a:pos x="56" y="120"/>
                </a:cxn>
                <a:cxn ang="0">
                  <a:pos x="23" y="106"/>
                </a:cxn>
                <a:cxn ang="0">
                  <a:pos x="7" y="90"/>
                </a:cxn>
                <a:cxn ang="0">
                  <a:pos x="0" y="73"/>
                </a:cxn>
              </a:cxnLst>
              <a:rect l="0" t="0" r="r" b="b"/>
              <a:pathLst>
                <a:path w="596" h="149">
                  <a:moveTo>
                    <a:pt x="0" y="73"/>
                  </a:moveTo>
                  <a:lnTo>
                    <a:pt x="7" y="60"/>
                  </a:lnTo>
                  <a:lnTo>
                    <a:pt x="23" y="43"/>
                  </a:lnTo>
                  <a:lnTo>
                    <a:pt x="56" y="30"/>
                  </a:lnTo>
                  <a:lnTo>
                    <a:pt x="96" y="20"/>
                  </a:lnTo>
                  <a:lnTo>
                    <a:pt x="149" y="10"/>
                  </a:lnTo>
                  <a:lnTo>
                    <a:pt x="205" y="3"/>
                  </a:lnTo>
                  <a:lnTo>
                    <a:pt x="265" y="0"/>
                  </a:lnTo>
                  <a:lnTo>
                    <a:pt x="328" y="0"/>
                  </a:lnTo>
                  <a:lnTo>
                    <a:pt x="387" y="3"/>
                  </a:lnTo>
                  <a:lnTo>
                    <a:pt x="447" y="10"/>
                  </a:lnTo>
                  <a:lnTo>
                    <a:pt x="497" y="20"/>
                  </a:lnTo>
                  <a:lnTo>
                    <a:pt x="536" y="30"/>
                  </a:lnTo>
                  <a:lnTo>
                    <a:pt x="569" y="43"/>
                  </a:lnTo>
                  <a:lnTo>
                    <a:pt x="589" y="60"/>
                  </a:lnTo>
                  <a:lnTo>
                    <a:pt x="596" y="73"/>
                  </a:lnTo>
                  <a:lnTo>
                    <a:pt x="589" y="90"/>
                  </a:lnTo>
                  <a:lnTo>
                    <a:pt x="569" y="106"/>
                  </a:lnTo>
                  <a:lnTo>
                    <a:pt x="536" y="120"/>
                  </a:lnTo>
                  <a:lnTo>
                    <a:pt x="497" y="129"/>
                  </a:lnTo>
                  <a:lnTo>
                    <a:pt x="447" y="139"/>
                  </a:lnTo>
                  <a:lnTo>
                    <a:pt x="387" y="146"/>
                  </a:lnTo>
                  <a:lnTo>
                    <a:pt x="328" y="149"/>
                  </a:lnTo>
                  <a:lnTo>
                    <a:pt x="265" y="149"/>
                  </a:lnTo>
                  <a:lnTo>
                    <a:pt x="205" y="146"/>
                  </a:lnTo>
                  <a:lnTo>
                    <a:pt x="149" y="139"/>
                  </a:lnTo>
                  <a:lnTo>
                    <a:pt x="96" y="129"/>
                  </a:lnTo>
                  <a:lnTo>
                    <a:pt x="56" y="120"/>
                  </a:lnTo>
                  <a:lnTo>
                    <a:pt x="23" y="106"/>
                  </a:lnTo>
                  <a:lnTo>
                    <a:pt x="7" y="90"/>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304" name="Rectangle 80"/>
            <p:cNvSpPr>
              <a:spLocks noChangeArrowheads="1"/>
            </p:cNvSpPr>
            <p:nvPr/>
          </p:nvSpPr>
          <p:spPr bwMode="auto">
            <a:xfrm>
              <a:off x="826" y="2253"/>
              <a:ext cx="596" cy="298"/>
            </a:xfrm>
            <a:prstGeom prst="rect">
              <a:avLst/>
            </a:prstGeom>
            <a:solidFill>
              <a:srgbClr val="FFFFFF"/>
            </a:solidFill>
            <a:ln w="4763">
              <a:solidFill>
                <a:srgbClr val="FFFFFF"/>
              </a:solidFill>
              <a:miter lim="800000"/>
              <a:headEnd/>
              <a:tailEnd/>
            </a:ln>
          </p:spPr>
          <p:txBody>
            <a:bodyPr/>
            <a:lstStyle/>
            <a:p>
              <a:endParaRPr lang="zh-CN" altLang="en-US"/>
            </a:p>
          </p:txBody>
        </p:sp>
        <p:sp>
          <p:nvSpPr>
            <p:cNvPr id="52305" name="Freeform 81"/>
            <p:cNvSpPr>
              <a:spLocks/>
            </p:cNvSpPr>
            <p:nvPr/>
          </p:nvSpPr>
          <p:spPr bwMode="auto">
            <a:xfrm>
              <a:off x="826" y="2180"/>
              <a:ext cx="596" cy="149"/>
            </a:xfrm>
            <a:custGeom>
              <a:avLst/>
              <a:gdLst/>
              <a:ahLst/>
              <a:cxnLst>
                <a:cxn ang="0">
                  <a:pos x="0" y="73"/>
                </a:cxn>
                <a:cxn ang="0">
                  <a:pos x="7" y="59"/>
                </a:cxn>
                <a:cxn ang="0">
                  <a:pos x="23" y="43"/>
                </a:cxn>
                <a:cxn ang="0">
                  <a:pos x="56" y="30"/>
                </a:cxn>
                <a:cxn ang="0">
                  <a:pos x="96" y="20"/>
                </a:cxn>
                <a:cxn ang="0">
                  <a:pos x="149" y="10"/>
                </a:cxn>
                <a:cxn ang="0">
                  <a:pos x="205" y="3"/>
                </a:cxn>
                <a:cxn ang="0">
                  <a:pos x="265" y="0"/>
                </a:cxn>
                <a:cxn ang="0">
                  <a:pos x="328" y="0"/>
                </a:cxn>
                <a:cxn ang="0">
                  <a:pos x="387" y="3"/>
                </a:cxn>
                <a:cxn ang="0">
                  <a:pos x="447" y="10"/>
                </a:cxn>
                <a:cxn ang="0">
                  <a:pos x="497" y="20"/>
                </a:cxn>
                <a:cxn ang="0">
                  <a:pos x="536" y="30"/>
                </a:cxn>
                <a:cxn ang="0">
                  <a:pos x="569" y="43"/>
                </a:cxn>
                <a:cxn ang="0">
                  <a:pos x="589" y="59"/>
                </a:cxn>
                <a:cxn ang="0">
                  <a:pos x="596" y="73"/>
                </a:cxn>
                <a:cxn ang="0">
                  <a:pos x="589" y="89"/>
                </a:cxn>
                <a:cxn ang="0">
                  <a:pos x="569" y="106"/>
                </a:cxn>
                <a:cxn ang="0">
                  <a:pos x="536" y="119"/>
                </a:cxn>
                <a:cxn ang="0">
                  <a:pos x="497" y="129"/>
                </a:cxn>
                <a:cxn ang="0">
                  <a:pos x="447" y="139"/>
                </a:cxn>
                <a:cxn ang="0">
                  <a:pos x="387" y="146"/>
                </a:cxn>
                <a:cxn ang="0">
                  <a:pos x="328" y="149"/>
                </a:cxn>
                <a:cxn ang="0">
                  <a:pos x="265" y="149"/>
                </a:cxn>
                <a:cxn ang="0">
                  <a:pos x="205" y="146"/>
                </a:cxn>
                <a:cxn ang="0">
                  <a:pos x="149" y="139"/>
                </a:cxn>
                <a:cxn ang="0">
                  <a:pos x="96" y="129"/>
                </a:cxn>
                <a:cxn ang="0">
                  <a:pos x="56" y="119"/>
                </a:cxn>
                <a:cxn ang="0">
                  <a:pos x="23" y="106"/>
                </a:cxn>
                <a:cxn ang="0">
                  <a:pos x="7" y="89"/>
                </a:cxn>
                <a:cxn ang="0">
                  <a:pos x="0" y="73"/>
                </a:cxn>
              </a:cxnLst>
              <a:rect l="0" t="0" r="r" b="b"/>
              <a:pathLst>
                <a:path w="596" h="149">
                  <a:moveTo>
                    <a:pt x="0" y="73"/>
                  </a:moveTo>
                  <a:lnTo>
                    <a:pt x="7" y="59"/>
                  </a:lnTo>
                  <a:lnTo>
                    <a:pt x="23" y="43"/>
                  </a:lnTo>
                  <a:lnTo>
                    <a:pt x="56" y="30"/>
                  </a:lnTo>
                  <a:lnTo>
                    <a:pt x="96" y="20"/>
                  </a:lnTo>
                  <a:lnTo>
                    <a:pt x="149" y="10"/>
                  </a:lnTo>
                  <a:lnTo>
                    <a:pt x="205" y="3"/>
                  </a:lnTo>
                  <a:lnTo>
                    <a:pt x="265" y="0"/>
                  </a:lnTo>
                  <a:lnTo>
                    <a:pt x="328" y="0"/>
                  </a:lnTo>
                  <a:lnTo>
                    <a:pt x="387" y="3"/>
                  </a:lnTo>
                  <a:lnTo>
                    <a:pt x="447" y="10"/>
                  </a:lnTo>
                  <a:lnTo>
                    <a:pt x="497" y="20"/>
                  </a:lnTo>
                  <a:lnTo>
                    <a:pt x="536" y="30"/>
                  </a:lnTo>
                  <a:lnTo>
                    <a:pt x="569" y="43"/>
                  </a:lnTo>
                  <a:lnTo>
                    <a:pt x="589" y="59"/>
                  </a:lnTo>
                  <a:lnTo>
                    <a:pt x="596" y="73"/>
                  </a:lnTo>
                  <a:lnTo>
                    <a:pt x="589" y="89"/>
                  </a:lnTo>
                  <a:lnTo>
                    <a:pt x="569" y="106"/>
                  </a:lnTo>
                  <a:lnTo>
                    <a:pt x="536" y="119"/>
                  </a:lnTo>
                  <a:lnTo>
                    <a:pt x="497" y="129"/>
                  </a:lnTo>
                  <a:lnTo>
                    <a:pt x="447" y="139"/>
                  </a:lnTo>
                  <a:lnTo>
                    <a:pt x="387" y="146"/>
                  </a:lnTo>
                  <a:lnTo>
                    <a:pt x="328" y="149"/>
                  </a:lnTo>
                  <a:lnTo>
                    <a:pt x="265" y="149"/>
                  </a:lnTo>
                  <a:lnTo>
                    <a:pt x="205" y="146"/>
                  </a:lnTo>
                  <a:lnTo>
                    <a:pt x="149" y="139"/>
                  </a:lnTo>
                  <a:lnTo>
                    <a:pt x="96" y="129"/>
                  </a:lnTo>
                  <a:lnTo>
                    <a:pt x="56" y="119"/>
                  </a:lnTo>
                  <a:lnTo>
                    <a:pt x="23" y="106"/>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306" name="Line 82"/>
            <p:cNvSpPr>
              <a:spLocks noChangeShapeType="1"/>
            </p:cNvSpPr>
            <p:nvPr/>
          </p:nvSpPr>
          <p:spPr bwMode="auto">
            <a:xfrm>
              <a:off x="826" y="2253"/>
              <a:ext cx="1" cy="298"/>
            </a:xfrm>
            <a:prstGeom prst="line">
              <a:avLst/>
            </a:prstGeom>
            <a:noFill/>
            <a:ln w="4763">
              <a:solidFill>
                <a:srgbClr val="000000"/>
              </a:solidFill>
              <a:round/>
              <a:headEnd/>
              <a:tailEnd/>
            </a:ln>
          </p:spPr>
          <p:txBody>
            <a:bodyPr/>
            <a:lstStyle/>
            <a:p>
              <a:endParaRPr lang="zh-CN" altLang="en-US"/>
            </a:p>
          </p:txBody>
        </p:sp>
        <p:sp>
          <p:nvSpPr>
            <p:cNvPr id="52307" name="Line 83"/>
            <p:cNvSpPr>
              <a:spLocks noChangeShapeType="1"/>
            </p:cNvSpPr>
            <p:nvPr/>
          </p:nvSpPr>
          <p:spPr bwMode="auto">
            <a:xfrm>
              <a:off x="1422" y="2253"/>
              <a:ext cx="1" cy="298"/>
            </a:xfrm>
            <a:prstGeom prst="line">
              <a:avLst/>
            </a:prstGeom>
            <a:noFill/>
            <a:ln w="4763">
              <a:solidFill>
                <a:srgbClr val="000000"/>
              </a:solidFill>
              <a:round/>
              <a:headEnd/>
              <a:tailEnd/>
            </a:ln>
          </p:spPr>
          <p:txBody>
            <a:bodyPr/>
            <a:lstStyle/>
            <a:p>
              <a:endParaRPr lang="zh-CN" altLang="en-US"/>
            </a:p>
          </p:txBody>
        </p:sp>
        <p:sp>
          <p:nvSpPr>
            <p:cNvPr id="52308" name="Rectangle 84"/>
            <p:cNvSpPr>
              <a:spLocks noChangeArrowheads="1"/>
            </p:cNvSpPr>
            <p:nvPr/>
          </p:nvSpPr>
          <p:spPr bwMode="auto">
            <a:xfrm>
              <a:off x="1025" y="2379"/>
              <a:ext cx="205"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A0</a:t>
              </a:r>
              <a:endParaRPr lang="en-US" altLang="zh-CN" b="1">
                <a:latin typeface="Times New Roman" pitchFamily="18" charset="0"/>
                <a:ea typeface="楷体_GB2312" pitchFamily="49" charset="-122"/>
              </a:endParaRPr>
            </a:p>
          </p:txBody>
        </p:sp>
        <p:sp>
          <p:nvSpPr>
            <p:cNvPr id="52309" name="Freeform 85"/>
            <p:cNvSpPr>
              <a:spLocks/>
            </p:cNvSpPr>
            <p:nvPr/>
          </p:nvSpPr>
          <p:spPr bwMode="auto">
            <a:xfrm>
              <a:off x="1720" y="2478"/>
              <a:ext cx="596" cy="149"/>
            </a:xfrm>
            <a:custGeom>
              <a:avLst/>
              <a:gdLst/>
              <a:ahLst/>
              <a:cxnLst>
                <a:cxn ang="0">
                  <a:pos x="0" y="73"/>
                </a:cxn>
                <a:cxn ang="0">
                  <a:pos x="7" y="60"/>
                </a:cxn>
                <a:cxn ang="0">
                  <a:pos x="23" y="43"/>
                </a:cxn>
                <a:cxn ang="0">
                  <a:pos x="56" y="30"/>
                </a:cxn>
                <a:cxn ang="0">
                  <a:pos x="96" y="20"/>
                </a:cxn>
                <a:cxn ang="0">
                  <a:pos x="149" y="10"/>
                </a:cxn>
                <a:cxn ang="0">
                  <a:pos x="205" y="3"/>
                </a:cxn>
                <a:cxn ang="0">
                  <a:pos x="265" y="0"/>
                </a:cxn>
                <a:cxn ang="0">
                  <a:pos x="328" y="0"/>
                </a:cxn>
                <a:cxn ang="0">
                  <a:pos x="387" y="3"/>
                </a:cxn>
                <a:cxn ang="0">
                  <a:pos x="447" y="10"/>
                </a:cxn>
                <a:cxn ang="0">
                  <a:pos x="497" y="20"/>
                </a:cxn>
                <a:cxn ang="0">
                  <a:pos x="536" y="30"/>
                </a:cxn>
                <a:cxn ang="0">
                  <a:pos x="570" y="43"/>
                </a:cxn>
                <a:cxn ang="0">
                  <a:pos x="589" y="60"/>
                </a:cxn>
                <a:cxn ang="0">
                  <a:pos x="596" y="73"/>
                </a:cxn>
                <a:cxn ang="0">
                  <a:pos x="589" y="90"/>
                </a:cxn>
                <a:cxn ang="0">
                  <a:pos x="570" y="106"/>
                </a:cxn>
                <a:cxn ang="0">
                  <a:pos x="536" y="120"/>
                </a:cxn>
                <a:cxn ang="0">
                  <a:pos x="497" y="129"/>
                </a:cxn>
                <a:cxn ang="0">
                  <a:pos x="447" y="139"/>
                </a:cxn>
                <a:cxn ang="0">
                  <a:pos x="387" y="146"/>
                </a:cxn>
                <a:cxn ang="0">
                  <a:pos x="328" y="149"/>
                </a:cxn>
                <a:cxn ang="0">
                  <a:pos x="265" y="149"/>
                </a:cxn>
                <a:cxn ang="0">
                  <a:pos x="205" y="146"/>
                </a:cxn>
                <a:cxn ang="0">
                  <a:pos x="149" y="139"/>
                </a:cxn>
                <a:cxn ang="0">
                  <a:pos x="96" y="129"/>
                </a:cxn>
                <a:cxn ang="0">
                  <a:pos x="56" y="120"/>
                </a:cxn>
                <a:cxn ang="0">
                  <a:pos x="23" y="106"/>
                </a:cxn>
                <a:cxn ang="0">
                  <a:pos x="7" y="90"/>
                </a:cxn>
                <a:cxn ang="0">
                  <a:pos x="0" y="73"/>
                </a:cxn>
              </a:cxnLst>
              <a:rect l="0" t="0" r="r" b="b"/>
              <a:pathLst>
                <a:path w="596" h="149">
                  <a:moveTo>
                    <a:pt x="0" y="73"/>
                  </a:moveTo>
                  <a:lnTo>
                    <a:pt x="7" y="60"/>
                  </a:lnTo>
                  <a:lnTo>
                    <a:pt x="23" y="43"/>
                  </a:lnTo>
                  <a:lnTo>
                    <a:pt x="56" y="30"/>
                  </a:lnTo>
                  <a:lnTo>
                    <a:pt x="96" y="20"/>
                  </a:lnTo>
                  <a:lnTo>
                    <a:pt x="149" y="10"/>
                  </a:lnTo>
                  <a:lnTo>
                    <a:pt x="205" y="3"/>
                  </a:lnTo>
                  <a:lnTo>
                    <a:pt x="265" y="0"/>
                  </a:lnTo>
                  <a:lnTo>
                    <a:pt x="328" y="0"/>
                  </a:lnTo>
                  <a:lnTo>
                    <a:pt x="387" y="3"/>
                  </a:lnTo>
                  <a:lnTo>
                    <a:pt x="447" y="10"/>
                  </a:lnTo>
                  <a:lnTo>
                    <a:pt x="497" y="20"/>
                  </a:lnTo>
                  <a:lnTo>
                    <a:pt x="536" y="30"/>
                  </a:lnTo>
                  <a:lnTo>
                    <a:pt x="570" y="43"/>
                  </a:lnTo>
                  <a:lnTo>
                    <a:pt x="589" y="60"/>
                  </a:lnTo>
                  <a:lnTo>
                    <a:pt x="596" y="73"/>
                  </a:lnTo>
                  <a:lnTo>
                    <a:pt x="589" y="90"/>
                  </a:lnTo>
                  <a:lnTo>
                    <a:pt x="570" y="106"/>
                  </a:lnTo>
                  <a:lnTo>
                    <a:pt x="536" y="120"/>
                  </a:lnTo>
                  <a:lnTo>
                    <a:pt x="497" y="129"/>
                  </a:lnTo>
                  <a:lnTo>
                    <a:pt x="447" y="139"/>
                  </a:lnTo>
                  <a:lnTo>
                    <a:pt x="387" y="146"/>
                  </a:lnTo>
                  <a:lnTo>
                    <a:pt x="328" y="149"/>
                  </a:lnTo>
                  <a:lnTo>
                    <a:pt x="265" y="149"/>
                  </a:lnTo>
                  <a:lnTo>
                    <a:pt x="205" y="146"/>
                  </a:lnTo>
                  <a:lnTo>
                    <a:pt x="149" y="139"/>
                  </a:lnTo>
                  <a:lnTo>
                    <a:pt x="96" y="129"/>
                  </a:lnTo>
                  <a:lnTo>
                    <a:pt x="56" y="120"/>
                  </a:lnTo>
                  <a:lnTo>
                    <a:pt x="23" y="106"/>
                  </a:lnTo>
                  <a:lnTo>
                    <a:pt x="7" y="90"/>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310" name="Rectangle 86"/>
            <p:cNvSpPr>
              <a:spLocks noChangeArrowheads="1"/>
            </p:cNvSpPr>
            <p:nvPr/>
          </p:nvSpPr>
          <p:spPr bwMode="auto">
            <a:xfrm>
              <a:off x="1720" y="2253"/>
              <a:ext cx="596" cy="298"/>
            </a:xfrm>
            <a:prstGeom prst="rect">
              <a:avLst/>
            </a:prstGeom>
            <a:solidFill>
              <a:srgbClr val="FFFFFF"/>
            </a:solidFill>
            <a:ln w="4763">
              <a:solidFill>
                <a:srgbClr val="FFFFFF"/>
              </a:solidFill>
              <a:miter lim="800000"/>
              <a:headEnd/>
              <a:tailEnd/>
            </a:ln>
          </p:spPr>
          <p:txBody>
            <a:bodyPr/>
            <a:lstStyle/>
            <a:p>
              <a:endParaRPr lang="zh-CN" altLang="en-US"/>
            </a:p>
          </p:txBody>
        </p:sp>
        <p:sp>
          <p:nvSpPr>
            <p:cNvPr id="52311" name="Freeform 87"/>
            <p:cNvSpPr>
              <a:spLocks/>
            </p:cNvSpPr>
            <p:nvPr/>
          </p:nvSpPr>
          <p:spPr bwMode="auto">
            <a:xfrm>
              <a:off x="1720" y="2180"/>
              <a:ext cx="596" cy="149"/>
            </a:xfrm>
            <a:custGeom>
              <a:avLst/>
              <a:gdLst/>
              <a:ahLst/>
              <a:cxnLst>
                <a:cxn ang="0">
                  <a:pos x="0" y="73"/>
                </a:cxn>
                <a:cxn ang="0">
                  <a:pos x="7" y="59"/>
                </a:cxn>
                <a:cxn ang="0">
                  <a:pos x="23" y="43"/>
                </a:cxn>
                <a:cxn ang="0">
                  <a:pos x="56" y="30"/>
                </a:cxn>
                <a:cxn ang="0">
                  <a:pos x="96" y="20"/>
                </a:cxn>
                <a:cxn ang="0">
                  <a:pos x="149" y="10"/>
                </a:cxn>
                <a:cxn ang="0">
                  <a:pos x="205" y="3"/>
                </a:cxn>
                <a:cxn ang="0">
                  <a:pos x="265" y="0"/>
                </a:cxn>
                <a:cxn ang="0">
                  <a:pos x="328" y="0"/>
                </a:cxn>
                <a:cxn ang="0">
                  <a:pos x="387" y="3"/>
                </a:cxn>
                <a:cxn ang="0">
                  <a:pos x="447" y="10"/>
                </a:cxn>
                <a:cxn ang="0">
                  <a:pos x="497" y="20"/>
                </a:cxn>
                <a:cxn ang="0">
                  <a:pos x="536" y="30"/>
                </a:cxn>
                <a:cxn ang="0">
                  <a:pos x="570" y="43"/>
                </a:cxn>
                <a:cxn ang="0">
                  <a:pos x="589" y="59"/>
                </a:cxn>
                <a:cxn ang="0">
                  <a:pos x="596" y="73"/>
                </a:cxn>
                <a:cxn ang="0">
                  <a:pos x="589" y="89"/>
                </a:cxn>
                <a:cxn ang="0">
                  <a:pos x="570" y="106"/>
                </a:cxn>
                <a:cxn ang="0">
                  <a:pos x="536" y="119"/>
                </a:cxn>
                <a:cxn ang="0">
                  <a:pos x="497" y="129"/>
                </a:cxn>
                <a:cxn ang="0">
                  <a:pos x="447" y="139"/>
                </a:cxn>
                <a:cxn ang="0">
                  <a:pos x="387" y="146"/>
                </a:cxn>
                <a:cxn ang="0">
                  <a:pos x="328" y="149"/>
                </a:cxn>
                <a:cxn ang="0">
                  <a:pos x="265" y="149"/>
                </a:cxn>
                <a:cxn ang="0">
                  <a:pos x="205" y="146"/>
                </a:cxn>
                <a:cxn ang="0">
                  <a:pos x="149" y="139"/>
                </a:cxn>
                <a:cxn ang="0">
                  <a:pos x="96" y="129"/>
                </a:cxn>
                <a:cxn ang="0">
                  <a:pos x="56" y="119"/>
                </a:cxn>
                <a:cxn ang="0">
                  <a:pos x="23" y="106"/>
                </a:cxn>
                <a:cxn ang="0">
                  <a:pos x="7" y="89"/>
                </a:cxn>
                <a:cxn ang="0">
                  <a:pos x="0" y="73"/>
                </a:cxn>
              </a:cxnLst>
              <a:rect l="0" t="0" r="r" b="b"/>
              <a:pathLst>
                <a:path w="596" h="149">
                  <a:moveTo>
                    <a:pt x="0" y="73"/>
                  </a:moveTo>
                  <a:lnTo>
                    <a:pt x="7" y="59"/>
                  </a:lnTo>
                  <a:lnTo>
                    <a:pt x="23" y="43"/>
                  </a:lnTo>
                  <a:lnTo>
                    <a:pt x="56" y="30"/>
                  </a:lnTo>
                  <a:lnTo>
                    <a:pt x="96" y="20"/>
                  </a:lnTo>
                  <a:lnTo>
                    <a:pt x="149" y="10"/>
                  </a:lnTo>
                  <a:lnTo>
                    <a:pt x="205" y="3"/>
                  </a:lnTo>
                  <a:lnTo>
                    <a:pt x="265" y="0"/>
                  </a:lnTo>
                  <a:lnTo>
                    <a:pt x="328" y="0"/>
                  </a:lnTo>
                  <a:lnTo>
                    <a:pt x="387" y="3"/>
                  </a:lnTo>
                  <a:lnTo>
                    <a:pt x="447" y="10"/>
                  </a:lnTo>
                  <a:lnTo>
                    <a:pt x="497" y="20"/>
                  </a:lnTo>
                  <a:lnTo>
                    <a:pt x="536" y="30"/>
                  </a:lnTo>
                  <a:lnTo>
                    <a:pt x="570" y="43"/>
                  </a:lnTo>
                  <a:lnTo>
                    <a:pt x="589" y="59"/>
                  </a:lnTo>
                  <a:lnTo>
                    <a:pt x="596" y="73"/>
                  </a:lnTo>
                  <a:lnTo>
                    <a:pt x="589" y="89"/>
                  </a:lnTo>
                  <a:lnTo>
                    <a:pt x="570" y="106"/>
                  </a:lnTo>
                  <a:lnTo>
                    <a:pt x="536" y="119"/>
                  </a:lnTo>
                  <a:lnTo>
                    <a:pt x="497" y="129"/>
                  </a:lnTo>
                  <a:lnTo>
                    <a:pt x="447" y="139"/>
                  </a:lnTo>
                  <a:lnTo>
                    <a:pt x="387" y="146"/>
                  </a:lnTo>
                  <a:lnTo>
                    <a:pt x="328" y="149"/>
                  </a:lnTo>
                  <a:lnTo>
                    <a:pt x="265" y="149"/>
                  </a:lnTo>
                  <a:lnTo>
                    <a:pt x="205" y="146"/>
                  </a:lnTo>
                  <a:lnTo>
                    <a:pt x="149" y="139"/>
                  </a:lnTo>
                  <a:lnTo>
                    <a:pt x="96" y="129"/>
                  </a:lnTo>
                  <a:lnTo>
                    <a:pt x="56" y="119"/>
                  </a:lnTo>
                  <a:lnTo>
                    <a:pt x="23" y="106"/>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312" name="Line 88"/>
            <p:cNvSpPr>
              <a:spLocks noChangeShapeType="1"/>
            </p:cNvSpPr>
            <p:nvPr/>
          </p:nvSpPr>
          <p:spPr bwMode="auto">
            <a:xfrm>
              <a:off x="1720" y="2253"/>
              <a:ext cx="1" cy="298"/>
            </a:xfrm>
            <a:prstGeom prst="line">
              <a:avLst/>
            </a:prstGeom>
            <a:noFill/>
            <a:ln w="4763">
              <a:solidFill>
                <a:srgbClr val="000000"/>
              </a:solidFill>
              <a:round/>
              <a:headEnd/>
              <a:tailEnd/>
            </a:ln>
          </p:spPr>
          <p:txBody>
            <a:bodyPr/>
            <a:lstStyle/>
            <a:p>
              <a:endParaRPr lang="zh-CN" altLang="en-US"/>
            </a:p>
          </p:txBody>
        </p:sp>
        <p:sp>
          <p:nvSpPr>
            <p:cNvPr id="52313" name="Line 89"/>
            <p:cNvSpPr>
              <a:spLocks noChangeShapeType="1"/>
            </p:cNvSpPr>
            <p:nvPr/>
          </p:nvSpPr>
          <p:spPr bwMode="auto">
            <a:xfrm>
              <a:off x="2316" y="2253"/>
              <a:ext cx="1" cy="298"/>
            </a:xfrm>
            <a:prstGeom prst="line">
              <a:avLst/>
            </a:prstGeom>
            <a:noFill/>
            <a:ln w="4763">
              <a:solidFill>
                <a:srgbClr val="000000"/>
              </a:solidFill>
              <a:round/>
              <a:headEnd/>
              <a:tailEnd/>
            </a:ln>
          </p:spPr>
          <p:txBody>
            <a:bodyPr/>
            <a:lstStyle/>
            <a:p>
              <a:endParaRPr lang="zh-CN" altLang="en-US"/>
            </a:p>
          </p:txBody>
        </p:sp>
        <p:sp>
          <p:nvSpPr>
            <p:cNvPr id="52314" name="Rectangle 90"/>
            <p:cNvSpPr>
              <a:spLocks noChangeArrowheads="1"/>
            </p:cNvSpPr>
            <p:nvPr/>
          </p:nvSpPr>
          <p:spPr bwMode="auto">
            <a:xfrm>
              <a:off x="1919" y="2379"/>
              <a:ext cx="205"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A1</a:t>
              </a:r>
              <a:endParaRPr lang="en-US" altLang="zh-CN" b="1">
                <a:latin typeface="Times New Roman" pitchFamily="18" charset="0"/>
                <a:ea typeface="楷体_GB2312" pitchFamily="49" charset="-122"/>
              </a:endParaRPr>
            </a:p>
          </p:txBody>
        </p:sp>
        <p:sp>
          <p:nvSpPr>
            <p:cNvPr id="52315" name="Freeform 91"/>
            <p:cNvSpPr>
              <a:spLocks/>
            </p:cNvSpPr>
            <p:nvPr/>
          </p:nvSpPr>
          <p:spPr bwMode="auto">
            <a:xfrm>
              <a:off x="2614" y="2478"/>
              <a:ext cx="596" cy="149"/>
            </a:xfrm>
            <a:custGeom>
              <a:avLst/>
              <a:gdLst/>
              <a:ahLst/>
              <a:cxnLst>
                <a:cxn ang="0">
                  <a:pos x="0" y="73"/>
                </a:cxn>
                <a:cxn ang="0">
                  <a:pos x="7" y="60"/>
                </a:cxn>
                <a:cxn ang="0">
                  <a:pos x="23" y="43"/>
                </a:cxn>
                <a:cxn ang="0">
                  <a:pos x="56" y="30"/>
                </a:cxn>
                <a:cxn ang="0">
                  <a:pos x="96" y="20"/>
                </a:cxn>
                <a:cxn ang="0">
                  <a:pos x="149" y="10"/>
                </a:cxn>
                <a:cxn ang="0">
                  <a:pos x="205" y="3"/>
                </a:cxn>
                <a:cxn ang="0">
                  <a:pos x="265" y="0"/>
                </a:cxn>
                <a:cxn ang="0">
                  <a:pos x="328" y="0"/>
                </a:cxn>
                <a:cxn ang="0">
                  <a:pos x="388" y="3"/>
                </a:cxn>
                <a:cxn ang="0">
                  <a:pos x="447" y="10"/>
                </a:cxn>
                <a:cxn ang="0">
                  <a:pos x="497" y="20"/>
                </a:cxn>
                <a:cxn ang="0">
                  <a:pos x="537" y="30"/>
                </a:cxn>
                <a:cxn ang="0">
                  <a:pos x="570" y="43"/>
                </a:cxn>
                <a:cxn ang="0">
                  <a:pos x="590" y="60"/>
                </a:cxn>
                <a:cxn ang="0">
                  <a:pos x="596" y="73"/>
                </a:cxn>
                <a:cxn ang="0">
                  <a:pos x="590" y="90"/>
                </a:cxn>
                <a:cxn ang="0">
                  <a:pos x="570" y="106"/>
                </a:cxn>
                <a:cxn ang="0">
                  <a:pos x="537" y="120"/>
                </a:cxn>
                <a:cxn ang="0">
                  <a:pos x="497" y="129"/>
                </a:cxn>
                <a:cxn ang="0">
                  <a:pos x="447" y="139"/>
                </a:cxn>
                <a:cxn ang="0">
                  <a:pos x="388" y="146"/>
                </a:cxn>
                <a:cxn ang="0">
                  <a:pos x="328" y="149"/>
                </a:cxn>
                <a:cxn ang="0">
                  <a:pos x="265" y="149"/>
                </a:cxn>
                <a:cxn ang="0">
                  <a:pos x="205" y="146"/>
                </a:cxn>
                <a:cxn ang="0">
                  <a:pos x="149" y="139"/>
                </a:cxn>
                <a:cxn ang="0">
                  <a:pos x="96" y="129"/>
                </a:cxn>
                <a:cxn ang="0">
                  <a:pos x="56" y="120"/>
                </a:cxn>
                <a:cxn ang="0">
                  <a:pos x="23" y="106"/>
                </a:cxn>
                <a:cxn ang="0">
                  <a:pos x="7" y="90"/>
                </a:cxn>
                <a:cxn ang="0">
                  <a:pos x="0" y="73"/>
                </a:cxn>
              </a:cxnLst>
              <a:rect l="0" t="0" r="r" b="b"/>
              <a:pathLst>
                <a:path w="596" h="149">
                  <a:moveTo>
                    <a:pt x="0" y="73"/>
                  </a:moveTo>
                  <a:lnTo>
                    <a:pt x="7" y="60"/>
                  </a:lnTo>
                  <a:lnTo>
                    <a:pt x="23" y="43"/>
                  </a:lnTo>
                  <a:lnTo>
                    <a:pt x="56" y="30"/>
                  </a:lnTo>
                  <a:lnTo>
                    <a:pt x="96" y="20"/>
                  </a:lnTo>
                  <a:lnTo>
                    <a:pt x="149" y="10"/>
                  </a:lnTo>
                  <a:lnTo>
                    <a:pt x="205" y="3"/>
                  </a:lnTo>
                  <a:lnTo>
                    <a:pt x="265" y="0"/>
                  </a:lnTo>
                  <a:lnTo>
                    <a:pt x="328" y="0"/>
                  </a:lnTo>
                  <a:lnTo>
                    <a:pt x="388" y="3"/>
                  </a:lnTo>
                  <a:lnTo>
                    <a:pt x="447" y="10"/>
                  </a:lnTo>
                  <a:lnTo>
                    <a:pt x="497" y="20"/>
                  </a:lnTo>
                  <a:lnTo>
                    <a:pt x="537" y="30"/>
                  </a:lnTo>
                  <a:lnTo>
                    <a:pt x="570" y="43"/>
                  </a:lnTo>
                  <a:lnTo>
                    <a:pt x="590" y="60"/>
                  </a:lnTo>
                  <a:lnTo>
                    <a:pt x="596" y="73"/>
                  </a:lnTo>
                  <a:lnTo>
                    <a:pt x="590" y="90"/>
                  </a:lnTo>
                  <a:lnTo>
                    <a:pt x="570" y="106"/>
                  </a:lnTo>
                  <a:lnTo>
                    <a:pt x="537" y="120"/>
                  </a:lnTo>
                  <a:lnTo>
                    <a:pt x="497" y="129"/>
                  </a:lnTo>
                  <a:lnTo>
                    <a:pt x="447" y="139"/>
                  </a:lnTo>
                  <a:lnTo>
                    <a:pt x="388" y="146"/>
                  </a:lnTo>
                  <a:lnTo>
                    <a:pt x="328" y="149"/>
                  </a:lnTo>
                  <a:lnTo>
                    <a:pt x="265" y="149"/>
                  </a:lnTo>
                  <a:lnTo>
                    <a:pt x="205" y="146"/>
                  </a:lnTo>
                  <a:lnTo>
                    <a:pt x="149" y="139"/>
                  </a:lnTo>
                  <a:lnTo>
                    <a:pt x="96" y="129"/>
                  </a:lnTo>
                  <a:lnTo>
                    <a:pt x="56" y="120"/>
                  </a:lnTo>
                  <a:lnTo>
                    <a:pt x="23" y="106"/>
                  </a:lnTo>
                  <a:lnTo>
                    <a:pt x="7" y="90"/>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316" name="Rectangle 92"/>
            <p:cNvSpPr>
              <a:spLocks noChangeArrowheads="1"/>
            </p:cNvSpPr>
            <p:nvPr/>
          </p:nvSpPr>
          <p:spPr bwMode="auto">
            <a:xfrm>
              <a:off x="2614" y="2253"/>
              <a:ext cx="596" cy="298"/>
            </a:xfrm>
            <a:prstGeom prst="rect">
              <a:avLst/>
            </a:prstGeom>
            <a:solidFill>
              <a:srgbClr val="FFFFFF"/>
            </a:solidFill>
            <a:ln w="4763">
              <a:solidFill>
                <a:srgbClr val="FFFFFF"/>
              </a:solidFill>
              <a:miter lim="800000"/>
              <a:headEnd/>
              <a:tailEnd/>
            </a:ln>
          </p:spPr>
          <p:txBody>
            <a:bodyPr/>
            <a:lstStyle/>
            <a:p>
              <a:endParaRPr lang="zh-CN" altLang="en-US"/>
            </a:p>
          </p:txBody>
        </p:sp>
        <p:sp>
          <p:nvSpPr>
            <p:cNvPr id="52317" name="Freeform 93"/>
            <p:cNvSpPr>
              <a:spLocks/>
            </p:cNvSpPr>
            <p:nvPr/>
          </p:nvSpPr>
          <p:spPr bwMode="auto">
            <a:xfrm>
              <a:off x="2614" y="2180"/>
              <a:ext cx="596" cy="149"/>
            </a:xfrm>
            <a:custGeom>
              <a:avLst/>
              <a:gdLst/>
              <a:ahLst/>
              <a:cxnLst>
                <a:cxn ang="0">
                  <a:pos x="0" y="73"/>
                </a:cxn>
                <a:cxn ang="0">
                  <a:pos x="7" y="59"/>
                </a:cxn>
                <a:cxn ang="0">
                  <a:pos x="23" y="43"/>
                </a:cxn>
                <a:cxn ang="0">
                  <a:pos x="56" y="30"/>
                </a:cxn>
                <a:cxn ang="0">
                  <a:pos x="96" y="20"/>
                </a:cxn>
                <a:cxn ang="0">
                  <a:pos x="149" y="10"/>
                </a:cxn>
                <a:cxn ang="0">
                  <a:pos x="205" y="3"/>
                </a:cxn>
                <a:cxn ang="0">
                  <a:pos x="265" y="0"/>
                </a:cxn>
                <a:cxn ang="0">
                  <a:pos x="328" y="0"/>
                </a:cxn>
                <a:cxn ang="0">
                  <a:pos x="388" y="3"/>
                </a:cxn>
                <a:cxn ang="0">
                  <a:pos x="447" y="10"/>
                </a:cxn>
                <a:cxn ang="0">
                  <a:pos x="497" y="20"/>
                </a:cxn>
                <a:cxn ang="0">
                  <a:pos x="537" y="30"/>
                </a:cxn>
                <a:cxn ang="0">
                  <a:pos x="570" y="43"/>
                </a:cxn>
                <a:cxn ang="0">
                  <a:pos x="590" y="59"/>
                </a:cxn>
                <a:cxn ang="0">
                  <a:pos x="596" y="73"/>
                </a:cxn>
                <a:cxn ang="0">
                  <a:pos x="590" y="89"/>
                </a:cxn>
                <a:cxn ang="0">
                  <a:pos x="570" y="106"/>
                </a:cxn>
                <a:cxn ang="0">
                  <a:pos x="537" y="119"/>
                </a:cxn>
                <a:cxn ang="0">
                  <a:pos x="497" y="129"/>
                </a:cxn>
                <a:cxn ang="0">
                  <a:pos x="447" y="139"/>
                </a:cxn>
                <a:cxn ang="0">
                  <a:pos x="388" y="146"/>
                </a:cxn>
                <a:cxn ang="0">
                  <a:pos x="328" y="149"/>
                </a:cxn>
                <a:cxn ang="0">
                  <a:pos x="265" y="149"/>
                </a:cxn>
                <a:cxn ang="0">
                  <a:pos x="205" y="146"/>
                </a:cxn>
                <a:cxn ang="0">
                  <a:pos x="149" y="139"/>
                </a:cxn>
                <a:cxn ang="0">
                  <a:pos x="96" y="129"/>
                </a:cxn>
                <a:cxn ang="0">
                  <a:pos x="56" y="119"/>
                </a:cxn>
                <a:cxn ang="0">
                  <a:pos x="23" y="106"/>
                </a:cxn>
                <a:cxn ang="0">
                  <a:pos x="7" y="89"/>
                </a:cxn>
                <a:cxn ang="0">
                  <a:pos x="0" y="73"/>
                </a:cxn>
              </a:cxnLst>
              <a:rect l="0" t="0" r="r" b="b"/>
              <a:pathLst>
                <a:path w="596" h="149">
                  <a:moveTo>
                    <a:pt x="0" y="73"/>
                  </a:moveTo>
                  <a:lnTo>
                    <a:pt x="7" y="59"/>
                  </a:lnTo>
                  <a:lnTo>
                    <a:pt x="23" y="43"/>
                  </a:lnTo>
                  <a:lnTo>
                    <a:pt x="56" y="30"/>
                  </a:lnTo>
                  <a:lnTo>
                    <a:pt x="96" y="20"/>
                  </a:lnTo>
                  <a:lnTo>
                    <a:pt x="149" y="10"/>
                  </a:lnTo>
                  <a:lnTo>
                    <a:pt x="205" y="3"/>
                  </a:lnTo>
                  <a:lnTo>
                    <a:pt x="265" y="0"/>
                  </a:lnTo>
                  <a:lnTo>
                    <a:pt x="328" y="0"/>
                  </a:lnTo>
                  <a:lnTo>
                    <a:pt x="388" y="3"/>
                  </a:lnTo>
                  <a:lnTo>
                    <a:pt x="447" y="10"/>
                  </a:lnTo>
                  <a:lnTo>
                    <a:pt x="497" y="20"/>
                  </a:lnTo>
                  <a:lnTo>
                    <a:pt x="537" y="30"/>
                  </a:lnTo>
                  <a:lnTo>
                    <a:pt x="570" y="43"/>
                  </a:lnTo>
                  <a:lnTo>
                    <a:pt x="590" y="59"/>
                  </a:lnTo>
                  <a:lnTo>
                    <a:pt x="596" y="73"/>
                  </a:lnTo>
                  <a:lnTo>
                    <a:pt x="590" y="89"/>
                  </a:lnTo>
                  <a:lnTo>
                    <a:pt x="570" y="106"/>
                  </a:lnTo>
                  <a:lnTo>
                    <a:pt x="537" y="119"/>
                  </a:lnTo>
                  <a:lnTo>
                    <a:pt x="497" y="129"/>
                  </a:lnTo>
                  <a:lnTo>
                    <a:pt x="447" y="139"/>
                  </a:lnTo>
                  <a:lnTo>
                    <a:pt x="388" y="146"/>
                  </a:lnTo>
                  <a:lnTo>
                    <a:pt x="328" y="149"/>
                  </a:lnTo>
                  <a:lnTo>
                    <a:pt x="265" y="149"/>
                  </a:lnTo>
                  <a:lnTo>
                    <a:pt x="205" y="146"/>
                  </a:lnTo>
                  <a:lnTo>
                    <a:pt x="149" y="139"/>
                  </a:lnTo>
                  <a:lnTo>
                    <a:pt x="96" y="129"/>
                  </a:lnTo>
                  <a:lnTo>
                    <a:pt x="56" y="119"/>
                  </a:lnTo>
                  <a:lnTo>
                    <a:pt x="23" y="106"/>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318" name="Line 94"/>
            <p:cNvSpPr>
              <a:spLocks noChangeShapeType="1"/>
            </p:cNvSpPr>
            <p:nvPr/>
          </p:nvSpPr>
          <p:spPr bwMode="auto">
            <a:xfrm>
              <a:off x="2614" y="2253"/>
              <a:ext cx="1" cy="298"/>
            </a:xfrm>
            <a:prstGeom prst="line">
              <a:avLst/>
            </a:prstGeom>
            <a:noFill/>
            <a:ln w="4763">
              <a:solidFill>
                <a:srgbClr val="000000"/>
              </a:solidFill>
              <a:round/>
              <a:headEnd/>
              <a:tailEnd/>
            </a:ln>
          </p:spPr>
          <p:txBody>
            <a:bodyPr/>
            <a:lstStyle/>
            <a:p>
              <a:endParaRPr lang="zh-CN" altLang="en-US"/>
            </a:p>
          </p:txBody>
        </p:sp>
        <p:sp>
          <p:nvSpPr>
            <p:cNvPr id="52319" name="Line 95"/>
            <p:cNvSpPr>
              <a:spLocks noChangeShapeType="1"/>
            </p:cNvSpPr>
            <p:nvPr/>
          </p:nvSpPr>
          <p:spPr bwMode="auto">
            <a:xfrm>
              <a:off x="3210" y="2253"/>
              <a:ext cx="1" cy="298"/>
            </a:xfrm>
            <a:prstGeom prst="line">
              <a:avLst/>
            </a:prstGeom>
            <a:noFill/>
            <a:ln w="4763">
              <a:solidFill>
                <a:srgbClr val="000000"/>
              </a:solidFill>
              <a:round/>
              <a:headEnd/>
              <a:tailEnd/>
            </a:ln>
          </p:spPr>
          <p:txBody>
            <a:bodyPr/>
            <a:lstStyle/>
            <a:p>
              <a:endParaRPr lang="zh-CN" altLang="en-US"/>
            </a:p>
          </p:txBody>
        </p:sp>
        <p:sp>
          <p:nvSpPr>
            <p:cNvPr id="52320" name="Rectangle 96"/>
            <p:cNvSpPr>
              <a:spLocks noChangeArrowheads="1"/>
            </p:cNvSpPr>
            <p:nvPr/>
          </p:nvSpPr>
          <p:spPr bwMode="auto">
            <a:xfrm>
              <a:off x="2813" y="2379"/>
              <a:ext cx="205"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A2</a:t>
              </a:r>
              <a:endParaRPr lang="en-US" altLang="zh-CN" b="1">
                <a:latin typeface="Times New Roman" pitchFamily="18" charset="0"/>
                <a:ea typeface="楷体_GB2312" pitchFamily="49" charset="-122"/>
              </a:endParaRPr>
            </a:p>
          </p:txBody>
        </p:sp>
        <p:sp>
          <p:nvSpPr>
            <p:cNvPr id="52321" name="Freeform 97"/>
            <p:cNvSpPr>
              <a:spLocks/>
            </p:cNvSpPr>
            <p:nvPr/>
          </p:nvSpPr>
          <p:spPr bwMode="auto">
            <a:xfrm>
              <a:off x="3508" y="2478"/>
              <a:ext cx="596" cy="149"/>
            </a:xfrm>
            <a:custGeom>
              <a:avLst/>
              <a:gdLst/>
              <a:ahLst/>
              <a:cxnLst>
                <a:cxn ang="0">
                  <a:pos x="0" y="73"/>
                </a:cxn>
                <a:cxn ang="0">
                  <a:pos x="7" y="60"/>
                </a:cxn>
                <a:cxn ang="0">
                  <a:pos x="23" y="43"/>
                </a:cxn>
                <a:cxn ang="0">
                  <a:pos x="56" y="30"/>
                </a:cxn>
                <a:cxn ang="0">
                  <a:pos x="96" y="20"/>
                </a:cxn>
                <a:cxn ang="0">
                  <a:pos x="149" y="10"/>
                </a:cxn>
                <a:cxn ang="0">
                  <a:pos x="206" y="3"/>
                </a:cxn>
                <a:cxn ang="0">
                  <a:pos x="265" y="0"/>
                </a:cxn>
                <a:cxn ang="0">
                  <a:pos x="328" y="0"/>
                </a:cxn>
                <a:cxn ang="0">
                  <a:pos x="388" y="3"/>
                </a:cxn>
                <a:cxn ang="0">
                  <a:pos x="447" y="10"/>
                </a:cxn>
                <a:cxn ang="0">
                  <a:pos x="497" y="20"/>
                </a:cxn>
                <a:cxn ang="0">
                  <a:pos x="537" y="30"/>
                </a:cxn>
                <a:cxn ang="0">
                  <a:pos x="570" y="43"/>
                </a:cxn>
                <a:cxn ang="0">
                  <a:pos x="590" y="60"/>
                </a:cxn>
                <a:cxn ang="0">
                  <a:pos x="596" y="73"/>
                </a:cxn>
                <a:cxn ang="0">
                  <a:pos x="590" y="90"/>
                </a:cxn>
                <a:cxn ang="0">
                  <a:pos x="570" y="106"/>
                </a:cxn>
                <a:cxn ang="0">
                  <a:pos x="537" y="120"/>
                </a:cxn>
                <a:cxn ang="0">
                  <a:pos x="497" y="129"/>
                </a:cxn>
                <a:cxn ang="0">
                  <a:pos x="447" y="139"/>
                </a:cxn>
                <a:cxn ang="0">
                  <a:pos x="388" y="146"/>
                </a:cxn>
                <a:cxn ang="0">
                  <a:pos x="328" y="149"/>
                </a:cxn>
                <a:cxn ang="0">
                  <a:pos x="265" y="149"/>
                </a:cxn>
                <a:cxn ang="0">
                  <a:pos x="206" y="146"/>
                </a:cxn>
                <a:cxn ang="0">
                  <a:pos x="149" y="139"/>
                </a:cxn>
                <a:cxn ang="0">
                  <a:pos x="96" y="129"/>
                </a:cxn>
                <a:cxn ang="0">
                  <a:pos x="56" y="120"/>
                </a:cxn>
                <a:cxn ang="0">
                  <a:pos x="23" y="106"/>
                </a:cxn>
                <a:cxn ang="0">
                  <a:pos x="7" y="90"/>
                </a:cxn>
                <a:cxn ang="0">
                  <a:pos x="0" y="73"/>
                </a:cxn>
              </a:cxnLst>
              <a:rect l="0" t="0" r="r" b="b"/>
              <a:pathLst>
                <a:path w="596" h="149">
                  <a:moveTo>
                    <a:pt x="0" y="73"/>
                  </a:moveTo>
                  <a:lnTo>
                    <a:pt x="7" y="60"/>
                  </a:lnTo>
                  <a:lnTo>
                    <a:pt x="23" y="43"/>
                  </a:lnTo>
                  <a:lnTo>
                    <a:pt x="56" y="30"/>
                  </a:lnTo>
                  <a:lnTo>
                    <a:pt x="96" y="20"/>
                  </a:lnTo>
                  <a:lnTo>
                    <a:pt x="149" y="10"/>
                  </a:lnTo>
                  <a:lnTo>
                    <a:pt x="206" y="3"/>
                  </a:lnTo>
                  <a:lnTo>
                    <a:pt x="265" y="0"/>
                  </a:lnTo>
                  <a:lnTo>
                    <a:pt x="328" y="0"/>
                  </a:lnTo>
                  <a:lnTo>
                    <a:pt x="388" y="3"/>
                  </a:lnTo>
                  <a:lnTo>
                    <a:pt x="447" y="10"/>
                  </a:lnTo>
                  <a:lnTo>
                    <a:pt x="497" y="20"/>
                  </a:lnTo>
                  <a:lnTo>
                    <a:pt x="537" y="30"/>
                  </a:lnTo>
                  <a:lnTo>
                    <a:pt x="570" y="43"/>
                  </a:lnTo>
                  <a:lnTo>
                    <a:pt x="590" y="60"/>
                  </a:lnTo>
                  <a:lnTo>
                    <a:pt x="596" y="73"/>
                  </a:lnTo>
                  <a:lnTo>
                    <a:pt x="590" y="90"/>
                  </a:lnTo>
                  <a:lnTo>
                    <a:pt x="570" y="106"/>
                  </a:lnTo>
                  <a:lnTo>
                    <a:pt x="537" y="120"/>
                  </a:lnTo>
                  <a:lnTo>
                    <a:pt x="497" y="129"/>
                  </a:lnTo>
                  <a:lnTo>
                    <a:pt x="447" y="139"/>
                  </a:lnTo>
                  <a:lnTo>
                    <a:pt x="388" y="146"/>
                  </a:lnTo>
                  <a:lnTo>
                    <a:pt x="328" y="149"/>
                  </a:lnTo>
                  <a:lnTo>
                    <a:pt x="265" y="149"/>
                  </a:lnTo>
                  <a:lnTo>
                    <a:pt x="206" y="146"/>
                  </a:lnTo>
                  <a:lnTo>
                    <a:pt x="149" y="139"/>
                  </a:lnTo>
                  <a:lnTo>
                    <a:pt x="96" y="129"/>
                  </a:lnTo>
                  <a:lnTo>
                    <a:pt x="56" y="120"/>
                  </a:lnTo>
                  <a:lnTo>
                    <a:pt x="23" y="106"/>
                  </a:lnTo>
                  <a:lnTo>
                    <a:pt x="7" y="90"/>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322" name="Rectangle 98"/>
            <p:cNvSpPr>
              <a:spLocks noChangeArrowheads="1"/>
            </p:cNvSpPr>
            <p:nvPr/>
          </p:nvSpPr>
          <p:spPr bwMode="auto">
            <a:xfrm>
              <a:off x="3508" y="2253"/>
              <a:ext cx="596" cy="298"/>
            </a:xfrm>
            <a:prstGeom prst="rect">
              <a:avLst/>
            </a:prstGeom>
            <a:solidFill>
              <a:srgbClr val="FFFFFF"/>
            </a:solidFill>
            <a:ln w="4763">
              <a:solidFill>
                <a:srgbClr val="FFFFFF"/>
              </a:solidFill>
              <a:miter lim="800000"/>
              <a:headEnd/>
              <a:tailEnd/>
            </a:ln>
          </p:spPr>
          <p:txBody>
            <a:bodyPr/>
            <a:lstStyle/>
            <a:p>
              <a:endParaRPr lang="zh-CN" altLang="en-US"/>
            </a:p>
          </p:txBody>
        </p:sp>
        <p:sp>
          <p:nvSpPr>
            <p:cNvPr id="52323" name="Freeform 99"/>
            <p:cNvSpPr>
              <a:spLocks/>
            </p:cNvSpPr>
            <p:nvPr/>
          </p:nvSpPr>
          <p:spPr bwMode="auto">
            <a:xfrm>
              <a:off x="3508" y="2180"/>
              <a:ext cx="596" cy="149"/>
            </a:xfrm>
            <a:custGeom>
              <a:avLst/>
              <a:gdLst/>
              <a:ahLst/>
              <a:cxnLst>
                <a:cxn ang="0">
                  <a:pos x="0" y="73"/>
                </a:cxn>
                <a:cxn ang="0">
                  <a:pos x="7" y="59"/>
                </a:cxn>
                <a:cxn ang="0">
                  <a:pos x="23" y="43"/>
                </a:cxn>
                <a:cxn ang="0">
                  <a:pos x="56" y="30"/>
                </a:cxn>
                <a:cxn ang="0">
                  <a:pos x="96" y="20"/>
                </a:cxn>
                <a:cxn ang="0">
                  <a:pos x="149" y="10"/>
                </a:cxn>
                <a:cxn ang="0">
                  <a:pos x="206" y="3"/>
                </a:cxn>
                <a:cxn ang="0">
                  <a:pos x="265" y="0"/>
                </a:cxn>
                <a:cxn ang="0">
                  <a:pos x="328" y="0"/>
                </a:cxn>
                <a:cxn ang="0">
                  <a:pos x="388" y="3"/>
                </a:cxn>
                <a:cxn ang="0">
                  <a:pos x="447" y="10"/>
                </a:cxn>
                <a:cxn ang="0">
                  <a:pos x="497" y="20"/>
                </a:cxn>
                <a:cxn ang="0">
                  <a:pos x="537" y="30"/>
                </a:cxn>
                <a:cxn ang="0">
                  <a:pos x="570" y="43"/>
                </a:cxn>
                <a:cxn ang="0">
                  <a:pos x="590" y="59"/>
                </a:cxn>
                <a:cxn ang="0">
                  <a:pos x="596" y="73"/>
                </a:cxn>
                <a:cxn ang="0">
                  <a:pos x="590" y="89"/>
                </a:cxn>
                <a:cxn ang="0">
                  <a:pos x="570" y="106"/>
                </a:cxn>
                <a:cxn ang="0">
                  <a:pos x="537" y="119"/>
                </a:cxn>
                <a:cxn ang="0">
                  <a:pos x="497" y="129"/>
                </a:cxn>
                <a:cxn ang="0">
                  <a:pos x="447" y="139"/>
                </a:cxn>
                <a:cxn ang="0">
                  <a:pos x="388" y="146"/>
                </a:cxn>
                <a:cxn ang="0">
                  <a:pos x="328" y="149"/>
                </a:cxn>
                <a:cxn ang="0">
                  <a:pos x="265" y="149"/>
                </a:cxn>
                <a:cxn ang="0">
                  <a:pos x="206" y="146"/>
                </a:cxn>
                <a:cxn ang="0">
                  <a:pos x="149" y="139"/>
                </a:cxn>
                <a:cxn ang="0">
                  <a:pos x="96" y="129"/>
                </a:cxn>
                <a:cxn ang="0">
                  <a:pos x="56" y="119"/>
                </a:cxn>
                <a:cxn ang="0">
                  <a:pos x="23" y="106"/>
                </a:cxn>
                <a:cxn ang="0">
                  <a:pos x="7" y="89"/>
                </a:cxn>
                <a:cxn ang="0">
                  <a:pos x="0" y="73"/>
                </a:cxn>
              </a:cxnLst>
              <a:rect l="0" t="0" r="r" b="b"/>
              <a:pathLst>
                <a:path w="596" h="149">
                  <a:moveTo>
                    <a:pt x="0" y="73"/>
                  </a:moveTo>
                  <a:lnTo>
                    <a:pt x="7" y="59"/>
                  </a:lnTo>
                  <a:lnTo>
                    <a:pt x="23" y="43"/>
                  </a:lnTo>
                  <a:lnTo>
                    <a:pt x="56" y="30"/>
                  </a:lnTo>
                  <a:lnTo>
                    <a:pt x="96" y="20"/>
                  </a:lnTo>
                  <a:lnTo>
                    <a:pt x="149" y="10"/>
                  </a:lnTo>
                  <a:lnTo>
                    <a:pt x="206" y="3"/>
                  </a:lnTo>
                  <a:lnTo>
                    <a:pt x="265" y="0"/>
                  </a:lnTo>
                  <a:lnTo>
                    <a:pt x="328" y="0"/>
                  </a:lnTo>
                  <a:lnTo>
                    <a:pt x="388" y="3"/>
                  </a:lnTo>
                  <a:lnTo>
                    <a:pt x="447" y="10"/>
                  </a:lnTo>
                  <a:lnTo>
                    <a:pt x="497" y="20"/>
                  </a:lnTo>
                  <a:lnTo>
                    <a:pt x="537" y="30"/>
                  </a:lnTo>
                  <a:lnTo>
                    <a:pt x="570" y="43"/>
                  </a:lnTo>
                  <a:lnTo>
                    <a:pt x="590" y="59"/>
                  </a:lnTo>
                  <a:lnTo>
                    <a:pt x="596" y="73"/>
                  </a:lnTo>
                  <a:lnTo>
                    <a:pt x="590" y="89"/>
                  </a:lnTo>
                  <a:lnTo>
                    <a:pt x="570" y="106"/>
                  </a:lnTo>
                  <a:lnTo>
                    <a:pt x="537" y="119"/>
                  </a:lnTo>
                  <a:lnTo>
                    <a:pt x="497" y="129"/>
                  </a:lnTo>
                  <a:lnTo>
                    <a:pt x="447" y="139"/>
                  </a:lnTo>
                  <a:lnTo>
                    <a:pt x="388" y="146"/>
                  </a:lnTo>
                  <a:lnTo>
                    <a:pt x="328" y="149"/>
                  </a:lnTo>
                  <a:lnTo>
                    <a:pt x="265" y="149"/>
                  </a:lnTo>
                  <a:lnTo>
                    <a:pt x="206" y="146"/>
                  </a:lnTo>
                  <a:lnTo>
                    <a:pt x="149" y="139"/>
                  </a:lnTo>
                  <a:lnTo>
                    <a:pt x="96" y="129"/>
                  </a:lnTo>
                  <a:lnTo>
                    <a:pt x="56" y="119"/>
                  </a:lnTo>
                  <a:lnTo>
                    <a:pt x="23" y="106"/>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324" name="Line 100"/>
            <p:cNvSpPr>
              <a:spLocks noChangeShapeType="1"/>
            </p:cNvSpPr>
            <p:nvPr/>
          </p:nvSpPr>
          <p:spPr bwMode="auto">
            <a:xfrm>
              <a:off x="3508" y="2253"/>
              <a:ext cx="1" cy="298"/>
            </a:xfrm>
            <a:prstGeom prst="line">
              <a:avLst/>
            </a:prstGeom>
            <a:noFill/>
            <a:ln w="4763">
              <a:solidFill>
                <a:srgbClr val="000000"/>
              </a:solidFill>
              <a:round/>
              <a:headEnd/>
              <a:tailEnd/>
            </a:ln>
          </p:spPr>
          <p:txBody>
            <a:bodyPr/>
            <a:lstStyle/>
            <a:p>
              <a:endParaRPr lang="zh-CN" altLang="en-US"/>
            </a:p>
          </p:txBody>
        </p:sp>
        <p:sp>
          <p:nvSpPr>
            <p:cNvPr id="52325" name="Line 101"/>
            <p:cNvSpPr>
              <a:spLocks noChangeShapeType="1"/>
            </p:cNvSpPr>
            <p:nvPr/>
          </p:nvSpPr>
          <p:spPr bwMode="auto">
            <a:xfrm>
              <a:off x="4104" y="2253"/>
              <a:ext cx="1" cy="298"/>
            </a:xfrm>
            <a:prstGeom prst="line">
              <a:avLst/>
            </a:prstGeom>
            <a:noFill/>
            <a:ln w="4763">
              <a:solidFill>
                <a:srgbClr val="000000"/>
              </a:solidFill>
              <a:round/>
              <a:headEnd/>
              <a:tailEnd/>
            </a:ln>
          </p:spPr>
          <p:txBody>
            <a:bodyPr/>
            <a:lstStyle/>
            <a:p>
              <a:endParaRPr lang="zh-CN" altLang="en-US"/>
            </a:p>
          </p:txBody>
        </p:sp>
        <p:sp>
          <p:nvSpPr>
            <p:cNvPr id="52326" name="Rectangle 102"/>
            <p:cNvSpPr>
              <a:spLocks noChangeArrowheads="1"/>
            </p:cNvSpPr>
            <p:nvPr/>
          </p:nvSpPr>
          <p:spPr bwMode="auto">
            <a:xfrm>
              <a:off x="3707" y="2379"/>
              <a:ext cx="205" cy="202"/>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A3</a:t>
              </a:r>
              <a:endParaRPr lang="en-US" altLang="zh-CN" b="1">
                <a:latin typeface="Times New Roman" pitchFamily="18" charset="0"/>
                <a:ea typeface="楷体_GB2312" pitchFamily="49" charset="-122"/>
              </a:endParaRPr>
            </a:p>
          </p:txBody>
        </p:sp>
        <p:sp>
          <p:nvSpPr>
            <p:cNvPr id="52327" name="Line 103"/>
            <p:cNvSpPr>
              <a:spLocks noChangeShapeType="1"/>
            </p:cNvSpPr>
            <p:nvPr/>
          </p:nvSpPr>
          <p:spPr bwMode="auto">
            <a:xfrm>
              <a:off x="1124" y="1881"/>
              <a:ext cx="1" cy="372"/>
            </a:xfrm>
            <a:prstGeom prst="line">
              <a:avLst/>
            </a:prstGeom>
            <a:noFill/>
            <a:ln w="26988">
              <a:solidFill>
                <a:schemeClr val="bg1"/>
              </a:solidFill>
              <a:round/>
              <a:headEnd/>
              <a:tailEnd/>
            </a:ln>
          </p:spPr>
          <p:txBody>
            <a:bodyPr/>
            <a:lstStyle/>
            <a:p>
              <a:endParaRPr lang="zh-CN" altLang="en-US"/>
            </a:p>
          </p:txBody>
        </p:sp>
        <p:sp>
          <p:nvSpPr>
            <p:cNvPr id="52328" name="Line 104"/>
            <p:cNvSpPr>
              <a:spLocks noChangeShapeType="1"/>
            </p:cNvSpPr>
            <p:nvPr/>
          </p:nvSpPr>
          <p:spPr bwMode="auto">
            <a:xfrm>
              <a:off x="2018" y="1881"/>
              <a:ext cx="1" cy="372"/>
            </a:xfrm>
            <a:prstGeom prst="line">
              <a:avLst/>
            </a:prstGeom>
            <a:noFill/>
            <a:ln w="26988">
              <a:solidFill>
                <a:schemeClr val="bg1"/>
              </a:solidFill>
              <a:round/>
              <a:headEnd/>
              <a:tailEnd/>
            </a:ln>
          </p:spPr>
          <p:txBody>
            <a:bodyPr/>
            <a:lstStyle/>
            <a:p>
              <a:endParaRPr lang="zh-CN" altLang="en-US"/>
            </a:p>
          </p:txBody>
        </p:sp>
        <p:sp>
          <p:nvSpPr>
            <p:cNvPr id="52329" name="Line 105"/>
            <p:cNvSpPr>
              <a:spLocks noChangeShapeType="1"/>
            </p:cNvSpPr>
            <p:nvPr/>
          </p:nvSpPr>
          <p:spPr bwMode="auto">
            <a:xfrm>
              <a:off x="2912" y="1881"/>
              <a:ext cx="1" cy="372"/>
            </a:xfrm>
            <a:prstGeom prst="line">
              <a:avLst/>
            </a:prstGeom>
            <a:noFill/>
            <a:ln w="26988">
              <a:solidFill>
                <a:schemeClr val="bg1"/>
              </a:solidFill>
              <a:round/>
              <a:headEnd/>
              <a:tailEnd/>
            </a:ln>
          </p:spPr>
          <p:txBody>
            <a:bodyPr/>
            <a:lstStyle/>
            <a:p>
              <a:endParaRPr lang="zh-CN" altLang="en-US"/>
            </a:p>
          </p:txBody>
        </p:sp>
        <p:sp>
          <p:nvSpPr>
            <p:cNvPr id="52330" name="Line 106"/>
            <p:cNvSpPr>
              <a:spLocks noChangeShapeType="1"/>
            </p:cNvSpPr>
            <p:nvPr/>
          </p:nvSpPr>
          <p:spPr bwMode="auto">
            <a:xfrm>
              <a:off x="3806" y="1881"/>
              <a:ext cx="1" cy="372"/>
            </a:xfrm>
            <a:prstGeom prst="line">
              <a:avLst/>
            </a:prstGeom>
            <a:noFill/>
            <a:ln w="26988">
              <a:solidFill>
                <a:schemeClr val="bg1"/>
              </a:solidFill>
              <a:round/>
              <a:headEnd/>
              <a:tailEnd/>
            </a:ln>
          </p:spPr>
          <p:txBody>
            <a:bodyPr/>
            <a:lstStyle/>
            <a:p>
              <a:endParaRPr lang="zh-CN" altLang="en-US"/>
            </a:p>
          </p:txBody>
        </p:sp>
        <p:sp>
          <p:nvSpPr>
            <p:cNvPr id="52331" name="Line 107"/>
            <p:cNvSpPr>
              <a:spLocks noChangeShapeType="1"/>
            </p:cNvSpPr>
            <p:nvPr/>
          </p:nvSpPr>
          <p:spPr bwMode="auto">
            <a:xfrm>
              <a:off x="1124" y="1881"/>
              <a:ext cx="2682" cy="1"/>
            </a:xfrm>
            <a:prstGeom prst="line">
              <a:avLst/>
            </a:prstGeom>
            <a:noFill/>
            <a:ln w="26988">
              <a:solidFill>
                <a:schemeClr val="bg1"/>
              </a:solidFill>
              <a:round/>
              <a:headEnd/>
              <a:tailEnd/>
            </a:ln>
          </p:spPr>
          <p:txBody>
            <a:bodyPr/>
            <a:lstStyle/>
            <a:p>
              <a:endParaRPr lang="zh-CN" altLang="en-US"/>
            </a:p>
          </p:txBody>
        </p:sp>
        <p:sp>
          <p:nvSpPr>
            <p:cNvPr id="52332" name="Freeform 108"/>
            <p:cNvSpPr>
              <a:spLocks/>
            </p:cNvSpPr>
            <p:nvPr/>
          </p:nvSpPr>
          <p:spPr bwMode="auto">
            <a:xfrm>
              <a:off x="4998" y="3599"/>
              <a:ext cx="596" cy="146"/>
            </a:xfrm>
            <a:custGeom>
              <a:avLst/>
              <a:gdLst/>
              <a:ahLst/>
              <a:cxnLst>
                <a:cxn ang="0">
                  <a:pos x="0" y="73"/>
                </a:cxn>
                <a:cxn ang="0">
                  <a:pos x="7" y="56"/>
                </a:cxn>
                <a:cxn ang="0">
                  <a:pos x="24" y="43"/>
                </a:cxn>
                <a:cxn ang="0">
                  <a:pos x="57" y="30"/>
                </a:cxn>
                <a:cxn ang="0">
                  <a:pos x="96" y="17"/>
                </a:cxn>
                <a:cxn ang="0">
                  <a:pos x="149" y="7"/>
                </a:cxn>
                <a:cxn ang="0">
                  <a:pos x="206" y="3"/>
                </a:cxn>
                <a:cxn ang="0">
                  <a:pos x="265" y="0"/>
                </a:cxn>
                <a:cxn ang="0">
                  <a:pos x="328" y="0"/>
                </a:cxn>
                <a:cxn ang="0">
                  <a:pos x="388" y="3"/>
                </a:cxn>
                <a:cxn ang="0">
                  <a:pos x="447" y="7"/>
                </a:cxn>
                <a:cxn ang="0">
                  <a:pos x="497" y="17"/>
                </a:cxn>
                <a:cxn ang="0">
                  <a:pos x="537" y="30"/>
                </a:cxn>
                <a:cxn ang="0">
                  <a:pos x="570" y="43"/>
                </a:cxn>
                <a:cxn ang="0">
                  <a:pos x="590" y="56"/>
                </a:cxn>
                <a:cxn ang="0">
                  <a:pos x="596" y="73"/>
                </a:cxn>
                <a:cxn ang="0">
                  <a:pos x="590" y="90"/>
                </a:cxn>
                <a:cxn ang="0">
                  <a:pos x="570" y="103"/>
                </a:cxn>
                <a:cxn ang="0">
                  <a:pos x="537" y="116"/>
                </a:cxn>
                <a:cxn ang="0">
                  <a:pos x="497" y="129"/>
                </a:cxn>
                <a:cxn ang="0">
                  <a:pos x="447" y="136"/>
                </a:cxn>
                <a:cxn ang="0">
                  <a:pos x="388" y="143"/>
                </a:cxn>
                <a:cxn ang="0">
                  <a:pos x="328" y="146"/>
                </a:cxn>
                <a:cxn ang="0">
                  <a:pos x="265" y="146"/>
                </a:cxn>
                <a:cxn ang="0">
                  <a:pos x="206" y="143"/>
                </a:cxn>
                <a:cxn ang="0">
                  <a:pos x="149" y="136"/>
                </a:cxn>
                <a:cxn ang="0">
                  <a:pos x="96" y="129"/>
                </a:cxn>
                <a:cxn ang="0">
                  <a:pos x="57" y="116"/>
                </a:cxn>
                <a:cxn ang="0">
                  <a:pos x="24" y="103"/>
                </a:cxn>
                <a:cxn ang="0">
                  <a:pos x="7" y="90"/>
                </a:cxn>
                <a:cxn ang="0">
                  <a:pos x="0" y="73"/>
                </a:cxn>
              </a:cxnLst>
              <a:rect l="0" t="0" r="r" b="b"/>
              <a:pathLst>
                <a:path w="596" h="146">
                  <a:moveTo>
                    <a:pt x="0" y="73"/>
                  </a:moveTo>
                  <a:lnTo>
                    <a:pt x="7" y="56"/>
                  </a:lnTo>
                  <a:lnTo>
                    <a:pt x="24" y="43"/>
                  </a:lnTo>
                  <a:lnTo>
                    <a:pt x="57" y="30"/>
                  </a:lnTo>
                  <a:lnTo>
                    <a:pt x="96" y="17"/>
                  </a:lnTo>
                  <a:lnTo>
                    <a:pt x="149" y="7"/>
                  </a:lnTo>
                  <a:lnTo>
                    <a:pt x="206" y="3"/>
                  </a:lnTo>
                  <a:lnTo>
                    <a:pt x="265" y="0"/>
                  </a:lnTo>
                  <a:lnTo>
                    <a:pt x="328" y="0"/>
                  </a:lnTo>
                  <a:lnTo>
                    <a:pt x="388" y="3"/>
                  </a:lnTo>
                  <a:lnTo>
                    <a:pt x="447" y="7"/>
                  </a:lnTo>
                  <a:lnTo>
                    <a:pt x="497" y="17"/>
                  </a:lnTo>
                  <a:lnTo>
                    <a:pt x="537" y="30"/>
                  </a:lnTo>
                  <a:lnTo>
                    <a:pt x="570" y="43"/>
                  </a:lnTo>
                  <a:lnTo>
                    <a:pt x="590" y="56"/>
                  </a:lnTo>
                  <a:lnTo>
                    <a:pt x="596" y="73"/>
                  </a:lnTo>
                  <a:lnTo>
                    <a:pt x="590" y="90"/>
                  </a:lnTo>
                  <a:lnTo>
                    <a:pt x="570" y="103"/>
                  </a:lnTo>
                  <a:lnTo>
                    <a:pt x="537" y="116"/>
                  </a:lnTo>
                  <a:lnTo>
                    <a:pt x="497" y="129"/>
                  </a:lnTo>
                  <a:lnTo>
                    <a:pt x="447" y="136"/>
                  </a:lnTo>
                  <a:lnTo>
                    <a:pt x="388" y="143"/>
                  </a:lnTo>
                  <a:lnTo>
                    <a:pt x="328" y="146"/>
                  </a:lnTo>
                  <a:lnTo>
                    <a:pt x="265" y="146"/>
                  </a:lnTo>
                  <a:lnTo>
                    <a:pt x="206" y="143"/>
                  </a:lnTo>
                  <a:lnTo>
                    <a:pt x="149" y="136"/>
                  </a:lnTo>
                  <a:lnTo>
                    <a:pt x="96" y="129"/>
                  </a:lnTo>
                  <a:lnTo>
                    <a:pt x="57" y="116"/>
                  </a:lnTo>
                  <a:lnTo>
                    <a:pt x="24" y="103"/>
                  </a:lnTo>
                  <a:lnTo>
                    <a:pt x="7" y="90"/>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333" name="Rectangle 109"/>
            <p:cNvSpPr>
              <a:spLocks noChangeArrowheads="1"/>
            </p:cNvSpPr>
            <p:nvPr/>
          </p:nvSpPr>
          <p:spPr bwMode="auto">
            <a:xfrm>
              <a:off x="4998" y="3373"/>
              <a:ext cx="596" cy="299"/>
            </a:xfrm>
            <a:prstGeom prst="rect">
              <a:avLst/>
            </a:prstGeom>
            <a:solidFill>
              <a:srgbClr val="FFFFFF"/>
            </a:solidFill>
            <a:ln w="4763">
              <a:solidFill>
                <a:srgbClr val="FFFFFF"/>
              </a:solidFill>
              <a:miter lim="800000"/>
              <a:headEnd/>
              <a:tailEnd/>
            </a:ln>
          </p:spPr>
          <p:txBody>
            <a:bodyPr/>
            <a:lstStyle/>
            <a:p>
              <a:endParaRPr lang="zh-CN" altLang="en-US"/>
            </a:p>
          </p:txBody>
        </p:sp>
        <p:sp>
          <p:nvSpPr>
            <p:cNvPr id="52334" name="Freeform 110"/>
            <p:cNvSpPr>
              <a:spLocks/>
            </p:cNvSpPr>
            <p:nvPr/>
          </p:nvSpPr>
          <p:spPr bwMode="auto">
            <a:xfrm>
              <a:off x="4998" y="3301"/>
              <a:ext cx="596" cy="145"/>
            </a:xfrm>
            <a:custGeom>
              <a:avLst/>
              <a:gdLst/>
              <a:ahLst/>
              <a:cxnLst>
                <a:cxn ang="0">
                  <a:pos x="0" y="72"/>
                </a:cxn>
                <a:cxn ang="0">
                  <a:pos x="7" y="56"/>
                </a:cxn>
                <a:cxn ang="0">
                  <a:pos x="24" y="43"/>
                </a:cxn>
                <a:cxn ang="0">
                  <a:pos x="57" y="29"/>
                </a:cxn>
                <a:cxn ang="0">
                  <a:pos x="96" y="16"/>
                </a:cxn>
                <a:cxn ang="0">
                  <a:pos x="149" y="6"/>
                </a:cxn>
                <a:cxn ang="0">
                  <a:pos x="206" y="3"/>
                </a:cxn>
                <a:cxn ang="0">
                  <a:pos x="265" y="0"/>
                </a:cxn>
                <a:cxn ang="0">
                  <a:pos x="328" y="0"/>
                </a:cxn>
                <a:cxn ang="0">
                  <a:pos x="388" y="3"/>
                </a:cxn>
                <a:cxn ang="0">
                  <a:pos x="447" y="6"/>
                </a:cxn>
                <a:cxn ang="0">
                  <a:pos x="497" y="16"/>
                </a:cxn>
                <a:cxn ang="0">
                  <a:pos x="537" y="29"/>
                </a:cxn>
                <a:cxn ang="0">
                  <a:pos x="570" y="43"/>
                </a:cxn>
                <a:cxn ang="0">
                  <a:pos x="590" y="56"/>
                </a:cxn>
                <a:cxn ang="0">
                  <a:pos x="596" y="72"/>
                </a:cxn>
                <a:cxn ang="0">
                  <a:pos x="590" y="89"/>
                </a:cxn>
                <a:cxn ang="0">
                  <a:pos x="570" y="102"/>
                </a:cxn>
                <a:cxn ang="0">
                  <a:pos x="537" y="116"/>
                </a:cxn>
                <a:cxn ang="0">
                  <a:pos x="497" y="129"/>
                </a:cxn>
                <a:cxn ang="0">
                  <a:pos x="447" y="135"/>
                </a:cxn>
                <a:cxn ang="0">
                  <a:pos x="388" y="142"/>
                </a:cxn>
                <a:cxn ang="0">
                  <a:pos x="328" y="145"/>
                </a:cxn>
                <a:cxn ang="0">
                  <a:pos x="265" y="145"/>
                </a:cxn>
                <a:cxn ang="0">
                  <a:pos x="206" y="142"/>
                </a:cxn>
                <a:cxn ang="0">
                  <a:pos x="149" y="135"/>
                </a:cxn>
                <a:cxn ang="0">
                  <a:pos x="96" y="129"/>
                </a:cxn>
                <a:cxn ang="0">
                  <a:pos x="57" y="116"/>
                </a:cxn>
                <a:cxn ang="0">
                  <a:pos x="24" y="102"/>
                </a:cxn>
                <a:cxn ang="0">
                  <a:pos x="7" y="89"/>
                </a:cxn>
                <a:cxn ang="0">
                  <a:pos x="0" y="72"/>
                </a:cxn>
              </a:cxnLst>
              <a:rect l="0" t="0" r="r" b="b"/>
              <a:pathLst>
                <a:path w="596" h="145">
                  <a:moveTo>
                    <a:pt x="0" y="72"/>
                  </a:moveTo>
                  <a:lnTo>
                    <a:pt x="7" y="56"/>
                  </a:lnTo>
                  <a:lnTo>
                    <a:pt x="24" y="43"/>
                  </a:lnTo>
                  <a:lnTo>
                    <a:pt x="57" y="29"/>
                  </a:lnTo>
                  <a:lnTo>
                    <a:pt x="96" y="16"/>
                  </a:lnTo>
                  <a:lnTo>
                    <a:pt x="149" y="6"/>
                  </a:lnTo>
                  <a:lnTo>
                    <a:pt x="206" y="3"/>
                  </a:lnTo>
                  <a:lnTo>
                    <a:pt x="265" y="0"/>
                  </a:lnTo>
                  <a:lnTo>
                    <a:pt x="328" y="0"/>
                  </a:lnTo>
                  <a:lnTo>
                    <a:pt x="388" y="3"/>
                  </a:lnTo>
                  <a:lnTo>
                    <a:pt x="447" y="6"/>
                  </a:lnTo>
                  <a:lnTo>
                    <a:pt x="497" y="16"/>
                  </a:lnTo>
                  <a:lnTo>
                    <a:pt x="537" y="29"/>
                  </a:lnTo>
                  <a:lnTo>
                    <a:pt x="570" y="43"/>
                  </a:lnTo>
                  <a:lnTo>
                    <a:pt x="590" y="56"/>
                  </a:lnTo>
                  <a:lnTo>
                    <a:pt x="596" y="72"/>
                  </a:lnTo>
                  <a:lnTo>
                    <a:pt x="590" y="89"/>
                  </a:lnTo>
                  <a:lnTo>
                    <a:pt x="570" y="102"/>
                  </a:lnTo>
                  <a:lnTo>
                    <a:pt x="537" y="116"/>
                  </a:lnTo>
                  <a:lnTo>
                    <a:pt x="497" y="129"/>
                  </a:lnTo>
                  <a:lnTo>
                    <a:pt x="447" y="135"/>
                  </a:lnTo>
                  <a:lnTo>
                    <a:pt x="388" y="142"/>
                  </a:lnTo>
                  <a:lnTo>
                    <a:pt x="328" y="145"/>
                  </a:lnTo>
                  <a:lnTo>
                    <a:pt x="265" y="145"/>
                  </a:lnTo>
                  <a:lnTo>
                    <a:pt x="206" y="142"/>
                  </a:lnTo>
                  <a:lnTo>
                    <a:pt x="149" y="135"/>
                  </a:lnTo>
                  <a:lnTo>
                    <a:pt x="96" y="129"/>
                  </a:lnTo>
                  <a:lnTo>
                    <a:pt x="57" y="116"/>
                  </a:lnTo>
                  <a:lnTo>
                    <a:pt x="24" y="102"/>
                  </a:lnTo>
                  <a:lnTo>
                    <a:pt x="7" y="89"/>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335" name="Line 111"/>
            <p:cNvSpPr>
              <a:spLocks noChangeShapeType="1"/>
            </p:cNvSpPr>
            <p:nvPr/>
          </p:nvSpPr>
          <p:spPr bwMode="auto">
            <a:xfrm>
              <a:off x="4998" y="3373"/>
              <a:ext cx="1" cy="299"/>
            </a:xfrm>
            <a:prstGeom prst="line">
              <a:avLst/>
            </a:prstGeom>
            <a:noFill/>
            <a:ln w="4763">
              <a:solidFill>
                <a:srgbClr val="000000"/>
              </a:solidFill>
              <a:round/>
              <a:headEnd/>
              <a:tailEnd/>
            </a:ln>
          </p:spPr>
          <p:txBody>
            <a:bodyPr/>
            <a:lstStyle/>
            <a:p>
              <a:endParaRPr lang="zh-CN" altLang="en-US"/>
            </a:p>
          </p:txBody>
        </p:sp>
        <p:sp>
          <p:nvSpPr>
            <p:cNvPr id="52336" name="Line 112"/>
            <p:cNvSpPr>
              <a:spLocks noChangeShapeType="1"/>
            </p:cNvSpPr>
            <p:nvPr/>
          </p:nvSpPr>
          <p:spPr bwMode="auto">
            <a:xfrm>
              <a:off x="5594" y="3373"/>
              <a:ext cx="1" cy="299"/>
            </a:xfrm>
            <a:prstGeom prst="line">
              <a:avLst/>
            </a:prstGeom>
            <a:noFill/>
            <a:ln w="4763">
              <a:solidFill>
                <a:srgbClr val="000000"/>
              </a:solidFill>
              <a:round/>
              <a:headEnd/>
              <a:tailEnd/>
            </a:ln>
          </p:spPr>
          <p:txBody>
            <a:bodyPr/>
            <a:lstStyle/>
            <a:p>
              <a:endParaRPr lang="zh-CN" altLang="en-US"/>
            </a:p>
          </p:txBody>
        </p:sp>
        <p:sp>
          <p:nvSpPr>
            <p:cNvPr id="52337" name="Freeform 113"/>
            <p:cNvSpPr>
              <a:spLocks/>
            </p:cNvSpPr>
            <p:nvPr/>
          </p:nvSpPr>
          <p:spPr bwMode="auto">
            <a:xfrm>
              <a:off x="4998" y="3224"/>
              <a:ext cx="596" cy="149"/>
            </a:xfrm>
            <a:custGeom>
              <a:avLst/>
              <a:gdLst/>
              <a:ahLst/>
              <a:cxnLst>
                <a:cxn ang="0">
                  <a:pos x="0" y="73"/>
                </a:cxn>
                <a:cxn ang="0">
                  <a:pos x="7" y="60"/>
                </a:cxn>
                <a:cxn ang="0">
                  <a:pos x="24" y="43"/>
                </a:cxn>
                <a:cxn ang="0">
                  <a:pos x="57" y="30"/>
                </a:cxn>
                <a:cxn ang="0">
                  <a:pos x="96" y="20"/>
                </a:cxn>
                <a:cxn ang="0">
                  <a:pos x="149" y="10"/>
                </a:cxn>
                <a:cxn ang="0">
                  <a:pos x="206" y="4"/>
                </a:cxn>
                <a:cxn ang="0">
                  <a:pos x="265" y="0"/>
                </a:cxn>
                <a:cxn ang="0">
                  <a:pos x="328" y="0"/>
                </a:cxn>
                <a:cxn ang="0">
                  <a:pos x="388" y="4"/>
                </a:cxn>
                <a:cxn ang="0">
                  <a:pos x="447" y="10"/>
                </a:cxn>
                <a:cxn ang="0">
                  <a:pos x="497" y="20"/>
                </a:cxn>
                <a:cxn ang="0">
                  <a:pos x="537" y="30"/>
                </a:cxn>
                <a:cxn ang="0">
                  <a:pos x="570" y="43"/>
                </a:cxn>
                <a:cxn ang="0">
                  <a:pos x="590" y="60"/>
                </a:cxn>
                <a:cxn ang="0">
                  <a:pos x="596" y="73"/>
                </a:cxn>
                <a:cxn ang="0">
                  <a:pos x="590" y="90"/>
                </a:cxn>
                <a:cxn ang="0">
                  <a:pos x="570" y="106"/>
                </a:cxn>
                <a:cxn ang="0">
                  <a:pos x="537" y="120"/>
                </a:cxn>
                <a:cxn ang="0">
                  <a:pos x="497" y="130"/>
                </a:cxn>
                <a:cxn ang="0">
                  <a:pos x="447" y="140"/>
                </a:cxn>
                <a:cxn ang="0">
                  <a:pos x="388" y="146"/>
                </a:cxn>
                <a:cxn ang="0">
                  <a:pos x="328" y="149"/>
                </a:cxn>
                <a:cxn ang="0">
                  <a:pos x="265" y="149"/>
                </a:cxn>
                <a:cxn ang="0">
                  <a:pos x="206" y="146"/>
                </a:cxn>
                <a:cxn ang="0">
                  <a:pos x="149" y="140"/>
                </a:cxn>
                <a:cxn ang="0">
                  <a:pos x="96" y="130"/>
                </a:cxn>
                <a:cxn ang="0">
                  <a:pos x="57" y="120"/>
                </a:cxn>
                <a:cxn ang="0">
                  <a:pos x="24" y="106"/>
                </a:cxn>
                <a:cxn ang="0">
                  <a:pos x="7" y="90"/>
                </a:cxn>
                <a:cxn ang="0">
                  <a:pos x="0" y="73"/>
                </a:cxn>
              </a:cxnLst>
              <a:rect l="0" t="0" r="r" b="b"/>
              <a:pathLst>
                <a:path w="596" h="149">
                  <a:moveTo>
                    <a:pt x="0" y="73"/>
                  </a:moveTo>
                  <a:lnTo>
                    <a:pt x="7" y="60"/>
                  </a:lnTo>
                  <a:lnTo>
                    <a:pt x="24" y="43"/>
                  </a:lnTo>
                  <a:lnTo>
                    <a:pt x="57" y="30"/>
                  </a:lnTo>
                  <a:lnTo>
                    <a:pt x="96" y="20"/>
                  </a:lnTo>
                  <a:lnTo>
                    <a:pt x="149" y="10"/>
                  </a:lnTo>
                  <a:lnTo>
                    <a:pt x="206" y="4"/>
                  </a:lnTo>
                  <a:lnTo>
                    <a:pt x="265" y="0"/>
                  </a:lnTo>
                  <a:lnTo>
                    <a:pt x="328" y="0"/>
                  </a:lnTo>
                  <a:lnTo>
                    <a:pt x="388" y="4"/>
                  </a:lnTo>
                  <a:lnTo>
                    <a:pt x="447" y="10"/>
                  </a:lnTo>
                  <a:lnTo>
                    <a:pt x="497" y="20"/>
                  </a:lnTo>
                  <a:lnTo>
                    <a:pt x="537" y="30"/>
                  </a:lnTo>
                  <a:lnTo>
                    <a:pt x="570" y="43"/>
                  </a:lnTo>
                  <a:lnTo>
                    <a:pt x="590" y="60"/>
                  </a:lnTo>
                  <a:lnTo>
                    <a:pt x="596" y="73"/>
                  </a:lnTo>
                  <a:lnTo>
                    <a:pt x="590" y="90"/>
                  </a:lnTo>
                  <a:lnTo>
                    <a:pt x="570" y="106"/>
                  </a:lnTo>
                  <a:lnTo>
                    <a:pt x="537" y="120"/>
                  </a:lnTo>
                  <a:lnTo>
                    <a:pt x="497" y="130"/>
                  </a:lnTo>
                  <a:lnTo>
                    <a:pt x="447" y="140"/>
                  </a:lnTo>
                  <a:lnTo>
                    <a:pt x="388" y="146"/>
                  </a:lnTo>
                  <a:lnTo>
                    <a:pt x="328" y="149"/>
                  </a:lnTo>
                  <a:lnTo>
                    <a:pt x="265" y="149"/>
                  </a:lnTo>
                  <a:lnTo>
                    <a:pt x="206" y="146"/>
                  </a:lnTo>
                  <a:lnTo>
                    <a:pt x="149" y="140"/>
                  </a:lnTo>
                  <a:lnTo>
                    <a:pt x="96" y="130"/>
                  </a:lnTo>
                  <a:lnTo>
                    <a:pt x="57" y="120"/>
                  </a:lnTo>
                  <a:lnTo>
                    <a:pt x="24" y="106"/>
                  </a:lnTo>
                  <a:lnTo>
                    <a:pt x="7" y="90"/>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338" name="Rectangle 114"/>
            <p:cNvSpPr>
              <a:spLocks noChangeArrowheads="1"/>
            </p:cNvSpPr>
            <p:nvPr/>
          </p:nvSpPr>
          <p:spPr bwMode="auto">
            <a:xfrm>
              <a:off x="4998" y="2999"/>
              <a:ext cx="596" cy="298"/>
            </a:xfrm>
            <a:prstGeom prst="rect">
              <a:avLst/>
            </a:prstGeom>
            <a:solidFill>
              <a:srgbClr val="FFFFFF"/>
            </a:solidFill>
            <a:ln w="4763">
              <a:solidFill>
                <a:srgbClr val="FFFFFF"/>
              </a:solidFill>
              <a:miter lim="800000"/>
              <a:headEnd/>
              <a:tailEnd/>
            </a:ln>
          </p:spPr>
          <p:txBody>
            <a:bodyPr/>
            <a:lstStyle/>
            <a:p>
              <a:endParaRPr lang="zh-CN" altLang="en-US"/>
            </a:p>
          </p:txBody>
        </p:sp>
        <p:sp>
          <p:nvSpPr>
            <p:cNvPr id="52339" name="Freeform 115"/>
            <p:cNvSpPr>
              <a:spLocks/>
            </p:cNvSpPr>
            <p:nvPr/>
          </p:nvSpPr>
          <p:spPr bwMode="auto">
            <a:xfrm>
              <a:off x="4998" y="2926"/>
              <a:ext cx="596" cy="149"/>
            </a:xfrm>
            <a:custGeom>
              <a:avLst/>
              <a:gdLst/>
              <a:ahLst/>
              <a:cxnLst>
                <a:cxn ang="0">
                  <a:pos x="0" y="73"/>
                </a:cxn>
                <a:cxn ang="0">
                  <a:pos x="7" y="59"/>
                </a:cxn>
                <a:cxn ang="0">
                  <a:pos x="24" y="43"/>
                </a:cxn>
                <a:cxn ang="0">
                  <a:pos x="57" y="30"/>
                </a:cxn>
                <a:cxn ang="0">
                  <a:pos x="96" y="20"/>
                </a:cxn>
                <a:cxn ang="0">
                  <a:pos x="149" y="10"/>
                </a:cxn>
                <a:cxn ang="0">
                  <a:pos x="206" y="3"/>
                </a:cxn>
                <a:cxn ang="0">
                  <a:pos x="265" y="0"/>
                </a:cxn>
                <a:cxn ang="0">
                  <a:pos x="328" y="0"/>
                </a:cxn>
                <a:cxn ang="0">
                  <a:pos x="388" y="3"/>
                </a:cxn>
                <a:cxn ang="0">
                  <a:pos x="447" y="10"/>
                </a:cxn>
                <a:cxn ang="0">
                  <a:pos x="497" y="20"/>
                </a:cxn>
                <a:cxn ang="0">
                  <a:pos x="537" y="30"/>
                </a:cxn>
                <a:cxn ang="0">
                  <a:pos x="570" y="43"/>
                </a:cxn>
                <a:cxn ang="0">
                  <a:pos x="590" y="59"/>
                </a:cxn>
                <a:cxn ang="0">
                  <a:pos x="596" y="73"/>
                </a:cxn>
                <a:cxn ang="0">
                  <a:pos x="590" y="89"/>
                </a:cxn>
                <a:cxn ang="0">
                  <a:pos x="570" y="106"/>
                </a:cxn>
                <a:cxn ang="0">
                  <a:pos x="537" y="119"/>
                </a:cxn>
                <a:cxn ang="0">
                  <a:pos x="497" y="129"/>
                </a:cxn>
                <a:cxn ang="0">
                  <a:pos x="447" y="139"/>
                </a:cxn>
                <a:cxn ang="0">
                  <a:pos x="388" y="146"/>
                </a:cxn>
                <a:cxn ang="0">
                  <a:pos x="328" y="149"/>
                </a:cxn>
                <a:cxn ang="0">
                  <a:pos x="265" y="149"/>
                </a:cxn>
                <a:cxn ang="0">
                  <a:pos x="206" y="146"/>
                </a:cxn>
                <a:cxn ang="0">
                  <a:pos x="149" y="139"/>
                </a:cxn>
                <a:cxn ang="0">
                  <a:pos x="96" y="129"/>
                </a:cxn>
                <a:cxn ang="0">
                  <a:pos x="57" y="119"/>
                </a:cxn>
                <a:cxn ang="0">
                  <a:pos x="24" y="106"/>
                </a:cxn>
                <a:cxn ang="0">
                  <a:pos x="7" y="89"/>
                </a:cxn>
                <a:cxn ang="0">
                  <a:pos x="0" y="73"/>
                </a:cxn>
              </a:cxnLst>
              <a:rect l="0" t="0" r="r" b="b"/>
              <a:pathLst>
                <a:path w="596" h="149">
                  <a:moveTo>
                    <a:pt x="0" y="73"/>
                  </a:moveTo>
                  <a:lnTo>
                    <a:pt x="7" y="59"/>
                  </a:lnTo>
                  <a:lnTo>
                    <a:pt x="24" y="43"/>
                  </a:lnTo>
                  <a:lnTo>
                    <a:pt x="57" y="30"/>
                  </a:lnTo>
                  <a:lnTo>
                    <a:pt x="96" y="20"/>
                  </a:lnTo>
                  <a:lnTo>
                    <a:pt x="149" y="10"/>
                  </a:lnTo>
                  <a:lnTo>
                    <a:pt x="206" y="3"/>
                  </a:lnTo>
                  <a:lnTo>
                    <a:pt x="265" y="0"/>
                  </a:lnTo>
                  <a:lnTo>
                    <a:pt x="328" y="0"/>
                  </a:lnTo>
                  <a:lnTo>
                    <a:pt x="388" y="3"/>
                  </a:lnTo>
                  <a:lnTo>
                    <a:pt x="447" y="10"/>
                  </a:lnTo>
                  <a:lnTo>
                    <a:pt x="497" y="20"/>
                  </a:lnTo>
                  <a:lnTo>
                    <a:pt x="537" y="30"/>
                  </a:lnTo>
                  <a:lnTo>
                    <a:pt x="570" y="43"/>
                  </a:lnTo>
                  <a:lnTo>
                    <a:pt x="590" y="59"/>
                  </a:lnTo>
                  <a:lnTo>
                    <a:pt x="596" y="73"/>
                  </a:lnTo>
                  <a:lnTo>
                    <a:pt x="590" y="89"/>
                  </a:lnTo>
                  <a:lnTo>
                    <a:pt x="570" y="106"/>
                  </a:lnTo>
                  <a:lnTo>
                    <a:pt x="537" y="119"/>
                  </a:lnTo>
                  <a:lnTo>
                    <a:pt x="497" y="129"/>
                  </a:lnTo>
                  <a:lnTo>
                    <a:pt x="447" y="139"/>
                  </a:lnTo>
                  <a:lnTo>
                    <a:pt x="388" y="146"/>
                  </a:lnTo>
                  <a:lnTo>
                    <a:pt x="328" y="149"/>
                  </a:lnTo>
                  <a:lnTo>
                    <a:pt x="265" y="149"/>
                  </a:lnTo>
                  <a:lnTo>
                    <a:pt x="206" y="146"/>
                  </a:lnTo>
                  <a:lnTo>
                    <a:pt x="149" y="139"/>
                  </a:lnTo>
                  <a:lnTo>
                    <a:pt x="96" y="129"/>
                  </a:lnTo>
                  <a:lnTo>
                    <a:pt x="57" y="119"/>
                  </a:lnTo>
                  <a:lnTo>
                    <a:pt x="24" y="106"/>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340" name="Line 116"/>
            <p:cNvSpPr>
              <a:spLocks noChangeShapeType="1"/>
            </p:cNvSpPr>
            <p:nvPr/>
          </p:nvSpPr>
          <p:spPr bwMode="auto">
            <a:xfrm>
              <a:off x="4998" y="2999"/>
              <a:ext cx="1" cy="298"/>
            </a:xfrm>
            <a:prstGeom prst="line">
              <a:avLst/>
            </a:prstGeom>
            <a:noFill/>
            <a:ln w="4763">
              <a:solidFill>
                <a:srgbClr val="000000"/>
              </a:solidFill>
              <a:round/>
              <a:headEnd/>
              <a:tailEnd/>
            </a:ln>
          </p:spPr>
          <p:txBody>
            <a:bodyPr/>
            <a:lstStyle/>
            <a:p>
              <a:endParaRPr lang="zh-CN" altLang="en-US"/>
            </a:p>
          </p:txBody>
        </p:sp>
        <p:sp>
          <p:nvSpPr>
            <p:cNvPr id="52341" name="Line 117"/>
            <p:cNvSpPr>
              <a:spLocks noChangeShapeType="1"/>
            </p:cNvSpPr>
            <p:nvPr/>
          </p:nvSpPr>
          <p:spPr bwMode="auto">
            <a:xfrm>
              <a:off x="5594" y="2999"/>
              <a:ext cx="1" cy="298"/>
            </a:xfrm>
            <a:prstGeom prst="line">
              <a:avLst/>
            </a:prstGeom>
            <a:noFill/>
            <a:ln w="4763">
              <a:solidFill>
                <a:srgbClr val="000000"/>
              </a:solidFill>
              <a:round/>
              <a:headEnd/>
              <a:tailEnd/>
            </a:ln>
          </p:spPr>
          <p:txBody>
            <a:bodyPr/>
            <a:lstStyle/>
            <a:p>
              <a:endParaRPr lang="zh-CN" altLang="en-US"/>
            </a:p>
          </p:txBody>
        </p:sp>
        <p:sp>
          <p:nvSpPr>
            <p:cNvPr id="52342" name="Freeform 118"/>
            <p:cNvSpPr>
              <a:spLocks/>
            </p:cNvSpPr>
            <p:nvPr/>
          </p:nvSpPr>
          <p:spPr bwMode="auto">
            <a:xfrm>
              <a:off x="4998" y="2853"/>
              <a:ext cx="596" cy="146"/>
            </a:xfrm>
            <a:custGeom>
              <a:avLst/>
              <a:gdLst/>
              <a:ahLst/>
              <a:cxnLst>
                <a:cxn ang="0">
                  <a:pos x="0" y="73"/>
                </a:cxn>
                <a:cxn ang="0">
                  <a:pos x="7" y="56"/>
                </a:cxn>
                <a:cxn ang="0">
                  <a:pos x="24" y="43"/>
                </a:cxn>
                <a:cxn ang="0">
                  <a:pos x="57" y="30"/>
                </a:cxn>
                <a:cxn ang="0">
                  <a:pos x="96" y="16"/>
                </a:cxn>
                <a:cxn ang="0">
                  <a:pos x="149" y="6"/>
                </a:cxn>
                <a:cxn ang="0">
                  <a:pos x="206" y="3"/>
                </a:cxn>
                <a:cxn ang="0">
                  <a:pos x="265" y="0"/>
                </a:cxn>
                <a:cxn ang="0">
                  <a:pos x="328" y="0"/>
                </a:cxn>
                <a:cxn ang="0">
                  <a:pos x="388" y="3"/>
                </a:cxn>
                <a:cxn ang="0">
                  <a:pos x="447" y="6"/>
                </a:cxn>
                <a:cxn ang="0">
                  <a:pos x="497" y="16"/>
                </a:cxn>
                <a:cxn ang="0">
                  <a:pos x="537" y="30"/>
                </a:cxn>
                <a:cxn ang="0">
                  <a:pos x="570" y="43"/>
                </a:cxn>
                <a:cxn ang="0">
                  <a:pos x="590" y="56"/>
                </a:cxn>
                <a:cxn ang="0">
                  <a:pos x="596" y="73"/>
                </a:cxn>
                <a:cxn ang="0">
                  <a:pos x="590" y="89"/>
                </a:cxn>
                <a:cxn ang="0">
                  <a:pos x="570" y="103"/>
                </a:cxn>
                <a:cxn ang="0">
                  <a:pos x="537" y="116"/>
                </a:cxn>
                <a:cxn ang="0">
                  <a:pos x="497" y="129"/>
                </a:cxn>
                <a:cxn ang="0">
                  <a:pos x="447" y="136"/>
                </a:cxn>
                <a:cxn ang="0">
                  <a:pos x="388" y="142"/>
                </a:cxn>
                <a:cxn ang="0">
                  <a:pos x="328" y="146"/>
                </a:cxn>
                <a:cxn ang="0">
                  <a:pos x="265" y="146"/>
                </a:cxn>
                <a:cxn ang="0">
                  <a:pos x="206" y="142"/>
                </a:cxn>
                <a:cxn ang="0">
                  <a:pos x="149" y="136"/>
                </a:cxn>
                <a:cxn ang="0">
                  <a:pos x="96" y="129"/>
                </a:cxn>
                <a:cxn ang="0">
                  <a:pos x="57" y="116"/>
                </a:cxn>
                <a:cxn ang="0">
                  <a:pos x="24" y="103"/>
                </a:cxn>
                <a:cxn ang="0">
                  <a:pos x="7" y="89"/>
                </a:cxn>
                <a:cxn ang="0">
                  <a:pos x="0" y="73"/>
                </a:cxn>
              </a:cxnLst>
              <a:rect l="0" t="0" r="r" b="b"/>
              <a:pathLst>
                <a:path w="596" h="146">
                  <a:moveTo>
                    <a:pt x="0" y="73"/>
                  </a:moveTo>
                  <a:lnTo>
                    <a:pt x="7" y="56"/>
                  </a:lnTo>
                  <a:lnTo>
                    <a:pt x="24" y="43"/>
                  </a:lnTo>
                  <a:lnTo>
                    <a:pt x="57" y="30"/>
                  </a:lnTo>
                  <a:lnTo>
                    <a:pt x="96" y="16"/>
                  </a:lnTo>
                  <a:lnTo>
                    <a:pt x="149" y="6"/>
                  </a:lnTo>
                  <a:lnTo>
                    <a:pt x="206" y="3"/>
                  </a:lnTo>
                  <a:lnTo>
                    <a:pt x="265" y="0"/>
                  </a:lnTo>
                  <a:lnTo>
                    <a:pt x="328" y="0"/>
                  </a:lnTo>
                  <a:lnTo>
                    <a:pt x="388" y="3"/>
                  </a:lnTo>
                  <a:lnTo>
                    <a:pt x="447" y="6"/>
                  </a:lnTo>
                  <a:lnTo>
                    <a:pt x="497" y="16"/>
                  </a:lnTo>
                  <a:lnTo>
                    <a:pt x="537" y="30"/>
                  </a:lnTo>
                  <a:lnTo>
                    <a:pt x="570" y="43"/>
                  </a:lnTo>
                  <a:lnTo>
                    <a:pt x="590" y="56"/>
                  </a:lnTo>
                  <a:lnTo>
                    <a:pt x="596" y="73"/>
                  </a:lnTo>
                  <a:lnTo>
                    <a:pt x="590" y="89"/>
                  </a:lnTo>
                  <a:lnTo>
                    <a:pt x="570" y="103"/>
                  </a:lnTo>
                  <a:lnTo>
                    <a:pt x="537" y="116"/>
                  </a:lnTo>
                  <a:lnTo>
                    <a:pt x="497" y="129"/>
                  </a:lnTo>
                  <a:lnTo>
                    <a:pt x="447" y="136"/>
                  </a:lnTo>
                  <a:lnTo>
                    <a:pt x="388" y="142"/>
                  </a:lnTo>
                  <a:lnTo>
                    <a:pt x="328" y="146"/>
                  </a:lnTo>
                  <a:lnTo>
                    <a:pt x="265" y="146"/>
                  </a:lnTo>
                  <a:lnTo>
                    <a:pt x="206" y="142"/>
                  </a:lnTo>
                  <a:lnTo>
                    <a:pt x="149" y="136"/>
                  </a:lnTo>
                  <a:lnTo>
                    <a:pt x="96" y="129"/>
                  </a:lnTo>
                  <a:lnTo>
                    <a:pt x="57" y="116"/>
                  </a:lnTo>
                  <a:lnTo>
                    <a:pt x="24" y="103"/>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343" name="Rectangle 119"/>
            <p:cNvSpPr>
              <a:spLocks noChangeArrowheads="1"/>
            </p:cNvSpPr>
            <p:nvPr/>
          </p:nvSpPr>
          <p:spPr bwMode="auto">
            <a:xfrm>
              <a:off x="4998" y="2627"/>
              <a:ext cx="596" cy="299"/>
            </a:xfrm>
            <a:prstGeom prst="rect">
              <a:avLst/>
            </a:prstGeom>
            <a:solidFill>
              <a:srgbClr val="FFFFFF"/>
            </a:solidFill>
            <a:ln w="4763">
              <a:solidFill>
                <a:srgbClr val="FFFFFF"/>
              </a:solidFill>
              <a:miter lim="800000"/>
              <a:headEnd/>
              <a:tailEnd/>
            </a:ln>
          </p:spPr>
          <p:txBody>
            <a:bodyPr/>
            <a:lstStyle/>
            <a:p>
              <a:endParaRPr lang="zh-CN" altLang="en-US"/>
            </a:p>
          </p:txBody>
        </p:sp>
        <p:sp>
          <p:nvSpPr>
            <p:cNvPr id="52344" name="Freeform 120"/>
            <p:cNvSpPr>
              <a:spLocks/>
            </p:cNvSpPr>
            <p:nvPr/>
          </p:nvSpPr>
          <p:spPr bwMode="auto">
            <a:xfrm>
              <a:off x="4998" y="2554"/>
              <a:ext cx="596" cy="146"/>
            </a:xfrm>
            <a:custGeom>
              <a:avLst/>
              <a:gdLst/>
              <a:ahLst/>
              <a:cxnLst>
                <a:cxn ang="0">
                  <a:pos x="0" y="73"/>
                </a:cxn>
                <a:cxn ang="0">
                  <a:pos x="7" y="57"/>
                </a:cxn>
                <a:cxn ang="0">
                  <a:pos x="24" y="44"/>
                </a:cxn>
                <a:cxn ang="0">
                  <a:pos x="57" y="30"/>
                </a:cxn>
                <a:cxn ang="0">
                  <a:pos x="96" y="17"/>
                </a:cxn>
                <a:cxn ang="0">
                  <a:pos x="149" y="7"/>
                </a:cxn>
                <a:cxn ang="0">
                  <a:pos x="206" y="4"/>
                </a:cxn>
                <a:cxn ang="0">
                  <a:pos x="265" y="0"/>
                </a:cxn>
                <a:cxn ang="0">
                  <a:pos x="328" y="0"/>
                </a:cxn>
                <a:cxn ang="0">
                  <a:pos x="388" y="4"/>
                </a:cxn>
                <a:cxn ang="0">
                  <a:pos x="447" y="7"/>
                </a:cxn>
                <a:cxn ang="0">
                  <a:pos x="497" y="17"/>
                </a:cxn>
                <a:cxn ang="0">
                  <a:pos x="537" y="30"/>
                </a:cxn>
                <a:cxn ang="0">
                  <a:pos x="570" y="44"/>
                </a:cxn>
                <a:cxn ang="0">
                  <a:pos x="590" y="57"/>
                </a:cxn>
                <a:cxn ang="0">
                  <a:pos x="596" y="73"/>
                </a:cxn>
                <a:cxn ang="0">
                  <a:pos x="590" y="90"/>
                </a:cxn>
                <a:cxn ang="0">
                  <a:pos x="570" y="103"/>
                </a:cxn>
                <a:cxn ang="0">
                  <a:pos x="537" y="116"/>
                </a:cxn>
                <a:cxn ang="0">
                  <a:pos x="497" y="130"/>
                </a:cxn>
                <a:cxn ang="0">
                  <a:pos x="447" y="136"/>
                </a:cxn>
                <a:cxn ang="0">
                  <a:pos x="388" y="143"/>
                </a:cxn>
                <a:cxn ang="0">
                  <a:pos x="328" y="146"/>
                </a:cxn>
                <a:cxn ang="0">
                  <a:pos x="265" y="146"/>
                </a:cxn>
                <a:cxn ang="0">
                  <a:pos x="206" y="143"/>
                </a:cxn>
                <a:cxn ang="0">
                  <a:pos x="149" y="136"/>
                </a:cxn>
                <a:cxn ang="0">
                  <a:pos x="96" y="130"/>
                </a:cxn>
                <a:cxn ang="0">
                  <a:pos x="57" y="116"/>
                </a:cxn>
                <a:cxn ang="0">
                  <a:pos x="24" y="103"/>
                </a:cxn>
                <a:cxn ang="0">
                  <a:pos x="7" y="90"/>
                </a:cxn>
                <a:cxn ang="0">
                  <a:pos x="0" y="73"/>
                </a:cxn>
              </a:cxnLst>
              <a:rect l="0" t="0" r="r" b="b"/>
              <a:pathLst>
                <a:path w="596" h="146">
                  <a:moveTo>
                    <a:pt x="0" y="73"/>
                  </a:moveTo>
                  <a:lnTo>
                    <a:pt x="7" y="57"/>
                  </a:lnTo>
                  <a:lnTo>
                    <a:pt x="24" y="44"/>
                  </a:lnTo>
                  <a:lnTo>
                    <a:pt x="57" y="30"/>
                  </a:lnTo>
                  <a:lnTo>
                    <a:pt x="96" y="17"/>
                  </a:lnTo>
                  <a:lnTo>
                    <a:pt x="149" y="7"/>
                  </a:lnTo>
                  <a:lnTo>
                    <a:pt x="206" y="4"/>
                  </a:lnTo>
                  <a:lnTo>
                    <a:pt x="265" y="0"/>
                  </a:lnTo>
                  <a:lnTo>
                    <a:pt x="328" y="0"/>
                  </a:lnTo>
                  <a:lnTo>
                    <a:pt x="388" y="4"/>
                  </a:lnTo>
                  <a:lnTo>
                    <a:pt x="447" y="7"/>
                  </a:lnTo>
                  <a:lnTo>
                    <a:pt x="497" y="17"/>
                  </a:lnTo>
                  <a:lnTo>
                    <a:pt x="537" y="30"/>
                  </a:lnTo>
                  <a:lnTo>
                    <a:pt x="570" y="44"/>
                  </a:lnTo>
                  <a:lnTo>
                    <a:pt x="590" y="57"/>
                  </a:lnTo>
                  <a:lnTo>
                    <a:pt x="596" y="73"/>
                  </a:lnTo>
                  <a:lnTo>
                    <a:pt x="590" y="90"/>
                  </a:lnTo>
                  <a:lnTo>
                    <a:pt x="570" y="103"/>
                  </a:lnTo>
                  <a:lnTo>
                    <a:pt x="537" y="116"/>
                  </a:lnTo>
                  <a:lnTo>
                    <a:pt x="497" y="130"/>
                  </a:lnTo>
                  <a:lnTo>
                    <a:pt x="447" y="136"/>
                  </a:lnTo>
                  <a:lnTo>
                    <a:pt x="388" y="143"/>
                  </a:lnTo>
                  <a:lnTo>
                    <a:pt x="328" y="146"/>
                  </a:lnTo>
                  <a:lnTo>
                    <a:pt x="265" y="146"/>
                  </a:lnTo>
                  <a:lnTo>
                    <a:pt x="206" y="143"/>
                  </a:lnTo>
                  <a:lnTo>
                    <a:pt x="149" y="136"/>
                  </a:lnTo>
                  <a:lnTo>
                    <a:pt x="96" y="130"/>
                  </a:lnTo>
                  <a:lnTo>
                    <a:pt x="57" y="116"/>
                  </a:lnTo>
                  <a:lnTo>
                    <a:pt x="24" y="103"/>
                  </a:lnTo>
                  <a:lnTo>
                    <a:pt x="7" y="90"/>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345" name="Line 121"/>
            <p:cNvSpPr>
              <a:spLocks noChangeShapeType="1"/>
            </p:cNvSpPr>
            <p:nvPr/>
          </p:nvSpPr>
          <p:spPr bwMode="auto">
            <a:xfrm>
              <a:off x="4998" y="2627"/>
              <a:ext cx="1" cy="299"/>
            </a:xfrm>
            <a:prstGeom prst="line">
              <a:avLst/>
            </a:prstGeom>
            <a:noFill/>
            <a:ln w="4763">
              <a:solidFill>
                <a:srgbClr val="000000"/>
              </a:solidFill>
              <a:round/>
              <a:headEnd/>
              <a:tailEnd/>
            </a:ln>
          </p:spPr>
          <p:txBody>
            <a:bodyPr/>
            <a:lstStyle/>
            <a:p>
              <a:endParaRPr lang="zh-CN" altLang="en-US"/>
            </a:p>
          </p:txBody>
        </p:sp>
        <p:sp>
          <p:nvSpPr>
            <p:cNvPr id="52346" name="Line 122"/>
            <p:cNvSpPr>
              <a:spLocks noChangeShapeType="1"/>
            </p:cNvSpPr>
            <p:nvPr/>
          </p:nvSpPr>
          <p:spPr bwMode="auto">
            <a:xfrm>
              <a:off x="5594" y="2627"/>
              <a:ext cx="1" cy="299"/>
            </a:xfrm>
            <a:prstGeom prst="line">
              <a:avLst/>
            </a:prstGeom>
            <a:noFill/>
            <a:ln w="4763">
              <a:solidFill>
                <a:srgbClr val="000000"/>
              </a:solidFill>
              <a:round/>
              <a:headEnd/>
              <a:tailEnd/>
            </a:ln>
          </p:spPr>
          <p:txBody>
            <a:bodyPr/>
            <a:lstStyle/>
            <a:p>
              <a:endParaRPr lang="zh-CN" altLang="en-US"/>
            </a:p>
          </p:txBody>
        </p:sp>
        <p:sp>
          <p:nvSpPr>
            <p:cNvPr id="52347" name="Freeform 123"/>
            <p:cNvSpPr>
              <a:spLocks/>
            </p:cNvSpPr>
            <p:nvPr/>
          </p:nvSpPr>
          <p:spPr bwMode="auto">
            <a:xfrm>
              <a:off x="4998" y="2478"/>
              <a:ext cx="596" cy="149"/>
            </a:xfrm>
            <a:custGeom>
              <a:avLst/>
              <a:gdLst/>
              <a:ahLst/>
              <a:cxnLst>
                <a:cxn ang="0">
                  <a:pos x="0" y="73"/>
                </a:cxn>
                <a:cxn ang="0">
                  <a:pos x="7" y="60"/>
                </a:cxn>
                <a:cxn ang="0">
                  <a:pos x="24" y="43"/>
                </a:cxn>
                <a:cxn ang="0">
                  <a:pos x="57" y="30"/>
                </a:cxn>
                <a:cxn ang="0">
                  <a:pos x="96" y="20"/>
                </a:cxn>
                <a:cxn ang="0">
                  <a:pos x="149" y="10"/>
                </a:cxn>
                <a:cxn ang="0">
                  <a:pos x="206" y="3"/>
                </a:cxn>
                <a:cxn ang="0">
                  <a:pos x="265" y="0"/>
                </a:cxn>
                <a:cxn ang="0">
                  <a:pos x="328" y="0"/>
                </a:cxn>
                <a:cxn ang="0">
                  <a:pos x="388" y="3"/>
                </a:cxn>
                <a:cxn ang="0">
                  <a:pos x="447" y="10"/>
                </a:cxn>
                <a:cxn ang="0">
                  <a:pos x="497" y="20"/>
                </a:cxn>
                <a:cxn ang="0">
                  <a:pos x="537" y="30"/>
                </a:cxn>
                <a:cxn ang="0">
                  <a:pos x="570" y="43"/>
                </a:cxn>
                <a:cxn ang="0">
                  <a:pos x="590" y="60"/>
                </a:cxn>
                <a:cxn ang="0">
                  <a:pos x="596" y="73"/>
                </a:cxn>
                <a:cxn ang="0">
                  <a:pos x="590" y="90"/>
                </a:cxn>
                <a:cxn ang="0">
                  <a:pos x="570" y="106"/>
                </a:cxn>
                <a:cxn ang="0">
                  <a:pos x="537" y="120"/>
                </a:cxn>
                <a:cxn ang="0">
                  <a:pos x="497" y="129"/>
                </a:cxn>
                <a:cxn ang="0">
                  <a:pos x="447" y="139"/>
                </a:cxn>
                <a:cxn ang="0">
                  <a:pos x="388" y="146"/>
                </a:cxn>
                <a:cxn ang="0">
                  <a:pos x="328" y="149"/>
                </a:cxn>
                <a:cxn ang="0">
                  <a:pos x="265" y="149"/>
                </a:cxn>
                <a:cxn ang="0">
                  <a:pos x="206" y="146"/>
                </a:cxn>
                <a:cxn ang="0">
                  <a:pos x="149" y="139"/>
                </a:cxn>
                <a:cxn ang="0">
                  <a:pos x="96" y="129"/>
                </a:cxn>
                <a:cxn ang="0">
                  <a:pos x="57" y="120"/>
                </a:cxn>
                <a:cxn ang="0">
                  <a:pos x="24" y="106"/>
                </a:cxn>
                <a:cxn ang="0">
                  <a:pos x="7" y="90"/>
                </a:cxn>
                <a:cxn ang="0">
                  <a:pos x="0" y="73"/>
                </a:cxn>
              </a:cxnLst>
              <a:rect l="0" t="0" r="r" b="b"/>
              <a:pathLst>
                <a:path w="596" h="149">
                  <a:moveTo>
                    <a:pt x="0" y="73"/>
                  </a:moveTo>
                  <a:lnTo>
                    <a:pt x="7" y="60"/>
                  </a:lnTo>
                  <a:lnTo>
                    <a:pt x="24" y="43"/>
                  </a:lnTo>
                  <a:lnTo>
                    <a:pt x="57" y="30"/>
                  </a:lnTo>
                  <a:lnTo>
                    <a:pt x="96" y="20"/>
                  </a:lnTo>
                  <a:lnTo>
                    <a:pt x="149" y="10"/>
                  </a:lnTo>
                  <a:lnTo>
                    <a:pt x="206" y="3"/>
                  </a:lnTo>
                  <a:lnTo>
                    <a:pt x="265" y="0"/>
                  </a:lnTo>
                  <a:lnTo>
                    <a:pt x="328" y="0"/>
                  </a:lnTo>
                  <a:lnTo>
                    <a:pt x="388" y="3"/>
                  </a:lnTo>
                  <a:lnTo>
                    <a:pt x="447" y="10"/>
                  </a:lnTo>
                  <a:lnTo>
                    <a:pt x="497" y="20"/>
                  </a:lnTo>
                  <a:lnTo>
                    <a:pt x="537" y="30"/>
                  </a:lnTo>
                  <a:lnTo>
                    <a:pt x="570" y="43"/>
                  </a:lnTo>
                  <a:lnTo>
                    <a:pt x="590" y="60"/>
                  </a:lnTo>
                  <a:lnTo>
                    <a:pt x="596" y="73"/>
                  </a:lnTo>
                  <a:lnTo>
                    <a:pt x="590" y="90"/>
                  </a:lnTo>
                  <a:lnTo>
                    <a:pt x="570" y="106"/>
                  </a:lnTo>
                  <a:lnTo>
                    <a:pt x="537" y="120"/>
                  </a:lnTo>
                  <a:lnTo>
                    <a:pt x="497" y="129"/>
                  </a:lnTo>
                  <a:lnTo>
                    <a:pt x="447" y="139"/>
                  </a:lnTo>
                  <a:lnTo>
                    <a:pt x="388" y="146"/>
                  </a:lnTo>
                  <a:lnTo>
                    <a:pt x="328" y="149"/>
                  </a:lnTo>
                  <a:lnTo>
                    <a:pt x="265" y="149"/>
                  </a:lnTo>
                  <a:lnTo>
                    <a:pt x="206" y="146"/>
                  </a:lnTo>
                  <a:lnTo>
                    <a:pt x="149" y="139"/>
                  </a:lnTo>
                  <a:lnTo>
                    <a:pt x="96" y="129"/>
                  </a:lnTo>
                  <a:lnTo>
                    <a:pt x="57" y="120"/>
                  </a:lnTo>
                  <a:lnTo>
                    <a:pt x="24" y="106"/>
                  </a:lnTo>
                  <a:lnTo>
                    <a:pt x="7" y="90"/>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348" name="Rectangle 124"/>
            <p:cNvSpPr>
              <a:spLocks noChangeArrowheads="1"/>
            </p:cNvSpPr>
            <p:nvPr/>
          </p:nvSpPr>
          <p:spPr bwMode="auto">
            <a:xfrm>
              <a:off x="4998" y="2253"/>
              <a:ext cx="596" cy="298"/>
            </a:xfrm>
            <a:prstGeom prst="rect">
              <a:avLst/>
            </a:prstGeom>
            <a:solidFill>
              <a:srgbClr val="FFFFFF"/>
            </a:solidFill>
            <a:ln w="4763">
              <a:solidFill>
                <a:srgbClr val="FFFFFF"/>
              </a:solidFill>
              <a:miter lim="800000"/>
              <a:headEnd/>
              <a:tailEnd/>
            </a:ln>
          </p:spPr>
          <p:txBody>
            <a:bodyPr/>
            <a:lstStyle/>
            <a:p>
              <a:endParaRPr lang="zh-CN" altLang="en-US"/>
            </a:p>
          </p:txBody>
        </p:sp>
        <p:sp>
          <p:nvSpPr>
            <p:cNvPr id="52349" name="Freeform 125"/>
            <p:cNvSpPr>
              <a:spLocks/>
            </p:cNvSpPr>
            <p:nvPr/>
          </p:nvSpPr>
          <p:spPr bwMode="auto">
            <a:xfrm>
              <a:off x="4998" y="2180"/>
              <a:ext cx="596" cy="149"/>
            </a:xfrm>
            <a:custGeom>
              <a:avLst/>
              <a:gdLst/>
              <a:ahLst/>
              <a:cxnLst>
                <a:cxn ang="0">
                  <a:pos x="0" y="73"/>
                </a:cxn>
                <a:cxn ang="0">
                  <a:pos x="7" y="59"/>
                </a:cxn>
                <a:cxn ang="0">
                  <a:pos x="24" y="43"/>
                </a:cxn>
                <a:cxn ang="0">
                  <a:pos x="57" y="30"/>
                </a:cxn>
                <a:cxn ang="0">
                  <a:pos x="96" y="20"/>
                </a:cxn>
                <a:cxn ang="0">
                  <a:pos x="149" y="10"/>
                </a:cxn>
                <a:cxn ang="0">
                  <a:pos x="206" y="3"/>
                </a:cxn>
                <a:cxn ang="0">
                  <a:pos x="265" y="0"/>
                </a:cxn>
                <a:cxn ang="0">
                  <a:pos x="328" y="0"/>
                </a:cxn>
                <a:cxn ang="0">
                  <a:pos x="388" y="3"/>
                </a:cxn>
                <a:cxn ang="0">
                  <a:pos x="447" y="10"/>
                </a:cxn>
                <a:cxn ang="0">
                  <a:pos x="497" y="20"/>
                </a:cxn>
                <a:cxn ang="0">
                  <a:pos x="537" y="30"/>
                </a:cxn>
                <a:cxn ang="0">
                  <a:pos x="570" y="43"/>
                </a:cxn>
                <a:cxn ang="0">
                  <a:pos x="590" y="59"/>
                </a:cxn>
                <a:cxn ang="0">
                  <a:pos x="596" y="73"/>
                </a:cxn>
                <a:cxn ang="0">
                  <a:pos x="590" y="89"/>
                </a:cxn>
                <a:cxn ang="0">
                  <a:pos x="570" y="106"/>
                </a:cxn>
                <a:cxn ang="0">
                  <a:pos x="537" y="119"/>
                </a:cxn>
                <a:cxn ang="0">
                  <a:pos x="497" y="129"/>
                </a:cxn>
                <a:cxn ang="0">
                  <a:pos x="447" y="139"/>
                </a:cxn>
                <a:cxn ang="0">
                  <a:pos x="388" y="146"/>
                </a:cxn>
                <a:cxn ang="0">
                  <a:pos x="328" y="149"/>
                </a:cxn>
                <a:cxn ang="0">
                  <a:pos x="265" y="149"/>
                </a:cxn>
                <a:cxn ang="0">
                  <a:pos x="206" y="146"/>
                </a:cxn>
                <a:cxn ang="0">
                  <a:pos x="149" y="139"/>
                </a:cxn>
                <a:cxn ang="0">
                  <a:pos x="96" y="129"/>
                </a:cxn>
                <a:cxn ang="0">
                  <a:pos x="57" y="119"/>
                </a:cxn>
                <a:cxn ang="0">
                  <a:pos x="24" y="106"/>
                </a:cxn>
                <a:cxn ang="0">
                  <a:pos x="7" y="89"/>
                </a:cxn>
                <a:cxn ang="0">
                  <a:pos x="0" y="73"/>
                </a:cxn>
              </a:cxnLst>
              <a:rect l="0" t="0" r="r" b="b"/>
              <a:pathLst>
                <a:path w="596" h="149">
                  <a:moveTo>
                    <a:pt x="0" y="73"/>
                  </a:moveTo>
                  <a:lnTo>
                    <a:pt x="7" y="59"/>
                  </a:lnTo>
                  <a:lnTo>
                    <a:pt x="24" y="43"/>
                  </a:lnTo>
                  <a:lnTo>
                    <a:pt x="57" y="30"/>
                  </a:lnTo>
                  <a:lnTo>
                    <a:pt x="96" y="20"/>
                  </a:lnTo>
                  <a:lnTo>
                    <a:pt x="149" y="10"/>
                  </a:lnTo>
                  <a:lnTo>
                    <a:pt x="206" y="3"/>
                  </a:lnTo>
                  <a:lnTo>
                    <a:pt x="265" y="0"/>
                  </a:lnTo>
                  <a:lnTo>
                    <a:pt x="328" y="0"/>
                  </a:lnTo>
                  <a:lnTo>
                    <a:pt x="388" y="3"/>
                  </a:lnTo>
                  <a:lnTo>
                    <a:pt x="447" y="10"/>
                  </a:lnTo>
                  <a:lnTo>
                    <a:pt x="497" y="20"/>
                  </a:lnTo>
                  <a:lnTo>
                    <a:pt x="537" y="30"/>
                  </a:lnTo>
                  <a:lnTo>
                    <a:pt x="570" y="43"/>
                  </a:lnTo>
                  <a:lnTo>
                    <a:pt x="590" y="59"/>
                  </a:lnTo>
                  <a:lnTo>
                    <a:pt x="596" y="73"/>
                  </a:lnTo>
                  <a:lnTo>
                    <a:pt x="590" y="89"/>
                  </a:lnTo>
                  <a:lnTo>
                    <a:pt x="570" y="106"/>
                  </a:lnTo>
                  <a:lnTo>
                    <a:pt x="537" y="119"/>
                  </a:lnTo>
                  <a:lnTo>
                    <a:pt x="497" y="129"/>
                  </a:lnTo>
                  <a:lnTo>
                    <a:pt x="447" y="139"/>
                  </a:lnTo>
                  <a:lnTo>
                    <a:pt x="388" y="146"/>
                  </a:lnTo>
                  <a:lnTo>
                    <a:pt x="328" y="149"/>
                  </a:lnTo>
                  <a:lnTo>
                    <a:pt x="265" y="149"/>
                  </a:lnTo>
                  <a:lnTo>
                    <a:pt x="206" y="146"/>
                  </a:lnTo>
                  <a:lnTo>
                    <a:pt x="149" y="139"/>
                  </a:lnTo>
                  <a:lnTo>
                    <a:pt x="96" y="129"/>
                  </a:lnTo>
                  <a:lnTo>
                    <a:pt x="57" y="119"/>
                  </a:lnTo>
                  <a:lnTo>
                    <a:pt x="24" y="106"/>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2350" name="Line 126"/>
            <p:cNvSpPr>
              <a:spLocks noChangeShapeType="1"/>
            </p:cNvSpPr>
            <p:nvPr/>
          </p:nvSpPr>
          <p:spPr bwMode="auto">
            <a:xfrm>
              <a:off x="4998" y="2253"/>
              <a:ext cx="1" cy="298"/>
            </a:xfrm>
            <a:prstGeom prst="line">
              <a:avLst/>
            </a:prstGeom>
            <a:noFill/>
            <a:ln w="4763">
              <a:solidFill>
                <a:srgbClr val="000000"/>
              </a:solidFill>
              <a:round/>
              <a:headEnd/>
              <a:tailEnd/>
            </a:ln>
          </p:spPr>
          <p:txBody>
            <a:bodyPr/>
            <a:lstStyle/>
            <a:p>
              <a:endParaRPr lang="zh-CN" altLang="en-US"/>
            </a:p>
          </p:txBody>
        </p:sp>
        <p:sp>
          <p:nvSpPr>
            <p:cNvPr id="52351" name="Line 127"/>
            <p:cNvSpPr>
              <a:spLocks noChangeShapeType="1"/>
            </p:cNvSpPr>
            <p:nvPr/>
          </p:nvSpPr>
          <p:spPr bwMode="auto">
            <a:xfrm>
              <a:off x="5594" y="2253"/>
              <a:ext cx="1" cy="298"/>
            </a:xfrm>
            <a:prstGeom prst="line">
              <a:avLst/>
            </a:prstGeom>
            <a:noFill/>
            <a:ln w="4763">
              <a:solidFill>
                <a:srgbClr val="000000"/>
              </a:solidFill>
              <a:round/>
              <a:headEnd/>
              <a:tailEnd/>
            </a:ln>
          </p:spPr>
          <p:txBody>
            <a:bodyPr/>
            <a:lstStyle/>
            <a:p>
              <a:endParaRPr lang="zh-CN" altLang="en-US"/>
            </a:p>
          </p:txBody>
        </p:sp>
        <p:sp>
          <p:nvSpPr>
            <p:cNvPr id="52352" name="Rectangle 128"/>
            <p:cNvSpPr>
              <a:spLocks noChangeArrowheads="1"/>
            </p:cNvSpPr>
            <p:nvPr/>
          </p:nvSpPr>
          <p:spPr bwMode="auto">
            <a:xfrm>
              <a:off x="5048" y="2362"/>
              <a:ext cx="98"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ea typeface="楷体_GB2312" pitchFamily="49" charset="-122"/>
                </a:rPr>
                <a:t>A</a:t>
              </a:r>
              <a:endParaRPr lang="en-US" altLang="zh-CN" b="1">
                <a:latin typeface="Times New Roman" pitchFamily="18" charset="0"/>
                <a:ea typeface="楷体_GB2312" pitchFamily="49" charset="-122"/>
              </a:endParaRPr>
            </a:p>
          </p:txBody>
        </p:sp>
        <p:sp>
          <p:nvSpPr>
            <p:cNvPr id="52353" name="Rectangle 129"/>
            <p:cNvSpPr>
              <a:spLocks noChangeArrowheads="1"/>
            </p:cNvSpPr>
            <p:nvPr/>
          </p:nvSpPr>
          <p:spPr bwMode="auto">
            <a:xfrm>
              <a:off x="5144" y="2368"/>
              <a:ext cx="411" cy="163"/>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52354" name="Line 130"/>
            <p:cNvSpPr>
              <a:spLocks noChangeShapeType="1"/>
            </p:cNvSpPr>
            <p:nvPr/>
          </p:nvSpPr>
          <p:spPr bwMode="auto">
            <a:xfrm>
              <a:off x="5296" y="1881"/>
              <a:ext cx="1" cy="372"/>
            </a:xfrm>
            <a:prstGeom prst="line">
              <a:avLst/>
            </a:prstGeom>
            <a:noFill/>
            <a:ln w="26988">
              <a:solidFill>
                <a:schemeClr val="bg1"/>
              </a:solidFill>
              <a:round/>
              <a:headEnd/>
              <a:tailEnd/>
            </a:ln>
          </p:spPr>
          <p:txBody>
            <a:bodyPr/>
            <a:lstStyle/>
            <a:p>
              <a:endParaRPr lang="zh-CN" altLang="en-US"/>
            </a:p>
          </p:txBody>
        </p:sp>
        <p:sp>
          <p:nvSpPr>
            <p:cNvPr id="52355" name="Rectangle 131"/>
            <p:cNvSpPr>
              <a:spLocks noChangeArrowheads="1"/>
            </p:cNvSpPr>
            <p:nvPr/>
          </p:nvSpPr>
          <p:spPr bwMode="auto">
            <a:xfrm>
              <a:off x="5055" y="2734"/>
              <a:ext cx="91"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ea typeface="楷体_GB2312" pitchFamily="49" charset="-122"/>
                </a:rPr>
                <a:t>B</a:t>
              </a:r>
              <a:endParaRPr lang="en-US" altLang="zh-CN" b="1">
                <a:latin typeface="Times New Roman" pitchFamily="18" charset="0"/>
                <a:ea typeface="楷体_GB2312" pitchFamily="49" charset="-122"/>
              </a:endParaRPr>
            </a:p>
          </p:txBody>
        </p:sp>
        <p:sp>
          <p:nvSpPr>
            <p:cNvPr id="52356" name="Rectangle 132"/>
            <p:cNvSpPr>
              <a:spLocks noChangeArrowheads="1"/>
            </p:cNvSpPr>
            <p:nvPr/>
          </p:nvSpPr>
          <p:spPr bwMode="auto">
            <a:xfrm>
              <a:off x="5141" y="2740"/>
              <a:ext cx="411" cy="163"/>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52357" name="Rectangle 133"/>
            <p:cNvSpPr>
              <a:spLocks noChangeArrowheads="1"/>
            </p:cNvSpPr>
            <p:nvPr/>
          </p:nvSpPr>
          <p:spPr bwMode="auto">
            <a:xfrm>
              <a:off x="5051" y="3109"/>
              <a:ext cx="98"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ea typeface="楷体_GB2312" pitchFamily="49" charset="-122"/>
                </a:rPr>
                <a:t>C</a:t>
              </a:r>
              <a:endParaRPr lang="en-US" altLang="zh-CN" b="1">
                <a:latin typeface="Times New Roman" pitchFamily="18" charset="0"/>
                <a:ea typeface="楷体_GB2312" pitchFamily="49" charset="-122"/>
              </a:endParaRPr>
            </a:p>
          </p:txBody>
        </p:sp>
        <p:sp>
          <p:nvSpPr>
            <p:cNvPr id="52358" name="Rectangle 134"/>
            <p:cNvSpPr>
              <a:spLocks noChangeArrowheads="1"/>
            </p:cNvSpPr>
            <p:nvPr/>
          </p:nvSpPr>
          <p:spPr bwMode="auto">
            <a:xfrm>
              <a:off x="5141" y="3115"/>
              <a:ext cx="411" cy="163"/>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52359" name="Rectangle 135"/>
            <p:cNvSpPr>
              <a:spLocks noChangeArrowheads="1"/>
            </p:cNvSpPr>
            <p:nvPr/>
          </p:nvSpPr>
          <p:spPr bwMode="auto">
            <a:xfrm>
              <a:off x="5048" y="3480"/>
              <a:ext cx="98" cy="163"/>
            </a:xfrm>
            <a:prstGeom prst="rect">
              <a:avLst/>
            </a:prstGeom>
            <a:noFill/>
            <a:ln w="9525">
              <a:noFill/>
              <a:miter lim="800000"/>
              <a:headEnd/>
              <a:tailEnd/>
            </a:ln>
          </p:spPr>
          <p:txBody>
            <a:bodyPr wrap="none" lIns="0" tIns="0" rIns="0" bIns="0">
              <a:spAutoFit/>
            </a:bodyPr>
            <a:lstStyle/>
            <a:p>
              <a:r>
                <a:rPr lang="en-US" altLang="zh-CN" sz="1700" b="1">
                  <a:solidFill>
                    <a:srgbClr val="000000"/>
                  </a:solidFill>
                  <a:latin typeface="Times New Roman" pitchFamily="18" charset="0"/>
                  <a:ea typeface="楷体_GB2312" pitchFamily="49" charset="-122"/>
                </a:rPr>
                <a:t>D</a:t>
              </a:r>
              <a:endParaRPr lang="en-US" altLang="zh-CN" b="1">
                <a:latin typeface="Times New Roman" pitchFamily="18" charset="0"/>
                <a:ea typeface="楷体_GB2312" pitchFamily="49" charset="-122"/>
              </a:endParaRPr>
            </a:p>
          </p:txBody>
        </p:sp>
        <p:sp>
          <p:nvSpPr>
            <p:cNvPr id="52360" name="Rectangle 136"/>
            <p:cNvSpPr>
              <a:spLocks noChangeArrowheads="1"/>
            </p:cNvSpPr>
            <p:nvPr/>
          </p:nvSpPr>
          <p:spPr bwMode="auto">
            <a:xfrm>
              <a:off x="5144" y="3486"/>
              <a:ext cx="411" cy="163"/>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52361" name="Rectangle 137"/>
            <p:cNvSpPr>
              <a:spLocks noChangeArrowheads="1"/>
            </p:cNvSpPr>
            <p:nvPr/>
          </p:nvSpPr>
          <p:spPr bwMode="auto">
            <a:xfrm>
              <a:off x="4253" y="1656"/>
              <a:ext cx="596" cy="447"/>
            </a:xfrm>
            <a:prstGeom prst="rect">
              <a:avLst/>
            </a:prstGeom>
            <a:solidFill>
              <a:srgbClr val="FFFFFF"/>
            </a:solidFill>
            <a:ln w="4763">
              <a:solidFill>
                <a:srgbClr val="000000"/>
              </a:solidFill>
              <a:miter lim="800000"/>
              <a:headEnd/>
              <a:tailEnd/>
            </a:ln>
          </p:spPr>
          <p:txBody>
            <a:bodyPr/>
            <a:lstStyle/>
            <a:p>
              <a:endParaRPr lang="zh-CN" altLang="en-US"/>
            </a:p>
          </p:txBody>
        </p:sp>
        <p:sp>
          <p:nvSpPr>
            <p:cNvPr id="52362" name="Rectangle 138"/>
            <p:cNvSpPr>
              <a:spLocks noChangeArrowheads="1"/>
            </p:cNvSpPr>
            <p:nvPr/>
          </p:nvSpPr>
          <p:spPr bwMode="auto">
            <a:xfrm>
              <a:off x="4353" y="1728"/>
              <a:ext cx="411" cy="163"/>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52363" name="Rectangle 139"/>
            <p:cNvSpPr>
              <a:spLocks noChangeArrowheads="1"/>
            </p:cNvSpPr>
            <p:nvPr/>
          </p:nvSpPr>
          <p:spPr bwMode="auto">
            <a:xfrm>
              <a:off x="4353" y="1888"/>
              <a:ext cx="411" cy="163"/>
            </a:xfrm>
            <a:prstGeom prst="rect">
              <a:avLst/>
            </a:prstGeom>
            <a:noFill/>
            <a:ln w="9525">
              <a:noFill/>
              <a:miter lim="800000"/>
              <a:headEnd/>
              <a:tailEnd/>
            </a:ln>
          </p:spPr>
          <p:txBody>
            <a:bodyPr wrap="none" lIns="0" tIns="0" rIns="0" bIns="0">
              <a:spAutoFit/>
            </a:bodyPr>
            <a:lstStyle/>
            <a:p>
              <a:r>
                <a:rPr lang="zh-CN" altLang="en-US" sz="1700" b="1">
                  <a:solidFill>
                    <a:srgbClr val="000000"/>
                  </a:solidFill>
                  <a:latin typeface="Times New Roman" pitchFamily="18" charset="0"/>
                  <a:ea typeface="楷体_GB2312" pitchFamily="49" charset="-122"/>
                </a:rPr>
                <a:t>产生器</a:t>
              </a:r>
              <a:endParaRPr lang="zh-CN" altLang="en-US" b="1">
                <a:latin typeface="Times New Roman" pitchFamily="18" charset="0"/>
                <a:ea typeface="楷体_GB2312" pitchFamily="49" charset="-122"/>
              </a:endParaRPr>
            </a:p>
          </p:txBody>
        </p:sp>
        <p:sp>
          <p:nvSpPr>
            <p:cNvPr id="52364" name="Line 140"/>
            <p:cNvSpPr>
              <a:spLocks noChangeShapeType="1"/>
            </p:cNvSpPr>
            <p:nvPr/>
          </p:nvSpPr>
          <p:spPr bwMode="auto">
            <a:xfrm flipH="1">
              <a:off x="3806" y="1881"/>
              <a:ext cx="447" cy="1"/>
            </a:xfrm>
            <a:prstGeom prst="line">
              <a:avLst/>
            </a:prstGeom>
            <a:noFill/>
            <a:ln w="26988">
              <a:solidFill>
                <a:schemeClr val="bg1"/>
              </a:solidFill>
              <a:round/>
              <a:headEnd/>
              <a:tailEnd/>
            </a:ln>
          </p:spPr>
          <p:txBody>
            <a:bodyPr/>
            <a:lstStyle/>
            <a:p>
              <a:endParaRPr lang="zh-CN" altLang="en-US"/>
            </a:p>
          </p:txBody>
        </p:sp>
        <p:sp>
          <p:nvSpPr>
            <p:cNvPr id="52365" name="Line 141"/>
            <p:cNvSpPr>
              <a:spLocks noChangeShapeType="1"/>
            </p:cNvSpPr>
            <p:nvPr/>
          </p:nvSpPr>
          <p:spPr bwMode="auto">
            <a:xfrm flipH="1">
              <a:off x="4849" y="1881"/>
              <a:ext cx="447" cy="1"/>
            </a:xfrm>
            <a:prstGeom prst="line">
              <a:avLst/>
            </a:prstGeom>
            <a:noFill/>
            <a:ln w="26988">
              <a:solidFill>
                <a:schemeClr val="bg1"/>
              </a:solidFill>
              <a:round/>
              <a:headEnd/>
              <a:tailEnd/>
            </a:ln>
          </p:spPr>
          <p:txBody>
            <a:bodyPr/>
            <a:lstStyle/>
            <a:p>
              <a:endParaRPr lang="zh-CN" altLang="en-US"/>
            </a:p>
          </p:txBody>
        </p:sp>
        <p:sp>
          <p:nvSpPr>
            <p:cNvPr id="52366" name="Rectangle 142"/>
            <p:cNvSpPr>
              <a:spLocks noChangeArrowheads="1"/>
            </p:cNvSpPr>
            <p:nvPr/>
          </p:nvSpPr>
          <p:spPr bwMode="auto">
            <a:xfrm>
              <a:off x="2160" y="1646"/>
              <a:ext cx="612" cy="182"/>
            </a:xfrm>
            <a:prstGeom prst="rect">
              <a:avLst/>
            </a:prstGeom>
            <a:noFill/>
            <a:ln w="9525">
              <a:noFill/>
              <a:miter lim="800000"/>
              <a:headEnd/>
              <a:tailEnd/>
            </a:ln>
          </p:spPr>
          <p:txBody>
            <a:bodyPr wrap="none" lIns="0" tIns="0" rIns="0" bIns="0">
              <a:spAutoFit/>
            </a:bodyPr>
            <a:lstStyle/>
            <a:p>
              <a:r>
                <a:rPr lang="zh-CN" altLang="en-US" sz="1900" b="1">
                  <a:solidFill>
                    <a:schemeClr val="bg1"/>
                  </a:solidFill>
                  <a:latin typeface="Times New Roman" pitchFamily="18" charset="0"/>
                  <a:ea typeface="楷体_GB2312" pitchFamily="49" charset="-122"/>
                </a:rPr>
                <a:t>位或字节</a:t>
              </a:r>
              <a:endParaRPr lang="zh-CN" altLang="en-US" b="1">
                <a:solidFill>
                  <a:schemeClr val="bg1"/>
                </a:solidFill>
                <a:latin typeface="Times New Roman" pitchFamily="18" charset="0"/>
                <a:ea typeface="楷体_GB2312" pitchFamily="49" charset="-122"/>
              </a:endParaRPr>
            </a:p>
          </p:txBody>
        </p:sp>
      </p:grpSp>
      <p:sp>
        <p:nvSpPr>
          <p:cNvPr id="52367" name="Text Box 143"/>
          <p:cNvSpPr txBox="1">
            <a:spLocks noChangeArrowheads="1"/>
          </p:cNvSpPr>
          <p:nvPr/>
        </p:nvSpPr>
        <p:spPr bwMode="auto">
          <a:xfrm>
            <a:off x="1000100" y="1142984"/>
            <a:ext cx="3114700" cy="492443"/>
          </a:xfrm>
          <a:prstGeom prst="rect">
            <a:avLst/>
          </a:prstGeom>
          <a:noFill/>
          <a:ln w="9525">
            <a:noFill/>
            <a:miter lim="800000"/>
            <a:headEnd/>
            <a:tailEnd/>
          </a:ln>
          <a:effectLst/>
        </p:spPr>
        <p:txBody>
          <a:bodyPr wrap="square">
            <a:spAutoFit/>
          </a:bodyPr>
          <a:lstStyle/>
          <a:p>
            <a:pPr>
              <a:spcBef>
                <a:spcPct val="50000"/>
              </a:spcBef>
            </a:pPr>
            <a:r>
              <a:rPr kumimoji="1" lang="en-US" altLang="zh-CN" sz="2600" dirty="0">
                <a:solidFill>
                  <a:srgbClr val="FF0000"/>
                </a:solidFill>
                <a:latin typeface="黑体" pitchFamily="49" charset="-122"/>
                <a:ea typeface="黑体" pitchFamily="49" charset="-122"/>
              </a:rPr>
              <a:t>RAID3</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3"/>
          <p:cNvSpPr>
            <a:spLocks noGrp="1" noChangeArrowheads="1"/>
          </p:cNvSpPr>
          <p:nvPr>
            <p:ph idx="4294967295"/>
          </p:nvPr>
        </p:nvSpPr>
        <p:spPr>
          <a:xfrm>
            <a:off x="0" y="908050"/>
            <a:ext cx="8496300" cy="5184775"/>
          </a:xfrm>
        </p:spPr>
        <p:txBody>
          <a:bodyPr/>
          <a:lstStyle/>
          <a:p>
            <a:pPr>
              <a:buClr>
                <a:srgbClr val="FF99CC"/>
              </a:buClr>
              <a:buFont typeface="Wingdings" pitchFamily="2" charset="2"/>
              <a:buChar char="Ø"/>
            </a:pPr>
            <a:r>
              <a:rPr kumimoji="1" lang="en-US" altLang="zh-CN" sz="2800" dirty="0"/>
              <a:t>RAID3</a:t>
            </a:r>
            <a:r>
              <a:rPr kumimoji="1" lang="zh-CN" altLang="en-US" sz="2800" dirty="0"/>
              <a:t>特点</a:t>
            </a:r>
          </a:p>
          <a:p>
            <a:pPr lvl="1"/>
            <a:r>
              <a:rPr kumimoji="1" lang="zh-CN" altLang="en-US" sz="2400" dirty="0"/>
              <a:t>将磁盘分组，读写要访问组中所有盘，每组中有一个盘作为校验盘。</a:t>
            </a:r>
          </a:p>
          <a:p>
            <a:pPr lvl="1"/>
            <a:r>
              <a:rPr kumimoji="1" lang="zh-CN" altLang="en-US" sz="2400" dirty="0"/>
              <a:t>校验盘一般采用奇偶校验。</a:t>
            </a:r>
          </a:p>
          <a:p>
            <a:pPr lvl="1"/>
            <a:r>
              <a:rPr kumimoji="1" lang="zh-CN" altLang="en-US" sz="2400" dirty="0"/>
              <a:t>简单理解：先将分布在各个数据盘上的一组数据加起来，将和存放在冗余盘上。一旦某一个盘出错，只要将冗余盘上的和减去所有正确盘上的数据，得到的差就是出错的盘上的数据。</a:t>
            </a:r>
          </a:p>
          <a:p>
            <a:pPr lvl="1"/>
            <a:r>
              <a:rPr kumimoji="1" lang="zh-CN" altLang="en-US" sz="2400" dirty="0"/>
              <a:t> 缺点：恢复时间较长。</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18" name="Rectangle 246"/>
          <p:cNvSpPr>
            <a:spLocks noChangeArrowheads="1"/>
          </p:cNvSpPr>
          <p:nvPr/>
        </p:nvSpPr>
        <p:spPr bwMode="auto">
          <a:xfrm>
            <a:off x="1066800" y="3048000"/>
            <a:ext cx="8001000" cy="3505200"/>
          </a:xfrm>
          <a:prstGeom prst="rect">
            <a:avLst/>
          </a:prstGeom>
          <a:solidFill>
            <a:srgbClr val="7030A0"/>
          </a:solidFill>
          <a:ln w="9525">
            <a:solidFill>
              <a:schemeClr val="accent2"/>
            </a:solidFill>
            <a:miter lim="800000"/>
            <a:headEnd/>
            <a:tailEnd/>
          </a:ln>
          <a:effectLst/>
        </p:spPr>
        <p:txBody>
          <a:bodyPr wrap="none" anchor="ctr"/>
          <a:lstStyle/>
          <a:p>
            <a:endParaRPr lang="zh-CN" altLang="en-US"/>
          </a:p>
        </p:txBody>
      </p:sp>
      <p:sp>
        <p:nvSpPr>
          <p:cNvPr id="54275" name="Rectangle 3"/>
          <p:cNvSpPr>
            <a:spLocks noGrp="1" noChangeArrowheads="1"/>
          </p:cNvSpPr>
          <p:nvPr>
            <p:ph idx="4294967295"/>
          </p:nvPr>
        </p:nvSpPr>
        <p:spPr>
          <a:xfrm>
            <a:off x="0" y="696913"/>
            <a:ext cx="7788275" cy="2139950"/>
          </a:xfrm>
        </p:spPr>
        <p:txBody>
          <a:bodyPr/>
          <a:lstStyle/>
          <a:p>
            <a:pPr>
              <a:buClr>
                <a:srgbClr val="FF99CC"/>
              </a:buClr>
              <a:buFont typeface="Wingdings" pitchFamily="2" charset="2"/>
              <a:buChar char="Ø"/>
            </a:pPr>
            <a:r>
              <a:rPr kumimoji="1" lang="en-US" altLang="zh-CN" sz="2400" dirty="0">
                <a:solidFill>
                  <a:srgbClr val="FF0000"/>
                </a:solidFill>
              </a:rPr>
              <a:t>RAID3</a:t>
            </a:r>
            <a:r>
              <a:rPr kumimoji="1" lang="zh-CN" altLang="en-US" sz="2400" dirty="0"/>
              <a:t>读写特点</a:t>
            </a:r>
          </a:p>
          <a:p>
            <a:pPr lvl="1"/>
            <a:r>
              <a:rPr kumimoji="1" lang="zh-CN" altLang="en-US" sz="2000" dirty="0"/>
              <a:t>假定有</a:t>
            </a:r>
            <a:r>
              <a:rPr kumimoji="1" lang="en-US" altLang="zh-CN" sz="2000" dirty="0"/>
              <a:t>4</a:t>
            </a:r>
            <a:r>
              <a:rPr kumimoji="1" lang="zh-CN" altLang="en-US" sz="2000" dirty="0"/>
              <a:t>个数据盘和一个冗余盘。</a:t>
            </a:r>
          </a:p>
          <a:p>
            <a:pPr lvl="1"/>
            <a:r>
              <a:rPr kumimoji="1" lang="zh-CN" altLang="en-US" sz="2000" dirty="0"/>
              <a:t>读出数据，一共需要</a:t>
            </a:r>
            <a:r>
              <a:rPr kumimoji="1" lang="en-US" altLang="zh-CN" sz="2000" dirty="0"/>
              <a:t>5</a:t>
            </a:r>
            <a:r>
              <a:rPr kumimoji="1" lang="zh-CN" altLang="en-US" sz="2000" dirty="0"/>
              <a:t>次磁盘读操作。</a:t>
            </a:r>
          </a:p>
          <a:p>
            <a:pPr lvl="1"/>
            <a:r>
              <a:rPr kumimoji="1" lang="zh-CN" altLang="en-US" sz="2000" dirty="0"/>
              <a:t>写数据需要</a:t>
            </a:r>
            <a:r>
              <a:rPr kumimoji="1" lang="en-US" altLang="zh-CN" sz="2000" dirty="0"/>
              <a:t>3</a:t>
            </a:r>
            <a:r>
              <a:rPr kumimoji="1" lang="zh-CN" altLang="en-US" sz="2000" dirty="0"/>
              <a:t>次磁盘读和</a:t>
            </a:r>
            <a:r>
              <a:rPr kumimoji="1" lang="en-US" altLang="zh-CN" sz="2000" dirty="0"/>
              <a:t>2</a:t>
            </a:r>
            <a:r>
              <a:rPr kumimoji="1" lang="zh-CN" altLang="en-US" sz="2000" dirty="0"/>
              <a:t>次磁盘写操作。  </a:t>
            </a:r>
          </a:p>
        </p:txBody>
      </p:sp>
      <p:grpSp>
        <p:nvGrpSpPr>
          <p:cNvPr id="2" name="Group 107"/>
          <p:cNvGrpSpPr>
            <a:grpSpLocks/>
          </p:cNvGrpSpPr>
          <p:nvPr/>
        </p:nvGrpSpPr>
        <p:grpSpPr bwMode="auto">
          <a:xfrm>
            <a:off x="1042988" y="2938463"/>
            <a:ext cx="8101012" cy="3659187"/>
            <a:chOff x="657" y="1842"/>
            <a:chExt cx="5103" cy="2305"/>
          </a:xfrm>
        </p:grpSpPr>
        <p:sp>
          <p:nvSpPr>
            <p:cNvPr id="54277" name="AutoShape 5"/>
            <p:cNvSpPr>
              <a:spLocks noChangeAspect="1" noChangeArrowheads="1" noTextEdit="1"/>
            </p:cNvSpPr>
            <p:nvPr/>
          </p:nvSpPr>
          <p:spPr bwMode="auto">
            <a:xfrm>
              <a:off x="657" y="1842"/>
              <a:ext cx="5103" cy="2305"/>
            </a:xfrm>
            <a:prstGeom prst="rect">
              <a:avLst/>
            </a:prstGeom>
            <a:noFill/>
            <a:ln w="9525">
              <a:noFill/>
              <a:miter lim="800000"/>
              <a:headEnd/>
              <a:tailEnd/>
            </a:ln>
          </p:spPr>
          <p:txBody>
            <a:bodyPr/>
            <a:lstStyle/>
            <a:p>
              <a:endParaRPr lang="zh-CN" altLang="en-US"/>
            </a:p>
          </p:txBody>
        </p:sp>
        <p:sp>
          <p:nvSpPr>
            <p:cNvPr id="54279" name="Freeform 7"/>
            <p:cNvSpPr>
              <a:spLocks/>
            </p:cNvSpPr>
            <p:nvPr/>
          </p:nvSpPr>
          <p:spPr bwMode="auto">
            <a:xfrm>
              <a:off x="3494" y="2858"/>
              <a:ext cx="282" cy="283"/>
            </a:xfrm>
            <a:custGeom>
              <a:avLst/>
              <a:gdLst/>
              <a:ahLst/>
              <a:cxnLst>
                <a:cxn ang="0">
                  <a:pos x="0" y="141"/>
                </a:cxn>
                <a:cxn ang="0">
                  <a:pos x="4" y="109"/>
                </a:cxn>
                <a:cxn ang="0">
                  <a:pos x="15" y="81"/>
                </a:cxn>
                <a:cxn ang="0">
                  <a:pos x="32" y="53"/>
                </a:cxn>
                <a:cxn ang="0">
                  <a:pos x="55" y="30"/>
                </a:cxn>
                <a:cxn ang="0">
                  <a:pos x="81" y="13"/>
                </a:cxn>
                <a:cxn ang="0">
                  <a:pos x="111" y="4"/>
                </a:cxn>
                <a:cxn ang="0">
                  <a:pos x="141" y="0"/>
                </a:cxn>
                <a:cxn ang="0">
                  <a:pos x="173" y="4"/>
                </a:cxn>
                <a:cxn ang="0">
                  <a:pos x="203" y="13"/>
                </a:cxn>
                <a:cxn ang="0">
                  <a:pos x="230" y="30"/>
                </a:cxn>
                <a:cxn ang="0">
                  <a:pos x="252" y="53"/>
                </a:cxn>
                <a:cxn ang="0">
                  <a:pos x="269" y="81"/>
                </a:cxn>
                <a:cxn ang="0">
                  <a:pos x="279" y="109"/>
                </a:cxn>
                <a:cxn ang="0">
                  <a:pos x="282" y="141"/>
                </a:cxn>
                <a:cxn ang="0">
                  <a:pos x="279" y="173"/>
                </a:cxn>
                <a:cxn ang="0">
                  <a:pos x="269" y="203"/>
                </a:cxn>
                <a:cxn ang="0">
                  <a:pos x="252" y="230"/>
                </a:cxn>
                <a:cxn ang="0">
                  <a:pos x="230" y="252"/>
                </a:cxn>
                <a:cxn ang="0">
                  <a:pos x="203" y="269"/>
                </a:cxn>
                <a:cxn ang="0">
                  <a:pos x="173" y="279"/>
                </a:cxn>
                <a:cxn ang="0">
                  <a:pos x="141" y="283"/>
                </a:cxn>
                <a:cxn ang="0">
                  <a:pos x="111" y="279"/>
                </a:cxn>
                <a:cxn ang="0">
                  <a:pos x="81" y="269"/>
                </a:cxn>
                <a:cxn ang="0">
                  <a:pos x="55" y="252"/>
                </a:cxn>
                <a:cxn ang="0">
                  <a:pos x="32" y="230"/>
                </a:cxn>
                <a:cxn ang="0">
                  <a:pos x="15" y="203"/>
                </a:cxn>
                <a:cxn ang="0">
                  <a:pos x="4" y="173"/>
                </a:cxn>
                <a:cxn ang="0">
                  <a:pos x="0" y="141"/>
                </a:cxn>
              </a:cxnLst>
              <a:rect l="0" t="0" r="r" b="b"/>
              <a:pathLst>
                <a:path w="282" h="283">
                  <a:moveTo>
                    <a:pt x="0" y="141"/>
                  </a:moveTo>
                  <a:lnTo>
                    <a:pt x="4" y="109"/>
                  </a:lnTo>
                  <a:lnTo>
                    <a:pt x="15" y="81"/>
                  </a:lnTo>
                  <a:lnTo>
                    <a:pt x="32" y="53"/>
                  </a:lnTo>
                  <a:lnTo>
                    <a:pt x="55" y="30"/>
                  </a:lnTo>
                  <a:lnTo>
                    <a:pt x="81" y="13"/>
                  </a:lnTo>
                  <a:lnTo>
                    <a:pt x="111" y="4"/>
                  </a:lnTo>
                  <a:lnTo>
                    <a:pt x="141" y="0"/>
                  </a:lnTo>
                  <a:lnTo>
                    <a:pt x="173" y="4"/>
                  </a:lnTo>
                  <a:lnTo>
                    <a:pt x="203" y="13"/>
                  </a:lnTo>
                  <a:lnTo>
                    <a:pt x="230" y="30"/>
                  </a:lnTo>
                  <a:lnTo>
                    <a:pt x="252" y="53"/>
                  </a:lnTo>
                  <a:lnTo>
                    <a:pt x="269" y="81"/>
                  </a:lnTo>
                  <a:lnTo>
                    <a:pt x="279" y="109"/>
                  </a:lnTo>
                  <a:lnTo>
                    <a:pt x="282" y="141"/>
                  </a:lnTo>
                  <a:lnTo>
                    <a:pt x="279" y="173"/>
                  </a:lnTo>
                  <a:lnTo>
                    <a:pt x="269" y="203"/>
                  </a:lnTo>
                  <a:lnTo>
                    <a:pt x="252" y="230"/>
                  </a:lnTo>
                  <a:lnTo>
                    <a:pt x="230" y="252"/>
                  </a:lnTo>
                  <a:lnTo>
                    <a:pt x="203" y="269"/>
                  </a:lnTo>
                  <a:lnTo>
                    <a:pt x="173" y="279"/>
                  </a:lnTo>
                  <a:lnTo>
                    <a:pt x="141" y="283"/>
                  </a:lnTo>
                  <a:lnTo>
                    <a:pt x="111" y="279"/>
                  </a:lnTo>
                  <a:lnTo>
                    <a:pt x="81" y="269"/>
                  </a:lnTo>
                  <a:lnTo>
                    <a:pt x="55" y="252"/>
                  </a:lnTo>
                  <a:lnTo>
                    <a:pt x="32" y="230"/>
                  </a:lnTo>
                  <a:lnTo>
                    <a:pt x="15" y="203"/>
                  </a:lnTo>
                  <a:lnTo>
                    <a:pt x="4" y="173"/>
                  </a:lnTo>
                  <a:lnTo>
                    <a:pt x="0" y="141"/>
                  </a:lnTo>
                  <a:close/>
                </a:path>
              </a:pathLst>
            </a:custGeom>
            <a:solidFill>
              <a:srgbClr val="FFFFFF"/>
            </a:solidFill>
            <a:ln w="9525">
              <a:solidFill>
                <a:srgbClr val="000000"/>
              </a:solidFill>
              <a:prstDash val="solid"/>
              <a:round/>
              <a:headEnd/>
              <a:tailEnd/>
            </a:ln>
          </p:spPr>
          <p:txBody>
            <a:bodyPr/>
            <a:lstStyle/>
            <a:p>
              <a:endParaRPr lang="zh-CN" altLang="en-US"/>
            </a:p>
          </p:txBody>
        </p:sp>
        <p:sp>
          <p:nvSpPr>
            <p:cNvPr id="54280" name="Line 8"/>
            <p:cNvSpPr>
              <a:spLocks noChangeShapeType="1"/>
            </p:cNvSpPr>
            <p:nvPr/>
          </p:nvSpPr>
          <p:spPr bwMode="auto">
            <a:xfrm>
              <a:off x="3566" y="2999"/>
              <a:ext cx="141" cy="1"/>
            </a:xfrm>
            <a:prstGeom prst="line">
              <a:avLst/>
            </a:prstGeom>
            <a:noFill/>
            <a:ln w="20638">
              <a:solidFill>
                <a:srgbClr val="000000"/>
              </a:solidFill>
              <a:round/>
              <a:headEnd/>
              <a:tailEnd/>
            </a:ln>
          </p:spPr>
          <p:txBody>
            <a:bodyPr/>
            <a:lstStyle/>
            <a:p>
              <a:endParaRPr lang="zh-CN" altLang="en-US"/>
            </a:p>
          </p:txBody>
        </p:sp>
        <p:sp>
          <p:nvSpPr>
            <p:cNvPr id="54281" name="Line 9"/>
            <p:cNvSpPr>
              <a:spLocks noChangeShapeType="1"/>
            </p:cNvSpPr>
            <p:nvPr/>
          </p:nvSpPr>
          <p:spPr bwMode="auto">
            <a:xfrm>
              <a:off x="3635" y="2929"/>
              <a:ext cx="1" cy="142"/>
            </a:xfrm>
            <a:prstGeom prst="line">
              <a:avLst/>
            </a:prstGeom>
            <a:noFill/>
            <a:ln w="20638">
              <a:solidFill>
                <a:srgbClr val="000000"/>
              </a:solidFill>
              <a:round/>
              <a:headEnd/>
              <a:tailEnd/>
            </a:ln>
          </p:spPr>
          <p:txBody>
            <a:bodyPr/>
            <a:lstStyle/>
            <a:p>
              <a:endParaRPr lang="zh-CN" altLang="en-US"/>
            </a:p>
          </p:txBody>
        </p:sp>
        <p:sp>
          <p:nvSpPr>
            <p:cNvPr id="54282" name="Line 10"/>
            <p:cNvSpPr>
              <a:spLocks noChangeShapeType="1"/>
            </p:cNvSpPr>
            <p:nvPr/>
          </p:nvSpPr>
          <p:spPr bwMode="auto">
            <a:xfrm>
              <a:off x="3635" y="2434"/>
              <a:ext cx="1" cy="348"/>
            </a:xfrm>
            <a:prstGeom prst="line">
              <a:avLst/>
            </a:prstGeom>
            <a:noFill/>
            <a:ln w="9525">
              <a:solidFill>
                <a:schemeClr val="bg1"/>
              </a:solidFill>
              <a:round/>
              <a:headEnd/>
              <a:tailEnd/>
            </a:ln>
          </p:spPr>
          <p:txBody>
            <a:bodyPr/>
            <a:lstStyle/>
            <a:p>
              <a:endParaRPr lang="zh-CN" altLang="en-US"/>
            </a:p>
          </p:txBody>
        </p:sp>
        <p:sp>
          <p:nvSpPr>
            <p:cNvPr id="54283" name="Freeform 11"/>
            <p:cNvSpPr>
              <a:spLocks/>
            </p:cNvSpPr>
            <p:nvPr/>
          </p:nvSpPr>
          <p:spPr bwMode="auto">
            <a:xfrm>
              <a:off x="3592" y="2771"/>
              <a:ext cx="87" cy="87"/>
            </a:xfrm>
            <a:custGeom>
              <a:avLst/>
              <a:gdLst/>
              <a:ahLst/>
              <a:cxnLst>
                <a:cxn ang="0">
                  <a:pos x="0" y="0"/>
                </a:cxn>
                <a:cxn ang="0">
                  <a:pos x="43" y="87"/>
                </a:cxn>
                <a:cxn ang="0">
                  <a:pos x="87" y="0"/>
                </a:cxn>
                <a:cxn ang="0">
                  <a:pos x="0" y="0"/>
                </a:cxn>
              </a:cxnLst>
              <a:rect l="0" t="0" r="r" b="b"/>
              <a:pathLst>
                <a:path w="87" h="87">
                  <a:moveTo>
                    <a:pt x="0" y="0"/>
                  </a:moveTo>
                  <a:lnTo>
                    <a:pt x="43" y="87"/>
                  </a:lnTo>
                  <a:lnTo>
                    <a:pt x="87" y="0"/>
                  </a:lnTo>
                  <a:lnTo>
                    <a:pt x="0" y="0"/>
                  </a:lnTo>
                  <a:close/>
                </a:path>
              </a:pathLst>
            </a:custGeom>
            <a:solidFill>
              <a:schemeClr val="bg1"/>
            </a:solidFill>
            <a:ln w="9525">
              <a:noFill/>
              <a:round/>
              <a:headEnd/>
              <a:tailEnd/>
            </a:ln>
          </p:spPr>
          <p:txBody>
            <a:bodyPr/>
            <a:lstStyle/>
            <a:p>
              <a:endParaRPr lang="zh-CN" altLang="en-US"/>
            </a:p>
          </p:txBody>
        </p:sp>
        <p:sp>
          <p:nvSpPr>
            <p:cNvPr id="54284" name="Line 12"/>
            <p:cNvSpPr>
              <a:spLocks noChangeShapeType="1"/>
            </p:cNvSpPr>
            <p:nvPr/>
          </p:nvSpPr>
          <p:spPr bwMode="auto">
            <a:xfrm>
              <a:off x="2789" y="2434"/>
              <a:ext cx="711" cy="420"/>
            </a:xfrm>
            <a:prstGeom prst="line">
              <a:avLst/>
            </a:prstGeom>
            <a:noFill/>
            <a:ln w="9525">
              <a:solidFill>
                <a:schemeClr val="bg1"/>
              </a:solidFill>
              <a:round/>
              <a:headEnd/>
              <a:tailEnd/>
            </a:ln>
          </p:spPr>
          <p:txBody>
            <a:bodyPr/>
            <a:lstStyle/>
            <a:p>
              <a:endParaRPr lang="zh-CN" altLang="en-US"/>
            </a:p>
          </p:txBody>
        </p:sp>
        <p:sp>
          <p:nvSpPr>
            <p:cNvPr id="54285" name="Freeform 13"/>
            <p:cNvSpPr>
              <a:spLocks/>
            </p:cNvSpPr>
            <p:nvPr/>
          </p:nvSpPr>
          <p:spPr bwMode="auto">
            <a:xfrm>
              <a:off x="3470" y="2813"/>
              <a:ext cx="96" cy="81"/>
            </a:xfrm>
            <a:custGeom>
              <a:avLst/>
              <a:gdLst/>
              <a:ahLst/>
              <a:cxnLst>
                <a:cxn ang="0">
                  <a:pos x="43" y="0"/>
                </a:cxn>
                <a:cxn ang="0">
                  <a:pos x="96" y="81"/>
                </a:cxn>
                <a:cxn ang="0">
                  <a:pos x="0" y="73"/>
                </a:cxn>
                <a:cxn ang="0">
                  <a:pos x="43" y="0"/>
                </a:cxn>
              </a:cxnLst>
              <a:rect l="0" t="0" r="r" b="b"/>
              <a:pathLst>
                <a:path w="96" h="81">
                  <a:moveTo>
                    <a:pt x="43" y="0"/>
                  </a:moveTo>
                  <a:lnTo>
                    <a:pt x="96" y="81"/>
                  </a:lnTo>
                  <a:lnTo>
                    <a:pt x="0" y="73"/>
                  </a:lnTo>
                  <a:lnTo>
                    <a:pt x="43" y="0"/>
                  </a:lnTo>
                  <a:close/>
                </a:path>
              </a:pathLst>
            </a:custGeom>
            <a:solidFill>
              <a:schemeClr val="bg1"/>
            </a:solidFill>
            <a:ln w="9525">
              <a:noFill/>
              <a:round/>
              <a:headEnd/>
              <a:tailEnd/>
            </a:ln>
          </p:spPr>
          <p:txBody>
            <a:bodyPr/>
            <a:lstStyle/>
            <a:p>
              <a:endParaRPr lang="zh-CN" altLang="en-US"/>
            </a:p>
          </p:txBody>
        </p:sp>
        <p:sp>
          <p:nvSpPr>
            <p:cNvPr id="54286" name="Line 14"/>
            <p:cNvSpPr>
              <a:spLocks noChangeShapeType="1"/>
            </p:cNvSpPr>
            <p:nvPr/>
          </p:nvSpPr>
          <p:spPr bwMode="auto">
            <a:xfrm>
              <a:off x="1379" y="2434"/>
              <a:ext cx="2042" cy="546"/>
            </a:xfrm>
            <a:prstGeom prst="line">
              <a:avLst/>
            </a:prstGeom>
            <a:noFill/>
            <a:ln w="9525">
              <a:solidFill>
                <a:schemeClr val="bg1"/>
              </a:solidFill>
              <a:round/>
              <a:headEnd/>
              <a:tailEnd/>
            </a:ln>
          </p:spPr>
          <p:txBody>
            <a:bodyPr/>
            <a:lstStyle/>
            <a:p>
              <a:endParaRPr lang="zh-CN" altLang="en-US"/>
            </a:p>
          </p:txBody>
        </p:sp>
        <p:sp>
          <p:nvSpPr>
            <p:cNvPr id="54287" name="Freeform 15"/>
            <p:cNvSpPr>
              <a:spLocks/>
            </p:cNvSpPr>
            <p:nvPr/>
          </p:nvSpPr>
          <p:spPr bwMode="auto">
            <a:xfrm>
              <a:off x="3400" y="2935"/>
              <a:ext cx="94" cy="83"/>
            </a:xfrm>
            <a:custGeom>
              <a:avLst/>
              <a:gdLst/>
              <a:ahLst/>
              <a:cxnLst>
                <a:cxn ang="0">
                  <a:pos x="23" y="0"/>
                </a:cxn>
                <a:cxn ang="0">
                  <a:pos x="94" y="64"/>
                </a:cxn>
                <a:cxn ang="0">
                  <a:pos x="0" y="83"/>
                </a:cxn>
                <a:cxn ang="0">
                  <a:pos x="23" y="0"/>
                </a:cxn>
              </a:cxnLst>
              <a:rect l="0" t="0" r="r" b="b"/>
              <a:pathLst>
                <a:path w="94" h="83">
                  <a:moveTo>
                    <a:pt x="23" y="0"/>
                  </a:moveTo>
                  <a:lnTo>
                    <a:pt x="94" y="64"/>
                  </a:lnTo>
                  <a:lnTo>
                    <a:pt x="0" y="83"/>
                  </a:lnTo>
                  <a:lnTo>
                    <a:pt x="23" y="0"/>
                  </a:lnTo>
                  <a:close/>
                </a:path>
              </a:pathLst>
            </a:custGeom>
            <a:solidFill>
              <a:schemeClr val="bg1"/>
            </a:solidFill>
            <a:ln w="9525">
              <a:noFill/>
              <a:round/>
              <a:headEnd/>
              <a:tailEnd/>
            </a:ln>
          </p:spPr>
          <p:txBody>
            <a:bodyPr/>
            <a:lstStyle/>
            <a:p>
              <a:endParaRPr lang="zh-CN" altLang="en-US"/>
            </a:p>
          </p:txBody>
        </p:sp>
        <p:sp>
          <p:nvSpPr>
            <p:cNvPr id="54288" name="Line 16"/>
            <p:cNvSpPr>
              <a:spLocks noChangeShapeType="1"/>
            </p:cNvSpPr>
            <p:nvPr/>
          </p:nvSpPr>
          <p:spPr bwMode="auto">
            <a:xfrm flipH="1">
              <a:off x="3806" y="2434"/>
              <a:ext cx="675" cy="420"/>
            </a:xfrm>
            <a:prstGeom prst="line">
              <a:avLst/>
            </a:prstGeom>
            <a:noFill/>
            <a:ln w="9525">
              <a:solidFill>
                <a:schemeClr val="bg1"/>
              </a:solidFill>
              <a:round/>
              <a:headEnd/>
              <a:tailEnd/>
            </a:ln>
          </p:spPr>
          <p:txBody>
            <a:bodyPr/>
            <a:lstStyle/>
            <a:p>
              <a:endParaRPr lang="zh-CN" altLang="en-US"/>
            </a:p>
          </p:txBody>
        </p:sp>
        <p:sp>
          <p:nvSpPr>
            <p:cNvPr id="54289" name="Freeform 17"/>
            <p:cNvSpPr>
              <a:spLocks/>
            </p:cNvSpPr>
            <p:nvPr/>
          </p:nvSpPr>
          <p:spPr bwMode="auto">
            <a:xfrm>
              <a:off x="3742" y="2811"/>
              <a:ext cx="96" cy="83"/>
            </a:xfrm>
            <a:custGeom>
              <a:avLst/>
              <a:gdLst/>
              <a:ahLst/>
              <a:cxnLst>
                <a:cxn ang="0">
                  <a:pos x="51" y="0"/>
                </a:cxn>
                <a:cxn ang="0">
                  <a:pos x="0" y="83"/>
                </a:cxn>
                <a:cxn ang="0">
                  <a:pos x="96" y="73"/>
                </a:cxn>
                <a:cxn ang="0">
                  <a:pos x="51" y="0"/>
                </a:cxn>
              </a:cxnLst>
              <a:rect l="0" t="0" r="r" b="b"/>
              <a:pathLst>
                <a:path w="96" h="83">
                  <a:moveTo>
                    <a:pt x="51" y="0"/>
                  </a:moveTo>
                  <a:lnTo>
                    <a:pt x="0" y="83"/>
                  </a:lnTo>
                  <a:lnTo>
                    <a:pt x="96" y="73"/>
                  </a:lnTo>
                  <a:lnTo>
                    <a:pt x="51" y="0"/>
                  </a:lnTo>
                  <a:close/>
                </a:path>
              </a:pathLst>
            </a:custGeom>
            <a:solidFill>
              <a:schemeClr val="bg1"/>
            </a:solidFill>
            <a:ln w="9525">
              <a:noFill/>
              <a:round/>
              <a:headEnd/>
              <a:tailEnd/>
            </a:ln>
          </p:spPr>
          <p:txBody>
            <a:bodyPr/>
            <a:lstStyle/>
            <a:p>
              <a:endParaRPr lang="zh-CN" altLang="en-US"/>
            </a:p>
          </p:txBody>
        </p:sp>
        <p:sp>
          <p:nvSpPr>
            <p:cNvPr id="54290" name="Rectangle 18"/>
            <p:cNvSpPr>
              <a:spLocks noChangeArrowheads="1"/>
            </p:cNvSpPr>
            <p:nvPr/>
          </p:nvSpPr>
          <p:spPr bwMode="auto">
            <a:xfrm>
              <a:off x="815" y="2151"/>
              <a:ext cx="564" cy="283"/>
            </a:xfrm>
            <a:prstGeom prst="rect">
              <a:avLst/>
            </a:prstGeom>
            <a:solidFill>
              <a:srgbClr val="FFFFFF"/>
            </a:solidFill>
            <a:ln w="9525">
              <a:noFill/>
              <a:miter lim="800000"/>
              <a:headEnd/>
              <a:tailEnd/>
            </a:ln>
          </p:spPr>
          <p:txBody>
            <a:bodyPr/>
            <a:lstStyle/>
            <a:p>
              <a:endParaRPr lang="zh-CN" altLang="en-US"/>
            </a:p>
          </p:txBody>
        </p:sp>
        <p:sp>
          <p:nvSpPr>
            <p:cNvPr id="54291" name="Line 19"/>
            <p:cNvSpPr>
              <a:spLocks noChangeShapeType="1"/>
            </p:cNvSpPr>
            <p:nvPr/>
          </p:nvSpPr>
          <p:spPr bwMode="auto">
            <a:xfrm>
              <a:off x="815" y="2434"/>
              <a:ext cx="15" cy="1"/>
            </a:xfrm>
            <a:prstGeom prst="line">
              <a:avLst/>
            </a:prstGeom>
            <a:noFill/>
            <a:ln w="9525">
              <a:solidFill>
                <a:srgbClr val="000000"/>
              </a:solidFill>
              <a:round/>
              <a:headEnd/>
              <a:tailEnd/>
            </a:ln>
          </p:spPr>
          <p:txBody>
            <a:bodyPr/>
            <a:lstStyle/>
            <a:p>
              <a:endParaRPr lang="zh-CN" altLang="en-US"/>
            </a:p>
          </p:txBody>
        </p:sp>
        <p:sp>
          <p:nvSpPr>
            <p:cNvPr id="54292" name="Line 20"/>
            <p:cNvSpPr>
              <a:spLocks noChangeShapeType="1"/>
            </p:cNvSpPr>
            <p:nvPr/>
          </p:nvSpPr>
          <p:spPr bwMode="auto">
            <a:xfrm>
              <a:off x="845" y="2434"/>
              <a:ext cx="15" cy="1"/>
            </a:xfrm>
            <a:prstGeom prst="line">
              <a:avLst/>
            </a:prstGeom>
            <a:noFill/>
            <a:ln w="9525">
              <a:solidFill>
                <a:srgbClr val="000000"/>
              </a:solidFill>
              <a:round/>
              <a:headEnd/>
              <a:tailEnd/>
            </a:ln>
          </p:spPr>
          <p:txBody>
            <a:bodyPr/>
            <a:lstStyle/>
            <a:p>
              <a:endParaRPr lang="zh-CN" altLang="en-US"/>
            </a:p>
          </p:txBody>
        </p:sp>
        <p:sp>
          <p:nvSpPr>
            <p:cNvPr id="54293" name="Line 21"/>
            <p:cNvSpPr>
              <a:spLocks noChangeShapeType="1"/>
            </p:cNvSpPr>
            <p:nvPr/>
          </p:nvSpPr>
          <p:spPr bwMode="auto">
            <a:xfrm>
              <a:off x="875" y="2434"/>
              <a:ext cx="15" cy="1"/>
            </a:xfrm>
            <a:prstGeom prst="line">
              <a:avLst/>
            </a:prstGeom>
            <a:noFill/>
            <a:ln w="9525">
              <a:solidFill>
                <a:srgbClr val="000000"/>
              </a:solidFill>
              <a:round/>
              <a:headEnd/>
              <a:tailEnd/>
            </a:ln>
          </p:spPr>
          <p:txBody>
            <a:bodyPr/>
            <a:lstStyle/>
            <a:p>
              <a:endParaRPr lang="zh-CN" altLang="en-US"/>
            </a:p>
          </p:txBody>
        </p:sp>
        <p:sp>
          <p:nvSpPr>
            <p:cNvPr id="54294" name="Line 22"/>
            <p:cNvSpPr>
              <a:spLocks noChangeShapeType="1"/>
            </p:cNvSpPr>
            <p:nvPr/>
          </p:nvSpPr>
          <p:spPr bwMode="auto">
            <a:xfrm>
              <a:off x="905" y="2434"/>
              <a:ext cx="15" cy="1"/>
            </a:xfrm>
            <a:prstGeom prst="line">
              <a:avLst/>
            </a:prstGeom>
            <a:noFill/>
            <a:ln w="9525">
              <a:solidFill>
                <a:srgbClr val="000000"/>
              </a:solidFill>
              <a:round/>
              <a:headEnd/>
              <a:tailEnd/>
            </a:ln>
          </p:spPr>
          <p:txBody>
            <a:bodyPr/>
            <a:lstStyle/>
            <a:p>
              <a:endParaRPr lang="zh-CN" altLang="en-US"/>
            </a:p>
          </p:txBody>
        </p:sp>
        <p:sp>
          <p:nvSpPr>
            <p:cNvPr id="54295" name="Line 23"/>
            <p:cNvSpPr>
              <a:spLocks noChangeShapeType="1"/>
            </p:cNvSpPr>
            <p:nvPr/>
          </p:nvSpPr>
          <p:spPr bwMode="auto">
            <a:xfrm>
              <a:off x="935" y="2434"/>
              <a:ext cx="15" cy="1"/>
            </a:xfrm>
            <a:prstGeom prst="line">
              <a:avLst/>
            </a:prstGeom>
            <a:noFill/>
            <a:ln w="9525">
              <a:solidFill>
                <a:srgbClr val="000000"/>
              </a:solidFill>
              <a:round/>
              <a:headEnd/>
              <a:tailEnd/>
            </a:ln>
          </p:spPr>
          <p:txBody>
            <a:bodyPr/>
            <a:lstStyle/>
            <a:p>
              <a:endParaRPr lang="zh-CN" altLang="en-US"/>
            </a:p>
          </p:txBody>
        </p:sp>
        <p:sp>
          <p:nvSpPr>
            <p:cNvPr id="54296" name="Line 24"/>
            <p:cNvSpPr>
              <a:spLocks noChangeShapeType="1"/>
            </p:cNvSpPr>
            <p:nvPr/>
          </p:nvSpPr>
          <p:spPr bwMode="auto">
            <a:xfrm>
              <a:off x="965" y="2434"/>
              <a:ext cx="15" cy="1"/>
            </a:xfrm>
            <a:prstGeom prst="line">
              <a:avLst/>
            </a:prstGeom>
            <a:noFill/>
            <a:ln w="9525">
              <a:solidFill>
                <a:srgbClr val="000000"/>
              </a:solidFill>
              <a:round/>
              <a:headEnd/>
              <a:tailEnd/>
            </a:ln>
          </p:spPr>
          <p:txBody>
            <a:bodyPr/>
            <a:lstStyle/>
            <a:p>
              <a:endParaRPr lang="zh-CN" altLang="en-US"/>
            </a:p>
          </p:txBody>
        </p:sp>
        <p:sp>
          <p:nvSpPr>
            <p:cNvPr id="54297" name="Line 25"/>
            <p:cNvSpPr>
              <a:spLocks noChangeShapeType="1"/>
            </p:cNvSpPr>
            <p:nvPr/>
          </p:nvSpPr>
          <p:spPr bwMode="auto">
            <a:xfrm>
              <a:off x="995" y="2434"/>
              <a:ext cx="15" cy="1"/>
            </a:xfrm>
            <a:prstGeom prst="line">
              <a:avLst/>
            </a:prstGeom>
            <a:noFill/>
            <a:ln w="9525">
              <a:solidFill>
                <a:srgbClr val="000000"/>
              </a:solidFill>
              <a:round/>
              <a:headEnd/>
              <a:tailEnd/>
            </a:ln>
          </p:spPr>
          <p:txBody>
            <a:bodyPr/>
            <a:lstStyle/>
            <a:p>
              <a:endParaRPr lang="zh-CN" altLang="en-US"/>
            </a:p>
          </p:txBody>
        </p:sp>
        <p:sp>
          <p:nvSpPr>
            <p:cNvPr id="54298" name="Line 26"/>
            <p:cNvSpPr>
              <a:spLocks noChangeShapeType="1"/>
            </p:cNvSpPr>
            <p:nvPr/>
          </p:nvSpPr>
          <p:spPr bwMode="auto">
            <a:xfrm>
              <a:off x="1026" y="2434"/>
              <a:ext cx="15" cy="1"/>
            </a:xfrm>
            <a:prstGeom prst="line">
              <a:avLst/>
            </a:prstGeom>
            <a:noFill/>
            <a:ln w="9525">
              <a:solidFill>
                <a:srgbClr val="000000"/>
              </a:solidFill>
              <a:round/>
              <a:headEnd/>
              <a:tailEnd/>
            </a:ln>
          </p:spPr>
          <p:txBody>
            <a:bodyPr/>
            <a:lstStyle/>
            <a:p>
              <a:endParaRPr lang="zh-CN" altLang="en-US"/>
            </a:p>
          </p:txBody>
        </p:sp>
        <p:sp>
          <p:nvSpPr>
            <p:cNvPr id="54299" name="Line 27"/>
            <p:cNvSpPr>
              <a:spLocks noChangeShapeType="1"/>
            </p:cNvSpPr>
            <p:nvPr/>
          </p:nvSpPr>
          <p:spPr bwMode="auto">
            <a:xfrm>
              <a:off x="1056" y="2434"/>
              <a:ext cx="15" cy="1"/>
            </a:xfrm>
            <a:prstGeom prst="line">
              <a:avLst/>
            </a:prstGeom>
            <a:noFill/>
            <a:ln w="9525">
              <a:solidFill>
                <a:srgbClr val="000000"/>
              </a:solidFill>
              <a:round/>
              <a:headEnd/>
              <a:tailEnd/>
            </a:ln>
          </p:spPr>
          <p:txBody>
            <a:bodyPr/>
            <a:lstStyle/>
            <a:p>
              <a:endParaRPr lang="zh-CN" altLang="en-US"/>
            </a:p>
          </p:txBody>
        </p:sp>
        <p:sp>
          <p:nvSpPr>
            <p:cNvPr id="54300" name="Line 28"/>
            <p:cNvSpPr>
              <a:spLocks noChangeShapeType="1"/>
            </p:cNvSpPr>
            <p:nvPr/>
          </p:nvSpPr>
          <p:spPr bwMode="auto">
            <a:xfrm>
              <a:off x="1086" y="2434"/>
              <a:ext cx="15" cy="1"/>
            </a:xfrm>
            <a:prstGeom prst="line">
              <a:avLst/>
            </a:prstGeom>
            <a:noFill/>
            <a:ln w="9525">
              <a:solidFill>
                <a:srgbClr val="000000"/>
              </a:solidFill>
              <a:round/>
              <a:headEnd/>
              <a:tailEnd/>
            </a:ln>
          </p:spPr>
          <p:txBody>
            <a:bodyPr/>
            <a:lstStyle/>
            <a:p>
              <a:endParaRPr lang="zh-CN" altLang="en-US"/>
            </a:p>
          </p:txBody>
        </p:sp>
        <p:sp>
          <p:nvSpPr>
            <p:cNvPr id="54301" name="Line 29"/>
            <p:cNvSpPr>
              <a:spLocks noChangeShapeType="1"/>
            </p:cNvSpPr>
            <p:nvPr/>
          </p:nvSpPr>
          <p:spPr bwMode="auto">
            <a:xfrm>
              <a:off x="1116" y="2434"/>
              <a:ext cx="15" cy="1"/>
            </a:xfrm>
            <a:prstGeom prst="line">
              <a:avLst/>
            </a:prstGeom>
            <a:noFill/>
            <a:ln w="9525">
              <a:solidFill>
                <a:srgbClr val="000000"/>
              </a:solidFill>
              <a:round/>
              <a:headEnd/>
              <a:tailEnd/>
            </a:ln>
          </p:spPr>
          <p:txBody>
            <a:bodyPr/>
            <a:lstStyle/>
            <a:p>
              <a:endParaRPr lang="zh-CN" altLang="en-US"/>
            </a:p>
          </p:txBody>
        </p:sp>
        <p:sp>
          <p:nvSpPr>
            <p:cNvPr id="54302" name="Line 30"/>
            <p:cNvSpPr>
              <a:spLocks noChangeShapeType="1"/>
            </p:cNvSpPr>
            <p:nvPr/>
          </p:nvSpPr>
          <p:spPr bwMode="auto">
            <a:xfrm>
              <a:off x="1146" y="2434"/>
              <a:ext cx="15" cy="1"/>
            </a:xfrm>
            <a:prstGeom prst="line">
              <a:avLst/>
            </a:prstGeom>
            <a:noFill/>
            <a:ln w="9525">
              <a:solidFill>
                <a:srgbClr val="000000"/>
              </a:solidFill>
              <a:round/>
              <a:headEnd/>
              <a:tailEnd/>
            </a:ln>
          </p:spPr>
          <p:txBody>
            <a:bodyPr/>
            <a:lstStyle/>
            <a:p>
              <a:endParaRPr lang="zh-CN" altLang="en-US"/>
            </a:p>
          </p:txBody>
        </p:sp>
        <p:sp>
          <p:nvSpPr>
            <p:cNvPr id="54303" name="Line 31"/>
            <p:cNvSpPr>
              <a:spLocks noChangeShapeType="1"/>
            </p:cNvSpPr>
            <p:nvPr/>
          </p:nvSpPr>
          <p:spPr bwMode="auto">
            <a:xfrm>
              <a:off x="1176" y="2434"/>
              <a:ext cx="15" cy="1"/>
            </a:xfrm>
            <a:prstGeom prst="line">
              <a:avLst/>
            </a:prstGeom>
            <a:noFill/>
            <a:ln w="9525">
              <a:solidFill>
                <a:srgbClr val="000000"/>
              </a:solidFill>
              <a:round/>
              <a:headEnd/>
              <a:tailEnd/>
            </a:ln>
          </p:spPr>
          <p:txBody>
            <a:bodyPr/>
            <a:lstStyle/>
            <a:p>
              <a:endParaRPr lang="zh-CN" altLang="en-US"/>
            </a:p>
          </p:txBody>
        </p:sp>
        <p:sp>
          <p:nvSpPr>
            <p:cNvPr id="54304" name="Line 32"/>
            <p:cNvSpPr>
              <a:spLocks noChangeShapeType="1"/>
            </p:cNvSpPr>
            <p:nvPr/>
          </p:nvSpPr>
          <p:spPr bwMode="auto">
            <a:xfrm>
              <a:off x="1206" y="2434"/>
              <a:ext cx="15" cy="1"/>
            </a:xfrm>
            <a:prstGeom prst="line">
              <a:avLst/>
            </a:prstGeom>
            <a:noFill/>
            <a:ln w="9525">
              <a:solidFill>
                <a:srgbClr val="000000"/>
              </a:solidFill>
              <a:round/>
              <a:headEnd/>
              <a:tailEnd/>
            </a:ln>
          </p:spPr>
          <p:txBody>
            <a:bodyPr/>
            <a:lstStyle/>
            <a:p>
              <a:endParaRPr lang="zh-CN" altLang="en-US"/>
            </a:p>
          </p:txBody>
        </p:sp>
        <p:sp>
          <p:nvSpPr>
            <p:cNvPr id="54305" name="Line 33"/>
            <p:cNvSpPr>
              <a:spLocks noChangeShapeType="1"/>
            </p:cNvSpPr>
            <p:nvPr/>
          </p:nvSpPr>
          <p:spPr bwMode="auto">
            <a:xfrm>
              <a:off x="1236" y="2434"/>
              <a:ext cx="15" cy="1"/>
            </a:xfrm>
            <a:prstGeom prst="line">
              <a:avLst/>
            </a:prstGeom>
            <a:noFill/>
            <a:ln w="9525">
              <a:solidFill>
                <a:srgbClr val="000000"/>
              </a:solidFill>
              <a:round/>
              <a:headEnd/>
              <a:tailEnd/>
            </a:ln>
          </p:spPr>
          <p:txBody>
            <a:bodyPr/>
            <a:lstStyle/>
            <a:p>
              <a:endParaRPr lang="zh-CN" altLang="en-US"/>
            </a:p>
          </p:txBody>
        </p:sp>
        <p:sp>
          <p:nvSpPr>
            <p:cNvPr id="54306" name="Line 34"/>
            <p:cNvSpPr>
              <a:spLocks noChangeShapeType="1"/>
            </p:cNvSpPr>
            <p:nvPr/>
          </p:nvSpPr>
          <p:spPr bwMode="auto">
            <a:xfrm>
              <a:off x="1266" y="2434"/>
              <a:ext cx="15" cy="1"/>
            </a:xfrm>
            <a:prstGeom prst="line">
              <a:avLst/>
            </a:prstGeom>
            <a:noFill/>
            <a:ln w="9525">
              <a:solidFill>
                <a:srgbClr val="000000"/>
              </a:solidFill>
              <a:round/>
              <a:headEnd/>
              <a:tailEnd/>
            </a:ln>
          </p:spPr>
          <p:txBody>
            <a:bodyPr/>
            <a:lstStyle/>
            <a:p>
              <a:endParaRPr lang="zh-CN" altLang="en-US"/>
            </a:p>
          </p:txBody>
        </p:sp>
        <p:sp>
          <p:nvSpPr>
            <p:cNvPr id="54307" name="Line 35"/>
            <p:cNvSpPr>
              <a:spLocks noChangeShapeType="1"/>
            </p:cNvSpPr>
            <p:nvPr/>
          </p:nvSpPr>
          <p:spPr bwMode="auto">
            <a:xfrm>
              <a:off x="1296" y="2434"/>
              <a:ext cx="15" cy="1"/>
            </a:xfrm>
            <a:prstGeom prst="line">
              <a:avLst/>
            </a:prstGeom>
            <a:noFill/>
            <a:ln w="9525">
              <a:solidFill>
                <a:srgbClr val="000000"/>
              </a:solidFill>
              <a:round/>
              <a:headEnd/>
              <a:tailEnd/>
            </a:ln>
          </p:spPr>
          <p:txBody>
            <a:bodyPr/>
            <a:lstStyle/>
            <a:p>
              <a:endParaRPr lang="zh-CN" altLang="en-US"/>
            </a:p>
          </p:txBody>
        </p:sp>
        <p:sp>
          <p:nvSpPr>
            <p:cNvPr id="54308" name="Line 36"/>
            <p:cNvSpPr>
              <a:spLocks noChangeShapeType="1"/>
            </p:cNvSpPr>
            <p:nvPr/>
          </p:nvSpPr>
          <p:spPr bwMode="auto">
            <a:xfrm>
              <a:off x="1326" y="2434"/>
              <a:ext cx="15" cy="1"/>
            </a:xfrm>
            <a:prstGeom prst="line">
              <a:avLst/>
            </a:prstGeom>
            <a:noFill/>
            <a:ln w="9525">
              <a:solidFill>
                <a:srgbClr val="000000"/>
              </a:solidFill>
              <a:round/>
              <a:headEnd/>
              <a:tailEnd/>
            </a:ln>
          </p:spPr>
          <p:txBody>
            <a:bodyPr/>
            <a:lstStyle/>
            <a:p>
              <a:endParaRPr lang="zh-CN" altLang="en-US"/>
            </a:p>
          </p:txBody>
        </p:sp>
        <p:sp>
          <p:nvSpPr>
            <p:cNvPr id="54309" name="Line 37"/>
            <p:cNvSpPr>
              <a:spLocks noChangeShapeType="1"/>
            </p:cNvSpPr>
            <p:nvPr/>
          </p:nvSpPr>
          <p:spPr bwMode="auto">
            <a:xfrm>
              <a:off x="1356" y="2434"/>
              <a:ext cx="15" cy="1"/>
            </a:xfrm>
            <a:prstGeom prst="line">
              <a:avLst/>
            </a:prstGeom>
            <a:noFill/>
            <a:ln w="9525">
              <a:solidFill>
                <a:srgbClr val="000000"/>
              </a:solidFill>
              <a:round/>
              <a:headEnd/>
              <a:tailEnd/>
            </a:ln>
          </p:spPr>
          <p:txBody>
            <a:bodyPr/>
            <a:lstStyle/>
            <a:p>
              <a:endParaRPr lang="zh-CN" altLang="en-US"/>
            </a:p>
          </p:txBody>
        </p:sp>
        <p:sp>
          <p:nvSpPr>
            <p:cNvPr id="54310" name="Line 38"/>
            <p:cNvSpPr>
              <a:spLocks noChangeShapeType="1"/>
            </p:cNvSpPr>
            <p:nvPr/>
          </p:nvSpPr>
          <p:spPr bwMode="auto">
            <a:xfrm flipV="1">
              <a:off x="1379" y="2411"/>
              <a:ext cx="1" cy="15"/>
            </a:xfrm>
            <a:prstGeom prst="line">
              <a:avLst/>
            </a:prstGeom>
            <a:noFill/>
            <a:ln w="9525">
              <a:solidFill>
                <a:srgbClr val="000000"/>
              </a:solidFill>
              <a:round/>
              <a:headEnd/>
              <a:tailEnd/>
            </a:ln>
          </p:spPr>
          <p:txBody>
            <a:bodyPr/>
            <a:lstStyle/>
            <a:p>
              <a:endParaRPr lang="zh-CN" altLang="en-US"/>
            </a:p>
          </p:txBody>
        </p:sp>
        <p:sp>
          <p:nvSpPr>
            <p:cNvPr id="54311" name="Line 39"/>
            <p:cNvSpPr>
              <a:spLocks noChangeShapeType="1"/>
            </p:cNvSpPr>
            <p:nvPr/>
          </p:nvSpPr>
          <p:spPr bwMode="auto">
            <a:xfrm flipV="1">
              <a:off x="1379" y="2381"/>
              <a:ext cx="1" cy="15"/>
            </a:xfrm>
            <a:prstGeom prst="line">
              <a:avLst/>
            </a:prstGeom>
            <a:noFill/>
            <a:ln w="9525">
              <a:solidFill>
                <a:srgbClr val="000000"/>
              </a:solidFill>
              <a:round/>
              <a:headEnd/>
              <a:tailEnd/>
            </a:ln>
          </p:spPr>
          <p:txBody>
            <a:bodyPr/>
            <a:lstStyle/>
            <a:p>
              <a:endParaRPr lang="zh-CN" altLang="en-US"/>
            </a:p>
          </p:txBody>
        </p:sp>
        <p:sp>
          <p:nvSpPr>
            <p:cNvPr id="54312" name="Line 40"/>
            <p:cNvSpPr>
              <a:spLocks noChangeShapeType="1"/>
            </p:cNvSpPr>
            <p:nvPr/>
          </p:nvSpPr>
          <p:spPr bwMode="auto">
            <a:xfrm flipV="1">
              <a:off x="1379" y="2351"/>
              <a:ext cx="1" cy="15"/>
            </a:xfrm>
            <a:prstGeom prst="line">
              <a:avLst/>
            </a:prstGeom>
            <a:noFill/>
            <a:ln w="9525">
              <a:solidFill>
                <a:srgbClr val="000000"/>
              </a:solidFill>
              <a:round/>
              <a:headEnd/>
              <a:tailEnd/>
            </a:ln>
          </p:spPr>
          <p:txBody>
            <a:bodyPr/>
            <a:lstStyle/>
            <a:p>
              <a:endParaRPr lang="zh-CN" altLang="en-US"/>
            </a:p>
          </p:txBody>
        </p:sp>
        <p:sp>
          <p:nvSpPr>
            <p:cNvPr id="54313" name="Line 41"/>
            <p:cNvSpPr>
              <a:spLocks noChangeShapeType="1"/>
            </p:cNvSpPr>
            <p:nvPr/>
          </p:nvSpPr>
          <p:spPr bwMode="auto">
            <a:xfrm flipV="1">
              <a:off x="1379" y="2321"/>
              <a:ext cx="1" cy="15"/>
            </a:xfrm>
            <a:prstGeom prst="line">
              <a:avLst/>
            </a:prstGeom>
            <a:noFill/>
            <a:ln w="9525">
              <a:solidFill>
                <a:srgbClr val="000000"/>
              </a:solidFill>
              <a:round/>
              <a:headEnd/>
              <a:tailEnd/>
            </a:ln>
          </p:spPr>
          <p:txBody>
            <a:bodyPr/>
            <a:lstStyle/>
            <a:p>
              <a:endParaRPr lang="zh-CN" altLang="en-US"/>
            </a:p>
          </p:txBody>
        </p:sp>
        <p:sp>
          <p:nvSpPr>
            <p:cNvPr id="54314" name="Line 42"/>
            <p:cNvSpPr>
              <a:spLocks noChangeShapeType="1"/>
            </p:cNvSpPr>
            <p:nvPr/>
          </p:nvSpPr>
          <p:spPr bwMode="auto">
            <a:xfrm flipV="1">
              <a:off x="1379" y="2291"/>
              <a:ext cx="1" cy="15"/>
            </a:xfrm>
            <a:prstGeom prst="line">
              <a:avLst/>
            </a:prstGeom>
            <a:noFill/>
            <a:ln w="9525">
              <a:solidFill>
                <a:srgbClr val="000000"/>
              </a:solidFill>
              <a:round/>
              <a:headEnd/>
              <a:tailEnd/>
            </a:ln>
          </p:spPr>
          <p:txBody>
            <a:bodyPr/>
            <a:lstStyle/>
            <a:p>
              <a:endParaRPr lang="zh-CN" altLang="en-US"/>
            </a:p>
          </p:txBody>
        </p:sp>
        <p:sp>
          <p:nvSpPr>
            <p:cNvPr id="54315" name="Line 43"/>
            <p:cNvSpPr>
              <a:spLocks noChangeShapeType="1"/>
            </p:cNvSpPr>
            <p:nvPr/>
          </p:nvSpPr>
          <p:spPr bwMode="auto">
            <a:xfrm flipV="1">
              <a:off x="1379" y="2260"/>
              <a:ext cx="1" cy="15"/>
            </a:xfrm>
            <a:prstGeom prst="line">
              <a:avLst/>
            </a:prstGeom>
            <a:noFill/>
            <a:ln w="9525">
              <a:solidFill>
                <a:srgbClr val="000000"/>
              </a:solidFill>
              <a:round/>
              <a:headEnd/>
              <a:tailEnd/>
            </a:ln>
          </p:spPr>
          <p:txBody>
            <a:bodyPr/>
            <a:lstStyle/>
            <a:p>
              <a:endParaRPr lang="zh-CN" altLang="en-US"/>
            </a:p>
          </p:txBody>
        </p:sp>
        <p:sp>
          <p:nvSpPr>
            <p:cNvPr id="54316" name="Line 44"/>
            <p:cNvSpPr>
              <a:spLocks noChangeShapeType="1"/>
            </p:cNvSpPr>
            <p:nvPr/>
          </p:nvSpPr>
          <p:spPr bwMode="auto">
            <a:xfrm flipV="1">
              <a:off x="1379" y="2230"/>
              <a:ext cx="1" cy="15"/>
            </a:xfrm>
            <a:prstGeom prst="line">
              <a:avLst/>
            </a:prstGeom>
            <a:noFill/>
            <a:ln w="9525">
              <a:solidFill>
                <a:srgbClr val="000000"/>
              </a:solidFill>
              <a:round/>
              <a:headEnd/>
              <a:tailEnd/>
            </a:ln>
          </p:spPr>
          <p:txBody>
            <a:bodyPr/>
            <a:lstStyle/>
            <a:p>
              <a:endParaRPr lang="zh-CN" altLang="en-US"/>
            </a:p>
          </p:txBody>
        </p:sp>
        <p:sp>
          <p:nvSpPr>
            <p:cNvPr id="54317" name="Line 45"/>
            <p:cNvSpPr>
              <a:spLocks noChangeShapeType="1"/>
            </p:cNvSpPr>
            <p:nvPr/>
          </p:nvSpPr>
          <p:spPr bwMode="auto">
            <a:xfrm flipV="1">
              <a:off x="1379" y="2200"/>
              <a:ext cx="1" cy="15"/>
            </a:xfrm>
            <a:prstGeom prst="line">
              <a:avLst/>
            </a:prstGeom>
            <a:noFill/>
            <a:ln w="9525">
              <a:solidFill>
                <a:srgbClr val="000000"/>
              </a:solidFill>
              <a:round/>
              <a:headEnd/>
              <a:tailEnd/>
            </a:ln>
          </p:spPr>
          <p:txBody>
            <a:bodyPr/>
            <a:lstStyle/>
            <a:p>
              <a:endParaRPr lang="zh-CN" altLang="en-US"/>
            </a:p>
          </p:txBody>
        </p:sp>
        <p:sp>
          <p:nvSpPr>
            <p:cNvPr id="54318" name="Line 46"/>
            <p:cNvSpPr>
              <a:spLocks noChangeShapeType="1"/>
            </p:cNvSpPr>
            <p:nvPr/>
          </p:nvSpPr>
          <p:spPr bwMode="auto">
            <a:xfrm flipV="1">
              <a:off x="1379" y="2170"/>
              <a:ext cx="1" cy="15"/>
            </a:xfrm>
            <a:prstGeom prst="line">
              <a:avLst/>
            </a:prstGeom>
            <a:noFill/>
            <a:ln w="9525">
              <a:solidFill>
                <a:srgbClr val="000000"/>
              </a:solidFill>
              <a:round/>
              <a:headEnd/>
              <a:tailEnd/>
            </a:ln>
          </p:spPr>
          <p:txBody>
            <a:bodyPr/>
            <a:lstStyle/>
            <a:p>
              <a:endParaRPr lang="zh-CN" altLang="en-US"/>
            </a:p>
          </p:txBody>
        </p:sp>
        <p:sp>
          <p:nvSpPr>
            <p:cNvPr id="54319" name="Freeform 47"/>
            <p:cNvSpPr>
              <a:spLocks/>
            </p:cNvSpPr>
            <p:nvPr/>
          </p:nvSpPr>
          <p:spPr bwMode="auto">
            <a:xfrm>
              <a:off x="1368" y="2151"/>
              <a:ext cx="11" cy="4"/>
            </a:xfrm>
            <a:custGeom>
              <a:avLst/>
              <a:gdLst/>
              <a:ahLst/>
              <a:cxnLst>
                <a:cxn ang="0">
                  <a:pos x="6" y="2"/>
                </a:cxn>
                <a:cxn ang="0">
                  <a:pos x="6" y="0"/>
                </a:cxn>
                <a:cxn ang="0">
                  <a:pos x="0" y="0"/>
                </a:cxn>
              </a:cxnLst>
              <a:rect l="0" t="0" r="r" b="b"/>
              <a:pathLst>
                <a:path w="6" h="2">
                  <a:moveTo>
                    <a:pt x="6" y="2"/>
                  </a:moveTo>
                  <a:lnTo>
                    <a:pt x="6" y="0"/>
                  </a:lnTo>
                  <a:lnTo>
                    <a:pt x="0" y="0"/>
                  </a:lnTo>
                </a:path>
              </a:pathLst>
            </a:custGeom>
            <a:noFill/>
            <a:ln w="9525">
              <a:solidFill>
                <a:srgbClr val="000000"/>
              </a:solidFill>
              <a:prstDash val="solid"/>
              <a:round/>
              <a:headEnd/>
              <a:tailEnd/>
            </a:ln>
          </p:spPr>
          <p:txBody>
            <a:bodyPr/>
            <a:lstStyle/>
            <a:p>
              <a:endParaRPr lang="zh-CN" altLang="en-US"/>
            </a:p>
          </p:txBody>
        </p:sp>
        <p:sp>
          <p:nvSpPr>
            <p:cNvPr id="54320" name="Line 48"/>
            <p:cNvSpPr>
              <a:spLocks noChangeShapeType="1"/>
            </p:cNvSpPr>
            <p:nvPr/>
          </p:nvSpPr>
          <p:spPr bwMode="auto">
            <a:xfrm flipH="1">
              <a:off x="1338" y="2151"/>
              <a:ext cx="15" cy="1"/>
            </a:xfrm>
            <a:prstGeom prst="line">
              <a:avLst/>
            </a:prstGeom>
            <a:noFill/>
            <a:ln w="9525">
              <a:solidFill>
                <a:srgbClr val="000000"/>
              </a:solidFill>
              <a:round/>
              <a:headEnd/>
              <a:tailEnd/>
            </a:ln>
          </p:spPr>
          <p:txBody>
            <a:bodyPr/>
            <a:lstStyle/>
            <a:p>
              <a:endParaRPr lang="zh-CN" altLang="en-US"/>
            </a:p>
          </p:txBody>
        </p:sp>
        <p:sp>
          <p:nvSpPr>
            <p:cNvPr id="54321" name="Line 49"/>
            <p:cNvSpPr>
              <a:spLocks noChangeShapeType="1"/>
            </p:cNvSpPr>
            <p:nvPr/>
          </p:nvSpPr>
          <p:spPr bwMode="auto">
            <a:xfrm flipH="1">
              <a:off x="1308" y="2151"/>
              <a:ext cx="15" cy="1"/>
            </a:xfrm>
            <a:prstGeom prst="line">
              <a:avLst/>
            </a:prstGeom>
            <a:noFill/>
            <a:ln w="9525">
              <a:solidFill>
                <a:srgbClr val="000000"/>
              </a:solidFill>
              <a:round/>
              <a:headEnd/>
              <a:tailEnd/>
            </a:ln>
          </p:spPr>
          <p:txBody>
            <a:bodyPr/>
            <a:lstStyle/>
            <a:p>
              <a:endParaRPr lang="zh-CN" altLang="en-US"/>
            </a:p>
          </p:txBody>
        </p:sp>
        <p:sp>
          <p:nvSpPr>
            <p:cNvPr id="54322" name="Line 50"/>
            <p:cNvSpPr>
              <a:spLocks noChangeShapeType="1"/>
            </p:cNvSpPr>
            <p:nvPr/>
          </p:nvSpPr>
          <p:spPr bwMode="auto">
            <a:xfrm flipH="1">
              <a:off x="1277" y="2151"/>
              <a:ext cx="16" cy="1"/>
            </a:xfrm>
            <a:prstGeom prst="line">
              <a:avLst/>
            </a:prstGeom>
            <a:noFill/>
            <a:ln w="9525">
              <a:solidFill>
                <a:srgbClr val="000000"/>
              </a:solidFill>
              <a:round/>
              <a:headEnd/>
              <a:tailEnd/>
            </a:ln>
          </p:spPr>
          <p:txBody>
            <a:bodyPr/>
            <a:lstStyle/>
            <a:p>
              <a:endParaRPr lang="zh-CN" altLang="en-US"/>
            </a:p>
          </p:txBody>
        </p:sp>
        <p:sp>
          <p:nvSpPr>
            <p:cNvPr id="54323" name="Line 51"/>
            <p:cNvSpPr>
              <a:spLocks noChangeShapeType="1"/>
            </p:cNvSpPr>
            <p:nvPr/>
          </p:nvSpPr>
          <p:spPr bwMode="auto">
            <a:xfrm flipH="1">
              <a:off x="1247" y="2151"/>
              <a:ext cx="15" cy="1"/>
            </a:xfrm>
            <a:prstGeom prst="line">
              <a:avLst/>
            </a:prstGeom>
            <a:noFill/>
            <a:ln w="9525">
              <a:solidFill>
                <a:srgbClr val="000000"/>
              </a:solidFill>
              <a:round/>
              <a:headEnd/>
              <a:tailEnd/>
            </a:ln>
          </p:spPr>
          <p:txBody>
            <a:bodyPr/>
            <a:lstStyle/>
            <a:p>
              <a:endParaRPr lang="zh-CN" altLang="en-US"/>
            </a:p>
          </p:txBody>
        </p:sp>
        <p:sp>
          <p:nvSpPr>
            <p:cNvPr id="54324" name="Line 52"/>
            <p:cNvSpPr>
              <a:spLocks noChangeShapeType="1"/>
            </p:cNvSpPr>
            <p:nvPr/>
          </p:nvSpPr>
          <p:spPr bwMode="auto">
            <a:xfrm flipH="1">
              <a:off x="1217" y="2151"/>
              <a:ext cx="15" cy="1"/>
            </a:xfrm>
            <a:prstGeom prst="line">
              <a:avLst/>
            </a:prstGeom>
            <a:noFill/>
            <a:ln w="9525">
              <a:solidFill>
                <a:srgbClr val="000000"/>
              </a:solidFill>
              <a:round/>
              <a:headEnd/>
              <a:tailEnd/>
            </a:ln>
          </p:spPr>
          <p:txBody>
            <a:bodyPr/>
            <a:lstStyle/>
            <a:p>
              <a:endParaRPr lang="zh-CN" altLang="en-US"/>
            </a:p>
          </p:txBody>
        </p:sp>
        <p:sp>
          <p:nvSpPr>
            <p:cNvPr id="54325" name="Line 53"/>
            <p:cNvSpPr>
              <a:spLocks noChangeShapeType="1"/>
            </p:cNvSpPr>
            <p:nvPr/>
          </p:nvSpPr>
          <p:spPr bwMode="auto">
            <a:xfrm flipH="1">
              <a:off x="1187" y="2151"/>
              <a:ext cx="15" cy="1"/>
            </a:xfrm>
            <a:prstGeom prst="line">
              <a:avLst/>
            </a:prstGeom>
            <a:noFill/>
            <a:ln w="9525">
              <a:solidFill>
                <a:srgbClr val="000000"/>
              </a:solidFill>
              <a:round/>
              <a:headEnd/>
              <a:tailEnd/>
            </a:ln>
          </p:spPr>
          <p:txBody>
            <a:bodyPr/>
            <a:lstStyle/>
            <a:p>
              <a:endParaRPr lang="zh-CN" altLang="en-US"/>
            </a:p>
          </p:txBody>
        </p:sp>
        <p:sp>
          <p:nvSpPr>
            <p:cNvPr id="54326" name="Line 54"/>
            <p:cNvSpPr>
              <a:spLocks noChangeShapeType="1"/>
            </p:cNvSpPr>
            <p:nvPr/>
          </p:nvSpPr>
          <p:spPr bwMode="auto">
            <a:xfrm flipH="1">
              <a:off x="1157" y="2151"/>
              <a:ext cx="15" cy="1"/>
            </a:xfrm>
            <a:prstGeom prst="line">
              <a:avLst/>
            </a:prstGeom>
            <a:noFill/>
            <a:ln w="9525">
              <a:solidFill>
                <a:srgbClr val="000000"/>
              </a:solidFill>
              <a:round/>
              <a:headEnd/>
              <a:tailEnd/>
            </a:ln>
          </p:spPr>
          <p:txBody>
            <a:bodyPr/>
            <a:lstStyle/>
            <a:p>
              <a:endParaRPr lang="zh-CN" altLang="en-US"/>
            </a:p>
          </p:txBody>
        </p:sp>
        <p:sp>
          <p:nvSpPr>
            <p:cNvPr id="54327" name="Line 55"/>
            <p:cNvSpPr>
              <a:spLocks noChangeShapeType="1"/>
            </p:cNvSpPr>
            <p:nvPr/>
          </p:nvSpPr>
          <p:spPr bwMode="auto">
            <a:xfrm flipH="1">
              <a:off x="1127" y="2151"/>
              <a:ext cx="15" cy="1"/>
            </a:xfrm>
            <a:prstGeom prst="line">
              <a:avLst/>
            </a:prstGeom>
            <a:noFill/>
            <a:ln w="9525">
              <a:solidFill>
                <a:srgbClr val="000000"/>
              </a:solidFill>
              <a:round/>
              <a:headEnd/>
              <a:tailEnd/>
            </a:ln>
          </p:spPr>
          <p:txBody>
            <a:bodyPr/>
            <a:lstStyle/>
            <a:p>
              <a:endParaRPr lang="zh-CN" altLang="en-US"/>
            </a:p>
          </p:txBody>
        </p:sp>
        <p:sp>
          <p:nvSpPr>
            <p:cNvPr id="54328" name="Line 56"/>
            <p:cNvSpPr>
              <a:spLocks noChangeShapeType="1"/>
            </p:cNvSpPr>
            <p:nvPr/>
          </p:nvSpPr>
          <p:spPr bwMode="auto">
            <a:xfrm flipH="1">
              <a:off x="1097" y="2151"/>
              <a:ext cx="15" cy="1"/>
            </a:xfrm>
            <a:prstGeom prst="line">
              <a:avLst/>
            </a:prstGeom>
            <a:noFill/>
            <a:ln w="9525">
              <a:solidFill>
                <a:srgbClr val="000000"/>
              </a:solidFill>
              <a:round/>
              <a:headEnd/>
              <a:tailEnd/>
            </a:ln>
          </p:spPr>
          <p:txBody>
            <a:bodyPr/>
            <a:lstStyle/>
            <a:p>
              <a:endParaRPr lang="zh-CN" altLang="en-US"/>
            </a:p>
          </p:txBody>
        </p:sp>
        <p:sp>
          <p:nvSpPr>
            <p:cNvPr id="54329" name="Line 57"/>
            <p:cNvSpPr>
              <a:spLocks noChangeShapeType="1"/>
            </p:cNvSpPr>
            <p:nvPr/>
          </p:nvSpPr>
          <p:spPr bwMode="auto">
            <a:xfrm flipH="1">
              <a:off x="1067" y="2151"/>
              <a:ext cx="15" cy="1"/>
            </a:xfrm>
            <a:prstGeom prst="line">
              <a:avLst/>
            </a:prstGeom>
            <a:noFill/>
            <a:ln w="9525">
              <a:solidFill>
                <a:srgbClr val="000000"/>
              </a:solidFill>
              <a:round/>
              <a:headEnd/>
              <a:tailEnd/>
            </a:ln>
          </p:spPr>
          <p:txBody>
            <a:bodyPr/>
            <a:lstStyle/>
            <a:p>
              <a:endParaRPr lang="zh-CN" altLang="en-US"/>
            </a:p>
          </p:txBody>
        </p:sp>
        <p:sp>
          <p:nvSpPr>
            <p:cNvPr id="54330" name="Line 58"/>
            <p:cNvSpPr>
              <a:spLocks noChangeShapeType="1"/>
            </p:cNvSpPr>
            <p:nvPr/>
          </p:nvSpPr>
          <p:spPr bwMode="auto">
            <a:xfrm flipH="1">
              <a:off x="1037" y="2151"/>
              <a:ext cx="15" cy="1"/>
            </a:xfrm>
            <a:prstGeom prst="line">
              <a:avLst/>
            </a:prstGeom>
            <a:noFill/>
            <a:ln w="9525">
              <a:solidFill>
                <a:srgbClr val="000000"/>
              </a:solidFill>
              <a:round/>
              <a:headEnd/>
              <a:tailEnd/>
            </a:ln>
          </p:spPr>
          <p:txBody>
            <a:bodyPr/>
            <a:lstStyle/>
            <a:p>
              <a:endParaRPr lang="zh-CN" altLang="en-US"/>
            </a:p>
          </p:txBody>
        </p:sp>
        <p:sp>
          <p:nvSpPr>
            <p:cNvPr id="54331" name="Line 59"/>
            <p:cNvSpPr>
              <a:spLocks noChangeShapeType="1"/>
            </p:cNvSpPr>
            <p:nvPr/>
          </p:nvSpPr>
          <p:spPr bwMode="auto">
            <a:xfrm flipH="1">
              <a:off x="1007" y="2151"/>
              <a:ext cx="15" cy="1"/>
            </a:xfrm>
            <a:prstGeom prst="line">
              <a:avLst/>
            </a:prstGeom>
            <a:noFill/>
            <a:ln w="9525">
              <a:solidFill>
                <a:srgbClr val="000000"/>
              </a:solidFill>
              <a:round/>
              <a:headEnd/>
              <a:tailEnd/>
            </a:ln>
          </p:spPr>
          <p:txBody>
            <a:bodyPr/>
            <a:lstStyle/>
            <a:p>
              <a:endParaRPr lang="zh-CN" altLang="en-US"/>
            </a:p>
          </p:txBody>
        </p:sp>
        <p:sp>
          <p:nvSpPr>
            <p:cNvPr id="54332" name="Line 60"/>
            <p:cNvSpPr>
              <a:spLocks noChangeShapeType="1"/>
            </p:cNvSpPr>
            <p:nvPr/>
          </p:nvSpPr>
          <p:spPr bwMode="auto">
            <a:xfrm flipH="1">
              <a:off x="977" y="2151"/>
              <a:ext cx="15" cy="1"/>
            </a:xfrm>
            <a:prstGeom prst="line">
              <a:avLst/>
            </a:prstGeom>
            <a:noFill/>
            <a:ln w="9525">
              <a:solidFill>
                <a:srgbClr val="000000"/>
              </a:solidFill>
              <a:round/>
              <a:headEnd/>
              <a:tailEnd/>
            </a:ln>
          </p:spPr>
          <p:txBody>
            <a:bodyPr/>
            <a:lstStyle/>
            <a:p>
              <a:endParaRPr lang="zh-CN" altLang="en-US"/>
            </a:p>
          </p:txBody>
        </p:sp>
        <p:sp>
          <p:nvSpPr>
            <p:cNvPr id="54333" name="Line 61"/>
            <p:cNvSpPr>
              <a:spLocks noChangeShapeType="1"/>
            </p:cNvSpPr>
            <p:nvPr/>
          </p:nvSpPr>
          <p:spPr bwMode="auto">
            <a:xfrm flipH="1">
              <a:off x="947" y="2151"/>
              <a:ext cx="15" cy="1"/>
            </a:xfrm>
            <a:prstGeom prst="line">
              <a:avLst/>
            </a:prstGeom>
            <a:noFill/>
            <a:ln w="9525">
              <a:solidFill>
                <a:srgbClr val="000000"/>
              </a:solidFill>
              <a:round/>
              <a:headEnd/>
              <a:tailEnd/>
            </a:ln>
          </p:spPr>
          <p:txBody>
            <a:bodyPr/>
            <a:lstStyle/>
            <a:p>
              <a:endParaRPr lang="zh-CN" altLang="en-US"/>
            </a:p>
          </p:txBody>
        </p:sp>
        <p:sp>
          <p:nvSpPr>
            <p:cNvPr id="54334" name="Line 62"/>
            <p:cNvSpPr>
              <a:spLocks noChangeShapeType="1"/>
            </p:cNvSpPr>
            <p:nvPr/>
          </p:nvSpPr>
          <p:spPr bwMode="auto">
            <a:xfrm flipH="1">
              <a:off x="916" y="2151"/>
              <a:ext cx="16" cy="1"/>
            </a:xfrm>
            <a:prstGeom prst="line">
              <a:avLst/>
            </a:prstGeom>
            <a:noFill/>
            <a:ln w="9525">
              <a:solidFill>
                <a:srgbClr val="000000"/>
              </a:solidFill>
              <a:round/>
              <a:headEnd/>
              <a:tailEnd/>
            </a:ln>
          </p:spPr>
          <p:txBody>
            <a:bodyPr/>
            <a:lstStyle/>
            <a:p>
              <a:endParaRPr lang="zh-CN" altLang="en-US"/>
            </a:p>
          </p:txBody>
        </p:sp>
        <p:sp>
          <p:nvSpPr>
            <p:cNvPr id="54335" name="Line 63"/>
            <p:cNvSpPr>
              <a:spLocks noChangeShapeType="1"/>
            </p:cNvSpPr>
            <p:nvPr/>
          </p:nvSpPr>
          <p:spPr bwMode="auto">
            <a:xfrm flipH="1">
              <a:off x="886" y="2151"/>
              <a:ext cx="15" cy="1"/>
            </a:xfrm>
            <a:prstGeom prst="line">
              <a:avLst/>
            </a:prstGeom>
            <a:noFill/>
            <a:ln w="9525">
              <a:solidFill>
                <a:srgbClr val="000000"/>
              </a:solidFill>
              <a:round/>
              <a:headEnd/>
              <a:tailEnd/>
            </a:ln>
          </p:spPr>
          <p:txBody>
            <a:bodyPr/>
            <a:lstStyle/>
            <a:p>
              <a:endParaRPr lang="zh-CN" altLang="en-US"/>
            </a:p>
          </p:txBody>
        </p:sp>
        <p:sp>
          <p:nvSpPr>
            <p:cNvPr id="54336" name="Line 64"/>
            <p:cNvSpPr>
              <a:spLocks noChangeShapeType="1"/>
            </p:cNvSpPr>
            <p:nvPr/>
          </p:nvSpPr>
          <p:spPr bwMode="auto">
            <a:xfrm flipH="1">
              <a:off x="856" y="2151"/>
              <a:ext cx="15" cy="1"/>
            </a:xfrm>
            <a:prstGeom prst="line">
              <a:avLst/>
            </a:prstGeom>
            <a:noFill/>
            <a:ln w="9525">
              <a:solidFill>
                <a:srgbClr val="000000"/>
              </a:solidFill>
              <a:round/>
              <a:headEnd/>
              <a:tailEnd/>
            </a:ln>
          </p:spPr>
          <p:txBody>
            <a:bodyPr/>
            <a:lstStyle/>
            <a:p>
              <a:endParaRPr lang="zh-CN" altLang="en-US"/>
            </a:p>
          </p:txBody>
        </p:sp>
        <p:sp>
          <p:nvSpPr>
            <p:cNvPr id="54337" name="Line 65"/>
            <p:cNvSpPr>
              <a:spLocks noChangeShapeType="1"/>
            </p:cNvSpPr>
            <p:nvPr/>
          </p:nvSpPr>
          <p:spPr bwMode="auto">
            <a:xfrm flipH="1">
              <a:off x="826" y="2151"/>
              <a:ext cx="15" cy="1"/>
            </a:xfrm>
            <a:prstGeom prst="line">
              <a:avLst/>
            </a:prstGeom>
            <a:noFill/>
            <a:ln w="9525">
              <a:solidFill>
                <a:srgbClr val="000000"/>
              </a:solidFill>
              <a:round/>
              <a:headEnd/>
              <a:tailEnd/>
            </a:ln>
          </p:spPr>
          <p:txBody>
            <a:bodyPr/>
            <a:lstStyle/>
            <a:p>
              <a:endParaRPr lang="zh-CN" altLang="en-US"/>
            </a:p>
          </p:txBody>
        </p:sp>
        <p:sp>
          <p:nvSpPr>
            <p:cNvPr id="54338" name="Line 66"/>
            <p:cNvSpPr>
              <a:spLocks noChangeShapeType="1"/>
            </p:cNvSpPr>
            <p:nvPr/>
          </p:nvSpPr>
          <p:spPr bwMode="auto">
            <a:xfrm>
              <a:off x="815" y="2155"/>
              <a:ext cx="1" cy="15"/>
            </a:xfrm>
            <a:prstGeom prst="line">
              <a:avLst/>
            </a:prstGeom>
            <a:noFill/>
            <a:ln w="9525">
              <a:solidFill>
                <a:srgbClr val="000000"/>
              </a:solidFill>
              <a:round/>
              <a:headEnd/>
              <a:tailEnd/>
            </a:ln>
          </p:spPr>
          <p:txBody>
            <a:bodyPr/>
            <a:lstStyle/>
            <a:p>
              <a:endParaRPr lang="zh-CN" altLang="en-US"/>
            </a:p>
          </p:txBody>
        </p:sp>
        <p:sp>
          <p:nvSpPr>
            <p:cNvPr id="54339" name="Line 67"/>
            <p:cNvSpPr>
              <a:spLocks noChangeShapeType="1"/>
            </p:cNvSpPr>
            <p:nvPr/>
          </p:nvSpPr>
          <p:spPr bwMode="auto">
            <a:xfrm>
              <a:off x="815" y="2185"/>
              <a:ext cx="1" cy="15"/>
            </a:xfrm>
            <a:prstGeom prst="line">
              <a:avLst/>
            </a:prstGeom>
            <a:noFill/>
            <a:ln w="9525">
              <a:solidFill>
                <a:srgbClr val="000000"/>
              </a:solidFill>
              <a:round/>
              <a:headEnd/>
              <a:tailEnd/>
            </a:ln>
          </p:spPr>
          <p:txBody>
            <a:bodyPr/>
            <a:lstStyle/>
            <a:p>
              <a:endParaRPr lang="zh-CN" altLang="en-US"/>
            </a:p>
          </p:txBody>
        </p:sp>
        <p:sp>
          <p:nvSpPr>
            <p:cNvPr id="54340" name="Line 68"/>
            <p:cNvSpPr>
              <a:spLocks noChangeShapeType="1"/>
            </p:cNvSpPr>
            <p:nvPr/>
          </p:nvSpPr>
          <p:spPr bwMode="auto">
            <a:xfrm>
              <a:off x="815" y="2215"/>
              <a:ext cx="1" cy="15"/>
            </a:xfrm>
            <a:prstGeom prst="line">
              <a:avLst/>
            </a:prstGeom>
            <a:noFill/>
            <a:ln w="9525">
              <a:solidFill>
                <a:srgbClr val="000000"/>
              </a:solidFill>
              <a:round/>
              <a:headEnd/>
              <a:tailEnd/>
            </a:ln>
          </p:spPr>
          <p:txBody>
            <a:bodyPr/>
            <a:lstStyle/>
            <a:p>
              <a:endParaRPr lang="zh-CN" altLang="en-US"/>
            </a:p>
          </p:txBody>
        </p:sp>
        <p:sp>
          <p:nvSpPr>
            <p:cNvPr id="54341" name="Line 69"/>
            <p:cNvSpPr>
              <a:spLocks noChangeShapeType="1"/>
            </p:cNvSpPr>
            <p:nvPr/>
          </p:nvSpPr>
          <p:spPr bwMode="auto">
            <a:xfrm>
              <a:off x="815" y="2245"/>
              <a:ext cx="1" cy="15"/>
            </a:xfrm>
            <a:prstGeom prst="line">
              <a:avLst/>
            </a:prstGeom>
            <a:noFill/>
            <a:ln w="9525">
              <a:solidFill>
                <a:srgbClr val="000000"/>
              </a:solidFill>
              <a:round/>
              <a:headEnd/>
              <a:tailEnd/>
            </a:ln>
          </p:spPr>
          <p:txBody>
            <a:bodyPr/>
            <a:lstStyle/>
            <a:p>
              <a:endParaRPr lang="zh-CN" altLang="en-US"/>
            </a:p>
          </p:txBody>
        </p:sp>
        <p:sp>
          <p:nvSpPr>
            <p:cNvPr id="54342" name="Line 70"/>
            <p:cNvSpPr>
              <a:spLocks noChangeShapeType="1"/>
            </p:cNvSpPr>
            <p:nvPr/>
          </p:nvSpPr>
          <p:spPr bwMode="auto">
            <a:xfrm>
              <a:off x="815" y="2275"/>
              <a:ext cx="1" cy="16"/>
            </a:xfrm>
            <a:prstGeom prst="line">
              <a:avLst/>
            </a:prstGeom>
            <a:noFill/>
            <a:ln w="9525">
              <a:solidFill>
                <a:srgbClr val="000000"/>
              </a:solidFill>
              <a:round/>
              <a:headEnd/>
              <a:tailEnd/>
            </a:ln>
          </p:spPr>
          <p:txBody>
            <a:bodyPr/>
            <a:lstStyle/>
            <a:p>
              <a:endParaRPr lang="zh-CN" altLang="en-US"/>
            </a:p>
          </p:txBody>
        </p:sp>
        <p:sp>
          <p:nvSpPr>
            <p:cNvPr id="54343" name="Line 71"/>
            <p:cNvSpPr>
              <a:spLocks noChangeShapeType="1"/>
            </p:cNvSpPr>
            <p:nvPr/>
          </p:nvSpPr>
          <p:spPr bwMode="auto">
            <a:xfrm>
              <a:off x="815" y="2306"/>
              <a:ext cx="1" cy="15"/>
            </a:xfrm>
            <a:prstGeom prst="line">
              <a:avLst/>
            </a:prstGeom>
            <a:noFill/>
            <a:ln w="9525">
              <a:solidFill>
                <a:srgbClr val="000000"/>
              </a:solidFill>
              <a:round/>
              <a:headEnd/>
              <a:tailEnd/>
            </a:ln>
          </p:spPr>
          <p:txBody>
            <a:bodyPr/>
            <a:lstStyle/>
            <a:p>
              <a:endParaRPr lang="zh-CN" altLang="en-US"/>
            </a:p>
          </p:txBody>
        </p:sp>
        <p:sp>
          <p:nvSpPr>
            <p:cNvPr id="54344" name="Line 72"/>
            <p:cNvSpPr>
              <a:spLocks noChangeShapeType="1"/>
            </p:cNvSpPr>
            <p:nvPr/>
          </p:nvSpPr>
          <p:spPr bwMode="auto">
            <a:xfrm>
              <a:off x="815" y="2336"/>
              <a:ext cx="1" cy="15"/>
            </a:xfrm>
            <a:prstGeom prst="line">
              <a:avLst/>
            </a:prstGeom>
            <a:noFill/>
            <a:ln w="9525">
              <a:solidFill>
                <a:srgbClr val="000000"/>
              </a:solidFill>
              <a:round/>
              <a:headEnd/>
              <a:tailEnd/>
            </a:ln>
          </p:spPr>
          <p:txBody>
            <a:bodyPr/>
            <a:lstStyle/>
            <a:p>
              <a:endParaRPr lang="zh-CN" altLang="en-US"/>
            </a:p>
          </p:txBody>
        </p:sp>
        <p:sp>
          <p:nvSpPr>
            <p:cNvPr id="54345" name="Line 73"/>
            <p:cNvSpPr>
              <a:spLocks noChangeShapeType="1"/>
            </p:cNvSpPr>
            <p:nvPr/>
          </p:nvSpPr>
          <p:spPr bwMode="auto">
            <a:xfrm>
              <a:off x="815" y="2366"/>
              <a:ext cx="1" cy="15"/>
            </a:xfrm>
            <a:prstGeom prst="line">
              <a:avLst/>
            </a:prstGeom>
            <a:noFill/>
            <a:ln w="9525">
              <a:solidFill>
                <a:srgbClr val="000000"/>
              </a:solidFill>
              <a:round/>
              <a:headEnd/>
              <a:tailEnd/>
            </a:ln>
          </p:spPr>
          <p:txBody>
            <a:bodyPr/>
            <a:lstStyle/>
            <a:p>
              <a:endParaRPr lang="zh-CN" altLang="en-US"/>
            </a:p>
          </p:txBody>
        </p:sp>
        <p:sp>
          <p:nvSpPr>
            <p:cNvPr id="54346" name="Line 74"/>
            <p:cNvSpPr>
              <a:spLocks noChangeShapeType="1"/>
            </p:cNvSpPr>
            <p:nvPr/>
          </p:nvSpPr>
          <p:spPr bwMode="auto">
            <a:xfrm>
              <a:off x="815" y="2396"/>
              <a:ext cx="1" cy="15"/>
            </a:xfrm>
            <a:prstGeom prst="line">
              <a:avLst/>
            </a:prstGeom>
            <a:noFill/>
            <a:ln w="9525">
              <a:solidFill>
                <a:srgbClr val="000000"/>
              </a:solidFill>
              <a:round/>
              <a:headEnd/>
              <a:tailEnd/>
            </a:ln>
          </p:spPr>
          <p:txBody>
            <a:bodyPr/>
            <a:lstStyle/>
            <a:p>
              <a:endParaRPr lang="zh-CN" altLang="en-US"/>
            </a:p>
          </p:txBody>
        </p:sp>
        <p:sp>
          <p:nvSpPr>
            <p:cNvPr id="54347" name="Line 75"/>
            <p:cNvSpPr>
              <a:spLocks noChangeShapeType="1"/>
            </p:cNvSpPr>
            <p:nvPr/>
          </p:nvSpPr>
          <p:spPr bwMode="auto">
            <a:xfrm>
              <a:off x="815" y="2426"/>
              <a:ext cx="1" cy="8"/>
            </a:xfrm>
            <a:prstGeom prst="line">
              <a:avLst/>
            </a:prstGeom>
            <a:noFill/>
            <a:ln w="9525">
              <a:solidFill>
                <a:srgbClr val="000000"/>
              </a:solidFill>
              <a:round/>
              <a:headEnd/>
              <a:tailEnd/>
            </a:ln>
          </p:spPr>
          <p:txBody>
            <a:bodyPr/>
            <a:lstStyle/>
            <a:p>
              <a:endParaRPr lang="zh-CN" altLang="en-US"/>
            </a:p>
          </p:txBody>
        </p:sp>
        <p:sp>
          <p:nvSpPr>
            <p:cNvPr id="54348" name="Rectangle 76"/>
            <p:cNvSpPr>
              <a:spLocks noChangeArrowheads="1"/>
            </p:cNvSpPr>
            <p:nvPr/>
          </p:nvSpPr>
          <p:spPr bwMode="auto">
            <a:xfrm>
              <a:off x="969" y="2201"/>
              <a:ext cx="280"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ea typeface="楷体_GB2312" pitchFamily="49" charset="-122"/>
                </a:rPr>
                <a:t>D0 '</a:t>
              </a:r>
              <a:endParaRPr lang="en-US" altLang="zh-CN" b="1">
                <a:latin typeface="Times New Roman" pitchFamily="18" charset="0"/>
                <a:ea typeface="楷体_GB2312" pitchFamily="49" charset="-122"/>
              </a:endParaRPr>
            </a:p>
          </p:txBody>
        </p:sp>
        <p:sp>
          <p:nvSpPr>
            <p:cNvPr id="54349" name="Rectangle 77"/>
            <p:cNvSpPr>
              <a:spLocks noChangeArrowheads="1"/>
            </p:cNvSpPr>
            <p:nvPr/>
          </p:nvSpPr>
          <p:spPr bwMode="auto">
            <a:xfrm>
              <a:off x="1661" y="2151"/>
              <a:ext cx="564" cy="283"/>
            </a:xfrm>
            <a:prstGeom prst="rect">
              <a:avLst/>
            </a:prstGeom>
            <a:solidFill>
              <a:srgbClr val="FFFFFF"/>
            </a:solidFill>
            <a:ln w="9525">
              <a:solidFill>
                <a:srgbClr val="000000"/>
              </a:solidFill>
              <a:miter lim="800000"/>
              <a:headEnd/>
              <a:tailEnd/>
            </a:ln>
          </p:spPr>
          <p:txBody>
            <a:bodyPr/>
            <a:lstStyle/>
            <a:p>
              <a:endParaRPr lang="zh-CN" altLang="en-US"/>
            </a:p>
          </p:txBody>
        </p:sp>
        <p:sp>
          <p:nvSpPr>
            <p:cNvPr id="54350" name="Rectangle 78"/>
            <p:cNvSpPr>
              <a:spLocks noChangeArrowheads="1"/>
            </p:cNvSpPr>
            <p:nvPr/>
          </p:nvSpPr>
          <p:spPr bwMode="auto">
            <a:xfrm>
              <a:off x="1847" y="2201"/>
              <a:ext cx="196"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ea typeface="楷体_GB2312" pitchFamily="49" charset="-122"/>
                </a:rPr>
                <a:t>D0</a:t>
              </a:r>
              <a:endParaRPr lang="en-US" altLang="zh-CN" b="1">
                <a:latin typeface="Times New Roman" pitchFamily="18" charset="0"/>
                <a:ea typeface="楷体_GB2312" pitchFamily="49" charset="-122"/>
              </a:endParaRPr>
            </a:p>
          </p:txBody>
        </p:sp>
        <p:sp>
          <p:nvSpPr>
            <p:cNvPr id="54351" name="Rectangle 79"/>
            <p:cNvSpPr>
              <a:spLocks noChangeArrowheads="1"/>
            </p:cNvSpPr>
            <p:nvPr/>
          </p:nvSpPr>
          <p:spPr bwMode="auto">
            <a:xfrm>
              <a:off x="2507" y="2151"/>
              <a:ext cx="564" cy="283"/>
            </a:xfrm>
            <a:prstGeom prst="rect">
              <a:avLst/>
            </a:prstGeom>
            <a:solidFill>
              <a:srgbClr val="FFFFFF"/>
            </a:solidFill>
            <a:ln w="9525">
              <a:solidFill>
                <a:srgbClr val="000000"/>
              </a:solidFill>
              <a:miter lim="800000"/>
              <a:headEnd/>
              <a:tailEnd/>
            </a:ln>
          </p:spPr>
          <p:txBody>
            <a:bodyPr/>
            <a:lstStyle/>
            <a:p>
              <a:endParaRPr lang="zh-CN" altLang="en-US"/>
            </a:p>
          </p:txBody>
        </p:sp>
        <p:sp>
          <p:nvSpPr>
            <p:cNvPr id="54352" name="Rectangle 80"/>
            <p:cNvSpPr>
              <a:spLocks noChangeArrowheads="1"/>
            </p:cNvSpPr>
            <p:nvPr/>
          </p:nvSpPr>
          <p:spPr bwMode="auto">
            <a:xfrm>
              <a:off x="2693" y="2201"/>
              <a:ext cx="196"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ea typeface="楷体_GB2312" pitchFamily="49" charset="-122"/>
                </a:rPr>
                <a:t>D1</a:t>
              </a:r>
              <a:endParaRPr lang="en-US" altLang="zh-CN" b="1">
                <a:latin typeface="Times New Roman" pitchFamily="18" charset="0"/>
                <a:ea typeface="楷体_GB2312" pitchFamily="49" charset="-122"/>
              </a:endParaRPr>
            </a:p>
          </p:txBody>
        </p:sp>
        <p:sp>
          <p:nvSpPr>
            <p:cNvPr id="54353" name="Rectangle 81"/>
            <p:cNvSpPr>
              <a:spLocks noChangeArrowheads="1"/>
            </p:cNvSpPr>
            <p:nvPr/>
          </p:nvSpPr>
          <p:spPr bwMode="auto">
            <a:xfrm>
              <a:off x="3353" y="2151"/>
              <a:ext cx="564" cy="283"/>
            </a:xfrm>
            <a:prstGeom prst="rect">
              <a:avLst/>
            </a:prstGeom>
            <a:solidFill>
              <a:srgbClr val="FFFFFF"/>
            </a:solidFill>
            <a:ln w="9525">
              <a:solidFill>
                <a:srgbClr val="000000"/>
              </a:solidFill>
              <a:miter lim="800000"/>
              <a:headEnd/>
              <a:tailEnd/>
            </a:ln>
          </p:spPr>
          <p:txBody>
            <a:bodyPr/>
            <a:lstStyle/>
            <a:p>
              <a:endParaRPr lang="zh-CN" altLang="en-US"/>
            </a:p>
          </p:txBody>
        </p:sp>
        <p:sp>
          <p:nvSpPr>
            <p:cNvPr id="54354" name="Rectangle 82"/>
            <p:cNvSpPr>
              <a:spLocks noChangeArrowheads="1"/>
            </p:cNvSpPr>
            <p:nvPr/>
          </p:nvSpPr>
          <p:spPr bwMode="auto">
            <a:xfrm>
              <a:off x="3539" y="2201"/>
              <a:ext cx="196"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ea typeface="楷体_GB2312" pitchFamily="49" charset="-122"/>
                </a:rPr>
                <a:t>D2</a:t>
              </a:r>
              <a:endParaRPr lang="en-US" altLang="zh-CN" b="1">
                <a:latin typeface="Times New Roman" pitchFamily="18" charset="0"/>
                <a:ea typeface="楷体_GB2312" pitchFamily="49" charset="-122"/>
              </a:endParaRPr>
            </a:p>
          </p:txBody>
        </p:sp>
        <p:sp>
          <p:nvSpPr>
            <p:cNvPr id="54355" name="Rectangle 83"/>
            <p:cNvSpPr>
              <a:spLocks noChangeArrowheads="1"/>
            </p:cNvSpPr>
            <p:nvPr/>
          </p:nvSpPr>
          <p:spPr bwMode="auto">
            <a:xfrm>
              <a:off x="4199" y="2151"/>
              <a:ext cx="564" cy="283"/>
            </a:xfrm>
            <a:prstGeom prst="rect">
              <a:avLst/>
            </a:prstGeom>
            <a:solidFill>
              <a:srgbClr val="FFFFFF"/>
            </a:solidFill>
            <a:ln w="9525">
              <a:solidFill>
                <a:srgbClr val="000000"/>
              </a:solidFill>
              <a:miter lim="800000"/>
              <a:headEnd/>
              <a:tailEnd/>
            </a:ln>
          </p:spPr>
          <p:txBody>
            <a:bodyPr/>
            <a:lstStyle/>
            <a:p>
              <a:endParaRPr lang="zh-CN" altLang="en-US"/>
            </a:p>
          </p:txBody>
        </p:sp>
        <p:sp>
          <p:nvSpPr>
            <p:cNvPr id="54356" name="Rectangle 84"/>
            <p:cNvSpPr>
              <a:spLocks noChangeArrowheads="1"/>
            </p:cNvSpPr>
            <p:nvPr/>
          </p:nvSpPr>
          <p:spPr bwMode="auto">
            <a:xfrm>
              <a:off x="4386" y="2201"/>
              <a:ext cx="196"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ea typeface="楷体_GB2312" pitchFamily="49" charset="-122"/>
                </a:rPr>
                <a:t>D3</a:t>
              </a:r>
              <a:endParaRPr lang="en-US" altLang="zh-CN" b="1">
                <a:latin typeface="Times New Roman" pitchFamily="18" charset="0"/>
                <a:ea typeface="楷体_GB2312" pitchFamily="49" charset="-122"/>
              </a:endParaRPr>
            </a:p>
          </p:txBody>
        </p:sp>
        <p:sp>
          <p:nvSpPr>
            <p:cNvPr id="54357" name="Rectangle 85"/>
            <p:cNvSpPr>
              <a:spLocks noChangeArrowheads="1"/>
            </p:cNvSpPr>
            <p:nvPr/>
          </p:nvSpPr>
          <p:spPr bwMode="auto">
            <a:xfrm>
              <a:off x="5046" y="2151"/>
              <a:ext cx="564" cy="283"/>
            </a:xfrm>
            <a:prstGeom prst="rect">
              <a:avLst/>
            </a:prstGeom>
            <a:solidFill>
              <a:srgbClr val="FFFFFF"/>
            </a:solidFill>
            <a:ln w="9525">
              <a:solidFill>
                <a:srgbClr val="000000"/>
              </a:solidFill>
              <a:miter lim="800000"/>
              <a:headEnd/>
              <a:tailEnd/>
            </a:ln>
          </p:spPr>
          <p:txBody>
            <a:bodyPr/>
            <a:lstStyle/>
            <a:p>
              <a:endParaRPr lang="zh-CN" altLang="en-US"/>
            </a:p>
          </p:txBody>
        </p:sp>
        <p:sp>
          <p:nvSpPr>
            <p:cNvPr id="54358" name="Rectangle 86"/>
            <p:cNvSpPr>
              <a:spLocks noChangeArrowheads="1"/>
            </p:cNvSpPr>
            <p:nvPr/>
          </p:nvSpPr>
          <p:spPr bwMode="auto">
            <a:xfrm>
              <a:off x="5284" y="2201"/>
              <a:ext cx="98"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ea typeface="楷体_GB2312" pitchFamily="49" charset="-122"/>
                </a:rPr>
                <a:t>P</a:t>
              </a:r>
              <a:endParaRPr lang="en-US" altLang="zh-CN" b="1">
                <a:latin typeface="Times New Roman" pitchFamily="18" charset="0"/>
                <a:ea typeface="楷体_GB2312" pitchFamily="49" charset="-122"/>
              </a:endParaRPr>
            </a:p>
          </p:txBody>
        </p:sp>
        <p:sp>
          <p:nvSpPr>
            <p:cNvPr id="54359" name="Rectangle 87"/>
            <p:cNvSpPr>
              <a:spLocks noChangeArrowheads="1"/>
            </p:cNvSpPr>
            <p:nvPr/>
          </p:nvSpPr>
          <p:spPr bwMode="auto">
            <a:xfrm>
              <a:off x="2507" y="3565"/>
              <a:ext cx="564" cy="282"/>
            </a:xfrm>
            <a:prstGeom prst="rect">
              <a:avLst/>
            </a:prstGeom>
            <a:solidFill>
              <a:srgbClr val="FFFFFF"/>
            </a:solidFill>
            <a:ln w="9525">
              <a:solidFill>
                <a:srgbClr val="000000"/>
              </a:solidFill>
              <a:miter lim="800000"/>
              <a:headEnd/>
              <a:tailEnd/>
            </a:ln>
          </p:spPr>
          <p:txBody>
            <a:bodyPr/>
            <a:lstStyle/>
            <a:p>
              <a:endParaRPr lang="zh-CN" altLang="en-US"/>
            </a:p>
          </p:txBody>
        </p:sp>
        <p:sp>
          <p:nvSpPr>
            <p:cNvPr id="54360" name="Rectangle 88"/>
            <p:cNvSpPr>
              <a:spLocks noChangeArrowheads="1"/>
            </p:cNvSpPr>
            <p:nvPr/>
          </p:nvSpPr>
          <p:spPr bwMode="auto">
            <a:xfrm>
              <a:off x="2693" y="3614"/>
              <a:ext cx="196"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ea typeface="楷体_GB2312" pitchFamily="49" charset="-122"/>
                </a:rPr>
                <a:t>D1</a:t>
              </a:r>
              <a:endParaRPr lang="en-US" altLang="zh-CN" b="1">
                <a:latin typeface="Times New Roman" pitchFamily="18" charset="0"/>
                <a:ea typeface="楷体_GB2312" pitchFamily="49" charset="-122"/>
              </a:endParaRPr>
            </a:p>
          </p:txBody>
        </p:sp>
        <p:sp>
          <p:nvSpPr>
            <p:cNvPr id="54361" name="Rectangle 89"/>
            <p:cNvSpPr>
              <a:spLocks noChangeArrowheads="1"/>
            </p:cNvSpPr>
            <p:nvPr/>
          </p:nvSpPr>
          <p:spPr bwMode="auto">
            <a:xfrm>
              <a:off x="3353" y="3565"/>
              <a:ext cx="564" cy="282"/>
            </a:xfrm>
            <a:prstGeom prst="rect">
              <a:avLst/>
            </a:prstGeom>
            <a:solidFill>
              <a:srgbClr val="FFFFFF"/>
            </a:solidFill>
            <a:ln w="9525">
              <a:solidFill>
                <a:srgbClr val="000000"/>
              </a:solidFill>
              <a:miter lim="800000"/>
              <a:headEnd/>
              <a:tailEnd/>
            </a:ln>
          </p:spPr>
          <p:txBody>
            <a:bodyPr/>
            <a:lstStyle/>
            <a:p>
              <a:endParaRPr lang="zh-CN" altLang="en-US"/>
            </a:p>
          </p:txBody>
        </p:sp>
        <p:sp>
          <p:nvSpPr>
            <p:cNvPr id="54362" name="Rectangle 90"/>
            <p:cNvSpPr>
              <a:spLocks noChangeArrowheads="1"/>
            </p:cNvSpPr>
            <p:nvPr/>
          </p:nvSpPr>
          <p:spPr bwMode="auto">
            <a:xfrm>
              <a:off x="3539" y="3614"/>
              <a:ext cx="196"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ea typeface="楷体_GB2312" pitchFamily="49" charset="-122"/>
                </a:rPr>
                <a:t>D2</a:t>
              </a:r>
              <a:endParaRPr lang="en-US" altLang="zh-CN" b="1">
                <a:latin typeface="Times New Roman" pitchFamily="18" charset="0"/>
                <a:ea typeface="楷体_GB2312" pitchFamily="49" charset="-122"/>
              </a:endParaRPr>
            </a:p>
          </p:txBody>
        </p:sp>
        <p:sp>
          <p:nvSpPr>
            <p:cNvPr id="54363" name="Rectangle 91"/>
            <p:cNvSpPr>
              <a:spLocks noChangeArrowheads="1"/>
            </p:cNvSpPr>
            <p:nvPr/>
          </p:nvSpPr>
          <p:spPr bwMode="auto">
            <a:xfrm>
              <a:off x="4199" y="3565"/>
              <a:ext cx="564" cy="282"/>
            </a:xfrm>
            <a:prstGeom prst="rect">
              <a:avLst/>
            </a:prstGeom>
            <a:solidFill>
              <a:srgbClr val="FFFFFF"/>
            </a:solidFill>
            <a:ln w="9525">
              <a:solidFill>
                <a:srgbClr val="000000"/>
              </a:solidFill>
              <a:miter lim="800000"/>
              <a:headEnd/>
              <a:tailEnd/>
            </a:ln>
          </p:spPr>
          <p:txBody>
            <a:bodyPr/>
            <a:lstStyle/>
            <a:p>
              <a:endParaRPr lang="zh-CN" altLang="en-US"/>
            </a:p>
          </p:txBody>
        </p:sp>
        <p:sp>
          <p:nvSpPr>
            <p:cNvPr id="54364" name="Rectangle 92"/>
            <p:cNvSpPr>
              <a:spLocks noChangeArrowheads="1"/>
            </p:cNvSpPr>
            <p:nvPr/>
          </p:nvSpPr>
          <p:spPr bwMode="auto">
            <a:xfrm>
              <a:off x="4386" y="3614"/>
              <a:ext cx="196"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ea typeface="楷体_GB2312" pitchFamily="49" charset="-122"/>
                </a:rPr>
                <a:t>D3</a:t>
              </a:r>
              <a:endParaRPr lang="en-US" altLang="zh-CN" b="1">
                <a:latin typeface="Times New Roman" pitchFamily="18" charset="0"/>
                <a:ea typeface="楷体_GB2312" pitchFamily="49" charset="-122"/>
              </a:endParaRPr>
            </a:p>
          </p:txBody>
        </p:sp>
        <p:sp>
          <p:nvSpPr>
            <p:cNvPr id="54365" name="Rectangle 93"/>
            <p:cNvSpPr>
              <a:spLocks noChangeArrowheads="1"/>
            </p:cNvSpPr>
            <p:nvPr/>
          </p:nvSpPr>
          <p:spPr bwMode="auto">
            <a:xfrm>
              <a:off x="5046" y="3565"/>
              <a:ext cx="564" cy="282"/>
            </a:xfrm>
            <a:prstGeom prst="rect">
              <a:avLst/>
            </a:prstGeom>
            <a:solidFill>
              <a:srgbClr val="FFFFFF"/>
            </a:solidFill>
            <a:ln w="9525">
              <a:solidFill>
                <a:srgbClr val="000000"/>
              </a:solidFill>
              <a:miter lim="800000"/>
              <a:headEnd/>
              <a:tailEnd/>
            </a:ln>
          </p:spPr>
          <p:txBody>
            <a:bodyPr/>
            <a:lstStyle/>
            <a:p>
              <a:endParaRPr lang="zh-CN" altLang="en-US"/>
            </a:p>
          </p:txBody>
        </p:sp>
        <p:sp>
          <p:nvSpPr>
            <p:cNvPr id="54366" name="Rectangle 94"/>
            <p:cNvSpPr>
              <a:spLocks noChangeArrowheads="1"/>
            </p:cNvSpPr>
            <p:nvPr/>
          </p:nvSpPr>
          <p:spPr bwMode="auto">
            <a:xfrm>
              <a:off x="5250" y="3614"/>
              <a:ext cx="182"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ea typeface="楷体_GB2312" pitchFamily="49" charset="-122"/>
                </a:rPr>
                <a:t>P '</a:t>
              </a:r>
              <a:endParaRPr lang="en-US" altLang="zh-CN" b="1">
                <a:latin typeface="Times New Roman" pitchFamily="18" charset="0"/>
                <a:ea typeface="楷体_GB2312" pitchFamily="49" charset="-122"/>
              </a:endParaRPr>
            </a:p>
          </p:txBody>
        </p:sp>
        <p:sp>
          <p:nvSpPr>
            <p:cNvPr id="54367" name="Line 95"/>
            <p:cNvSpPr>
              <a:spLocks noChangeShapeType="1"/>
            </p:cNvSpPr>
            <p:nvPr/>
          </p:nvSpPr>
          <p:spPr bwMode="auto">
            <a:xfrm>
              <a:off x="3776" y="3071"/>
              <a:ext cx="1480" cy="471"/>
            </a:xfrm>
            <a:prstGeom prst="line">
              <a:avLst/>
            </a:prstGeom>
            <a:noFill/>
            <a:ln w="9525">
              <a:solidFill>
                <a:schemeClr val="bg1"/>
              </a:solidFill>
              <a:round/>
              <a:headEnd/>
              <a:tailEnd/>
            </a:ln>
          </p:spPr>
          <p:txBody>
            <a:bodyPr/>
            <a:lstStyle/>
            <a:p>
              <a:endParaRPr lang="zh-CN" altLang="en-US"/>
            </a:p>
          </p:txBody>
        </p:sp>
        <p:sp>
          <p:nvSpPr>
            <p:cNvPr id="54368" name="Freeform 96"/>
            <p:cNvSpPr>
              <a:spLocks/>
            </p:cNvSpPr>
            <p:nvPr/>
          </p:nvSpPr>
          <p:spPr bwMode="auto">
            <a:xfrm>
              <a:off x="5234" y="3497"/>
              <a:ext cx="94" cy="83"/>
            </a:xfrm>
            <a:custGeom>
              <a:avLst/>
              <a:gdLst/>
              <a:ahLst/>
              <a:cxnLst>
                <a:cxn ang="0">
                  <a:pos x="26" y="0"/>
                </a:cxn>
                <a:cxn ang="0">
                  <a:pos x="94" y="68"/>
                </a:cxn>
                <a:cxn ang="0">
                  <a:pos x="0" y="83"/>
                </a:cxn>
                <a:cxn ang="0">
                  <a:pos x="26" y="0"/>
                </a:cxn>
              </a:cxnLst>
              <a:rect l="0" t="0" r="r" b="b"/>
              <a:pathLst>
                <a:path w="94" h="83">
                  <a:moveTo>
                    <a:pt x="26" y="0"/>
                  </a:moveTo>
                  <a:lnTo>
                    <a:pt x="94" y="68"/>
                  </a:lnTo>
                  <a:lnTo>
                    <a:pt x="0" y="83"/>
                  </a:lnTo>
                  <a:lnTo>
                    <a:pt x="26" y="0"/>
                  </a:lnTo>
                  <a:close/>
                </a:path>
              </a:pathLst>
            </a:custGeom>
            <a:solidFill>
              <a:schemeClr val="bg1"/>
            </a:solidFill>
            <a:ln w="9525">
              <a:noFill/>
              <a:round/>
              <a:headEnd/>
              <a:tailEnd/>
            </a:ln>
          </p:spPr>
          <p:txBody>
            <a:bodyPr/>
            <a:lstStyle/>
            <a:p>
              <a:endParaRPr lang="zh-CN" altLang="en-US"/>
            </a:p>
          </p:txBody>
        </p:sp>
        <p:sp>
          <p:nvSpPr>
            <p:cNvPr id="54369" name="Line 97"/>
            <p:cNvSpPr>
              <a:spLocks noChangeShapeType="1"/>
            </p:cNvSpPr>
            <p:nvPr/>
          </p:nvSpPr>
          <p:spPr bwMode="auto">
            <a:xfrm>
              <a:off x="1097" y="2434"/>
              <a:ext cx="801" cy="1070"/>
            </a:xfrm>
            <a:prstGeom prst="line">
              <a:avLst/>
            </a:prstGeom>
            <a:noFill/>
            <a:ln w="9525">
              <a:solidFill>
                <a:schemeClr val="bg1"/>
              </a:solidFill>
              <a:round/>
              <a:headEnd/>
              <a:tailEnd/>
            </a:ln>
          </p:spPr>
          <p:txBody>
            <a:bodyPr/>
            <a:lstStyle/>
            <a:p>
              <a:endParaRPr lang="zh-CN" altLang="en-US"/>
            </a:p>
          </p:txBody>
        </p:sp>
        <p:sp>
          <p:nvSpPr>
            <p:cNvPr id="54370" name="Freeform 98"/>
            <p:cNvSpPr>
              <a:spLocks/>
            </p:cNvSpPr>
            <p:nvPr/>
          </p:nvSpPr>
          <p:spPr bwMode="auto">
            <a:xfrm>
              <a:off x="1857" y="3469"/>
              <a:ext cx="86" cy="96"/>
            </a:xfrm>
            <a:custGeom>
              <a:avLst/>
              <a:gdLst/>
              <a:ahLst/>
              <a:cxnLst>
                <a:cxn ang="0">
                  <a:pos x="69" y="0"/>
                </a:cxn>
                <a:cxn ang="0">
                  <a:pos x="86" y="96"/>
                </a:cxn>
                <a:cxn ang="0">
                  <a:pos x="0" y="52"/>
                </a:cxn>
                <a:cxn ang="0">
                  <a:pos x="69" y="0"/>
                </a:cxn>
              </a:cxnLst>
              <a:rect l="0" t="0" r="r" b="b"/>
              <a:pathLst>
                <a:path w="86" h="96">
                  <a:moveTo>
                    <a:pt x="69" y="0"/>
                  </a:moveTo>
                  <a:lnTo>
                    <a:pt x="86" y="96"/>
                  </a:lnTo>
                  <a:lnTo>
                    <a:pt x="0" y="52"/>
                  </a:lnTo>
                  <a:lnTo>
                    <a:pt x="69" y="0"/>
                  </a:lnTo>
                  <a:close/>
                </a:path>
              </a:pathLst>
            </a:custGeom>
            <a:solidFill>
              <a:schemeClr val="bg1"/>
            </a:solidFill>
            <a:ln w="9525">
              <a:noFill/>
              <a:round/>
              <a:headEnd/>
              <a:tailEnd/>
            </a:ln>
          </p:spPr>
          <p:txBody>
            <a:bodyPr/>
            <a:lstStyle/>
            <a:p>
              <a:endParaRPr lang="zh-CN" altLang="en-US"/>
            </a:p>
          </p:txBody>
        </p:sp>
        <p:sp>
          <p:nvSpPr>
            <p:cNvPr id="54371" name="Rectangle 99"/>
            <p:cNvSpPr>
              <a:spLocks noChangeArrowheads="1"/>
            </p:cNvSpPr>
            <p:nvPr/>
          </p:nvSpPr>
          <p:spPr bwMode="auto">
            <a:xfrm>
              <a:off x="1661" y="3565"/>
              <a:ext cx="564" cy="282"/>
            </a:xfrm>
            <a:prstGeom prst="rect">
              <a:avLst/>
            </a:prstGeom>
            <a:solidFill>
              <a:srgbClr val="FFFFFF"/>
            </a:solidFill>
            <a:ln w="9525">
              <a:solidFill>
                <a:srgbClr val="000000"/>
              </a:solidFill>
              <a:miter lim="800000"/>
              <a:headEnd/>
              <a:tailEnd/>
            </a:ln>
          </p:spPr>
          <p:txBody>
            <a:bodyPr/>
            <a:lstStyle/>
            <a:p>
              <a:endParaRPr lang="zh-CN" altLang="en-US"/>
            </a:p>
          </p:txBody>
        </p:sp>
        <p:sp>
          <p:nvSpPr>
            <p:cNvPr id="54372" name="Rectangle 100"/>
            <p:cNvSpPr>
              <a:spLocks noChangeArrowheads="1"/>
            </p:cNvSpPr>
            <p:nvPr/>
          </p:nvSpPr>
          <p:spPr bwMode="auto">
            <a:xfrm>
              <a:off x="1815" y="3614"/>
              <a:ext cx="280" cy="192"/>
            </a:xfrm>
            <a:prstGeom prst="rect">
              <a:avLst/>
            </a:prstGeom>
            <a:noFill/>
            <a:ln w="9525">
              <a:noFill/>
              <a:miter lim="800000"/>
              <a:headEnd/>
              <a:tailEnd/>
            </a:ln>
          </p:spPr>
          <p:txBody>
            <a:bodyPr wrap="none" lIns="0" tIns="0" rIns="0" bIns="0">
              <a:spAutoFit/>
            </a:bodyPr>
            <a:lstStyle/>
            <a:p>
              <a:r>
                <a:rPr lang="en-US" altLang="zh-CN" sz="2000" b="1">
                  <a:solidFill>
                    <a:srgbClr val="000000"/>
                  </a:solidFill>
                  <a:latin typeface="Times New Roman" pitchFamily="18" charset="0"/>
                  <a:ea typeface="楷体_GB2312" pitchFamily="49" charset="-122"/>
                </a:rPr>
                <a:t>D0 '</a:t>
              </a:r>
              <a:endParaRPr lang="en-US" altLang="zh-CN" b="1">
                <a:latin typeface="Times New Roman" pitchFamily="18" charset="0"/>
                <a:ea typeface="楷体_GB2312" pitchFamily="49" charset="-122"/>
              </a:endParaRPr>
            </a:p>
          </p:txBody>
        </p:sp>
        <p:sp>
          <p:nvSpPr>
            <p:cNvPr id="54373" name="Rectangle 101"/>
            <p:cNvSpPr>
              <a:spLocks noChangeArrowheads="1"/>
            </p:cNvSpPr>
            <p:nvPr/>
          </p:nvSpPr>
          <p:spPr bwMode="auto">
            <a:xfrm>
              <a:off x="2575" y="1933"/>
              <a:ext cx="435" cy="173"/>
            </a:xfrm>
            <a:prstGeom prst="rect">
              <a:avLst/>
            </a:prstGeom>
            <a:noFill/>
            <a:ln w="9525">
              <a:noFill/>
              <a:miter lim="800000"/>
              <a:headEnd/>
              <a:tailEnd/>
            </a:ln>
          </p:spPr>
          <p:txBody>
            <a:bodyPr wrap="none" lIns="0" tIns="0" rIns="0" bIns="0">
              <a:spAutoFit/>
            </a:bodyPr>
            <a:lstStyle/>
            <a:p>
              <a:r>
                <a:rPr lang="zh-CN" altLang="en-US" b="1">
                  <a:solidFill>
                    <a:schemeClr val="bg1"/>
                  </a:solidFill>
                  <a:latin typeface="Times New Roman" pitchFamily="18" charset="0"/>
                  <a:ea typeface="楷体_GB2312" pitchFamily="49" charset="-122"/>
                </a:rPr>
                <a:t>读操作</a:t>
              </a:r>
            </a:p>
          </p:txBody>
        </p:sp>
        <p:sp>
          <p:nvSpPr>
            <p:cNvPr id="54374" name="Rectangle 102"/>
            <p:cNvSpPr>
              <a:spLocks noChangeArrowheads="1"/>
            </p:cNvSpPr>
            <p:nvPr/>
          </p:nvSpPr>
          <p:spPr bwMode="auto">
            <a:xfrm>
              <a:off x="3421" y="1933"/>
              <a:ext cx="435" cy="173"/>
            </a:xfrm>
            <a:prstGeom prst="rect">
              <a:avLst/>
            </a:prstGeom>
            <a:noFill/>
            <a:ln w="9525">
              <a:noFill/>
              <a:miter lim="800000"/>
              <a:headEnd/>
              <a:tailEnd/>
            </a:ln>
          </p:spPr>
          <p:txBody>
            <a:bodyPr wrap="none" lIns="0" tIns="0" rIns="0" bIns="0">
              <a:spAutoFit/>
            </a:bodyPr>
            <a:lstStyle/>
            <a:p>
              <a:r>
                <a:rPr lang="zh-CN" altLang="en-US" b="1">
                  <a:solidFill>
                    <a:schemeClr val="bg1"/>
                  </a:solidFill>
                  <a:latin typeface="Times New Roman" pitchFamily="18" charset="0"/>
                  <a:ea typeface="楷体_GB2312" pitchFamily="49" charset="-122"/>
                </a:rPr>
                <a:t>读操作</a:t>
              </a:r>
            </a:p>
          </p:txBody>
        </p:sp>
        <p:sp>
          <p:nvSpPr>
            <p:cNvPr id="54375" name="Rectangle 103"/>
            <p:cNvSpPr>
              <a:spLocks noChangeArrowheads="1"/>
            </p:cNvSpPr>
            <p:nvPr/>
          </p:nvSpPr>
          <p:spPr bwMode="auto">
            <a:xfrm>
              <a:off x="4267" y="1933"/>
              <a:ext cx="435" cy="173"/>
            </a:xfrm>
            <a:prstGeom prst="rect">
              <a:avLst/>
            </a:prstGeom>
            <a:noFill/>
            <a:ln w="9525">
              <a:noFill/>
              <a:miter lim="800000"/>
              <a:headEnd/>
              <a:tailEnd/>
            </a:ln>
          </p:spPr>
          <p:txBody>
            <a:bodyPr wrap="none" lIns="0" tIns="0" rIns="0" bIns="0">
              <a:spAutoFit/>
            </a:bodyPr>
            <a:lstStyle/>
            <a:p>
              <a:r>
                <a:rPr lang="zh-CN" altLang="en-US" b="1">
                  <a:solidFill>
                    <a:schemeClr val="bg1"/>
                  </a:solidFill>
                  <a:latin typeface="Times New Roman" pitchFamily="18" charset="0"/>
                  <a:ea typeface="楷体_GB2312" pitchFamily="49" charset="-122"/>
                </a:rPr>
                <a:t>读操作</a:t>
              </a:r>
            </a:p>
          </p:txBody>
        </p:sp>
        <p:sp>
          <p:nvSpPr>
            <p:cNvPr id="54376" name="Rectangle 104"/>
            <p:cNvSpPr>
              <a:spLocks noChangeArrowheads="1"/>
            </p:cNvSpPr>
            <p:nvPr/>
          </p:nvSpPr>
          <p:spPr bwMode="auto">
            <a:xfrm>
              <a:off x="1729" y="3911"/>
              <a:ext cx="435" cy="173"/>
            </a:xfrm>
            <a:prstGeom prst="rect">
              <a:avLst/>
            </a:prstGeom>
            <a:noFill/>
            <a:ln w="9525">
              <a:noFill/>
              <a:miter lim="800000"/>
              <a:headEnd/>
              <a:tailEnd/>
            </a:ln>
          </p:spPr>
          <p:txBody>
            <a:bodyPr wrap="none" lIns="0" tIns="0" rIns="0" bIns="0">
              <a:spAutoFit/>
            </a:bodyPr>
            <a:lstStyle/>
            <a:p>
              <a:r>
                <a:rPr lang="zh-CN" altLang="en-US" b="1">
                  <a:solidFill>
                    <a:schemeClr val="bg1"/>
                  </a:solidFill>
                  <a:latin typeface="Times New Roman" pitchFamily="18" charset="0"/>
                  <a:ea typeface="楷体_GB2312" pitchFamily="49" charset="-122"/>
                </a:rPr>
                <a:t>写操作</a:t>
              </a:r>
            </a:p>
          </p:txBody>
        </p:sp>
        <p:sp>
          <p:nvSpPr>
            <p:cNvPr id="54377" name="Rectangle 105"/>
            <p:cNvSpPr>
              <a:spLocks noChangeArrowheads="1"/>
            </p:cNvSpPr>
            <p:nvPr/>
          </p:nvSpPr>
          <p:spPr bwMode="auto">
            <a:xfrm>
              <a:off x="5113" y="3911"/>
              <a:ext cx="435" cy="173"/>
            </a:xfrm>
            <a:prstGeom prst="rect">
              <a:avLst/>
            </a:prstGeom>
            <a:noFill/>
            <a:ln w="9525">
              <a:noFill/>
              <a:miter lim="800000"/>
              <a:headEnd/>
              <a:tailEnd/>
            </a:ln>
          </p:spPr>
          <p:txBody>
            <a:bodyPr wrap="none" lIns="0" tIns="0" rIns="0" bIns="0">
              <a:spAutoFit/>
            </a:bodyPr>
            <a:lstStyle/>
            <a:p>
              <a:r>
                <a:rPr lang="zh-CN" altLang="en-US" b="1">
                  <a:solidFill>
                    <a:schemeClr val="bg1"/>
                  </a:solidFill>
                  <a:latin typeface="Times New Roman" pitchFamily="18" charset="0"/>
                  <a:ea typeface="楷体_GB2312" pitchFamily="49" charset="-122"/>
                </a:rPr>
                <a:t>写操作</a:t>
              </a:r>
            </a:p>
          </p:txBody>
        </p:sp>
        <p:sp>
          <p:nvSpPr>
            <p:cNvPr id="54378" name="Rectangle 106"/>
            <p:cNvSpPr>
              <a:spLocks noChangeArrowheads="1"/>
            </p:cNvSpPr>
            <p:nvPr/>
          </p:nvSpPr>
          <p:spPr bwMode="auto">
            <a:xfrm>
              <a:off x="3987" y="2922"/>
              <a:ext cx="290" cy="173"/>
            </a:xfrm>
            <a:prstGeom prst="rect">
              <a:avLst/>
            </a:prstGeom>
            <a:noFill/>
            <a:ln w="9525">
              <a:noFill/>
              <a:miter lim="800000"/>
              <a:headEnd/>
              <a:tailEnd/>
            </a:ln>
          </p:spPr>
          <p:txBody>
            <a:bodyPr wrap="none" lIns="0" tIns="0" rIns="0" bIns="0">
              <a:spAutoFit/>
            </a:bodyPr>
            <a:lstStyle/>
            <a:p>
              <a:r>
                <a:rPr lang="zh-CN" altLang="en-US" b="1">
                  <a:solidFill>
                    <a:schemeClr val="bg1"/>
                  </a:solidFill>
                  <a:latin typeface="Times New Roman" pitchFamily="18" charset="0"/>
                  <a:ea typeface="楷体_GB2312" pitchFamily="49" charset="-122"/>
                </a:rPr>
                <a:t>异或</a:t>
              </a:r>
            </a:p>
          </p:txBody>
        </p:sp>
      </p:gr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41" name="Rectangle 245"/>
          <p:cNvSpPr>
            <a:spLocks noChangeArrowheads="1"/>
          </p:cNvSpPr>
          <p:nvPr/>
        </p:nvSpPr>
        <p:spPr bwMode="auto">
          <a:xfrm>
            <a:off x="1295400" y="3048000"/>
            <a:ext cx="7696200" cy="3505200"/>
          </a:xfrm>
          <a:prstGeom prst="rect">
            <a:avLst/>
          </a:prstGeom>
          <a:solidFill>
            <a:srgbClr val="7030A0"/>
          </a:solidFill>
          <a:ln w="9525">
            <a:solidFill>
              <a:schemeClr val="accent2"/>
            </a:solidFill>
            <a:miter lim="800000"/>
            <a:headEnd/>
            <a:tailEnd/>
          </a:ln>
          <a:effectLst/>
        </p:spPr>
        <p:txBody>
          <a:bodyPr wrap="none" anchor="ctr"/>
          <a:lstStyle/>
          <a:p>
            <a:endParaRPr lang="zh-CN" altLang="en-US"/>
          </a:p>
        </p:txBody>
      </p:sp>
      <p:sp>
        <p:nvSpPr>
          <p:cNvPr id="55299" name="Rectangle 3"/>
          <p:cNvSpPr>
            <a:spLocks noGrp="1" noChangeArrowheads="1"/>
          </p:cNvSpPr>
          <p:nvPr>
            <p:ph idx="4294967295"/>
          </p:nvPr>
        </p:nvSpPr>
        <p:spPr>
          <a:xfrm>
            <a:off x="0" y="1158875"/>
            <a:ext cx="7575550" cy="1371600"/>
          </a:xfrm>
        </p:spPr>
        <p:txBody>
          <a:bodyPr/>
          <a:lstStyle/>
          <a:p>
            <a:pPr lvl="1"/>
            <a:r>
              <a:rPr kumimoji="1" lang="zh-CN" altLang="en-US" sz="2400" dirty="0"/>
              <a:t>专用奇偶校验独立存取盘阵列</a:t>
            </a:r>
          </a:p>
          <a:p>
            <a:pPr lvl="1"/>
            <a:r>
              <a:rPr kumimoji="1" lang="zh-CN" altLang="en-US" sz="2400" dirty="0"/>
              <a:t>数据以块（块大小可变）交叉的方式存于各盘，奇偶校验信息存在一台专用盘上。</a:t>
            </a:r>
          </a:p>
        </p:txBody>
      </p:sp>
      <p:grpSp>
        <p:nvGrpSpPr>
          <p:cNvPr id="2" name="Group 108"/>
          <p:cNvGrpSpPr>
            <a:grpSpLocks noChangeAspect="1"/>
          </p:cNvGrpSpPr>
          <p:nvPr/>
        </p:nvGrpSpPr>
        <p:grpSpPr bwMode="auto">
          <a:xfrm>
            <a:off x="1447800" y="3048000"/>
            <a:ext cx="7342188" cy="3502025"/>
            <a:chOff x="703" y="1789"/>
            <a:chExt cx="5057" cy="2412"/>
          </a:xfrm>
        </p:grpSpPr>
        <p:sp>
          <p:nvSpPr>
            <p:cNvPr id="55403" name="AutoShape 107"/>
            <p:cNvSpPr>
              <a:spLocks noChangeAspect="1" noChangeArrowheads="1" noTextEdit="1"/>
            </p:cNvSpPr>
            <p:nvPr/>
          </p:nvSpPr>
          <p:spPr bwMode="auto">
            <a:xfrm>
              <a:off x="703" y="1789"/>
              <a:ext cx="5057" cy="2412"/>
            </a:xfrm>
            <a:prstGeom prst="rect">
              <a:avLst/>
            </a:prstGeom>
            <a:noFill/>
            <a:ln w="9525">
              <a:noFill/>
              <a:miter lim="800000"/>
              <a:headEnd/>
              <a:tailEnd/>
            </a:ln>
          </p:spPr>
          <p:txBody>
            <a:bodyPr/>
            <a:lstStyle/>
            <a:p>
              <a:endParaRPr lang="zh-CN" altLang="en-US"/>
            </a:p>
          </p:txBody>
        </p:sp>
        <p:sp>
          <p:nvSpPr>
            <p:cNvPr id="55405" name="Freeform 109"/>
            <p:cNvSpPr>
              <a:spLocks/>
            </p:cNvSpPr>
            <p:nvPr/>
          </p:nvSpPr>
          <p:spPr bwMode="auto">
            <a:xfrm>
              <a:off x="870" y="3889"/>
              <a:ext cx="591" cy="144"/>
            </a:xfrm>
            <a:custGeom>
              <a:avLst/>
              <a:gdLst/>
              <a:ahLst/>
              <a:cxnLst>
                <a:cxn ang="0">
                  <a:pos x="0" y="72"/>
                </a:cxn>
                <a:cxn ang="0">
                  <a:pos x="7" y="56"/>
                </a:cxn>
                <a:cxn ang="0">
                  <a:pos x="23" y="43"/>
                </a:cxn>
                <a:cxn ang="0">
                  <a:pos x="56" y="29"/>
                </a:cxn>
                <a:cxn ang="0">
                  <a:pos x="96" y="16"/>
                </a:cxn>
                <a:cxn ang="0">
                  <a:pos x="148" y="6"/>
                </a:cxn>
                <a:cxn ang="0">
                  <a:pos x="204" y="3"/>
                </a:cxn>
                <a:cxn ang="0">
                  <a:pos x="263" y="0"/>
                </a:cxn>
                <a:cxn ang="0">
                  <a:pos x="325" y="0"/>
                </a:cxn>
                <a:cxn ang="0">
                  <a:pos x="384" y="3"/>
                </a:cxn>
                <a:cxn ang="0">
                  <a:pos x="443" y="6"/>
                </a:cxn>
                <a:cxn ang="0">
                  <a:pos x="493" y="16"/>
                </a:cxn>
                <a:cxn ang="0">
                  <a:pos x="532" y="29"/>
                </a:cxn>
                <a:cxn ang="0">
                  <a:pos x="565" y="43"/>
                </a:cxn>
                <a:cxn ang="0">
                  <a:pos x="584" y="56"/>
                </a:cxn>
                <a:cxn ang="0">
                  <a:pos x="591" y="72"/>
                </a:cxn>
                <a:cxn ang="0">
                  <a:pos x="584" y="89"/>
                </a:cxn>
                <a:cxn ang="0">
                  <a:pos x="565" y="102"/>
                </a:cxn>
                <a:cxn ang="0">
                  <a:pos x="532" y="115"/>
                </a:cxn>
                <a:cxn ang="0">
                  <a:pos x="493" y="128"/>
                </a:cxn>
                <a:cxn ang="0">
                  <a:pos x="443" y="135"/>
                </a:cxn>
                <a:cxn ang="0">
                  <a:pos x="384" y="141"/>
                </a:cxn>
                <a:cxn ang="0">
                  <a:pos x="325" y="144"/>
                </a:cxn>
                <a:cxn ang="0">
                  <a:pos x="263" y="144"/>
                </a:cxn>
                <a:cxn ang="0">
                  <a:pos x="204" y="141"/>
                </a:cxn>
                <a:cxn ang="0">
                  <a:pos x="148" y="135"/>
                </a:cxn>
                <a:cxn ang="0">
                  <a:pos x="96" y="128"/>
                </a:cxn>
                <a:cxn ang="0">
                  <a:pos x="56" y="115"/>
                </a:cxn>
                <a:cxn ang="0">
                  <a:pos x="23" y="102"/>
                </a:cxn>
                <a:cxn ang="0">
                  <a:pos x="7" y="89"/>
                </a:cxn>
                <a:cxn ang="0">
                  <a:pos x="0" y="72"/>
                </a:cxn>
              </a:cxnLst>
              <a:rect l="0" t="0" r="r" b="b"/>
              <a:pathLst>
                <a:path w="591" h="144">
                  <a:moveTo>
                    <a:pt x="0" y="72"/>
                  </a:moveTo>
                  <a:lnTo>
                    <a:pt x="7" y="56"/>
                  </a:lnTo>
                  <a:lnTo>
                    <a:pt x="23" y="43"/>
                  </a:lnTo>
                  <a:lnTo>
                    <a:pt x="56" y="29"/>
                  </a:lnTo>
                  <a:lnTo>
                    <a:pt x="96" y="16"/>
                  </a:lnTo>
                  <a:lnTo>
                    <a:pt x="148" y="6"/>
                  </a:lnTo>
                  <a:lnTo>
                    <a:pt x="204" y="3"/>
                  </a:lnTo>
                  <a:lnTo>
                    <a:pt x="263" y="0"/>
                  </a:lnTo>
                  <a:lnTo>
                    <a:pt x="325" y="0"/>
                  </a:lnTo>
                  <a:lnTo>
                    <a:pt x="384" y="3"/>
                  </a:lnTo>
                  <a:lnTo>
                    <a:pt x="443" y="6"/>
                  </a:lnTo>
                  <a:lnTo>
                    <a:pt x="493" y="16"/>
                  </a:lnTo>
                  <a:lnTo>
                    <a:pt x="532" y="29"/>
                  </a:lnTo>
                  <a:lnTo>
                    <a:pt x="565" y="43"/>
                  </a:lnTo>
                  <a:lnTo>
                    <a:pt x="584" y="56"/>
                  </a:lnTo>
                  <a:lnTo>
                    <a:pt x="591" y="72"/>
                  </a:lnTo>
                  <a:lnTo>
                    <a:pt x="584" y="89"/>
                  </a:lnTo>
                  <a:lnTo>
                    <a:pt x="565" y="102"/>
                  </a:lnTo>
                  <a:lnTo>
                    <a:pt x="532" y="115"/>
                  </a:lnTo>
                  <a:lnTo>
                    <a:pt x="493" y="128"/>
                  </a:lnTo>
                  <a:lnTo>
                    <a:pt x="443" y="135"/>
                  </a:lnTo>
                  <a:lnTo>
                    <a:pt x="384" y="141"/>
                  </a:lnTo>
                  <a:lnTo>
                    <a:pt x="325" y="144"/>
                  </a:lnTo>
                  <a:lnTo>
                    <a:pt x="263" y="144"/>
                  </a:lnTo>
                  <a:lnTo>
                    <a:pt x="204" y="141"/>
                  </a:lnTo>
                  <a:lnTo>
                    <a:pt x="148" y="135"/>
                  </a:lnTo>
                  <a:lnTo>
                    <a:pt x="96" y="128"/>
                  </a:lnTo>
                  <a:lnTo>
                    <a:pt x="56" y="115"/>
                  </a:lnTo>
                  <a:lnTo>
                    <a:pt x="23" y="102"/>
                  </a:lnTo>
                  <a:lnTo>
                    <a:pt x="7" y="89"/>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06" name="Rectangle 110"/>
            <p:cNvSpPr>
              <a:spLocks noChangeArrowheads="1"/>
            </p:cNvSpPr>
            <p:nvPr/>
          </p:nvSpPr>
          <p:spPr bwMode="auto">
            <a:xfrm>
              <a:off x="870" y="3665"/>
              <a:ext cx="591" cy="296"/>
            </a:xfrm>
            <a:prstGeom prst="rect">
              <a:avLst/>
            </a:prstGeom>
            <a:solidFill>
              <a:srgbClr val="FFFFFF"/>
            </a:solidFill>
            <a:ln w="4763">
              <a:solidFill>
                <a:srgbClr val="FFFFFF"/>
              </a:solidFill>
              <a:miter lim="800000"/>
              <a:headEnd/>
              <a:tailEnd/>
            </a:ln>
          </p:spPr>
          <p:txBody>
            <a:bodyPr/>
            <a:lstStyle/>
            <a:p>
              <a:endParaRPr lang="zh-CN" altLang="en-US"/>
            </a:p>
          </p:txBody>
        </p:sp>
        <p:sp>
          <p:nvSpPr>
            <p:cNvPr id="55407" name="Freeform 111"/>
            <p:cNvSpPr>
              <a:spLocks/>
            </p:cNvSpPr>
            <p:nvPr/>
          </p:nvSpPr>
          <p:spPr bwMode="auto">
            <a:xfrm>
              <a:off x="870" y="3593"/>
              <a:ext cx="591" cy="145"/>
            </a:xfrm>
            <a:custGeom>
              <a:avLst/>
              <a:gdLst/>
              <a:ahLst/>
              <a:cxnLst>
                <a:cxn ang="0">
                  <a:pos x="0" y="72"/>
                </a:cxn>
                <a:cxn ang="0">
                  <a:pos x="7" y="56"/>
                </a:cxn>
                <a:cxn ang="0">
                  <a:pos x="23" y="43"/>
                </a:cxn>
                <a:cxn ang="0">
                  <a:pos x="56" y="30"/>
                </a:cxn>
                <a:cxn ang="0">
                  <a:pos x="96" y="17"/>
                </a:cxn>
                <a:cxn ang="0">
                  <a:pos x="148" y="7"/>
                </a:cxn>
                <a:cxn ang="0">
                  <a:pos x="204" y="3"/>
                </a:cxn>
                <a:cxn ang="0">
                  <a:pos x="263" y="0"/>
                </a:cxn>
                <a:cxn ang="0">
                  <a:pos x="325" y="0"/>
                </a:cxn>
                <a:cxn ang="0">
                  <a:pos x="384" y="3"/>
                </a:cxn>
                <a:cxn ang="0">
                  <a:pos x="443" y="7"/>
                </a:cxn>
                <a:cxn ang="0">
                  <a:pos x="493" y="17"/>
                </a:cxn>
                <a:cxn ang="0">
                  <a:pos x="532" y="30"/>
                </a:cxn>
                <a:cxn ang="0">
                  <a:pos x="565" y="43"/>
                </a:cxn>
                <a:cxn ang="0">
                  <a:pos x="584" y="56"/>
                </a:cxn>
                <a:cxn ang="0">
                  <a:pos x="591" y="72"/>
                </a:cxn>
                <a:cxn ang="0">
                  <a:pos x="584" y="89"/>
                </a:cxn>
                <a:cxn ang="0">
                  <a:pos x="565" y="102"/>
                </a:cxn>
                <a:cxn ang="0">
                  <a:pos x="532" y="115"/>
                </a:cxn>
                <a:cxn ang="0">
                  <a:pos x="493" y="128"/>
                </a:cxn>
                <a:cxn ang="0">
                  <a:pos x="443" y="135"/>
                </a:cxn>
                <a:cxn ang="0">
                  <a:pos x="384" y="141"/>
                </a:cxn>
                <a:cxn ang="0">
                  <a:pos x="325" y="145"/>
                </a:cxn>
                <a:cxn ang="0">
                  <a:pos x="263" y="145"/>
                </a:cxn>
                <a:cxn ang="0">
                  <a:pos x="204" y="141"/>
                </a:cxn>
                <a:cxn ang="0">
                  <a:pos x="148" y="135"/>
                </a:cxn>
                <a:cxn ang="0">
                  <a:pos x="96" y="128"/>
                </a:cxn>
                <a:cxn ang="0">
                  <a:pos x="56" y="115"/>
                </a:cxn>
                <a:cxn ang="0">
                  <a:pos x="23" y="102"/>
                </a:cxn>
                <a:cxn ang="0">
                  <a:pos x="7" y="89"/>
                </a:cxn>
                <a:cxn ang="0">
                  <a:pos x="0" y="72"/>
                </a:cxn>
              </a:cxnLst>
              <a:rect l="0" t="0" r="r" b="b"/>
              <a:pathLst>
                <a:path w="591" h="145">
                  <a:moveTo>
                    <a:pt x="0" y="72"/>
                  </a:moveTo>
                  <a:lnTo>
                    <a:pt x="7" y="56"/>
                  </a:lnTo>
                  <a:lnTo>
                    <a:pt x="23" y="43"/>
                  </a:lnTo>
                  <a:lnTo>
                    <a:pt x="56" y="30"/>
                  </a:lnTo>
                  <a:lnTo>
                    <a:pt x="96" y="17"/>
                  </a:lnTo>
                  <a:lnTo>
                    <a:pt x="148" y="7"/>
                  </a:lnTo>
                  <a:lnTo>
                    <a:pt x="204" y="3"/>
                  </a:lnTo>
                  <a:lnTo>
                    <a:pt x="263" y="0"/>
                  </a:lnTo>
                  <a:lnTo>
                    <a:pt x="325" y="0"/>
                  </a:lnTo>
                  <a:lnTo>
                    <a:pt x="384" y="3"/>
                  </a:lnTo>
                  <a:lnTo>
                    <a:pt x="443" y="7"/>
                  </a:lnTo>
                  <a:lnTo>
                    <a:pt x="493" y="17"/>
                  </a:lnTo>
                  <a:lnTo>
                    <a:pt x="532" y="30"/>
                  </a:lnTo>
                  <a:lnTo>
                    <a:pt x="565" y="43"/>
                  </a:lnTo>
                  <a:lnTo>
                    <a:pt x="584" y="56"/>
                  </a:lnTo>
                  <a:lnTo>
                    <a:pt x="591" y="72"/>
                  </a:lnTo>
                  <a:lnTo>
                    <a:pt x="584" y="89"/>
                  </a:lnTo>
                  <a:lnTo>
                    <a:pt x="565" y="102"/>
                  </a:lnTo>
                  <a:lnTo>
                    <a:pt x="532" y="115"/>
                  </a:lnTo>
                  <a:lnTo>
                    <a:pt x="493" y="128"/>
                  </a:lnTo>
                  <a:lnTo>
                    <a:pt x="443" y="135"/>
                  </a:lnTo>
                  <a:lnTo>
                    <a:pt x="384" y="141"/>
                  </a:lnTo>
                  <a:lnTo>
                    <a:pt x="325" y="145"/>
                  </a:lnTo>
                  <a:lnTo>
                    <a:pt x="263" y="145"/>
                  </a:lnTo>
                  <a:lnTo>
                    <a:pt x="204" y="141"/>
                  </a:lnTo>
                  <a:lnTo>
                    <a:pt x="148" y="135"/>
                  </a:lnTo>
                  <a:lnTo>
                    <a:pt x="96" y="128"/>
                  </a:lnTo>
                  <a:lnTo>
                    <a:pt x="56" y="115"/>
                  </a:lnTo>
                  <a:lnTo>
                    <a:pt x="23" y="102"/>
                  </a:lnTo>
                  <a:lnTo>
                    <a:pt x="7" y="89"/>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08" name="Line 112"/>
            <p:cNvSpPr>
              <a:spLocks noChangeShapeType="1"/>
            </p:cNvSpPr>
            <p:nvPr/>
          </p:nvSpPr>
          <p:spPr bwMode="auto">
            <a:xfrm>
              <a:off x="870" y="3665"/>
              <a:ext cx="1" cy="296"/>
            </a:xfrm>
            <a:prstGeom prst="line">
              <a:avLst/>
            </a:prstGeom>
            <a:noFill/>
            <a:ln w="4763">
              <a:solidFill>
                <a:srgbClr val="000000"/>
              </a:solidFill>
              <a:round/>
              <a:headEnd/>
              <a:tailEnd/>
            </a:ln>
          </p:spPr>
          <p:txBody>
            <a:bodyPr/>
            <a:lstStyle/>
            <a:p>
              <a:endParaRPr lang="zh-CN" altLang="en-US"/>
            </a:p>
          </p:txBody>
        </p:sp>
        <p:sp>
          <p:nvSpPr>
            <p:cNvPr id="55409" name="Line 113"/>
            <p:cNvSpPr>
              <a:spLocks noChangeShapeType="1"/>
            </p:cNvSpPr>
            <p:nvPr/>
          </p:nvSpPr>
          <p:spPr bwMode="auto">
            <a:xfrm>
              <a:off x="1461" y="3665"/>
              <a:ext cx="1" cy="296"/>
            </a:xfrm>
            <a:prstGeom prst="line">
              <a:avLst/>
            </a:prstGeom>
            <a:noFill/>
            <a:ln w="4763">
              <a:solidFill>
                <a:srgbClr val="000000"/>
              </a:solidFill>
              <a:round/>
              <a:headEnd/>
              <a:tailEnd/>
            </a:ln>
          </p:spPr>
          <p:txBody>
            <a:bodyPr/>
            <a:lstStyle/>
            <a:p>
              <a:endParaRPr lang="zh-CN" altLang="en-US"/>
            </a:p>
          </p:txBody>
        </p:sp>
        <p:sp>
          <p:nvSpPr>
            <p:cNvPr id="55410" name="Rectangle 114"/>
            <p:cNvSpPr>
              <a:spLocks noChangeArrowheads="1"/>
            </p:cNvSpPr>
            <p:nvPr/>
          </p:nvSpPr>
          <p:spPr bwMode="auto">
            <a:xfrm>
              <a:off x="1064" y="3788"/>
              <a:ext cx="224" cy="221"/>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D0</a:t>
              </a:r>
              <a:endParaRPr lang="en-US" altLang="zh-CN" b="1">
                <a:latin typeface="Times New Roman" pitchFamily="18" charset="0"/>
                <a:ea typeface="楷体_GB2312" pitchFamily="49" charset="-122"/>
              </a:endParaRPr>
            </a:p>
          </p:txBody>
        </p:sp>
        <p:sp>
          <p:nvSpPr>
            <p:cNvPr id="55411" name="Freeform 115"/>
            <p:cNvSpPr>
              <a:spLocks/>
            </p:cNvSpPr>
            <p:nvPr/>
          </p:nvSpPr>
          <p:spPr bwMode="auto">
            <a:xfrm>
              <a:off x="1756" y="3889"/>
              <a:ext cx="591" cy="144"/>
            </a:xfrm>
            <a:custGeom>
              <a:avLst/>
              <a:gdLst/>
              <a:ahLst/>
              <a:cxnLst>
                <a:cxn ang="0">
                  <a:pos x="0" y="72"/>
                </a:cxn>
                <a:cxn ang="0">
                  <a:pos x="7" y="56"/>
                </a:cxn>
                <a:cxn ang="0">
                  <a:pos x="23" y="43"/>
                </a:cxn>
                <a:cxn ang="0">
                  <a:pos x="56" y="29"/>
                </a:cxn>
                <a:cxn ang="0">
                  <a:pos x="96" y="16"/>
                </a:cxn>
                <a:cxn ang="0">
                  <a:pos x="148" y="6"/>
                </a:cxn>
                <a:cxn ang="0">
                  <a:pos x="204" y="3"/>
                </a:cxn>
                <a:cxn ang="0">
                  <a:pos x="263" y="0"/>
                </a:cxn>
                <a:cxn ang="0">
                  <a:pos x="325" y="0"/>
                </a:cxn>
                <a:cxn ang="0">
                  <a:pos x="384" y="3"/>
                </a:cxn>
                <a:cxn ang="0">
                  <a:pos x="443" y="6"/>
                </a:cxn>
                <a:cxn ang="0">
                  <a:pos x="493" y="16"/>
                </a:cxn>
                <a:cxn ang="0">
                  <a:pos x="532" y="29"/>
                </a:cxn>
                <a:cxn ang="0">
                  <a:pos x="565" y="43"/>
                </a:cxn>
                <a:cxn ang="0">
                  <a:pos x="585" y="56"/>
                </a:cxn>
                <a:cxn ang="0">
                  <a:pos x="591" y="72"/>
                </a:cxn>
                <a:cxn ang="0">
                  <a:pos x="585" y="89"/>
                </a:cxn>
                <a:cxn ang="0">
                  <a:pos x="565" y="102"/>
                </a:cxn>
                <a:cxn ang="0">
                  <a:pos x="532" y="115"/>
                </a:cxn>
                <a:cxn ang="0">
                  <a:pos x="493" y="128"/>
                </a:cxn>
                <a:cxn ang="0">
                  <a:pos x="443" y="135"/>
                </a:cxn>
                <a:cxn ang="0">
                  <a:pos x="384" y="141"/>
                </a:cxn>
                <a:cxn ang="0">
                  <a:pos x="325" y="144"/>
                </a:cxn>
                <a:cxn ang="0">
                  <a:pos x="263" y="144"/>
                </a:cxn>
                <a:cxn ang="0">
                  <a:pos x="204" y="141"/>
                </a:cxn>
                <a:cxn ang="0">
                  <a:pos x="148" y="135"/>
                </a:cxn>
                <a:cxn ang="0">
                  <a:pos x="96" y="128"/>
                </a:cxn>
                <a:cxn ang="0">
                  <a:pos x="56" y="115"/>
                </a:cxn>
                <a:cxn ang="0">
                  <a:pos x="23" y="102"/>
                </a:cxn>
                <a:cxn ang="0">
                  <a:pos x="7" y="89"/>
                </a:cxn>
                <a:cxn ang="0">
                  <a:pos x="0" y="72"/>
                </a:cxn>
              </a:cxnLst>
              <a:rect l="0" t="0" r="r" b="b"/>
              <a:pathLst>
                <a:path w="591" h="144">
                  <a:moveTo>
                    <a:pt x="0" y="72"/>
                  </a:moveTo>
                  <a:lnTo>
                    <a:pt x="7" y="56"/>
                  </a:lnTo>
                  <a:lnTo>
                    <a:pt x="23" y="43"/>
                  </a:lnTo>
                  <a:lnTo>
                    <a:pt x="56" y="29"/>
                  </a:lnTo>
                  <a:lnTo>
                    <a:pt x="96" y="16"/>
                  </a:lnTo>
                  <a:lnTo>
                    <a:pt x="148" y="6"/>
                  </a:lnTo>
                  <a:lnTo>
                    <a:pt x="204" y="3"/>
                  </a:lnTo>
                  <a:lnTo>
                    <a:pt x="263" y="0"/>
                  </a:lnTo>
                  <a:lnTo>
                    <a:pt x="325" y="0"/>
                  </a:lnTo>
                  <a:lnTo>
                    <a:pt x="384" y="3"/>
                  </a:lnTo>
                  <a:lnTo>
                    <a:pt x="443" y="6"/>
                  </a:lnTo>
                  <a:lnTo>
                    <a:pt x="493" y="16"/>
                  </a:lnTo>
                  <a:lnTo>
                    <a:pt x="532" y="29"/>
                  </a:lnTo>
                  <a:lnTo>
                    <a:pt x="565" y="43"/>
                  </a:lnTo>
                  <a:lnTo>
                    <a:pt x="585" y="56"/>
                  </a:lnTo>
                  <a:lnTo>
                    <a:pt x="591" y="72"/>
                  </a:lnTo>
                  <a:lnTo>
                    <a:pt x="585" y="89"/>
                  </a:lnTo>
                  <a:lnTo>
                    <a:pt x="565" y="102"/>
                  </a:lnTo>
                  <a:lnTo>
                    <a:pt x="532" y="115"/>
                  </a:lnTo>
                  <a:lnTo>
                    <a:pt x="493" y="128"/>
                  </a:lnTo>
                  <a:lnTo>
                    <a:pt x="443" y="135"/>
                  </a:lnTo>
                  <a:lnTo>
                    <a:pt x="384" y="141"/>
                  </a:lnTo>
                  <a:lnTo>
                    <a:pt x="325" y="144"/>
                  </a:lnTo>
                  <a:lnTo>
                    <a:pt x="263" y="144"/>
                  </a:lnTo>
                  <a:lnTo>
                    <a:pt x="204" y="141"/>
                  </a:lnTo>
                  <a:lnTo>
                    <a:pt x="148" y="135"/>
                  </a:lnTo>
                  <a:lnTo>
                    <a:pt x="96" y="128"/>
                  </a:lnTo>
                  <a:lnTo>
                    <a:pt x="56" y="115"/>
                  </a:lnTo>
                  <a:lnTo>
                    <a:pt x="23" y="102"/>
                  </a:lnTo>
                  <a:lnTo>
                    <a:pt x="7" y="89"/>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12" name="Rectangle 116"/>
            <p:cNvSpPr>
              <a:spLocks noChangeArrowheads="1"/>
            </p:cNvSpPr>
            <p:nvPr/>
          </p:nvSpPr>
          <p:spPr bwMode="auto">
            <a:xfrm>
              <a:off x="1756" y="3665"/>
              <a:ext cx="591" cy="296"/>
            </a:xfrm>
            <a:prstGeom prst="rect">
              <a:avLst/>
            </a:prstGeom>
            <a:solidFill>
              <a:srgbClr val="FFFFFF"/>
            </a:solidFill>
            <a:ln w="4763">
              <a:solidFill>
                <a:srgbClr val="FFFFFF"/>
              </a:solidFill>
              <a:miter lim="800000"/>
              <a:headEnd/>
              <a:tailEnd/>
            </a:ln>
          </p:spPr>
          <p:txBody>
            <a:bodyPr/>
            <a:lstStyle/>
            <a:p>
              <a:endParaRPr lang="zh-CN" altLang="en-US"/>
            </a:p>
          </p:txBody>
        </p:sp>
        <p:sp>
          <p:nvSpPr>
            <p:cNvPr id="55413" name="Freeform 117"/>
            <p:cNvSpPr>
              <a:spLocks/>
            </p:cNvSpPr>
            <p:nvPr/>
          </p:nvSpPr>
          <p:spPr bwMode="auto">
            <a:xfrm>
              <a:off x="1756" y="3593"/>
              <a:ext cx="591" cy="145"/>
            </a:xfrm>
            <a:custGeom>
              <a:avLst/>
              <a:gdLst/>
              <a:ahLst/>
              <a:cxnLst>
                <a:cxn ang="0">
                  <a:pos x="0" y="72"/>
                </a:cxn>
                <a:cxn ang="0">
                  <a:pos x="7" y="56"/>
                </a:cxn>
                <a:cxn ang="0">
                  <a:pos x="23" y="43"/>
                </a:cxn>
                <a:cxn ang="0">
                  <a:pos x="56" y="30"/>
                </a:cxn>
                <a:cxn ang="0">
                  <a:pos x="96" y="17"/>
                </a:cxn>
                <a:cxn ang="0">
                  <a:pos x="148" y="7"/>
                </a:cxn>
                <a:cxn ang="0">
                  <a:pos x="204" y="3"/>
                </a:cxn>
                <a:cxn ang="0">
                  <a:pos x="263" y="0"/>
                </a:cxn>
                <a:cxn ang="0">
                  <a:pos x="325" y="0"/>
                </a:cxn>
                <a:cxn ang="0">
                  <a:pos x="384" y="3"/>
                </a:cxn>
                <a:cxn ang="0">
                  <a:pos x="443" y="7"/>
                </a:cxn>
                <a:cxn ang="0">
                  <a:pos x="493" y="17"/>
                </a:cxn>
                <a:cxn ang="0">
                  <a:pos x="532" y="30"/>
                </a:cxn>
                <a:cxn ang="0">
                  <a:pos x="565" y="43"/>
                </a:cxn>
                <a:cxn ang="0">
                  <a:pos x="585" y="56"/>
                </a:cxn>
                <a:cxn ang="0">
                  <a:pos x="591" y="72"/>
                </a:cxn>
                <a:cxn ang="0">
                  <a:pos x="585" y="89"/>
                </a:cxn>
                <a:cxn ang="0">
                  <a:pos x="565" y="102"/>
                </a:cxn>
                <a:cxn ang="0">
                  <a:pos x="532" y="115"/>
                </a:cxn>
                <a:cxn ang="0">
                  <a:pos x="493" y="128"/>
                </a:cxn>
                <a:cxn ang="0">
                  <a:pos x="443" y="135"/>
                </a:cxn>
                <a:cxn ang="0">
                  <a:pos x="384" y="141"/>
                </a:cxn>
                <a:cxn ang="0">
                  <a:pos x="325" y="145"/>
                </a:cxn>
                <a:cxn ang="0">
                  <a:pos x="263" y="145"/>
                </a:cxn>
                <a:cxn ang="0">
                  <a:pos x="204" y="141"/>
                </a:cxn>
                <a:cxn ang="0">
                  <a:pos x="148" y="135"/>
                </a:cxn>
                <a:cxn ang="0">
                  <a:pos x="96" y="128"/>
                </a:cxn>
                <a:cxn ang="0">
                  <a:pos x="56" y="115"/>
                </a:cxn>
                <a:cxn ang="0">
                  <a:pos x="23" y="102"/>
                </a:cxn>
                <a:cxn ang="0">
                  <a:pos x="7" y="89"/>
                </a:cxn>
                <a:cxn ang="0">
                  <a:pos x="0" y="72"/>
                </a:cxn>
              </a:cxnLst>
              <a:rect l="0" t="0" r="r" b="b"/>
              <a:pathLst>
                <a:path w="591" h="145">
                  <a:moveTo>
                    <a:pt x="0" y="72"/>
                  </a:moveTo>
                  <a:lnTo>
                    <a:pt x="7" y="56"/>
                  </a:lnTo>
                  <a:lnTo>
                    <a:pt x="23" y="43"/>
                  </a:lnTo>
                  <a:lnTo>
                    <a:pt x="56" y="30"/>
                  </a:lnTo>
                  <a:lnTo>
                    <a:pt x="96" y="17"/>
                  </a:lnTo>
                  <a:lnTo>
                    <a:pt x="148" y="7"/>
                  </a:lnTo>
                  <a:lnTo>
                    <a:pt x="204" y="3"/>
                  </a:lnTo>
                  <a:lnTo>
                    <a:pt x="263" y="0"/>
                  </a:lnTo>
                  <a:lnTo>
                    <a:pt x="325" y="0"/>
                  </a:lnTo>
                  <a:lnTo>
                    <a:pt x="384" y="3"/>
                  </a:lnTo>
                  <a:lnTo>
                    <a:pt x="443" y="7"/>
                  </a:lnTo>
                  <a:lnTo>
                    <a:pt x="493" y="17"/>
                  </a:lnTo>
                  <a:lnTo>
                    <a:pt x="532" y="30"/>
                  </a:lnTo>
                  <a:lnTo>
                    <a:pt x="565" y="43"/>
                  </a:lnTo>
                  <a:lnTo>
                    <a:pt x="585" y="56"/>
                  </a:lnTo>
                  <a:lnTo>
                    <a:pt x="591" y="72"/>
                  </a:lnTo>
                  <a:lnTo>
                    <a:pt x="585" y="89"/>
                  </a:lnTo>
                  <a:lnTo>
                    <a:pt x="565" y="102"/>
                  </a:lnTo>
                  <a:lnTo>
                    <a:pt x="532" y="115"/>
                  </a:lnTo>
                  <a:lnTo>
                    <a:pt x="493" y="128"/>
                  </a:lnTo>
                  <a:lnTo>
                    <a:pt x="443" y="135"/>
                  </a:lnTo>
                  <a:lnTo>
                    <a:pt x="384" y="141"/>
                  </a:lnTo>
                  <a:lnTo>
                    <a:pt x="325" y="145"/>
                  </a:lnTo>
                  <a:lnTo>
                    <a:pt x="263" y="145"/>
                  </a:lnTo>
                  <a:lnTo>
                    <a:pt x="204" y="141"/>
                  </a:lnTo>
                  <a:lnTo>
                    <a:pt x="148" y="135"/>
                  </a:lnTo>
                  <a:lnTo>
                    <a:pt x="96" y="128"/>
                  </a:lnTo>
                  <a:lnTo>
                    <a:pt x="56" y="115"/>
                  </a:lnTo>
                  <a:lnTo>
                    <a:pt x="23" y="102"/>
                  </a:lnTo>
                  <a:lnTo>
                    <a:pt x="7" y="89"/>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14" name="Line 118"/>
            <p:cNvSpPr>
              <a:spLocks noChangeShapeType="1"/>
            </p:cNvSpPr>
            <p:nvPr/>
          </p:nvSpPr>
          <p:spPr bwMode="auto">
            <a:xfrm>
              <a:off x="1756" y="3665"/>
              <a:ext cx="1" cy="296"/>
            </a:xfrm>
            <a:prstGeom prst="line">
              <a:avLst/>
            </a:prstGeom>
            <a:noFill/>
            <a:ln w="4763">
              <a:solidFill>
                <a:srgbClr val="000000"/>
              </a:solidFill>
              <a:round/>
              <a:headEnd/>
              <a:tailEnd/>
            </a:ln>
          </p:spPr>
          <p:txBody>
            <a:bodyPr/>
            <a:lstStyle/>
            <a:p>
              <a:endParaRPr lang="zh-CN" altLang="en-US"/>
            </a:p>
          </p:txBody>
        </p:sp>
        <p:sp>
          <p:nvSpPr>
            <p:cNvPr id="55415" name="Line 119"/>
            <p:cNvSpPr>
              <a:spLocks noChangeShapeType="1"/>
            </p:cNvSpPr>
            <p:nvPr/>
          </p:nvSpPr>
          <p:spPr bwMode="auto">
            <a:xfrm>
              <a:off x="2347" y="3665"/>
              <a:ext cx="1" cy="296"/>
            </a:xfrm>
            <a:prstGeom prst="line">
              <a:avLst/>
            </a:prstGeom>
            <a:noFill/>
            <a:ln w="4763">
              <a:solidFill>
                <a:srgbClr val="000000"/>
              </a:solidFill>
              <a:round/>
              <a:headEnd/>
              <a:tailEnd/>
            </a:ln>
          </p:spPr>
          <p:txBody>
            <a:bodyPr/>
            <a:lstStyle/>
            <a:p>
              <a:endParaRPr lang="zh-CN" altLang="en-US"/>
            </a:p>
          </p:txBody>
        </p:sp>
        <p:sp>
          <p:nvSpPr>
            <p:cNvPr id="55416" name="Rectangle 120"/>
            <p:cNvSpPr>
              <a:spLocks noChangeArrowheads="1"/>
            </p:cNvSpPr>
            <p:nvPr/>
          </p:nvSpPr>
          <p:spPr bwMode="auto">
            <a:xfrm>
              <a:off x="1949" y="3788"/>
              <a:ext cx="225" cy="221"/>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D1</a:t>
              </a:r>
              <a:endParaRPr lang="en-US" altLang="zh-CN" b="1">
                <a:latin typeface="Times New Roman" pitchFamily="18" charset="0"/>
                <a:ea typeface="楷体_GB2312" pitchFamily="49" charset="-122"/>
              </a:endParaRPr>
            </a:p>
          </p:txBody>
        </p:sp>
        <p:sp>
          <p:nvSpPr>
            <p:cNvPr id="55417" name="Freeform 121"/>
            <p:cNvSpPr>
              <a:spLocks/>
            </p:cNvSpPr>
            <p:nvPr/>
          </p:nvSpPr>
          <p:spPr bwMode="auto">
            <a:xfrm>
              <a:off x="2642" y="3889"/>
              <a:ext cx="591" cy="144"/>
            </a:xfrm>
            <a:custGeom>
              <a:avLst/>
              <a:gdLst/>
              <a:ahLst/>
              <a:cxnLst>
                <a:cxn ang="0">
                  <a:pos x="0" y="72"/>
                </a:cxn>
                <a:cxn ang="0">
                  <a:pos x="7" y="56"/>
                </a:cxn>
                <a:cxn ang="0">
                  <a:pos x="23" y="43"/>
                </a:cxn>
                <a:cxn ang="0">
                  <a:pos x="56" y="29"/>
                </a:cxn>
                <a:cxn ang="0">
                  <a:pos x="96" y="16"/>
                </a:cxn>
                <a:cxn ang="0">
                  <a:pos x="148" y="6"/>
                </a:cxn>
                <a:cxn ang="0">
                  <a:pos x="204" y="3"/>
                </a:cxn>
                <a:cxn ang="0">
                  <a:pos x="263" y="0"/>
                </a:cxn>
                <a:cxn ang="0">
                  <a:pos x="325" y="0"/>
                </a:cxn>
                <a:cxn ang="0">
                  <a:pos x="384" y="3"/>
                </a:cxn>
                <a:cxn ang="0">
                  <a:pos x="443" y="6"/>
                </a:cxn>
                <a:cxn ang="0">
                  <a:pos x="493" y="16"/>
                </a:cxn>
                <a:cxn ang="0">
                  <a:pos x="532" y="29"/>
                </a:cxn>
                <a:cxn ang="0">
                  <a:pos x="565" y="43"/>
                </a:cxn>
                <a:cxn ang="0">
                  <a:pos x="585" y="56"/>
                </a:cxn>
                <a:cxn ang="0">
                  <a:pos x="591" y="72"/>
                </a:cxn>
                <a:cxn ang="0">
                  <a:pos x="585" y="89"/>
                </a:cxn>
                <a:cxn ang="0">
                  <a:pos x="565" y="102"/>
                </a:cxn>
                <a:cxn ang="0">
                  <a:pos x="532" y="115"/>
                </a:cxn>
                <a:cxn ang="0">
                  <a:pos x="493" y="128"/>
                </a:cxn>
                <a:cxn ang="0">
                  <a:pos x="443" y="135"/>
                </a:cxn>
                <a:cxn ang="0">
                  <a:pos x="384" y="141"/>
                </a:cxn>
                <a:cxn ang="0">
                  <a:pos x="325" y="144"/>
                </a:cxn>
                <a:cxn ang="0">
                  <a:pos x="263" y="144"/>
                </a:cxn>
                <a:cxn ang="0">
                  <a:pos x="204" y="141"/>
                </a:cxn>
                <a:cxn ang="0">
                  <a:pos x="148" y="135"/>
                </a:cxn>
                <a:cxn ang="0">
                  <a:pos x="96" y="128"/>
                </a:cxn>
                <a:cxn ang="0">
                  <a:pos x="56" y="115"/>
                </a:cxn>
                <a:cxn ang="0">
                  <a:pos x="23" y="102"/>
                </a:cxn>
                <a:cxn ang="0">
                  <a:pos x="7" y="89"/>
                </a:cxn>
                <a:cxn ang="0">
                  <a:pos x="0" y="72"/>
                </a:cxn>
              </a:cxnLst>
              <a:rect l="0" t="0" r="r" b="b"/>
              <a:pathLst>
                <a:path w="591" h="144">
                  <a:moveTo>
                    <a:pt x="0" y="72"/>
                  </a:moveTo>
                  <a:lnTo>
                    <a:pt x="7" y="56"/>
                  </a:lnTo>
                  <a:lnTo>
                    <a:pt x="23" y="43"/>
                  </a:lnTo>
                  <a:lnTo>
                    <a:pt x="56" y="29"/>
                  </a:lnTo>
                  <a:lnTo>
                    <a:pt x="96" y="16"/>
                  </a:lnTo>
                  <a:lnTo>
                    <a:pt x="148" y="6"/>
                  </a:lnTo>
                  <a:lnTo>
                    <a:pt x="204" y="3"/>
                  </a:lnTo>
                  <a:lnTo>
                    <a:pt x="263" y="0"/>
                  </a:lnTo>
                  <a:lnTo>
                    <a:pt x="325" y="0"/>
                  </a:lnTo>
                  <a:lnTo>
                    <a:pt x="384" y="3"/>
                  </a:lnTo>
                  <a:lnTo>
                    <a:pt x="443" y="6"/>
                  </a:lnTo>
                  <a:lnTo>
                    <a:pt x="493" y="16"/>
                  </a:lnTo>
                  <a:lnTo>
                    <a:pt x="532" y="29"/>
                  </a:lnTo>
                  <a:lnTo>
                    <a:pt x="565" y="43"/>
                  </a:lnTo>
                  <a:lnTo>
                    <a:pt x="585" y="56"/>
                  </a:lnTo>
                  <a:lnTo>
                    <a:pt x="591" y="72"/>
                  </a:lnTo>
                  <a:lnTo>
                    <a:pt x="585" y="89"/>
                  </a:lnTo>
                  <a:lnTo>
                    <a:pt x="565" y="102"/>
                  </a:lnTo>
                  <a:lnTo>
                    <a:pt x="532" y="115"/>
                  </a:lnTo>
                  <a:lnTo>
                    <a:pt x="493" y="128"/>
                  </a:lnTo>
                  <a:lnTo>
                    <a:pt x="443" y="135"/>
                  </a:lnTo>
                  <a:lnTo>
                    <a:pt x="384" y="141"/>
                  </a:lnTo>
                  <a:lnTo>
                    <a:pt x="325" y="144"/>
                  </a:lnTo>
                  <a:lnTo>
                    <a:pt x="263" y="144"/>
                  </a:lnTo>
                  <a:lnTo>
                    <a:pt x="204" y="141"/>
                  </a:lnTo>
                  <a:lnTo>
                    <a:pt x="148" y="135"/>
                  </a:lnTo>
                  <a:lnTo>
                    <a:pt x="96" y="128"/>
                  </a:lnTo>
                  <a:lnTo>
                    <a:pt x="56" y="115"/>
                  </a:lnTo>
                  <a:lnTo>
                    <a:pt x="23" y="102"/>
                  </a:lnTo>
                  <a:lnTo>
                    <a:pt x="7" y="89"/>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18" name="Rectangle 122"/>
            <p:cNvSpPr>
              <a:spLocks noChangeArrowheads="1"/>
            </p:cNvSpPr>
            <p:nvPr/>
          </p:nvSpPr>
          <p:spPr bwMode="auto">
            <a:xfrm>
              <a:off x="2642" y="3665"/>
              <a:ext cx="591" cy="296"/>
            </a:xfrm>
            <a:prstGeom prst="rect">
              <a:avLst/>
            </a:prstGeom>
            <a:solidFill>
              <a:srgbClr val="FFFFFF"/>
            </a:solidFill>
            <a:ln w="4763">
              <a:solidFill>
                <a:srgbClr val="FFFFFF"/>
              </a:solidFill>
              <a:miter lim="800000"/>
              <a:headEnd/>
              <a:tailEnd/>
            </a:ln>
          </p:spPr>
          <p:txBody>
            <a:bodyPr/>
            <a:lstStyle/>
            <a:p>
              <a:endParaRPr lang="zh-CN" altLang="en-US"/>
            </a:p>
          </p:txBody>
        </p:sp>
        <p:sp>
          <p:nvSpPr>
            <p:cNvPr id="55419" name="Freeform 123"/>
            <p:cNvSpPr>
              <a:spLocks/>
            </p:cNvSpPr>
            <p:nvPr/>
          </p:nvSpPr>
          <p:spPr bwMode="auto">
            <a:xfrm>
              <a:off x="2642" y="3593"/>
              <a:ext cx="591" cy="145"/>
            </a:xfrm>
            <a:custGeom>
              <a:avLst/>
              <a:gdLst/>
              <a:ahLst/>
              <a:cxnLst>
                <a:cxn ang="0">
                  <a:pos x="0" y="72"/>
                </a:cxn>
                <a:cxn ang="0">
                  <a:pos x="7" y="56"/>
                </a:cxn>
                <a:cxn ang="0">
                  <a:pos x="23" y="43"/>
                </a:cxn>
                <a:cxn ang="0">
                  <a:pos x="56" y="30"/>
                </a:cxn>
                <a:cxn ang="0">
                  <a:pos x="96" y="17"/>
                </a:cxn>
                <a:cxn ang="0">
                  <a:pos x="148" y="7"/>
                </a:cxn>
                <a:cxn ang="0">
                  <a:pos x="204" y="3"/>
                </a:cxn>
                <a:cxn ang="0">
                  <a:pos x="263" y="0"/>
                </a:cxn>
                <a:cxn ang="0">
                  <a:pos x="325" y="0"/>
                </a:cxn>
                <a:cxn ang="0">
                  <a:pos x="384" y="3"/>
                </a:cxn>
                <a:cxn ang="0">
                  <a:pos x="443" y="7"/>
                </a:cxn>
                <a:cxn ang="0">
                  <a:pos x="493" y="17"/>
                </a:cxn>
                <a:cxn ang="0">
                  <a:pos x="532" y="30"/>
                </a:cxn>
                <a:cxn ang="0">
                  <a:pos x="565" y="43"/>
                </a:cxn>
                <a:cxn ang="0">
                  <a:pos x="585" y="56"/>
                </a:cxn>
                <a:cxn ang="0">
                  <a:pos x="591" y="72"/>
                </a:cxn>
                <a:cxn ang="0">
                  <a:pos x="585" y="89"/>
                </a:cxn>
                <a:cxn ang="0">
                  <a:pos x="565" y="102"/>
                </a:cxn>
                <a:cxn ang="0">
                  <a:pos x="532" y="115"/>
                </a:cxn>
                <a:cxn ang="0">
                  <a:pos x="493" y="128"/>
                </a:cxn>
                <a:cxn ang="0">
                  <a:pos x="443" y="135"/>
                </a:cxn>
                <a:cxn ang="0">
                  <a:pos x="384" y="141"/>
                </a:cxn>
                <a:cxn ang="0">
                  <a:pos x="325" y="145"/>
                </a:cxn>
                <a:cxn ang="0">
                  <a:pos x="263" y="145"/>
                </a:cxn>
                <a:cxn ang="0">
                  <a:pos x="204" y="141"/>
                </a:cxn>
                <a:cxn ang="0">
                  <a:pos x="148" y="135"/>
                </a:cxn>
                <a:cxn ang="0">
                  <a:pos x="96" y="128"/>
                </a:cxn>
                <a:cxn ang="0">
                  <a:pos x="56" y="115"/>
                </a:cxn>
                <a:cxn ang="0">
                  <a:pos x="23" y="102"/>
                </a:cxn>
                <a:cxn ang="0">
                  <a:pos x="7" y="89"/>
                </a:cxn>
                <a:cxn ang="0">
                  <a:pos x="0" y="72"/>
                </a:cxn>
              </a:cxnLst>
              <a:rect l="0" t="0" r="r" b="b"/>
              <a:pathLst>
                <a:path w="591" h="145">
                  <a:moveTo>
                    <a:pt x="0" y="72"/>
                  </a:moveTo>
                  <a:lnTo>
                    <a:pt x="7" y="56"/>
                  </a:lnTo>
                  <a:lnTo>
                    <a:pt x="23" y="43"/>
                  </a:lnTo>
                  <a:lnTo>
                    <a:pt x="56" y="30"/>
                  </a:lnTo>
                  <a:lnTo>
                    <a:pt x="96" y="17"/>
                  </a:lnTo>
                  <a:lnTo>
                    <a:pt x="148" y="7"/>
                  </a:lnTo>
                  <a:lnTo>
                    <a:pt x="204" y="3"/>
                  </a:lnTo>
                  <a:lnTo>
                    <a:pt x="263" y="0"/>
                  </a:lnTo>
                  <a:lnTo>
                    <a:pt x="325" y="0"/>
                  </a:lnTo>
                  <a:lnTo>
                    <a:pt x="384" y="3"/>
                  </a:lnTo>
                  <a:lnTo>
                    <a:pt x="443" y="7"/>
                  </a:lnTo>
                  <a:lnTo>
                    <a:pt x="493" y="17"/>
                  </a:lnTo>
                  <a:lnTo>
                    <a:pt x="532" y="30"/>
                  </a:lnTo>
                  <a:lnTo>
                    <a:pt x="565" y="43"/>
                  </a:lnTo>
                  <a:lnTo>
                    <a:pt x="585" y="56"/>
                  </a:lnTo>
                  <a:lnTo>
                    <a:pt x="591" y="72"/>
                  </a:lnTo>
                  <a:lnTo>
                    <a:pt x="585" y="89"/>
                  </a:lnTo>
                  <a:lnTo>
                    <a:pt x="565" y="102"/>
                  </a:lnTo>
                  <a:lnTo>
                    <a:pt x="532" y="115"/>
                  </a:lnTo>
                  <a:lnTo>
                    <a:pt x="493" y="128"/>
                  </a:lnTo>
                  <a:lnTo>
                    <a:pt x="443" y="135"/>
                  </a:lnTo>
                  <a:lnTo>
                    <a:pt x="384" y="141"/>
                  </a:lnTo>
                  <a:lnTo>
                    <a:pt x="325" y="145"/>
                  </a:lnTo>
                  <a:lnTo>
                    <a:pt x="263" y="145"/>
                  </a:lnTo>
                  <a:lnTo>
                    <a:pt x="204" y="141"/>
                  </a:lnTo>
                  <a:lnTo>
                    <a:pt x="148" y="135"/>
                  </a:lnTo>
                  <a:lnTo>
                    <a:pt x="96" y="128"/>
                  </a:lnTo>
                  <a:lnTo>
                    <a:pt x="56" y="115"/>
                  </a:lnTo>
                  <a:lnTo>
                    <a:pt x="23" y="102"/>
                  </a:lnTo>
                  <a:lnTo>
                    <a:pt x="7" y="89"/>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20" name="Line 124"/>
            <p:cNvSpPr>
              <a:spLocks noChangeShapeType="1"/>
            </p:cNvSpPr>
            <p:nvPr/>
          </p:nvSpPr>
          <p:spPr bwMode="auto">
            <a:xfrm>
              <a:off x="2642" y="3665"/>
              <a:ext cx="1" cy="296"/>
            </a:xfrm>
            <a:prstGeom prst="line">
              <a:avLst/>
            </a:prstGeom>
            <a:noFill/>
            <a:ln w="4763">
              <a:solidFill>
                <a:srgbClr val="000000"/>
              </a:solidFill>
              <a:round/>
              <a:headEnd/>
              <a:tailEnd/>
            </a:ln>
          </p:spPr>
          <p:txBody>
            <a:bodyPr/>
            <a:lstStyle/>
            <a:p>
              <a:endParaRPr lang="zh-CN" altLang="en-US"/>
            </a:p>
          </p:txBody>
        </p:sp>
        <p:sp>
          <p:nvSpPr>
            <p:cNvPr id="55421" name="Line 125"/>
            <p:cNvSpPr>
              <a:spLocks noChangeShapeType="1"/>
            </p:cNvSpPr>
            <p:nvPr/>
          </p:nvSpPr>
          <p:spPr bwMode="auto">
            <a:xfrm>
              <a:off x="3233" y="3665"/>
              <a:ext cx="1" cy="296"/>
            </a:xfrm>
            <a:prstGeom prst="line">
              <a:avLst/>
            </a:prstGeom>
            <a:noFill/>
            <a:ln w="4763">
              <a:solidFill>
                <a:srgbClr val="000000"/>
              </a:solidFill>
              <a:round/>
              <a:headEnd/>
              <a:tailEnd/>
            </a:ln>
          </p:spPr>
          <p:txBody>
            <a:bodyPr/>
            <a:lstStyle/>
            <a:p>
              <a:endParaRPr lang="zh-CN" altLang="en-US"/>
            </a:p>
          </p:txBody>
        </p:sp>
        <p:sp>
          <p:nvSpPr>
            <p:cNvPr id="55422" name="Rectangle 126"/>
            <p:cNvSpPr>
              <a:spLocks noChangeArrowheads="1"/>
            </p:cNvSpPr>
            <p:nvPr/>
          </p:nvSpPr>
          <p:spPr bwMode="auto">
            <a:xfrm>
              <a:off x="2837" y="3788"/>
              <a:ext cx="224" cy="221"/>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D2</a:t>
              </a:r>
              <a:endParaRPr lang="en-US" altLang="zh-CN" b="1">
                <a:latin typeface="Times New Roman" pitchFamily="18" charset="0"/>
                <a:ea typeface="楷体_GB2312" pitchFamily="49" charset="-122"/>
              </a:endParaRPr>
            </a:p>
          </p:txBody>
        </p:sp>
        <p:sp>
          <p:nvSpPr>
            <p:cNvPr id="55423" name="Freeform 127"/>
            <p:cNvSpPr>
              <a:spLocks/>
            </p:cNvSpPr>
            <p:nvPr/>
          </p:nvSpPr>
          <p:spPr bwMode="auto">
            <a:xfrm>
              <a:off x="3528" y="3889"/>
              <a:ext cx="591" cy="144"/>
            </a:xfrm>
            <a:custGeom>
              <a:avLst/>
              <a:gdLst/>
              <a:ahLst/>
              <a:cxnLst>
                <a:cxn ang="0">
                  <a:pos x="0" y="72"/>
                </a:cxn>
                <a:cxn ang="0">
                  <a:pos x="7" y="56"/>
                </a:cxn>
                <a:cxn ang="0">
                  <a:pos x="23" y="43"/>
                </a:cxn>
                <a:cxn ang="0">
                  <a:pos x="56" y="29"/>
                </a:cxn>
                <a:cxn ang="0">
                  <a:pos x="96" y="16"/>
                </a:cxn>
                <a:cxn ang="0">
                  <a:pos x="148" y="6"/>
                </a:cxn>
                <a:cxn ang="0">
                  <a:pos x="204" y="3"/>
                </a:cxn>
                <a:cxn ang="0">
                  <a:pos x="263" y="0"/>
                </a:cxn>
                <a:cxn ang="0">
                  <a:pos x="325" y="0"/>
                </a:cxn>
                <a:cxn ang="0">
                  <a:pos x="384" y="3"/>
                </a:cxn>
                <a:cxn ang="0">
                  <a:pos x="444" y="6"/>
                </a:cxn>
                <a:cxn ang="0">
                  <a:pos x="493" y="16"/>
                </a:cxn>
                <a:cxn ang="0">
                  <a:pos x="532" y="29"/>
                </a:cxn>
                <a:cxn ang="0">
                  <a:pos x="565" y="43"/>
                </a:cxn>
                <a:cxn ang="0">
                  <a:pos x="585" y="56"/>
                </a:cxn>
                <a:cxn ang="0">
                  <a:pos x="591" y="72"/>
                </a:cxn>
                <a:cxn ang="0">
                  <a:pos x="585" y="89"/>
                </a:cxn>
                <a:cxn ang="0">
                  <a:pos x="565" y="102"/>
                </a:cxn>
                <a:cxn ang="0">
                  <a:pos x="532" y="115"/>
                </a:cxn>
                <a:cxn ang="0">
                  <a:pos x="493" y="128"/>
                </a:cxn>
                <a:cxn ang="0">
                  <a:pos x="444" y="135"/>
                </a:cxn>
                <a:cxn ang="0">
                  <a:pos x="384" y="141"/>
                </a:cxn>
                <a:cxn ang="0">
                  <a:pos x="325" y="144"/>
                </a:cxn>
                <a:cxn ang="0">
                  <a:pos x="263" y="144"/>
                </a:cxn>
                <a:cxn ang="0">
                  <a:pos x="204" y="141"/>
                </a:cxn>
                <a:cxn ang="0">
                  <a:pos x="148" y="135"/>
                </a:cxn>
                <a:cxn ang="0">
                  <a:pos x="96" y="128"/>
                </a:cxn>
                <a:cxn ang="0">
                  <a:pos x="56" y="115"/>
                </a:cxn>
                <a:cxn ang="0">
                  <a:pos x="23" y="102"/>
                </a:cxn>
                <a:cxn ang="0">
                  <a:pos x="7" y="89"/>
                </a:cxn>
                <a:cxn ang="0">
                  <a:pos x="0" y="72"/>
                </a:cxn>
              </a:cxnLst>
              <a:rect l="0" t="0" r="r" b="b"/>
              <a:pathLst>
                <a:path w="591" h="144">
                  <a:moveTo>
                    <a:pt x="0" y="72"/>
                  </a:moveTo>
                  <a:lnTo>
                    <a:pt x="7" y="56"/>
                  </a:lnTo>
                  <a:lnTo>
                    <a:pt x="23" y="43"/>
                  </a:lnTo>
                  <a:lnTo>
                    <a:pt x="56" y="29"/>
                  </a:lnTo>
                  <a:lnTo>
                    <a:pt x="96" y="16"/>
                  </a:lnTo>
                  <a:lnTo>
                    <a:pt x="148" y="6"/>
                  </a:lnTo>
                  <a:lnTo>
                    <a:pt x="204" y="3"/>
                  </a:lnTo>
                  <a:lnTo>
                    <a:pt x="263" y="0"/>
                  </a:lnTo>
                  <a:lnTo>
                    <a:pt x="325" y="0"/>
                  </a:lnTo>
                  <a:lnTo>
                    <a:pt x="384" y="3"/>
                  </a:lnTo>
                  <a:lnTo>
                    <a:pt x="444" y="6"/>
                  </a:lnTo>
                  <a:lnTo>
                    <a:pt x="493" y="16"/>
                  </a:lnTo>
                  <a:lnTo>
                    <a:pt x="532" y="29"/>
                  </a:lnTo>
                  <a:lnTo>
                    <a:pt x="565" y="43"/>
                  </a:lnTo>
                  <a:lnTo>
                    <a:pt x="585" y="56"/>
                  </a:lnTo>
                  <a:lnTo>
                    <a:pt x="591" y="72"/>
                  </a:lnTo>
                  <a:lnTo>
                    <a:pt x="585" y="89"/>
                  </a:lnTo>
                  <a:lnTo>
                    <a:pt x="565" y="102"/>
                  </a:lnTo>
                  <a:lnTo>
                    <a:pt x="532" y="115"/>
                  </a:lnTo>
                  <a:lnTo>
                    <a:pt x="493" y="128"/>
                  </a:lnTo>
                  <a:lnTo>
                    <a:pt x="444" y="135"/>
                  </a:lnTo>
                  <a:lnTo>
                    <a:pt x="384" y="141"/>
                  </a:lnTo>
                  <a:lnTo>
                    <a:pt x="325" y="144"/>
                  </a:lnTo>
                  <a:lnTo>
                    <a:pt x="263" y="144"/>
                  </a:lnTo>
                  <a:lnTo>
                    <a:pt x="204" y="141"/>
                  </a:lnTo>
                  <a:lnTo>
                    <a:pt x="148" y="135"/>
                  </a:lnTo>
                  <a:lnTo>
                    <a:pt x="96" y="128"/>
                  </a:lnTo>
                  <a:lnTo>
                    <a:pt x="56" y="115"/>
                  </a:lnTo>
                  <a:lnTo>
                    <a:pt x="23" y="102"/>
                  </a:lnTo>
                  <a:lnTo>
                    <a:pt x="7" y="89"/>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24" name="Rectangle 128"/>
            <p:cNvSpPr>
              <a:spLocks noChangeArrowheads="1"/>
            </p:cNvSpPr>
            <p:nvPr/>
          </p:nvSpPr>
          <p:spPr bwMode="auto">
            <a:xfrm>
              <a:off x="3528" y="3665"/>
              <a:ext cx="591" cy="296"/>
            </a:xfrm>
            <a:prstGeom prst="rect">
              <a:avLst/>
            </a:prstGeom>
            <a:solidFill>
              <a:srgbClr val="FFFFFF"/>
            </a:solidFill>
            <a:ln w="4763">
              <a:solidFill>
                <a:srgbClr val="FFFFFF"/>
              </a:solidFill>
              <a:miter lim="800000"/>
              <a:headEnd/>
              <a:tailEnd/>
            </a:ln>
          </p:spPr>
          <p:txBody>
            <a:bodyPr/>
            <a:lstStyle/>
            <a:p>
              <a:endParaRPr lang="zh-CN" altLang="en-US"/>
            </a:p>
          </p:txBody>
        </p:sp>
        <p:sp>
          <p:nvSpPr>
            <p:cNvPr id="55425" name="Freeform 129"/>
            <p:cNvSpPr>
              <a:spLocks/>
            </p:cNvSpPr>
            <p:nvPr/>
          </p:nvSpPr>
          <p:spPr bwMode="auto">
            <a:xfrm>
              <a:off x="3528" y="3593"/>
              <a:ext cx="591" cy="145"/>
            </a:xfrm>
            <a:custGeom>
              <a:avLst/>
              <a:gdLst/>
              <a:ahLst/>
              <a:cxnLst>
                <a:cxn ang="0">
                  <a:pos x="0" y="72"/>
                </a:cxn>
                <a:cxn ang="0">
                  <a:pos x="7" y="56"/>
                </a:cxn>
                <a:cxn ang="0">
                  <a:pos x="23" y="43"/>
                </a:cxn>
                <a:cxn ang="0">
                  <a:pos x="56" y="30"/>
                </a:cxn>
                <a:cxn ang="0">
                  <a:pos x="96" y="17"/>
                </a:cxn>
                <a:cxn ang="0">
                  <a:pos x="148" y="7"/>
                </a:cxn>
                <a:cxn ang="0">
                  <a:pos x="204" y="3"/>
                </a:cxn>
                <a:cxn ang="0">
                  <a:pos x="263" y="0"/>
                </a:cxn>
                <a:cxn ang="0">
                  <a:pos x="325" y="0"/>
                </a:cxn>
                <a:cxn ang="0">
                  <a:pos x="384" y="3"/>
                </a:cxn>
                <a:cxn ang="0">
                  <a:pos x="444" y="7"/>
                </a:cxn>
                <a:cxn ang="0">
                  <a:pos x="493" y="17"/>
                </a:cxn>
                <a:cxn ang="0">
                  <a:pos x="532" y="30"/>
                </a:cxn>
                <a:cxn ang="0">
                  <a:pos x="565" y="43"/>
                </a:cxn>
                <a:cxn ang="0">
                  <a:pos x="585" y="56"/>
                </a:cxn>
                <a:cxn ang="0">
                  <a:pos x="591" y="72"/>
                </a:cxn>
                <a:cxn ang="0">
                  <a:pos x="585" y="89"/>
                </a:cxn>
                <a:cxn ang="0">
                  <a:pos x="565" y="102"/>
                </a:cxn>
                <a:cxn ang="0">
                  <a:pos x="532" y="115"/>
                </a:cxn>
                <a:cxn ang="0">
                  <a:pos x="493" y="128"/>
                </a:cxn>
                <a:cxn ang="0">
                  <a:pos x="444" y="135"/>
                </a:cxn>
                <a:cxn ang="0">
                  <a:pos x="384" y="141"/>
                </a:cxn>
                <a:cxn ang="0">
                  <a:pos x="325" y="145"/>
                </a:cxn>
                <a:cxn ang="0">
                  <a:pos x="263" y="145"/>
                </a:cxn>
                <a:cxn ang="0">
                  <a:pos x="204" y="141"/>
                </a:cxn>
                <a:cxn ang="0">
                  <a:pos x="148" y="135"/>
                </a:cxn>
                <a:cxn ang="0">
                  <a:pos x="96" y="128"/>
                </a:cxn>
                <a:cxn ang="0">
                  <a:pos x="56" y="115"/>
                </a:cxn>
                <a:cxn ang="0">
                  <a:pos x="23" y="102"/>
                </a:cxn>
                <a:cxn ang="0">
                  <a:pos x="7" y="89"/>
                </a:cxn>
                <a:cxn ang="0">
                  <a:pos x="0" y="72"/>
                </a:cxn>
              </a:cxnLst>
              <a:rect l="0" t="0" r="r" b="b"/>
              <a:pathLst>
                <a:path w="591" h="145">
                  <a:moveTo>
                    <a:pt x="0" y="72"/>
                  </a:moveTo>
                  <a:lnTo>
                    <a:pt x="7" y="56"/>
                  </a:lnTo>
                  <a:lnTo>
                    <a:pt x="23" y="43"/>
                  </a:lnTo>
                  <a:lnTo>
                    <a:pt x="56" y="30"/>
                  </a:lnTo>
                  <a:lnTo>
                    <a:pt x="96" y="17"/>
                  </a:lnTo>
                  <a:lnTo>
                    <a:pt x="148" y="7"/>
                  </a:lnTo>
                  <a:lnTo>
                    <a:pt x="204" y="3"/>
                  </a:lnTo>
                  <a:lnTo>
                    <a:pt x="263" y="0"/>
                  </a:lnTo>
                  <a:lnTo>
                    <a:pt x="325" y="0"/>
                  </a:lnTo>
                  <a:lnTo>
                    <a:pt x="384" y="3"/>
                  </a:lnTo>
                  <a:lnTo>
                    <a:pt x="444" y="7"/>
                  </a:lnTo>
                  <a:lnTo>
                    <a:pt x="493" y="17"/>
                  </a:lnTo>
                  <a:lnTo>
                    <a:pt x="532" y="30"/>
                  </a:lnTo>
                  <a:lnTo>
                    <a:pt x="565" y="43"/>
                  </a:lnTo>
                  <a:lnTo>
                    <a:pt x="585" y="56"/>
                  </a:lnTo>
                  <a:lnTo>
                    <a:pt x="591" y="72"/>
                  </a:lnTo>
                  <a:lnTo>
                    <a:pt x="585" y="89"/>
                  </a:lnTo>
                  <a:lnTo>
                    <a:pt x="565" y="102"/>
                  </a:lnTo>
                  <a:lnTo>
                    <a:pt x="532" y="115"/>
                  </a:lnTo>
                  <a:lnTo>
                    <a:pt x="493" y="128"/>
                  </a:lnTo>
                  <a:lnTo>
                    <a:pt x="444" y="135"/>
                  </a:lnTo>
                  <a:lnTo>
                    <a:pt x="384" y="141"/>
                  </a:lnTo>
                  <a:lnTo>
                    <a:pt x="325" y="145"/>
                  </a:lnTo>
                  <a:lnTo>
                    <a:pt x="263" y="145"/>
                  </a:lnTo>
                  <a:lnTo>
                    <a:pt x="204" y="141"/>
                  </a:lnTo>
                  <a:lnTo>
                    <a:pt x="148" y="135"/>
                  </a:lnTo>
                  <a:lnTo>
                    <a:pt x="96" y="128"/>
                  </a:lnTo>
                  <a:lnTo>
                    <a:pt x="56" y="115"/>
                  </a:lnTo>
                  <a:lnTo>
                    <a:pt x="23" y="102"/>
                  </a:lnTo>
                  <a:lnTo>
                    <a:pt x="7" y="89"/>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26" name="Line 130"/>
            <p:cNvSpPr>
              <a:spLocks noChangeShapeType="1"/>
            </p:cNvSpPr>
            <p:nvPr/>
          </p:nvSpPr>
          <p:spPr bwMode="auto">
            <a:xfrm>
              <a:off x="3528" y="3665"/>
              <a:ext cx="1" cy="296"/>
            </a:xfrm>
            <a:prstGeom prst="line">
              <a:avLst/>
            </a:prstGeom>
            <a:noFill/>
            <a:ln w="4763">
              <a:solidFill>
                <a:srgbClr val="000000"/>
              </a:solidFill>
              <a:round/>
              <a:headEnd/>
              <a:tailEnd/>
            </a:ln>
          </p:spPr>
          <p:txBody>
            <a:bodyPr/>
            <a:lstStyle/>
            <a:p>
              <a:endParaRPr lang="zh-CN" altLang="en-US"/>
            </a:p>
          </p:txBody>
        </p:sp>
        <p:sp>
          <p:nvSpPr>
            <p:cNvPr id="55427" name="Line 131"/>
            <p:cNvSpPr>
              <a:spLocks noChangeShapeType="1"/>
            </p:cNvSpPr>
            <p:nvPr/>
          </p:nvSpPr>
          <p:spPr bwMode="auto">
            <a:xfrm>
              <a:off x="4119" y="3665"/>
              <a:ext cx="1" cy="296"/>
            </a:xfrm>
            <a:prstGeom prst="line">
              <a:avLst/>
            </a:prstGeom>
            <a:noFill/>
            <a:ln w="4763">
              <a:solidFill>
                <a:srgbClr val="000000"/>
              </a:solidFill>
              <a:round/>
              <a:headEnd/>
              <a:tailEnd/>
            </a:ln>
          </p:spPr>
          <p:txBody>
            <a:bodyPr/>
            <a:lstStyle/>
            <a:p>
              <a:endParaRPr lang="zh-CN" altLang="en-US"/>
            </a:p>
          </p:txBody>
        </p:sp>
        <p:sp>
          <p:nvSpPr>
            <p:cNvPr id="55428" name="Rectangle 132"/>
            <p:cNvSpPr>
              <a:spLocks noChangeArrowheads="1"/>
            </p:cNvSpPr>
            <p:nvPr/>
          </p:nvSpPr>
          <p:spPr bwMode="auto">
            <a:xfrm>
              <a:off x="3722" y="3788"/>
              <a:ext cx="224" cy="221"/>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D3</a:t>
              </a:r>
              <a:endParaRPr lang="en-US" altLang="zh-CN" b="1">
                <a:latin typeface="Times New Roman" pitchFamily="18" charset="0"/>
                <a:ea typeface="楷体_GB2312" pitchFamily="49" charset="-122"/>
              </a:endParaRPr>
            </a:p>
          </p:txBody>
        </p:sp>
        <p:sp>
          <p:nvSpPr>
            <p:cNvPr id="55429" name="Freeform 133"/>
            <p:cNvSpPr>
              <a:spLocks/>
            </p:cNvSpPr>
            <p:nvPr/>
          </p:nvSpPr>
          <p:spPr bwMode="auto">
            <a:xfrm>
              <a:off x="870" y="3517"/>
              <a:ext cx="591" cy="148"/>
            </a:xfrm>
            <a:custGeom>
              <a:avLst/>
              <a:gdLst/>
              <a:ahLst/>
              <a:cxnLst>
                <a:cxn ang="0">
                  <a:pos x="0" y="73"/>
                </a:cxn>
                <a:cxn ang="0">
                  <a:pos x="7" y="60"/>
                </a:cxn>
                <a:cxn ang="0">
                  <a:pos x="23" y="43"/>
                </a:cxn>
                <a:cxn ang="0">
                  <a:pos x="56" y="30"/>
                </a:cxn>
                <a:cxn ang="0">
                  <a:pos x="96" y="20"/>
                </a:cxn>
                <a:cxn ang="0">
                  <a:pos x="148" y="10"/>
                </a:cxn>
                <a:cxn ang="0">
                  <a:pos x="204" y="4"/>
                </a:cxn>
                <a:cxn ang="0">
                  <a:pos x="263" y="0"/>
                </a:cxn>
                <a:cxn ang="0">
                  <a:pos x="325" y="0"/>
                </a:cxn>
                <a:cxn ang="0">
                  <a:pos x="384" y="4"/>
                </a:cxn>
                <a:cxn ang="0">
                  <a:pos x="443" y="10"/>
                </a:cxn>
                <a:cxn ang="0">
                  <a:pos x="493" y="20"/>
                </a:cxn>
                <a:cxn ang="0">
                  <a:pos x="532" y="30"/>
                </a:cxn>
                <a:cxn ang="0">
                  <a:pos x="565" y="43"/>
                </a:cxn>
                <a:cxn ang="0">
                  <a:pos x="584" y="60"/>
                </a:cxn>
                <a:cxn ang="0">
                  <a:pos x="591" y="73"/>
                </a:cxn>
                <a:cxn ang="0">
                  <a:pos x="584" y="89"/>
                </a:cxn>
                <a:cxn ang="0">
                  <a:pos x="565" y="106"/>
                </a:cxn>
                <a:cxn ang="0">
                  <a:pos x="532" y="119"/>
                </a:cxn>
                <a:cxn ang="0">
                  <a:pos x="493" y="129"/>
                </a:cxn>
                <a:cxn ang="0">
                  <a:pos x="443" y="139"/>
                </a:cxn>
                <a:cxn ang="0">
                  <a:pos x="384" y="145"/>
                </a:cxn>
                <a:cxn ang="0">
                  <a:pos x="325" y="148"/>
                </a:cxn>
                <a:cxn ang="0">
                  <a:pos x="263" y="148"/>
                </a:cxn>
                <a:cxn ang="0">
                  <a:pos x="204" y="145"/>
                </a:cxn>
                <a:cxn ang="0">
                  <a:pos x="148" y="139"/>
                </a:cxn>
                <a:cxn ang="0">
                  <a:pos x="96" y="129"/>
                </a:cxn>
                <a:cxn ang="0">
                  <a:pos x="56" y="119"/>
                </a:cxn>
                <a:cxn ang="0">
                  <a:pos x="23" y="106"/>
                </a:cxn>
                <a:cxn ang="0">
                  <a:pos x="7" y="89"/>
                </a:cxn>
                <a:cxn ang="0">
                  <a:pos x="0" y="73"/>
                </a:cxn>
              </a:cxnLst>
              <a:rect l="0" t="0" r="r" b="b"/>
              <a:pathLst>
                <a:path w="591" h="148">
                  <a:moveTo>
                    <a:pt x="0" y="73"/>
                  </a:moveTo>
                  <a:lnTo>
                    <a:pt x="7" y="60"/>
                  </a:lnTo>
                  <a:lnTo>
                    <a:pt x="23" y="43"/>
                  </a:lnTo>
                  <a:lnTo>
                    <a:pt x="56" y="30"/>
                  </a:lnTo>
                  <a:lnTo>
                    <a:pt x="96" y="20"/>
                  </a:lnTo>
                  <a:lnTo>
                    <a:pt x="148" y="10"/>
                  </a:lnTo>
                  <a:lnTo>
                    <a:pt x="204" y="4"/>
                  </a:lnTo>
                  <a:lnTo>
                    <a:pt x="263" y="0"/>
                  </a:lnTo>
                  <a:lnTo>
                    <a:pt x="325" y="0"/>
                  </a:lnTo>
                  <a:lnTo>
                    <a:pt x="384" y="4"/>
                  </a:lnTo>
                  <a:lnTo>
                    <a:pt x="443" y="10"/>
                  </a:lnTo>
                  <a:lnTo>
                    <a:pt x="493" y="20"/>
                  </a:lnTo>
                  <a:lnTo>
                    <a:pt x="532" y="30"/>
                  </a:lnTo>
                  <a:lnTo>
                    <a:pt x="565" y="43"/>
                  </a:lnTo>
                  <a:lnTo>
                    <a:pt x="584" y="60"/>
                  </a:lnTo>
                  <a:lnTo>
                    <a:pt x="591" y="73"/>
                  </a:lnTo>
                  <a:lnTo>
                    <a:pt x="584" y="89"/>
                  </a:lnTo>
                  <a:lnTo>
                    <a:pt x="565" y="106"/>
                  </a:lnTo>
                  <a:lnTo>
                    <a:pt x="532" y="119"/>
                  </a:lnTo>
                  <a:lnTo>
                    <a:pt x="493" y="129"/>
                  </a:lnTo>
                  <a:lnTo>
                    <a:pt x="443" y="139"/>
                  </a:lnTo>
                  <a:lnTo>
                    <a:pt x="384" y="145"/>
                  </a:lnTo>
                  <a:lnTo>
                    <a:pt x="325" y="148"/>
                  </a:lnTo>
                  <a:lnTo>
                    <a:pt x="263" y="148"/>
                  </a:lnTo>
                  <a:lnTo>
                    <a:pt x="204" y="145"/>
                  </a:lnTo>
                  <a:lnTo>
                    <a:pt x="148" y="139"/>
                  </a:lnTo>
                  <a:lnTo>
                    <a:pt x="96" y="129"/>
                  </a:lnTo>
                  <a:lnTo>
                    <a:pt x="56" y="119"/>
                  </a:lnTo>
                  <a:lnTo>
                    <a:pt x="23" y="106"/>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30" name="Rectangle 134"/>
            <p:cNvSpPr>
              <a:spLocks noChangeArrowheads="1"/>
            </p:cNvSpPr>
            <p:nvPr/>
          </p:nvSpPr>
          <p:spPr bwMode="auto">
            <a:xfrm>
              <a:off x="870" y="3294"/>
              <a:ext cx="591" cy="296"/>
            </a:xfrm>
            <a:prstGeom prst="rect">
              <a:avLst/>
            </a:prstGeom>
            <a:solidFill>
              <a:srgbClr val="FFFFFF"/>
            </a:solidFill>
            <a:ln w="4763">
              <a:solidFill>
                <a:srgbClr val="FFFFFF"/>
              </a:solidFill>
              <a:miter lim="800000"/>
              <a:headEnd/>
              <a:tailEnd/>
            </a:ln>
          </p:spPr>
          <p:txBody>
            <a:bodyPr/>
            <a:lstStyle/>
            <a:p>
              <a:endParaRPr lang="zh-CN" altLang="en-US"/>
            </a:p>
          </p:txBody>
        </p:sp>
        <p:sp>
          <p:nvSpPr>
            <p:cNvPr id="55431" name="Freeform 135"/>
            <p:cNvSpPr>
              <a:spLocks/>
            </p:cNvSpPr>
            <p:nvPr/>
          </p:nvSpPr>
          <p:spPr bwMode="auto">
            <a:xfrm>
              <a:off x="870" y="3222"/>
              <a:ext cx="591" cy="148"/>
            </a:xfrm>
            <a:custGeom>
              <a:avLst/>
              <a:gdLst/>
              <a:ahLst/>
              <a:cxnLst>
                <a:cxn ang="0">
                  <a:pos x="0" y="72"/>
                </a:cxn>
                <a:cxn ang="0">
                  <a:pos x="7" y="59"/>
                </a:cxn>
                <a:cxn ang="0">
                  <a:pos x="23" y="42"/>
                </a:cxn>
                <a:cxn ang="0">
                  <a:pos x="56" y="29"/>
                </a:cxn>
                <a:cxn ang="0">
                  <a:pos x="96" y="19"/>
                </a:cxn>
                <a:cxn ang="0">
                  <a:pos x="148" y="10"/>
                </a:cxn>
                <a:cxn ang="0">
                  <a:pos x="204" y="3"/>
                </a:cxn>
                <a:cxn ang="0">
                  <a:pos x="263" y="0"/>
                </a:cxn>
                <a:cxn ang="0">
                  <a:pos x="325" y="0"/>
                </a:cxn>
                <a:cxn ang="0">
                  <a:pos x="384" y="3"/>
                </a:cxn>
                <a:cxn ang="0">
                  <a:pos x="443" y="10"/>
                </a:cxn>
                <a:cxn ang="0">
                  <a:pos x="493" y="19"/>
                </a:cxn>
                <a:cxn ang="0">
                  <a:pos x="532" y="29"/>
                </a:cxn>
                <a:cxn ang="0">
                  <a:pos x="565" y="42"/>
                </a:cxn>
                <a:cxn ang="0">
                  <a:pos x="584" y="59"/>
                </a:cxn>
                <a:cxn ang="0">
                  <a:pos x="591" y="72"/>
                </a:cxn>
                <a:cxn ang="0">
                  <a:pos x="584" y="88"/>
                </a:cxn>
                <a:cxn ang="0">
                  <a:pos x="565" y="105"/>
                </a:cxn>
                <a:cxn ang="0">
                  <a:pos x="532" y="118"/>
                </a:cxn>
                <a:cxn ang="0">
                  <a:pos x="493" y="128"/>
                </a:cxn>
                <a:cxn ang="0">
                  <a:pos x="443" y="138"/>
                </a:cxn>
                <a:cxn ang="0">
                  <a:pos x="384" y="144"/>
                </a:cxn>
                <a:cxn ang="0">
                  <a:pos x="325" y="148"/>
                </a:cxn>
                <a:cxn ang="0">
                  <a:pos x="263" y="148"/>
                </a:cxn>
                <a:cxn ang="0">
                  <a:pos x="204" y="144"/>
                </a:cxn>
                <a:cxn ang="0">
                  <a:pos x="148" y="138"/>
                </a:cxn>
                <a:cxn ang="0">
                  <a:pos x="96" y="128"/>
                </a:cxn>
                <a:cxn ang="0">
                  <a:pos x="56" y="118"/>
                </a:cxn>
                <a:cxn ang="0">
                  <a:pos x="23" y="105"/>
                </a:cxn>
                <a:cxn ang="0">
                  <a:pos x="7" y="88"/>
                </a:cxn>
                <a:cxn ang="0">
                  <a:pos x="0" y="72"/>
                </a:cxn>
              </a:cxnLst>
              <a:rect l="0" t="0" r="r" b="b"/>
              <a:pathLst>
                <a:path w="591" h="148">
                  <a:moveTo>
                    <a:pt x="0" y="72"/>
                  </a:moveTo>
                  <a:lnTo>
                    <a:pt x="7" y="59"/>
                  </a:lnTo>
                  <a:lnTo>
                    <a:pt x="23" y="42"/>
                  </a:lnTo>
                  <a:lnTo>
                    <a:pt x="56" y="29"/>
                  </a:lnTo>
                  <a:lnTo>
                    <a:pt x="96" y="19"/>
                  </a:lnTo>
                  <a:lnTo>
                    <a:pt x="148" y="10"/>
                  </a:lnTo>
                  <a:lnTo>
                    <a:pt x="204" y="3"/>
                  </a:lnTo>
                  <a:lnTo>
                    <a:pt x="263" y="0"/>
                  </a:lnTo>
                  <a:lnTo>
                    <a:pt x="325" y="0"/>
                  </a:lnTo>
                  <a:lnTo>
                    <a:pt x="384" y="3"/>
                  </a:lnTo>
                  <a:lnTo>
                    <a:pt x="443" y="10"/>
                  </a:lnTo>
                  <a:lnTo>
                    <a:pt x="493" y="19"/>
                  </a:lnTo>
                  <a:lnTo>
                    <a:pt x="532" y="29"/>
                  </a:lnTo>
                  <a:lnTo>
                    <a:pt x="565" y="42"/>
                  </a:lnTo>
                  <a:lnTo>
                    <a:pt x="584" y="59"/>
                  </a:lnTo>
                  <a:lnTo>
                    <a:pt x="591" y="72"/>
                  </a:lnTo>
                  <a:lnTo>
                    <a:pt x="584" y="88"/>
                  </a:lnTo>
                  <a:lnTo>
                    <a:pt x="565" y="105"/>
                  </a:lnTo>
                  <a:lnTo>
                    <a:pt x="532" y="118"/>
                  </a:lnTo>
                  <a:lnTo>
                    <a:pt x="493" y="128"/>
                  </a:lnTo>
                  <a:lnTo>
                    <a:pt x="443" y="138"/>
                  </a:lnTo>
                  <a:lnTo>
                    <a:pt x="384" y="144"/>
                  </a:lnTo>
                  <a:lnTo>
                    <a:pt x="325" y="148"/>
                  </a:lnTo>
                  <a:lnTo>
                    <a:pt x="263" y="148"/>
                  </a:lnTo>
                  <a:lnTo>
                    <a:pt x="204" y="144"/>
                  </a:lnTo>
                  <a:lnTo>
                    <a:pt x="148" y="138"/>
                  </a:lnTo>
                  <a:lnTo>
                    <a:pt x="96" y="128"/>
                  </a:lnTo>
                  <a:lnTo>
                    <a:pt x="56" y="118"/>
                  </a:lnTo>
                  <a:lnTo>
                    <a:pt x="23" y="105"/>
                  </a:lnTo>
                  <a:lnTo>
                    <a:pt x="7" y="88"/>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32" name="Line 136"/>
            <p:cNvSpPr>
              <a:spLocks noChangeShapeType="1"/>
            </p:cNvSpPr>
            <p:nvPr/>
          </p:nvSpPr>
          <p:spPr bwMode="auto">
            <a:xfrm>
              <a:off x="870" y="3294"/>
              <a:ext cx="1" cy="296"/>
            </a:xfrm>
            <a:prstGeom prst="line">
              <a:avLst/>
            </a:prstGeom>
            <a:noFill/>
            <a:ln w="4763">
              <a:solidFill>
                <a:srgbClr val="000000"/>
              </a:solidFill>
              <a:round/>
              <a:headEnd/>
              <a:tailEnd/>
            </a:ln>
          </p:spPr>
          <p:txBody>
            <a:bodyPr/>
            <a:lstStyle/>
            <a:p>
              <a:endParaRPr lang="zh-CN" altLang="en-US"/>
            </a:p>
          </p:txBody>
        </p:sp>
        <p:sp>
          <p:nvSpPr>
            <p:cNvPr id="55433" name="Line 137"/>
            <p:cNvSpPr>
              <a:spLocks noChangeShapeType="1"/>
            </p:cNvSpPr>
            <p:nvPr/>
          </p:nvSpPr>
          <p:spPr bwMode="auto">
            <a:xfrm>
              <a:off x="1461" y="3294"/>
              <a:ext cx="1" cy="296"/>
            </a:xfrm>
            <a:prstGeom prst="line">
              <a:avLst/>
            </a:prstGeom>
            <a:noFill/>
            <a:ln w="4763">
              <a:solidFill>
                <a:srgbClr val="000000"/>
              </a:solidFill>
              <a:round/>
              <a:headEnd/>
              <a:tailEnd/>
            </a:ln>
          </p:spPr>
          <p:txBody>
            <a:bodyPr/>
            <a:lstStyle/>
            <a:p>
              <a:endParaRPr lang="zh-CN" altLang="en-US"/>
            </a:p>
          </p:txBody>
        </p:sp>
        <p:sp>
          <p:nvSpPr>
            <p:cNvPr id="55434" name="Rectangle 138"/>
            <p:cNvSpPr>
              <a:spLocks noChangeArrowheads="1"/>
            </p:cNvSpPr>
            <p:nvPr/>
          </p:nvSpPr>
          <p:spPr bwMode="auto">
            <a:xfrm>
              <a:off x="1071" y="3419"/>
              <a:ext cx="225" cy="221"/>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C0</a:t>
              </a:r>
              <a:endParaRPr lang="en-US" altLang="zh-CN" b="1">
                <a:latin typeface="Times New Roman" pitchFamily="18" charset="0"/>
                <a:ea typeface="楷体_GB2312" pitchFamily="49" charset="-122"/>
              </a:endParaRPr>
            </a:p>
          </p:txBody>
        </p:sp>
        <p:sp>
          <p:nvSpPr>
            <p:cNvPr id="55435" name="Freeform 139"/>
            <p:cNvSpPr>
              <a:spLocks/>
            </p:cNvSpPr>
            <p:nvPr/>
          </p:nvSpPr>
          <p:spPr bwMode="auto">
            <a:xfrm>
              <a:off x="1756" y="3517"/>
              <a:ext cx="591" cy="148"/>
            </a:xfrm>
            <a:custGeom>
              <a:avLst/>
              <a:gdLst/>
              <a:ahLst/>
              <a:cxnLst>
                <a:cxn ang="0">
                  <a:pos x="0" y="73"/>
                </a:cxn>
                <a:cxn ang="0">
                  <a:pos x="7" y="60"/>
                </a:cxn>
                <a:cxn ang="0">
                  <a:pos x="23" y="43"/>
                </a:cxn>
                <a:cxn ang="0">
                  <a:pos x="56" y="30"/>
                </a:cxn>
                <a:cxn ang="0">
                  <a:pos x="96" y="20"/>
                </a:cxn>
                <a:cxn ang="0">
                  <a:pos x="148" y="10"/>
                </a:cxn>
                <a:cxn ang="0">
                  <a:pos x="204" y="4"/>
                </a:cxn>
                <a:cxn ang="0">
                  <a:pos x="263" y="0"/>
                </a:cxn>
                <a:cxn ang="0">
                  <a:pos x="325" y="0"/>
                </a:cxn>
                <a:cxn ang="0">
                  <a:pos x="384" y="4"/>
                </a:cxn>
                <a:cxn ang="0">
                  <a:pos x="443" y="10"/>
                </a:cxn>
                <a:cxn ang="0">
                  <a:pos x="493" y="20"/>
                </a:cxn>
                <a:cxn ang="0">
                  <a:pos x="532" y="30"/>
                </a:cxn>
                <a:cxn ang="0">
                  <a:pos x="565" y="43"/>
                </a:cxn>
                <a:cxn ang="0">
                  <a:pos x="585" y="60"/>
                </a:cxn>
                <a:cxn ang="0">
                  <a:pos x="591" y="73"/>
                </a:cxn>
                <a:cxn ang="0">
                  <a:pos x="585" y="89"/>
                </a:cxn>
                <a:cxn ang="0">
                  <a:pos x="565" y="106"/>
                </a:cxn>
                <a:cxn ang="0">
                  <a:pos x="532" y="119"/>
                </a:cxn>
                <a:cxn ang="0">
                  <a:pos x="493" y="129"/>
                </a:cxn>
                <a:cxn ang="0">
                  <a:pos x="443" y="139"/>
                </a:cxn>
                <a:cxn ang="0">
                  <a:pos x="384" y="145"/>
                </a:cxn>
                <a:cxn ang="0">
                  <a:pos x="325" y="148"/>
                </a:cxn>
                <a:cxn ang="0">
                  <a:pos x="263" y="148"/>
                </a:cxn>
                <a:cxn ang="0">
                  <a:pos x="204" y="145"/>
                </a:cxn>
                <a:cxn ang="0">
                  <a:pos x="148" y="139"/>
                </a:cxn>
                <a:cxn ang="0">
                  <a:pos x="96" y="129"/>
                </a:cxn>
                <a:cxn ang="0">
                  <a:pos x="56" y="119"/>
                </a:cxn>
                <a:cxn ang="0">
                  <a:pos x="23" y="106"/>
                </a:cxn>
                <a:cxn ang="0">
                  <a:pos x="7" y="89"/>
                </a:cxn>
                <a:cxn ang="0">
                  <a:pos x="0" y="73"/>
                </a:cxn>
              </a:cxnLst>
              <a:rect l="0" t="0" r="r" b="b"/>
              <a:pathLst>
                <a:path w="591" h="148">
                  <a:moveTo>
                    <a:pt x="0" y="73"/>
                  </a:moveTo>
                  <a:lnTo>
                    <a:pt x="7" y="60"/>
                  </a:lnTo>
                  <a:lnTo>
                    <a:pt x="23" y="43"/>
                  </a:lnTo>
                  <a:lnTo>
                    <a:pt x="56" y="30"/>
                  </a:lnTo>
                  <a:lnTo>
                    <a:pt x="96" y="20"/>
                  </a:lnTo>
                  <a:lnTo>
                    <a:pt x="148" y="10"/>
                  </a:lnTo>
                  <a:lnTo>
                    <a:pt x="204" y="4"/>
                  </a:lnTo>
                  <a:lnTo>
                    <a:pt x="263" y="0"/>
                  </a:lnTo>
                  <a:lnTo>
                    <a:pt x="325" y="0"/>
                  </a:lnTo>
                  <a:lnTo>
                    <a:pt x="384" y="4"/>
                  </a:lnTo>
                  <a:lnTo>
                    <a:pt x="443" y="10"/>
                  </a:lnTo>
                  <a:lnTo>
                    <a:pt x="493" y="20"/>
                  </a:lnTo>
                  <a:lnTo>
                    <a:pt x="532" y="30"/>
                  </a:lnTo>
                  <a:lnTo>
                    <a:pt x="565" y="43"/>
                  </a:lnTo>
                  <a:lnTo>
                    <a:pt x="585" y="60"/>
                  </a:lnTo>
                  <a:lnTo>
                    <a:pt x="591" y="73"/>
                  </a:lnTo>
                  <a:lnTo>
                    <a:pt x="585" y="89"/>
                  </a:lnTo>
                  <a:lnTo>
                    <a:pt x="565" y="106"/>
                  </a:lnTo>
                  <a:lnTo>
                    <a:pt x="532" y="119"/>
                  </a:lnTo>
                  <a:lnTo>
                    <a:pt x="493" y="129"/>
                  </a:lnTo>
                  <a:lnTo>
                    <a:pt x="443" y="139"/>
                  </a:lnTo>
                  <a:lnTo>
                    <a:pt x="384" y="145"/>
                  </a:lnTo>
                  <a:lnTo>
                    <a:pt x="325" y="148"/>
                  </a:lnTo>
                  <a:lnTo>
                    <a:pt x="263" y="148"/>
                  </a:lnTo>
                  <a:lnTo>
                    <a:pt x="204" y="145"/>
                  </a:lnTo>
                  <a:lnTo>
                    <a:pt x="148" y="139"/>
                  </a:lnTo>
                  <a:lnTo>
                    <a:pt x="96" y="129"/>
                  </a:lnTo>
                  <a:lnTo>
                    <a:pt x="56" y="119"/>
                  </a:lnTo>
                  <a:lnTo>
                    <a:pt x="23" y="106"/>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36" name="Rectangle 140"/>
            <p:cNvSpPr>
              <a:spLocks noChangeArrowheads="1"/>
            </p:cNvSpPr>
            <p:nvPr/>
          </p:nvSpPr>
          <p:spPr bwMode="auto">
            <a:xfrm>
              <a:off x="1756" y="3294"/>
              <a:ext cx="591" cy="296"/>
            </a:xfrm>
            <a:prstGeom prst="rect">
              <a:avLst/>
            </a:prstGeom>
            <a:solidFill>
              <a:srgbClr val="FFFFFF"/>
            </a:solidFill>
            <a:ln w="4763">
              <a:solidFill>
                <a:srgbClr val="FFFFFF"/>
              </a:solidFill>
              <a:miter lim="800000"/>
              <a:headEnd/>
              <a:tailEnd/>
            </a:ln>
          </p:spPr>
          <p:txBody>
            <a:bodyPr/>
            <a:lstStyle/>
            <a:p>
              <a:endParaRPr lang="zh-CN" altLang="en-US"/>
            </a:p>
          </p:txBody>
        </p:sp>
        <p:sp>
          <p:nvSpPr>
            <p:cNvPr id="55437" name="Freeform 141"/>
            <p:cNvSpPr>
              <a:spLocks/>
            </p:cNvSpPr>
            <p:nvPr/>
          </p:nvSpPr>
          <p:spPr bwMode="auto">
            <a:xfrm>
              <a:off x="1756" y="3222"/>
              <a:ext cx="591" cy="148"/>
            </a:xfrm>
            <a:custGeom>
              <a:avLst/>
              <a:gdLst/>
              <a:ahLst/>
              <a:cxnLst>
                <a:cxn ang="0">
                  <a:pos x="0" y="72"/>
                </a:cxn>
                <a:cxn ang="0">
                  <a:pos x="7" y="59"/>
                </a:cxn>
                <a:cxn ang="0">
                  <a:pos x="23" y="42"/>
                </a:cxn>
                <a:cxn ang="0">
                  <a:pos x="56" y="29"/>
                </a:cxn>
                <a:cxn ang="0">
                  <a:pos x="96" y="19"/>
                </a:cxn>
                <a:cxn ang="0">
                  <a:pos x="148" y="10"/>
                </a:cxn>
                <a:cxn ang="0">
                  <a:pos x="204" y="3"/>
                </a:cxn>
                <a:cxn ang="0">
                  <a:pos x="263" y="0"/>
                </a:cxn>
                <a:cxn ang="0">
                  <a:pos x="325" y="0"/>
                </a:cxn>
                <a:cxn ang="0">
                  <a:pos x="384" y="3"/>
                </a:cxn>
                <a:cxn ang="0">
                  <a:pos x="443" y="10"/>
                </a:cxn>
                <a:cxn ang="0">
                  <a:pos x="493" y="19"/>
                </a:cxn>
                <a:cxn ang="0">
                  <a:pos x="532" y="29"/>
                </a:cxn>
                <a:cxn ang="0">
                  <a:pos x="565" y="42"/>
                </a:cxn>
                <a:cxn ang="0">
                  <a:pos x="585" y="59"/>
                </a:cxn>
                <a:cxn ang="0">
                  <a:pos x="591" y="72"/>
                </a:cxn>
                <a:cxn ang="0">
                  <a:pos x="585" y="88"/>
                </a:cxn>
                <a:cxn ang="0">
                  <a:pos x="565" y="105"/>
                </a:cxn>
                <a:cxn ang="0">
                  <a:pos x="532" y="118"/>
                </a:cxn>
                <a:cxn ang="0">
                  <a:pos x="493" y="128"/>
                </a:cxn>
                <a:cxn ang="0">
                  <a:pos x="443" y="138"/>
                </a:cxn>
                <a:cxn ang="0">
                  <a:pos x="384" y="144"/>
                </a:cxn>
                <a:cxn ang="0">
                  <a:pos x="325" y="148"/>
                </a:cxn>
                <a:cxn ang="0">
                  <a:pos x="263" y="148"/>
                </a:cxn>
                <a:cxn ang="0">
                  <a:pos x="204" y="144"/>
                </a:cxn>
                <a:cxn ang="0">
                  <a:pos x="148" y="138"/>
                </a:cxn>
                <a:cxn ang="0">
                  <a:pos x="96" y="128"/>
                </a:cxn>
                <a:cxn ang="0">
                  <a:pos x="56" y="118"/>
                </a:cxn>
                <a:cxn ang="0">
                  <a:pos x="23" y="105"/>
                </a:cxn>
                <a:cxn ang="0">
                  <a:pos x="7" y="88"/>
                </a:cxn>
                <a:cxn ang="0">
                  <a:pos x="0" y="72"/>
                </a:cxn>
              </a:cxnLst>
              <a:rect l="0" t="0" r="r" b="b"/>
              <a:pathLst>
                <a:path w="591" h="148">
                  <a:moveTo>
                    <a:pt x="0" y="72"/>
                  </a:moveTo>
                  <a:lnTo>
                    <a:pt x="7" y="59"/>
                  </a:lnTo>
                  <a:lnTo>
                    <a:pt x="23" y="42"/>
                  </a:lnTo>
                  <a:lnTo>
                    <a:pt x="56" y="29"/>
                  </a:lnTo>
                  <a:lnTo>
                    <a:pt x="96" y="19"/>
                  </a:lnTo>
                  <a:lnTo>
                    <a:pt x="148" y="10"/>
                  </a:lnTo>
                  <a:lnTo>
                    <a:pt x="204" y="3"/>
                  </a:lnTo>
                  <a:lnTo>
                    <a:pt x="263" y="0"/>
                  </a:lnTo>
                  <a:lnTo>
                    <a:pt x="325" y="0"/>
                  </a:lnTo>
                  <a:lnTo>
                    <a:pt x="384" y="3"/>
                  </a:lnTo>
                  <a:lnTo>
                    <a:pt x="443" y="10"/>
                  </a:lnTo>
                  <a:lnTo>
                    <a:pt x="493" y="19"/>
                  </a:lnTo>
                  <a:lnTo>
                    <a:pt x="532" y="29"/>
                  </a:lnTo>
                  <a:lnTo>
                    <a:pt x="565" y="42"/>
                  </a:lnTo>
                  <a:lnTo>
                    <a:pt x="585" y="59"/>
                  </a:lnTo>
                  <a:lnTo>
                    <a:pt x="591" y="72"/>
                  </a:lnTo>
                  <a:lnTo>
                    <a:pt x="585" y="88"/>
                  </a:lnTo>
                  <a:lnTo>
                    <a:pt x="565" y="105"/>
                  </a:lnTo>
                  <a:lnTo>
                    <a:pt x="532" y="118"/>
                  </a:lnTo>
                  <a:lnTo>
                    <a:pt x="493" y="128"/>
                  </a:lnTo>
                  <a:lnTo>
                    <a:pt x="443" y="138"/>
                  </a:lnTo>
                  <a:lnTo>
                    <a:pt x="384" y="144"/>
                  </a:lnTo>
                  <a:lnTo>
                    <a:pt x="325" y="148"/>
                  </a:lnTo>
                  <a:lnTo>
                    <a:pt x="263" y="148"/>
                  </a:lnTo>
                  <a:lnTo>
                    <a:pt x="204" y="144"/>
                  </a:lnTo>
                  <a:lnTo>
                    <a:pt x="148" y="138"/>
                  </a:lnTo>
                  <a:lnTo>
                    <a:pt x="96" y="128"/>
                  </a:lnTo>
                  <a:lnTo>
                    <a:pt x="56" y="118"/>
                  </a:lnTo>
                  <a:lnTo>
                    <a:pt x="23" y="105"/>
                  </a:lnTo>
                  <a:lnTo>
                    <a:pt x="7" y="88"/>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38" name="Line 142"/>
            <p:cNvSpPr>
              <a:spLocks noChangeShapeType="1"/>
            </p:cNvSpPr>
            <p:nvPr/>
          </p:nvSpPr>
          <p:spPr bwMode="auto">
            <a:xfrm>
              <a:off x="1756" y="3294"/>
              <a:ext cx="1" cy="296"/>
            </a:xfrm>
            <a:prstGeom prst="line">
              <a:avLst/>
            </a:prstGeom>
            <a:noFill/>
            <a:ln w="4763">
              <a:solidFill>
                <a:srgbClr val="000000"/>
              </a:solidFill>
              <a:round/>
              <a:headEnd/>
              <a:tailEnd/>
            </a:ln>
          </p:spPr>
          <p:txBody>
            <a:bodyPr/>
            <a:lstStyle/>
            <a:p>
              <a:endParaRPr lang="zh-CN" altLang="en-US"/>
            </a:p>
          </p:txBody>
        </p:sp>
        <p:sp>
          <p:nvSpPr>
            <p:cNvPr id="55439" name="Line 143"/>
            <p:cNvSpPr>
              <a:spLocks noChangeShapeType="1"/>
            </p:cNvSpPr>
            <p:nvPr/>
          </p:nvSpPr>
          <p:spPr bwMode="auto">
            <a:xfrm>
              <a:off x="2347" y="3294"/>
              <a:ext cx="1" cy="296"/>
            </a:xfrm>
            <a:prstGeom prst="line">
              <a:avLst/>
            </a:prstGeom>
            <a:noFill/>
            <a:ln w="4763">
              <a:solidFill>
                <a:srgbClr val="000000"/>
              </a:solidFill>
              <a:round/>
              <a:headEnd/>
              <a:tailEnd/>
            </a:ln>
          </p:spPr>
          <p:txBody>
            <a:bodyPr/>
            <a:lstStyle/>
            <a:p>
              <a:endParaRPr lang="zh-CN" altLang="en-US"/>
            </a:p>
          </p:txBody>
        </p:sp>
        <p:sp>
          <p:nvSpPr>
            <p:cNvPr id="55440" name="Rectangle 144"/>
            <p:cNvSpPr>
              <a:spLocks noChangeArrowheads="1"/>
            </p:cNvSpPr>
            <p:nvPr/>
          </p:nvSpPr>
          <p:spPr bwMode="auto">
            <a:xfrm>
              <a:off x="1957" y="3419"/>
              <a:ext cx="224" cy="221"/>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C1</a:t>
              </a:r>
              <a:endParaRPr lang="en-US" altLang="zh-CN" b="1">
                <a:latin typeface="Times New Roman" pitchFamily="18" charset="0"/>
                <a:ea typeface="楷体_GB2312" pitchFamily="49" charset="-122"/>
              </a:endParaRPr>
            </a:p>
          </p:txBody>
        </p:sp>
        <p:sp>
          <p:nvSpPr>
            <p:cNvPr id="55441" name="Freeform 145"/>
            <p:cNvSpPr>
              <a:spLocks/>
            </p:cNvSpPr>
            <p:nvPr/>
          </p:nvSpPr>
          <p:spPr bwMode="auto">
            <a:xfrm>
              <a:off x="2642" y="3517"/>
              <a:ext cx="591" cy="148"/>
            </a:xfrm>
            <a:custGeom>
              <a:avLst/>
              <a:gdLst/>
              <a:ahLst/>
              <a:cxnLst>
                <a:cxn ang="0">
                  <a:pos x="0" y="73"/>
                </a:cxn>
                <a:cxn ang="0">
                  <a:pos x="7" y="60"/>
                </a:cxn>
                <a:cxn ang="0">
                  <a:pos x="23" y="43"/>
                </a:cxn>
                <a:cxn ang="0">
                  <a:pos x="56" y="30"/>
                </a:cxn>
                <a:cxn ang="0">
                  <a:pos x="96" y="20"/>
                </a:cxn>
                <a:cxn ang="0">
                  <a:pos x="148" y="10"/>
                </a:cxn>
                <a:cxn ang="0">
                  <a:pos x="204" y="4"/>
                </a:cxn>
                <a:cxn ang="0">
                  <a:pos x="263" y="0"/>
                </a:cxn>
                <a:cxn ang="0">
                  <a:pos x="325" y="0"/>
                </a:cxn>
                <a:cxn ang="0">
                  <a:pos x="384" y="4"/>
                </a:cxn>
                <a:cxn ang="0">
                  <a:pos x="443" y="10"/>
                </a:cxn>
                <a:cxn ang="0">
                  <a:pos x="493" y="20"/>
                </a:cxn>
                <a:cxn ang="0">
                  <a:pos x="532" y="30"/>
                </a:cxn>
                <a:cxn ang="0">
                  <a:pos x="565" y="43"/>
                </a:cxn>
                <a:cxn ang="0">
                  <a:pos x="585" y="60"/>
                </a:cxn>
                <a:cxn ang="0">
                  <a:pos x="591" y="73"/>
                </a:cxn>
                <a:cxn ang="0">
                  <a:pos x="585" y="89"/>
                </a:cxn>
                <a:cxn ang="0">
                  <a:pos x="565" y="106"/>
                </a:cxn>
                <a:cxn ang="0">
                  <a:pos x="532" y="119"/>
                </a:cxn>
                <a:cxn ang="0">
                  <a:pos x="493" y="129"/>
                </a:cxn>
                <a:cxn ang="0">
                  <a:pos x="443" y="139"/>
                </a:cxn>
                <a:cxn ang="0">
                  <a:pos x="384" y="145"/>
                </a:cxn>
                <a:cxn ang="0">
                  <a:pos x="325" y="148"/>
                </a:cxn>
                <a:cxn ang="0">
                  <a:pos x="263" y="148"/>
                </a:cxn>
                <a:cxn ang="0">
                  <a:pos x="204" y="145"/>
                </a:cxn>
                <a:cxn ang="0">
                  <a:pos x="148" y="139"/>
                </a:cxn>
                <a:cxn ang="0">
                  <a:pos x="96" y="129"/>
                </a:cxn>
                <a:cxn ang="0">
                  <a:pos x="56" y="119"/>
                </a:cxn>
                <a:cxn ang="0">
                  <a:pos x="23" y="106"/>
                </a:cxn>
                <a:cxn ang="0">
                  <a:pos x="7" y="89"/>
                </a:cxn>
                <a:cxn ang="0">
                  <a:pos x="0" y="73"/>
                </a:cxn>
              </a:cxnLst>
              <a:rect l="0" t="0" r="r" b="b"/>
              <a:pathLst>
                <a:path w="591" h="148">
                  <a:moveTo>
                    <a:pt x="0" y="73"/>
                  </a:moveTo>
                  <a:lnTo>
                    <a:pt x="7" y="60"/>
                  </a:lnTo>
                  <a:lnTo>
                    <a:pt x="23" y="43"/>
                  </a:lnTo>
                  <a:lnTo>
                    <a:pt x="56" y="30"/>
                  </a:lnTo>
                  <a:lnTo>
                    <a:pt x="96" y="20"/>
                  </a:lnTo>
                  <a:lnTo>
                    <a:pt x="148" y="10"/>
                  </a:lnTo>
                  <a:lnTo>
                    <a:pt x="204" y="4"/>
                  </a:lnTo>
                  <a:lnTo>
                    <a:pt x="263" y="0"/>
                  </a:lnTo>
                  <a:lnTo>
                    <a:pt x="325" y="0"/>
                  </a:lnTo>
                  <a:lnTo>
                    <a:pt x="384" y="4"/>
                  </a:lnTo>
                  <a:lnTo>
                    <a:pt x="443" y="10"/>
                  </a:lnTo>
                  <a:lnTo>
                    <a:pt x="493" y="20"/>
                  </a:lnTo>
                  <a:lnTo>
                    <a:pt x="532" y="30"/>
                  </a:lnTo>
                  <a:lnTo>
                    <a:pt x="565" y="43"/>
                  </a:lnTo>
                  <a:lnTo>
                    <a:pt x="585" y="60"/>
                  </a:lnTo>
                  <a:lnTo>
                    <a:pt x="591" y="73"/>
                  </a:lnTo>
                  <a:lnTo>
                    <a:pt x="585" y="89"/>
                  </a:lnTo>
                  <a:lnTo>
                    <a:pt x="565" y="106"/>
                  </a:lnTo>
                  <a:lnTo>
                    <a:pt x="532" y="119"/>
                  </a:lnTo>
                  <a:lnTo>
                    <a:pt x="493" y="129"/>
                  </a:lnTo>
                  <a:lnTo>
                    <a:pt x="443" y="139"/>
                  </a:lnTo>
                  <a:lnTo>
                    <a:pt x="384" y="145"/>
                  </a:lnTo>
                  <a:lnTo>
                    <a:pt x="325" y="148"/>
                  </a:lnTo>
                  <a:lnTo>
                    <a:pt x="263" y="148"/>
                  </a:lnTo>
                  <a:lnTo>
                    <a:pt x="204" y="145"/>
                  </a:lnTo>
                  <a:lnTo>
                    <a:pt x="148" y="139"/>
                  </a:lnTo>
                  <a:lnTo>
                    <a:pt x="96" y="129"/>
                  </a:lnTo>
                  <a:lnTo>
                    <a:pt x="56" y="119"/>
                  </a:lnTo>
                  <a:lnTo>
                    <a:pt x="23" y="106"/>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42" name="Rectangle 146"/>
            <p:cNvSpPr>
              <a:spLocks noChangeArrowheads="1"/>
            </p:cNvSpPr>
            <p:nvPr/>
          </p:nvSpPr>
          <p:spPr bwMode="auto">
            <a:xfrm>
              <a:off x="2642" y="3294"/>
              <a:ext cx="591" cy="296"/>
            </a:xfrm>
            <a:prstGeom prst="rect">
              <a:avLst/>
            </a:prstGeom>
            <a:solidFill>
              <a:srgbClr val="FFFFFF"/>
            </a:solidFill>
            <a:ln w="4763">
              <a:solidFill>
                <a:srgbClr val="FFFFFF"/>
              </a:solidFill>
              <a:miter lim="800000"/>
              <a:headEnd/>
              <a:tailEnd/>
            </a:ln>
          </p:spPr>
          <p:txBody>
            <a:bodyPr/>
            <a:lstStyle/>
            <a:p>
              <a:endParaRPr lang="zh-CN" altLang="en-US"/>
            </a:p>
          </p:txBody>
        </p:sp>
        <p:sp>
          <p:nvSpPr>
            <p:cNvPr id="55443" name="Freeform 147"/>
            <p:cNvSpPr>
              <a:spLocks/>
            </p:cNvSpPr>
            <p:nvPr/>
          </p:nvSpPr>
          <p:spPr bwMode="auto">
            <a:xfrm>
              <a:off x="2642" y="3222"/>
              <a:ext cx="591" cy="148"/>
            </a:xfrm>
            <a:custGeom>
              <a:avLst/>
              <a:gdLst/>
              <a:ahLst/>
              <a:cxnLst>
                <a:cxn ang="0">
                  <a:pos x="0" y="72"/>
                </a:cxn>
                <a:cxn ang="0">
                  <a:pos x="7" y="59"/>
                </a:cxn>
                <a:cxn ang="0">
                  <a:pos x="23" y="42"/>
                </a:cxn>
                <a:cxn ang="0">
                  <a:pos x="56" y="29"/>
                </a:cxn>
                <a:cxn ang="0">
                  <a:pos x="96" y="19"/>
                </a:cxn>
                <a:cxn ang="0">
                  <a:pos x="148" y="10"/>
                </a:cxn>
                <a:cxn ang="0">
                  <a:pos x="204" y="3"/>
                </a:cxn>
                <a:cxn ang="0">
                  <a:pos x="263" y="0"/>
                </a:cxn>
                <a:cxn ang="0">
                  <a:pos x="325" y="0"/>
                </a:cxn>
                <a:cxn ang="0">
                  <a:pos x="384" y="3"/>
                </a:cxn>
                <a:cxn ang="0">
                  <a:pos x="443" y="10"/>
                </a:cxn>
                <a:cxn ang="0">
                  <a:pos x="493" y="19"/>
                </a:cxn>
                <a:cxn ang="0">
                  <a:pos x="532" y="29"/>
                </a:cxn>
                <a:cxn ang="0">
                  <a:pos x="565" y="42"/>
                </a:cxn>
                <a:cxn ang="0">
                  <a:pos x="585" y="59"/>
                </a:cxn>
                <a:cxn ang="0">
                  <a:pos x="591" y="72"/>
                </a:cxn>
                <a:cxn ang="0">
                  <a:pos x="585" y="88"/>
                </a:cxn>
                <a:cxn ang="0">
                  <a:pos x="565" y="105"/>
                </a:cxn>
                <a:cxn ang="0">
                  <a:pos x="532" y="118"/>
                </a:cxn>
                <a:cxn ang="0">
                  <a:pos x="493" y="128"/>
                </a:cxn>
                <a:cxn ang="0">
                  <a:pos x="443" y="138"/>
                </a:cxn>
                <a:cxn ang="0">
                  <a:pos x="384" y="144"/>
                </a:cxn>
                <a:cxn ang="0">
                  <a:pos x="325" y="148"/>
                </a:cxn>
                <a:cxn ang="0">
                  <a:pos x="263" y="148"/>
                </a:cxn>
                <a:cxn ang="0">
                  <a:pos x="204" y="144"/>
                </a:cxn>
                <a:cxn ang="0">
                  <a:pos x="148" y="138"/>
                </a:cxn>
                <a:cxn ang="0">
                  <a:pos x="96" y="128"/>
                </a:cxn>
                <a:cxn ang="0">
                  <a:pos x="56" y="118"/>
                </a:cxn>
                <a:cxn ang="0">
                  <a:pos x="23" y="105"/>
                </a:cxn>
                <a:cxn ang="0">
                  <a:pos x="7" y="88"/>
                </a:cxn>
                <a:cxn ang="0">
                  <a:pos x="0" y="72"/>
                </a:cxn>
              </a:cxnLst>
              <a:rect l="0" t="0" r="r" b="b"/>
              <a:pathLst>
                <a:path w="591" h="148">
                  <a:moveTo>
                    <a:pt x="0" y="72"/>
                  </a:moveTo>
                  <a:lnTo>
                    <a:pt x="7" y="59"/>
                  </a:lnTo>
                  <a:lnTo>
                    <a:pt x="23" y="42"/>
                  </a:lnTo>
                  <a:lnTo>
                    <a:pt x="56" y="29"/>
                  </a:lnTo>
                  <a:lnTo>
                    <a:pt x="96" y="19"/>
                  </a:lnTo>
                  <a:lnTo>
                    <a:pt x="148" y="10"/>
                  </a:lnTo>
                  <a:lnTo>
                    <a:pt x="204" y="3"/>
                  </a:lnTo>
                  <a:lnTo>
                    <a:pt x="263" y="0"/>
                  </a:lnTo>
                  <a:lnTo>
                    <a:pt x="325" y="0"/>
                  </a:lnTo>
                  <a:lnTo>
                    <a:pt x="384" y="3"/>
                  </a:lnTo>
                  <a:lnTo>
                    <a:pt x="443" y="10"/>
                  </a:lnTo>
                  <a:lnTo>
                    <a:pt x="493" y="19"/>
                  </a:lnTo>
                  <a:lnTo>
                    <a:pt x="532" y="29"/>
                  </a:lnTo>
                  <a:lnTo>
                    <a:pt x="565" y="42"/>
                  </a:lnTo>
                  <a:lnTo>
                    <a:pt x="585" y="59"/>
                  </a:lnTo>
                  <a:lnTo>
                    <a:pt x="591" y="72"/>
                  </a:lnTo>
                  <a:lnTo>
                    <a:pt x="585" y="88"/>
                  </a:lnTo>
                  <a:lnTo>
                    <a:pt x="565" y="105"/>
                  </a:lnTo>
                  <a:lnTo>
                    <a:pt x="532" y="118"/>
                  </a:lnTo>
                  <a:lnTo>
                    <a:pt x="493" y="128"/>
                  </a:lnTo>
                  <a:lnTo>
                    <a:pt x="443" y="138"/>
                  </a:lnTo>
                  <a:lnTo>
                    <a:pt x="384" y="144"/>
                  </a:lnTo>
                  <a:lnTo>
                    <a:pt x="325" y="148"/>
                  </a:lnTo>
                  <a:lnTo>
                    <a:pt x="263" y="148"/>
                  </a:lnTo>
                  <a:lnTo>
                    <a:pt x="204" y="144"/>
                  </a:lnTo>
                  <a:lnTo>
                    <a:pt x="148" y="138"/>
                  </a:lnTo>
                  <a:lnTo>
                    <a:pt x="96" y="128"/>
                  </a:lnTo>
                  <a:lnTo>
                    <a:pt x="56" y="118"/>
                  </a:lnTo>
                  <a:lnTo>
                    <a:pt x="23" y="105"/>
                  </a:lnTo>
                  <a:lnTo>
                    <a:pt x="7" y="88"/>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44" name="Line 148"/>
            <p:cNvSpPr>
              <a:spLocks noChangeShapeType="1"/>
            </p:cNvSpPr>
            <p:nvPr/>
          </p:nvSpPr>
          <p:spPr bwMode="auto">
            <a:xfrm>
              <a:off x="2642" y="3294"/>
              <a:ext cx="1" cy="296"/>
            </a:xfrm>
            <a:prstGeom prst="line">
              <a:avLst/>
            </a:prstGeom>
            <a:noFill/>
            <a:ln w="4763">
              <a:solidFill>
                <a:srgbClr val="000000"/>
              </a:solidFill>
              <a:round/>
              <a:headEnd/>
              <a:tailEnd/>
            </a:ln>
          </p:spPr>
          <p:txBody>
            <a:bodyPr/>
            <a:lstStyle/>
            <a:p>
              <a:endParaRPr lang="zh-CN" altLang="en-US"/>
            </a:p>
          </p:txBody>
        </p:sp>
        <p:sp>
          <p:nvSpPr>
            <p:cNvPr id="55445" name="Line 149"/>
            <p:cNvSpPr>
              <a:spLocks noChangeShapeType="1"/>
            </p:cNvSpPr>
            <p:nvPr/>
          </p:nvSpPr>
          <p:spPr bwMode="auto">
            <a:xfrm>
              <a:off x="3233" y="3294"/>
              <a:ext cx="1" cy="296"/>
            </a:xfrm>
            <a:prstGeom prst="line">
              <a:avLst/>
            </a:prstGeom>
            <a:noFill/>
            <a:ln w="4763">
              <a:solidFill>
                <a:srgbClr val="000000"/>
              </a:solidFill>
              <a:round/>
              <a:headEnd/>
              <a:tailEnd/>
            </a:ln>
          </p:spPr>
          <p:txBody>
            <a:bodyPr/>
            <a:lstStyle/>
            <a:p>
              <a:endParaRPr lang="zh-CN" altLang="en-US"/>
            </a:p>
          </p:txBody>
        </p:sp>
        <p:sp>
          <p:nvSpPr>
            <p:cNvPr id="55446" name="Rectangle 150"/>
            <p:cNvSpPr>
              <a:spLocks noChangeArrowheads="1"/>
            </p:cNvSpPr>
            <p:nvPr/>
          </p:nvSpPr>
          <p:spPr bwMode="auto">
            <a:xfrm>
              <a:off x="2843" y="3419"/>
              <a:ext cx="224" cy="221"/>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C2</a:t>
              </a:r>
              <a:endParaRPr lang="en-US" altLang="zh-CN" b="1">
                <a:latin typeface="Times New Roman" pitchFamily="18" charset="0"/>
                <a:ea typeface="楷体_GB2312" pitchFamily="49" charset="-122"/>
              </a:endParaRPr>
            </a:p>
          </p:txBody>
        </p:sp>
        <p:sp>
          <p:nvSpPr>
            <p:cNvPr id="55447" name="Freeform 151"/>
            <p:cNvSpPr>
              <a:spLocks/>
            </p:cNvSpPr>
            <p:nvPr/>
          </p:nvSpPr>
          <p:spPr bwMode="auto">
            <a:xfrm>
              <a:off x="3528" y="3517"/>
              <a:ext cx="591" cy="148"/>
            </a:xfrm>
            <a:custGeom>
              <a:avLst/>
              <a:gdLst/>
              <a:ahLst/>
              <a:cxnLst>
                <a:cxn ang="0">
                  <a:pos x="0" y="73"/>
                </a:cxn>
                <a:cxn ang="0">
                  <a:pos x="7" y="60"/>
                </a:cxn>
                <a:cxn ang="0">
                  <a:pos x="23" y="43"/>
                </a:cxn>
                <a:cxn ang="0">
                  <a:pos x="56" y="30"/>
                </a:cxn>
                <a:cxn ang="0">
                  <a:pos x="96" y="20"/>
                </a:cxn>
                <a:cxn ang="0">
                  <a:pos x="148" y="10"/>
                </a:cxn>
                <a:cxn ang="0">
                  <a:pos x="204" y="4"/>
                </a:cxn>
                <a:cxn ang="0">
                  <a:pos x="263" y="0"/>
                </a:cxn>
                <a:cxn ang="0">
                  <a:pos x="325" y="0"/>
                </a:cxn>
                <a:cxn ang="0">
                  <a:pos x="384" y="4"/>
                </a:cxn>
                <a:cxn ang="0">
                  <a:pos x="444" y="10"/>
                </a:cxn>
                <a:cxn ang="0">
                  <a:pos x="493" y="20"/>
                </a:cxn>
                <a:cxn ang="0">
                  <a:pos x="532" y="30"/>
                </a:cxn>
                <a:cxn ang="0">
                  <a:pos x="565" y="43"/>
                </a:cxn>
                <a:cxn ang="0">
                  <a:pos x="585" y="60"/>
                </a:cxn>
                <a:cxn ang="0">
                  <a:pos x="591" y="73"/>
                </a:cxn>
                <a:cxn ang="0">
                  <a:pos x="585" y="89"/>
                </a:cxn>
                <a:cxn ang="0">
                  <a:pos x="565" y="106"/>
                </a:cxn>
                <a:cxn ang="0">
                  <a:pos x="532" y="119"/>
                </a:cxn>
                <a:cxn ang="0">
                  <a:pos x="493" y="129"/>
                </a:cxn>
                <a:cxn ang="0">
                  <a:pos x="444" y="139"/>
                </a:cxn>
                <a:cxn ang="0">
                  <a:pos x="384" y="145"/>
                </a:cxn>
                <a:cxn ang="0">
                  <a:pos x="325" y="148"/>
                </a:cxn>
                <a:cxn ang="0">
                  <a:pos x="263" y="148"/>
                </a:cxn>
                <a:cxn ang="0">
                  <a:pos x="204" y="145"/>
                </a:cxn>
                <a:cxn ang="0">
                  <a:pos x="148" y="139"/>
                </a:cxn>
                <a:cxn ang="0">
                  <a:pos x="96" y="129"/>
                </a:cxn>
                <a:cxn ang="0">
                  <a:pos x="56" y="119"/>
                </a:cxn>
                <a:cxn ang="0">
                  <a:pos x="23" y="106"/>
                </a:cxn>
                <a:cxn ang="0">
                  <a:pos x="7" y="89"/>
                </a:cxn>
                <a:cxn ang="0">
                  <a:pos x="0" y="73"/>
                </a:cxn>
              </a:cxnLst>
              <a:rect l="0" t="0" r="r" b="b"/>
              <a:pathLst>
                <a:path w="591" h="148">
                  <a:moveTo>
                    <a:pt x="0" y="73"/>
                  </a:moveTo>
                  <a:lnTo>
                    <a:pt x="7" y="60"/>
                  </a:lnTo>
                  <a:lnTo>
                    <a:pt x="23" y="43"/>
                  </a:lnTo>
                  <a:lnTo>
                    <a:pt x="56" y="30"/>
                  </a:lnTo>
                  <a:lnTo>
                    <a:pt x="96" y="20"/>
                  </a:lnTo>
                  <a:lnTo>
                    <a:pt x="148" y="10"/>
                  </a:lnTo>
                  <a:lnTo>
                    <a:pt x="204" y="4"/>
                  </a:lnTo>
                  <a:lnTo>
                    <a:pt x="263" y="0"/>
                  </a:lnTo>
                  <a:lnTo>
                    <a:pt x="325" y="0"/>
                  </a:lnTo>
                  <a:lnTo>
                    <a:pt x="384" y="4"/>
                  </a:lnTo>
                  <a:lnTo>
                    <a:pt x="444" y="10"/>
                  </a:lnTo>
                  <a:lnTo>
                    <a:pt x="493" y="20"/>
                  </a:lnTo>
                  <a:lnTo>
                    <a:pt x="532" y="30"/>
                  </a:lnTo>
                  <a:lnTo>
                    <a:pt x="565" y="43"/>
                  </a:lnTo>
                  <a:lnTo>
                    <a:pt x="585" y="60"/>
                  </a:lnTo>
                  <a:lnTo>
                    <a:pt x="591" y="73"/>
                  </a:lnTo>
                  <a:lnTo>
                    <a:pt x="585" y="89"/>
                  </a:lnTo>
                  <a:lnTo>
                    <a:pt x="565" y="106"/>
                  </a:lnTo>
                  <a:lnTo>
                    <a:pt x="532" y="119"/>
                  </a:lnTo>
                  <a:lnTo>
                    <a:pt x="493" y="129"/>
                  </a:lnTo>
                  <a:lnTo>
                    <a:pt x="444" y="139"/>
                  </a:lnTo>
                  <a:lnTo>
                    <a:pt x="384" y="145"/>
                  </a:lnTo>
                  <a:lnTo>
                    <a:pt x="325" y="148"/>
                  </a:lnTo>
                  <a:lnTo>
                    <a:pt x="263" y="148"/>
                  </a:lnTo>
                  <a:lnTo>
                    <a:pt x="204" y="145"/>
                  </a:lnTo>
                  <a:lnTo>
                    <a:pt x="148" y="139"/>
                  </a:lnTo>
                  <a:lnTo>
                    <a:pt x="96" y="129"/>
                  </a:lnTo>
                  <a:lnTo>
                    <a:pt x="56" y="119"/>
                  </a:lnTo>
                  <a:lnTo>
                    <a:pt x="23" y="106"/>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48" name="Rectangle 152"/>
            <p:cNvSpPr>
              <a:spLocks noChangeArrowheads="1"/>
            </p:cNvSpPr>
            <p:nvPr/>
          </p:nvSpPr>
          <p:spPr bwMode="auto">
            <a:xfrm>
              <a:off x="3528" y="3294"/>
              <a:ext cx="591" cy="296"/>
            </a:xfrm>
            <a:prstGeom prst="rect">
              <a:avLst/>
            </a:prstGeom>
            <a:solidFill>
              <a:srgbClr val="FFFFFF"/>
            </a:solidFill>
            <a:ln w="4763">
              <a:solidFill>
                <a:srgbClr val="FFFFFF"/>
              </a:solidFill>
              <a:miter lim="800000"/>
              <a:headEnd/>
              <a:tailEnd/>
            </a:ln>
          </p:spPr>
          <p:txBody>
            <a:bodyPr/>
            <a:lstStyle/>
            <a:p>
              <a:endParaRPr lang="zh-CN" altLang="en-US"/>
            </a:p>
          </p:txBody>
        </p:sp>
        <p:sp>
          <p:nvSpPr>
            <p:cNvPr id="55449" name="Freeform 153"/>
            <p:cNvSpPr>
              <a:spLocks/>
            </p:cNvSpPr>
            <p:nvPr/>
          </p:nvSpPr>
          <p:spPr bwMode="auto">
            <a:xfrm>
              <a:off x="3528" y="3222"/>
              <a:ext cx="591" cy="148"/>
            </a:xfrm>
            <a:custGeom>
              <a:avLst/>
              <a:gdLst/>
              <a:ahLst/>
              <a:cxnLst>
                <a:cxn ang="0">
                  <a:pos x="0" y="72"/>
                </a:cxn>
                <a:cxn ang="0">
                  <a:pos x="7" y="59"/>
                </a:cxn>
                <a:cxn ang="0">
                  <a:pos x="23" y="42"/>
                </a:cxn>
                <a:cxn ang="0">
                  <a:pos x="56" y="29"/>
                </a:cxn>
                <a:cxn ang="0">
                  <a:pos x="96" y="19"/>
                </a:cxn>
                <a:cxn ang="0">
                  <a:pos x="148" y="10"/>
                </a:cxn>
                <a:cxn ang="0">
                  <a:pos x="204" y="3"/>
                </a:cxn>
                <a:cxn ang="0">
                  <a:pos x="263" y="0"/>
                </a:cxn>
                <a:cxn ang="0">
                  <a:pos x="325" y="0"/>
                </a:cxn>
                <a:cxn ang="0">
                  <a:pos x="384" y="3"/>
                </a:cxn>
                <a:cxn ang="0">
                  <a:pos x="444" y="10"/>
                </a:cxn>
                <a:cxn ang="0">
                  <a:pos x="493" y="19"/>
                </a:cxn>
                <a:cxn ang="0">
                  <a:pos x="532" y="29"/>
                </a:cxn>
                <a:cxn ang="0">
                  <a:pos x="565" y="42"/>
                </a:cxn>
                <a:cxn ang="0">
                  <a:pos x="585" y="59"/>
                </a:cxn>
                <a:cxn ang="0">
                  <a:pos x="591" y="72"/>
                </a:cxn>
                <a:cxn ang="0">
                  <a:pos x="585" y="88"/>
                </a:cxn>
                <a:cxn ang="0">
                  <a:pos x="565" y="105"/>
                </a:cxn>
                <a:cxn ang="0">
                  <a:pos x="532" y="118"/>
                </a:cxn>
                <a:cxn ang="0">
                  <a:pos x="493" y="128"/>
                </a:cxn>
                <a:cxn ang="0">
                  <a:pos x="444" y="138"/>
                </a:cxn>
                <a:cxn ang="0">
                  <a:pos x="384" y="144"/>
                </a:cxn>
                <a:cxn ang="0">
                  <a:pos x="325" y="148"/>
                </a:cxn>
                <a:cxn ang="0">
                  <a:pos x="263" y="148"/>
                </a:cxn>
                <a:cxn ang="0">
                  <a:pos x="204" y="144"/>
                </a:cxn>
                <a:cxn ang="0">
                  <a:pos x="148" y="138"/>
                </a:cxn>
                <a:cxn ang="0">
                  <a:pos x="96" y="128"/>
                </a:cxn>
                <a:cxn ang="0">
                  <a:pos x="56" y="118"/>
                </a:cxn>
                <a:cxn ang="0">
                  <a:pos x="23" y="105"/>
                </a:cxn>
                <a:cxn ang="0">
                  <a:pos x="7" y="88"/>
                </a:cxn>
                <a:cxn ang="0">
                  <a:pos x="0" y="72"/>
                </a:cxn>
              </a:cxnLst>
              <a:rect l="0" t="0" r="r" b="b"/>
              <a:pathLst>
                <a:path w="591" h="148">
                  <a:moveTo>
                    <a:pt x="0" y="72"/>
                  </a:moveTo>
                  <a:lnTo>
                    <a:pt x="7" y="59"/>
                  </a:lnTo>
                  <a:lnTo>
                    <a:pt x="23" y="42"/>
                  </a:lnTo>
                  <a:lnTo>
                    <a:pt x="56" y="29"/>
                  </a:lnTo>
                  <a:lnTo>
                    <a:pt x="96" y="19"/>
                  </a:lnTo>
                  <a:lnTo>
                    <a:pt x="148" y="10"/>
                  </a:lnTo>
                  <a:lnTo>
                    <a:pt x="204" y="3"/>
                  </a:lnTo>
                  <a:lnTo>
                    <a:pt x="263" y="0"/>
                  </a:lnTo>
                  <a:lnTo>
                    <a:pt x="325" y="0"/>
                  </a:lnTo>
                  <a:lnTo>
                    <a:pt x="384" y="3"/>
                  </a:lnTo>
                  <a:lnTo>
                    <a:pt x="444" y="10"/>
                  </a:lnTo>
                  <a:lnTo>
                    <a:pt x="493" y="19"/>
                  </a:lnTo>
                  <a:lnTo>
                    <a:pt x="532" y="29"/>
                  </a:lnTo>
                  <a:lnTo>
                    <a:pt x="565" y="42"/>
                  </a:lnTo>
                  <a:lnTo>
                    <a:pt x="585" y="59"/>
                  </a:lnTo>
                  <a:lnTo>
                    <a:pt x="591" y="72"/>
                  </a:lnTo>
                  <a:lnTo>
                    <a:pt x="585" y="88"/>
                  </a:lnTo>
                  <a:lnTo>
                    <a:pt x="565" y="105"/>
                  </a:lnTo>
                  <a:lnTo>
                    <a:pt x="532" y="118"/>
                  </a:lnTo>
                  <a:lnTo>
                    <a:pt x="493" y="128"/>
                  </a:lnTo>
                  <a:lnTo>
                    <a:pt x="444" y="138"/>
                  </a:lnTo>
                  <a:lnTo>
                    <a:pt x="384" y="144"/>
                  </a:lnTo>
                  <a:lnTo>
                    <a:pt x="325" y="148"/>
                  </a:lnTo>
                  <a:lnTo>
                    <a:pt x="263" y="148"/>
                  </a:lnTo>
                  <a:lnTo>
                    <a:pt x="204" y="144"/>
                  </a:lnTo>
                  <a:lnTo>
                    <a:pt x="148" y="138"/>
                  </a:lnTo>
                  <a:lnTo>
                    <a:pt x="96" y="128"/>
                  </a:lnTo>
                  <a:lnTo>
                    <a:pt x="56" y="118"/>
                  </a:lnTo>
                  <a:lnTo>
                    <a:pt x="23" y="105"/>
                  </a:lnTo>
                  <a:lnTo>
                    <a:pt x="7" y="88"/>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50" name="Line 154"/>
            <p:cNvSpPr>
              <a:spLocks noChangeShapeType="1"/>
            </p:cNvSpPr>
            <p:nvPr/>
          </p:nvSpPr>
          <p:spPr bwMode="auto">
            <a:xfrm>
              <a:off x="3528" y="3294"/>
              <a:ext cx="1" cy="296"/>
            </a:xfrm>
            <a:prstGeom prst="line">
              <a:avLst/>
            </a:prstGeom>
            <a:noFill/>
            <a:ln w="4763">
              <a:solidFill>
                <a:srgbClr val="000000"/>
              </a:solidFill>
              <a:round/>
              <a:headEnd/>
              <a:tailEnd/>
            </a:ln>
          </p:spPr>
          <p:txBody>
            <a:bodyPr/>
            <a:lstStyle/>
            <a:p>
              <a:endParaRPr lang="zh-CN" altLang="en-US"/>
            </a:p>
          </p:txBody>
        </p:sp>
        <p:sp>
          <p:nvSpPr>
            <p:cNvPr id="55451" name="Line 155"/>
            <p:cNvSpPr>
              <a:spLocks noChangeShapeType="1"/>
            </p:cNvSpPr>
            <p:nvPr/>
          </p:nvSpPr>
          <p:spPr bwMode="auto">
            <a:xfrm>
              <a:off x="4119" y="3294"/>
              <a:ext cx="1" cy="296"/>
            </a:xfrm>
            <a:prstGeom prst="line">
              <a:avLst/>
            </a:prstGeom>
            <a:noFill/>
            <a:ln w="4763">
              <a:solidFill>
                <a:srgbClr val="000000"/>
              </a:solidFill>
              <a:round/>
              <a:headEnd/>
              <a:tailEnd/>
            </a:ln>
          </p:spPr>
          <p:txBody>
            <a:bodyPr/>
            <a:lstStyle/>
            <a:p>
              <a:endParaRPr lang="zh-CN" altLang="en-US"/>
            </a:p>
          </p:txBody>
        </p:sp>
        <p:sp>
          <p:nvSpPr>
            <p:cNvPr id="55452" name="Rectangle 156"/>
            <p:cNvSpPr>
              <a:spLocks noChangeArrowheads="1"/>
            </p:cNvSpPr>
            <p:nvPr/>
          </p:nvSpPr>
          <p:spPr bwMode="auto">
            <a:xfrm>
              <a:off x="3730" y="3419"/>
              <a:ext cx="224" cy="221"/>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C3</a:t>
              </a:r>
              <a:endParaRPr lang="en-US" altLang="zh-CN" b="1">
                <a:latin typeface="Times New Roman" pitchFamily="18" charset="0"/>
                <a:ea typeface="楷体_GB2312" pitchFamily="49" charset="-122"/>
              </a:endParaRPr>
            </a:p>
          </p:txBody>
        </p:sp>
        <p:sp>
          <p:nvSpPr>
            <p:cNvPr id="55453" name="Freeform 157"/>
            <p:cNvSpPr>
              <a:spLocks/>
            </p:cNvSpPr>
            <p:nvPr/>
          </p:nvSpPr>
          <p:spPr bwMode="auto">
            <a:xfrm>
              <a:off x="870" y="3149"/>
              <a:ext cx="591" cy="145"/>
            </a:xfrm>
            <a:custGeom>
              <a:avLst/>
              <a:gdLst/>
              <a:ahLst/>
              <a:cxnLst>
                <a:cxn ang="0">
                  <a:pos x="0" y="73"/>
                </a:cxn>
                <a:cxn ang="0">
                  <a:pos x="7" y="56"/>
                </a:cxn>
                <a:cxn ang="0">
                  <a:pos x="23" y="43"/>
                </a:cxn>
                <a:cxn ang="0">
                  <a:pos x="56" y="30"/>
                </a:cxn>
                <a:cxn ang="0">
                  <a:pos x="96" y="17"/>
                </a:cxn>
                <a:cxn ang="0">
                  <a:pos x="148" y="7"/>
                </a:cxn>
                <a:cxn ang="0">
                  <a:pos x="204" y="4"/>
                </a:cxn>
                <a:cxn ang="0">
                  <a:pos x="263" y="0"/>
                </a:cxn>
                <a:cxn ang="0">
                  <a:pos x="325" y="0"/>
                </a:cxn>
                <a:cxn ang="0">
                  <a:pos x="384" y="4"/>
                </a:cxn>
                <a:cxn ang="0">
                  <a:pos x="443" y="7"/>
                </a:cxn>
                <a:cxn ang="0">
                  <a:pos x="493" y="17"/>
                </a:cxn>
                <a:cxn ang="0">
                  <a:pos x="532" y="30"/>
                </a:cxn>
                <a:cxn ang="0">
                  <a:pos x="565" y="43"/>
                </a:cxn>
                <a:cxn ang="0">
                  <a:pos x="584" y="56"/>
                </a:cxn>
                <a:cxn ang="0">
                  <a:pos x="591" y="73"/>
                </a:cxn>
                <a:cxn ang="0">
                  <a:pos x="584" y="89"/>
                </a:cxn>
                <a:cxn ang="0">
                  <a:pos x="565" y="102"/>
                </a:cxn>
                <a:cxn ang="0">
                  <a:pos x="532" y="115"/>
                </a:cxn>
                <a:cxn ang="0">
                  <a:pos x="493" y="129"/>
                </a:cxn>
                <a:cxn ang="0">
                  <a:pos x="443" y="135"/>
                </a:cxn>
                <a:cxn ang="0">
                  <a:pos x="384" y="142"/>
                </a:cxn>
                <a:cxn ang="0">
                  <a:pos x="325" y="145"/>
                </a:cxn>
                <a:cxn ang="0">
                  <a:pos x="263" y="145"/>
                </a:cxn>
                <a:cxn ang="0">
                  <a:pos x="204" y="142"/>
                </a:cxn>
                <a:cxn ang="0">
                  <a:pos x="148" y="135"/>
                </a:cxn>
                <a:cxn ang="0">
                  <a:pos x="96" y="129"/>
                </a:cxn>
                <a:cxn ang="0">
                  <a:pos x="56" y="115"/>
                </a:cxn>
                <a:cxn ang="0">
                  <a:pos x="23" y="102"/>
                </a:cxn>
                <a:cxn ang="0">
                  <a:pos x="7" y="89"/>
                </a:cxn>
                <a:cxn ang="0">
                  <a:pos x="0" y="73"/>
                </a:cxn>
              </a:cxnLst>
              <a:rect l="0" t="0" r="r" b="b"/>
              <a:pathLst>
                <a:path w="591" h="145">
                  <a:moveTo>
                    <a:pt x="0" y="73"/>
                  </a:moveTo>
                  <a:lnTo>
                    <a:pt x="7" y="56"/>
                  </a:lnTo>
                  <a:lnTo>
                    <a:pt x="23" y="43"/>
                  </a:lnTo>
                  <a:lnTo>
                    <a:pt x="56" y="30"/>
                  </a:lnTo>
                  <a:lnTo>
                    <a:pt x="96" y="17"/>
                  </a:lnTo>
                  <a:lnTo>
                    <a:pt x="148" y="7"/>
                  </a:lnTo>
                  <a:lnTo>
                    <a:pt x="204" y="4"/>
                  </a:lnTo>
                  <a:lnTo>
                    <a:pt x="263" y="0"/>
                  </a:lnTo>
                  <a:lnTo>
                    <a:pt x="325" y="0"/>
                  </a:lnTo>
                  <a:lnTo>
                    <a:pt x="384" y="4"/>
                  </a:lnTo>
                  <a:lnTo>
                    <a:pt x="443" y="7"/>
                  </a:lnTo>
                  <a:lnTo>
                    <a:pt x="493" y="17"/>
                  </a:lnTo>
                  <a:lnTo>
                    <a:pt x="532" y="30"/>
                  </a:lnTo>
                  <a:lnTo>
                    <a:pt x="565" y="43"/>
                  </a:lnTo>
                  <a:lnTo>
                    <a:pt x="584" y="56"/>
                  </a:lnTo>
                  <a:lnTo>
                    <a:pt x="591" y="73"/>
                  </a:lnTo>
                  <a:lnTo>
                    <a:pt x="584" y="89"/>
                  </a:lnTo>
                  <a:lnTo>
                    <a:pt x="565" y="102"/>
                  </a:lnTo>
                  <a:lnTo>
                    <a:pt x="532" y="115"/>
                  </a:lnTo>
                  <a:lnTo>
                    <a:pt x="493" y="129"/>
                  </a:lnTo>
                  <a:lnTo>
                    <a:pt x="443" y="135"/>
                  </a:lnTo>
                  <a:lnTo>
                    <a:pt x="384" y="142"/>
                  </a:lnTo>
                  <a:lnTo>
                    <a:pt x="325" y="145"/>
                  </a:lnTo>
                  <a:lnTo>
                    <a:pt x="263" y="145"/>
                  </a:lnTo>
                  <a:lnTo>
                    <a:pt x="204" y="142"/>
                  </a:lnTo>
                  <a:lnTo>
                    <a:pt x="148" y="135"/>
                  </a:lnTo>
                  <a:lnTo>
                    <a:pt x="96" y="129"/>
                  </a:lnTo>
                  <a:lnTo>
                    <a:pt x="56" y="115"/>
                  </a:lnTo>
                  <a:lnTo>
                    <a:pt x="23" y="102"/>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54" name="Rectangle 158"/>
            <p:cNvSpPr>
              <a:spLocks noChangeArrowheads="1"/>
            </p:cNvSpPr>
            <p:nvPr/>
          </p:nvSpPr>
          <p:spPr bwMode="auto">
            <a:xfrm>
              <a:off x="870" y="2926"/>
              <a:ext cx="591" cy="296"/>
            </a:xfrm>
            <a:prstGeom prst="rect">
              <a:avLst/>
            </a:prstGeom>
            <a:solidFill>
              <a:srgbClr val="FFFFFF"/>
            </a:solidFill>
            <a:ln w="4763">
              <a:solidFill>
                <a:srgbClr val="FFFFFF"/>
              </a:solidFill>
              <a:miter lim="800000"/>
              <a:headEnd/>
              <a:tailEnd/>
            </a:ln>
          </p:spPr>
          <p:txBody>
            <a:bodyPr/>
            <a:lstStyle/>
            <a:p>
              <a:endParaRPr lang="zh-CN" altLang="en-US"/>
            </a:p>
          </p:txBody>
        </p:sp>
        <p:sp>
          <p:nvSpPr>
            <p:cNvPr id="55455" name="Freeform 159"/>
            <p:cNvSpPr>
              <a:spLocks/>
            </p:cNvSpPr>
            <p:nvPr/>
          </p:nvSpPr>
          <p:spPr bwMode="auto">
            <a:xfrm>
              <a:off x="870" y="2854"/>
              <a:ext cx="591" cy="144"/>
            </a:xfrm>
            <a:custGeom>
              <a:avLst/>
              <a:gdLst/>
              <a:ahLst/>
              <a:cxnLst>
                <a:cxn ang="0">
                  <a:pos x="0" y="72"/>
                </a:cxn>
                <a:cxn ang="0">
                  <a:pos x="7" y="56"/>
                </a:cxn>
                <a:cxn ang="0">
                  <a:pos x="23" y="42"/>
                </a:cxn>
                <a:cxn ang="0">
                  <a:pos x="56" y="29"/>
                </a:cxn>
                <a:cxn ang="0">
                  <a:pos x="96" y="16"/>
                </a:cxn>
                <a:cxn ang="0">
                  <a:pos x="148" y="6"/>
                </a:cxn>
                <a:cxn ang="0">
                  <a:pos x="204" y="3"/>
                </a:cxn>
                <a:cxn ang="0">
                  <a:pos x="263" y="0"/>
                </a:cxn>
                <a:cxn ang="0">
                  <a:pos x="325" y="0"/>
                </a:cxn>
                <a:cxn ang="0">
                  <a:pos x="384" y="3"/>
                </a:cxn>
                <a:cxn ang="0">
                  <a:pos x="443" y="6"/>
                </a:cxn>
                <a:cxn ang="0">
                  <a:pos x="493" y="16"/>
                </a:cxn>
                <a:cxn ang="0">
                  <a:pos x="532" y="29"/>
                </a:cxn>
                <a:cxn ang="0">
                  <a:pos x="565" y="42"/>
                </a:cxn>
                <a:cxn ang="0">
                  <a:pos x="584" y="56"/>
                </a:cxn>
                <a:cxn ang="0">
                  <a:pos x="591" y="72"/>
                </a:cxn>
                <a:cxn ang="0">
                  <a:pos x="584" y="88"/>
                </a:cxn>
                <a:cxn ang="0">
                  <a:pos x="565" y="102"/>
                </a:cxn>
                <a:cxn ang="0">
                  <a:pos x="532" y="115"/>
                </a:cxn>
                <a:cxn ang="0">
                  <a:pos x="493" y="128"/>
                </a:cxn>
                <a:cxn ang="0">
                  <a:pos x="443" y="134"/>
                </a:cxn>
                <a:cxn ang="0">
                  <a:pos x="384" y="141"/>
                </a:cxn>
                <a:cxn ang="0">
                  <a:pos x="325" y="144"/>
                </a:cxn>
                <a:cxn ang="0">
                  <a:pos x="263" y="144"/>
                </a:cxn>
                <a:cxn ang="0">
                  <a:pos x="204" y="141"/>
                </a:cxn>
                <a:cxn ang="0">
                  <a:pos x="148" y="134"/>
                </a:cxn>
                <a:cxn ang="0">
                  <a:pos x="96" y="128"/>
                </a:cxn>
                <a:cxn ang="0">
                  <a:pos x="56" y="115"/>
                </a:cxn>
                <a:cxn ang="0">
                  <a:pos x="23" y="102"/>
                </a:cxn>
                <a:cxn ang="0">
                  <a:pos x="7" y="88"/>
                </a:cxn>
                <a:cxn ang="0">
                  <a:pos x="0" y="72"/>
                </a:cxn>
              </a:cxnLst>
              <a:rect l="0" t="0" r="r" b="b"/>
              <a:pathLst>
                <a:path w="591" h="144">
                  <a:moveTo>
                    <a:pt x="0" y="72"/>
                  </a:moveTo>
                  <a:lnTo>
                    <a:pt x="7" y="56"/>
                  </a:lnTo>
                  <a:lnTo>
                    <a:pt x="23" y="42"/>
                  </a:lnTo>
                  <a:lnTo>
                    <a:pt x="56" y="29"/>
                  </a:lnTo>
                  <a:lnTo>
                    <a:pt x="96" y="16"/>
                  </a:lnTo>
                  <a:lnTo>
                    <a:pt x="148" y="6"/>
                  </a:lnTo>
                  <a:lnTo>
                    <a:pt x="204" y="3"/>
                  </a:lnTo>
                  <a:lnTo>
                    <a:pt x="263" y="0"/>
                  </a:lnTo>
                  <a:lnTo>
                    <a:pt x="325" y="0"/>
                  </a:lnTo>
                  <a:lnTo>
                    <a:pt x="384" y="3"/>
                  </a:lnTo>
                  <a:lnTo>
                    <a:pt x="443" y="6"/>
                  </a:lnTo>
                  <a:lnTo>
                    <a:pt x="493" y="16"/>
                  </a:lnTo>
                  <a:lnTo>
                    <a:pt x="532" y="29"/>
                  </a:lnTo>
                  <a:lnTo>
                    <a:pt x="565" y="42"/>
                  </a:lnTo>
                  <a:lnTo>
                    <a:pt x="584" y="56"/>
                  </a:lnTo>
                  <a:lnTo>
                    <a:pt x="591" y="72"/>
                  </a:lnTo>
                  <a:lnTo>
                    <a:pt x="584" y="88"/>
                  </a:lnTo>
                  <a:lnTo>
                    <a:pt x="565" y="102"/>
                  </a:lnTo>
                  <a:lnTo>
                    <a:pt x="532" y="115"/>
                  </a:lnTo>
                  <a:lnTo>
                    <a:pt x="493" y="128"/>
                  </a:lnTo>
                  <a:lnTo>
                    <a:pt x="443" y="134"/>
                  </a:lnTo>
                  <a:lnTo>
                    <a:pt x="384" y="141"/>
                  </a:lnTo>
                  <a:lnTo>
                    <a:pt x="325" y="144"/>
                  </a:lnTo>
                  <a:lnTo>
                    <a:pt x="263" y="144"/>
                  </a:lnTo>
                  <a:lnTo>
                    <a:pt x="204" y="141"/>
                  </a:lnTo>
                  <a:lnTo>
                    <a:pt x="148" y="134"/>
                  </a:lnTo>
                  <a:lnTo>
                    <a:pt x="96" y="128"/>
                  </a:lnTo>
                  <a:lnTo>
                    <a:pt x="56" y="115"/>
                  </a:lnTo>
                  <a:lnTo>
                    <a:pt x="23" y="102"/>
                  </a:lnTo>
                  <a:lnTo>
                    <a:pt x="7" y="88"/>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56" name="Line 160"/>
            <p:cNvSpPr>
              <a:spLocks noChangeShapeType="1"/>
            </p:cNvSpPr>
            <p:nvPr/>
          </p:nvSpPr>
          <p:spPr bwMode="auto">
            <a:xfrm>
              <a:off x="870" y="2926"/>
              <a:ext cx="1" cy="296"/>
            </a:xfrm>
            <a:prstGeom prst="line">
              <a:avLst/>
            </a:prstGeom>
            <a:noFill/>
            <a:ln w="4763">
              <a:solidFill>
                <a:srgbClr val="000000"/>
              </a:solidFill>
              <a:round/>
              <a:headEnd/>
              <a:tailEnd/>
            </a:ln>
          </p:spPr>
          <p:txBody>
            <a:bodyPr/>
            <a:lstStyle/>
            <a:p>
              <a:endParaRPr lang="zh-CN" altLang="en-US"/>
            </a:p>
          </p:txBody>
        </p:sp>
        <p:sp>
          <p:nvSpPr>
            <p:cNvPr id="55457" name="Line 161"/>
            <p:cNvSpPr>
              <a:spLocks noChangeShapeType="1"/>
            </p:cNvSpPr>
            <p:nvPr/>
          </p:nvSpPr>
          <p:spPr bwMode="auto">
            <a:xfrm>
              <a:off x="1461" y="2926"/>
              <a:ext cx="1" cy="296"/>
            </a:xfrm>
            <a:prstGeom prst="line">
              <a:avLst/>
            </a:prstGeom>
            <a:noFill/>
            <a:ln w="4763">
              <a:solidFill>
                <a:srgbClr val="000000"/>
              </a:solidFill>
              <a:round/>
              <a:headEnd/>
              <a:tailEnd/>
            </a:ln>
          </p:spPr>
          <p:txBody>
            <a:bodyPr/>
            <a:lstStyle/>
            <a:p>
              <a:endParaRPr lang="zh-CN" altLang="en-US"/>
            </a:p>
          </p:txBody>
        </p:sp>
        <p:sp>
          <p:nvSpPr>
            <p:cNvPr id="55458" name="Rectangle 162"/>
            <p:cNvSpPr>
              <a:spLocks noChangeArrowheads="1"/>
            </p:cNvSpPr>
            <p:nvPr/>
          </p:nvSpPr>
          <p:spPr bwMode="auto">
            <a:xfrm>
              <a:off x="1071" y="3047"/>
              <a:ext cx="215" cy="221"/>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B0</a:t>
              </a:r>
              <a:endParaRPr lang="en-US" altLang="zh-CN" b="1">
                <a:latin typeface="Times New Roman" pitchFamily="18" charset="0"/>
                <a:ea typeface="楷体_GB2312" pitchFamily="49" charset="-122"/>
              </a:endParaRPr>
            </a:p>
          </p:txBody>
        </p:sp>
        <p:sp>
          <p:nvSpPr>
            <p:cNvPr id="55459" name="Freeform 163"/>
            <p:cNvSpPr>
              <a:spLocks/>
            </p:cNvSpPr>
            <p:nvPr/>
          </p:nvSpPr>
          <p:spPr bwMode="auto">
            <a:xfrm>
              <a:off x="1756" y="3149"/>
              <a:ext cx="591" cy="145"/>
            </a:xfrm>
            <a:custGeom>
              <a:avLst/>
              <a:gdLst/>
              <a:ahLst/>
              <a:cxnLst>
                <a:cxn ang="0">
                  <a:pos x="0" y="73"/>
                </a:cxn>
                <a:cxn ang="0">
                  <a:pos x="7" y="56"/>
                </a:cxn>
                <a:cxn ang="0">
                  <a:pos x="23" y="43"/>
                </a:cxn>
                <a:cxn ang="0">
                  <a:pos x="56" y="30"/>
                </a:cxn>
                <a:cxn ang="0">
                  <a:pos x="96" y="17"/>
                </a:cxn>
                <a:cxn ang="0">
                  <a:pos x="148" y="7"/>
                </a:cxn>
                <a:cxn ang="0">
                  <a:pos x="204" y="4"/>
                </a:cxn>
                <a:cxn ang="0">
                  <a:pos x="263" y="0"/>
                </a:cxn>
                <a:cxn ang="0">
                  <a:pos x="325" y="0"/>
                </a:cxn>
                <a:cxn ang="0">
                  <a:pos x="384" y="4"/>
                </a:cxn>
                <a:cxn ang="0">
                  <a:pos x="443" y="7"/>
                </a:cxn>
                <a:cxn ang="0">
                  <a:pos x="493" y="17"/>
                </a:cxn>
                <a:cxn ang="0">
                  <a:pos x="532" y="30"/>
                </a:cxn>
                <a:cxn ang="0">
                  <a:pos x="565" y="43"/>
                </a:cxn>
                <a:cxn ang="0">
                  <a:pos x="585" y="56"/>
                </a:cxn>
                <a:cxn ang="0">
                  <a:pos x="591" y="73"/>
                </a:cxn>
                <a:cxn ang="0">
                  <a:pos x="585" y="89"/>
                </a:cxn>
                <a:cxn ang="0">
                  <a:pos x="565" y="102"/>
                </a:cxn>
                <a:cxn ang="0">
                  <a:pos x="532" y="115"/>
                </a:cxn>
                <a:cxn ang="0">
                  <a:pos x="493" y="129"/>
                </a:cxn>
                <a:cxn ang="0">
                  <a:pos x="443" y="135"/>
                </a:cxn>
                <a:cxn ang="0">
                  <a:pos x="384" y="142"/>
                </a:cxn>
                <a:cxn ang="0">
                  <a:pos x="325" y="145"/>
                </a:cxn>
                <a:cxn ang="0">
                  <a:pos x="263" y="145"/>
                </a:cxn>
                <a:cxn ang="0">
                  <a:pos x="204" y="142"/>
                </a:cxn>
                <a:cxn ang="0">
                  <a:pos x="148" y="135"/>
                </a:cxn>
                <a:cxn ang="0">
                  <a:pos x="96" y="129"/>
                </a:cxn>
                <a:cxn ang="0">
                  <a:pos x="56" y="115"/>
                </a:cxn>
                <a:cxn ang="0">
                  <a:pos x="23" y="102"/>
                </a:cxn>
                <a:cxn ang="0">
                  <a:pos x="7" y="89"/>
                </a:cxn>
                <a:cxn ang="0">
                  <a:pos x="0" y="73"/>
                </a:cxn>
              </a:cxnLst>
              <a:rect l="0" t="0" r="r" b="b"/>
              <a:pathLst>
                <a:path w="591" h="145">
                  <a:moveTo>
                    <a:pt x="0" y="73"/>
                  </a:moveTo>
                  <a:lnTo>
                    <a:pt x="7" y="56"/>
                  </a:lnTo>
                  <a:lnTo>
                    <a:pt x="23" y="43"/>
                  </a:lnTo>
                  <a:lnTo>
                    <a:pt x="56" y="30"/>
                  </a:lnTo>
                  <a:lnTo>
                    <a:pt x="96" y="17"/>
                  </a:lnTo>
                  <a:lnTo>
                    <a:pt x="148" y="7"/>
                  </a:lnTo>
                  <a:lnTo>
                    <a:pt x="204" y="4"/>
                  </a:lnTo>
                  <a:lnTo>
                    <a:pt x="263" y="0"/>
                  </a:lnTo>
                  <a:lnTo>
                    <a:pt x="325" y="0"/>
                  </a:lnTo>
                  <a:lnTo>
                    <a:pt x="384" y="4"/>
                  </a:lnTo>
                  <a:lnTo>
                    <a:pt x="443" y="7"/>
                  </a:lnTo>
                  <a:lnTo>
                    <a:pt x="493" y="17"/>
                  </a:lnTo>
                  <a:lnTo>
                    <a:pt x="532" y="30"/>
                  </a:lnTo>
                  <a:lnTo>
                    <a:pt x="565" y="43"/>
                  </a:lnTo>
                  <a:lnTo>
                    <a:pt x="585" y="56"/>
                  </a:lnTo>
                  <a:lnTo>
                    <a:pt x="591" y="73"/>
                  </a:lnTo>
                  <a:lnTo>
                    <a:pt x="585" y="89"/>
                  </a:lnTo>
                  <a:lnTo>
                    <a:pt x="565" y="102"/>
                  </a:lnTo>
                  <a:lnTo>
                    <a:pt x="532" y="115"/>
                  </a:lnTo>
                  <a:lnTo>
                    <a:pt x="493" y="129"/>
                  </a:lnTo>
                  <a:lnTo>
                    <a:pt x="443" y="135"/>
                  </a:lnTo>
                  <a:lnTo>
                    <a:pt x="384" y="142"/>
                  </a:lnTo>
                  <a:lnTo>
                    <a:pt x="325" y="145"/>
                  </a:lnTo>
                  <a:lnTo>
                    <a:pt x="263" y="145"/>
                  </a:lnTo>
                  <a:lnTo>
                    <a:pt x="204" y="142"/>
                  </a:lnTo>
                  <a:lnTo>
                    <a:pt x="148" y="135"/>
                  </a:lnTo>
                  <a:lnTo>
                    <a:pt x="96" y="129"/>
                  </a:lnTo>
                  <a:lnTo>
                    <a:pt x="56" y="115"/>
                  </a:lnTo>
                  <a:lnTo>
                    <a:pt x="23" y="102"/>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60" name="Rectangle 164"/>
            <p:cNvSpPr>
              <a:spLocks noChangeArrowheads="1"/>
            </p:cNvSpPr>
            <p:nvPr/>
          </p:nvSpPr>
          <p:spPr bwMode="auto">
            <a:xfrm>
              <a:off x="1756" y="2926"/>
              <a:ext cx="591" cy="296"/>
            </a:xfrm>
            <a:prstGeom prst="rect">
              <a:avLst/>
            </a:prstGeom>
            <a:solidFill>
              <a:srgbClr val="FFFFFF"/>
            </a:solidFill>
            <a:ln w="4763">
              <a:solidFill>
                <a:srgbClr val="FFFFFF"/>
              </a:solidFill>
              <a:miter lim="800000"/>
              <a:headEnd/>
              <a:tailEnd/>
            </a:ln>
          </p:spPr>
          <p:txBody>
            <a:bodyPr/>
            <a:lstStyle/>
            <a:p>
              <a:endParaRPr lang="zh-CN" altLang="en-US"/>
            </a:p>
          </p:txBody>
        </p:sp>
        <p:sp>
          <p:nvSpPr>
            <p:cNvPr id="55461" name="Freeform 165"/>
            <p:cNvSpPr>
              <a:spLocks/>
            </p:cNvSpPr>
            <p:nvPr/>
          </p:nvSpPr>
          <p:spPr bwMode="auto">
            <a:xfrm>
              <a:off x="1756" y="2854"/>
              <a:ext cx="591" cy="144"/>
            </a:xfrm>
            <a:custGeom>
              <a:avLst/>
              <a:gdLst/>
              <a:ahLst/>
              <a:cxnLst>
                <a:cxn ang="0">
                  <a:pos x="0" y="72"/>
                </a:cxn>
                <a:cxn ang="0">
                  <a:pos x="7" y="56"/>
                </a:cxn>
                <a:cxn ang="0">
                  <a:pos x="23" y="42"/>
                </a:cxn>
                <a:cxn ang="0">
                  <a:pos x="56" y="29"/>
                </a:cxn>
                <a:cxn ang="0">
                  <a:pos x="96" y="16"/>
                </a:cxn>
                <a:cxn ang="0">
                  <a:pos x="148" y="6"/>
                </a:cxn>
                <a:cxn ang="0">
                  <a:pos x="204" y="3"/>
                </a:cxn>
                <a:cxn ang="0">
                  <a:pos x="263" y="0"/>
                </a:cxn>
                <a:cxn ang="0">
                  <a:pos x="325" y="0"/>
                </a:cxn>
                <a:cxn ang="0">
                  <a:pos x="384" y="3"/>
                </a:cxn>
                <a:cxn ang="0">
                  <a:pos x="443" y="6"/>
                </a:cxn>
                <a:cxn ang="0">
                  <a:pos x="493" y="16"/>
                </a:cxn>
                <a:cxn ang="0">
                  <a:pos x="532" y="29"/>
                </a:cxn>
                <a:cxn ang="0">
                  <a:pos x="565" y="42"/>
                </a:cxn>
                <a:cxn ang="0">
                  <a:pos x="585" y="56"/>
                </a:cxn>
                <a:cxn ang="0">
                  <a:pos x="591" y="72"/>
                </a:cxn>
                <a:cxn ang="0">
                  <a:pos x="585" y="88"/>
                </a:cxn>
                <a:cxn ang="0">
                  <a:pos x="565" y="102"/>
                </a:cxn>
                <a:cxn ang="0">
                  <a:pos x="532" y="115"/>
                </a:cxn>
                <a:cxn ang="0">
                  <a:pos x="493" y="128"/>
                </a:cxn>
                <a:cxn ang="0">
                  <a:pos x="443" y="134"/>
                </a:cxn>
                <a:cxn ang="0">
                  <a:pos x="384" y="141"/>
                </a:cxn>
                <a:cxn ang="0">
                  <a:pos x="325" y="144"/>
                </a:cxn>
                <a:cxn ang="0">
                  <a:pos x="263" y="144"/>
                </a:cxn>
                <a:cxn ang="0">
                  <a:pos x="204" y="141"/>
                </a:cxn>
                <a:cxn ang="0">
                  <a:pos x="148" y="134"/>
                </a:cxn>
                <a:cxn ang="0">
                  <a:pos x="96" y="128"/>
                </a:cxn>
                <a:cxn ang="0">
                  <a:pos x="56" y="115"/>
                </a:cxn>
                <a:cxn ang="0">
                  <a:pos x="23" y="102"/>
                </a:cxn>
                <a:cxn ang="0">
                  <a:pos x="7" y="88"/>
                </a:cxn>
                <a:cxn ang="0">
                  <a:pos x="0" y="72"/>
                </a:cxn>
              </a:cxnLst>
              <a:rect l="0" t="0" r="r" b="b"/>
              <a:pathLst>
                <a:path w="591" h="144">
                  <a:moveTo>
                    <a:pt x="0" y="72"/>
                  </a:moveTo>
                  <a:lnTo>
                    <a:pt x="7" y="56"/>
                  </a:lnTo>
                  <a:lnTo>
                    <a:pt x="23" y="42"/>
                  </a:lnTo>
                  <a:lnTo>
                    <a:pt x="56" y="29"/>
                  </a:lnTo>
                  <a:lnTo>
                    <a:pt x="96" y="16"/>
                  </a:lnTo>
                  <a:lnTo>
                    <a:pt x="148" y="6"/>
                  </a:lnTo>
                  <a:lnTo>
                    <a:pt x="204" y="3"/>
                  </a:lnTo>
                  <a:lnTo>
                    <a:pt x="263" y="0"/>
                  </a:lnTo>
                  <a:lnTo>
                    <a:pt x="325" y="0"/>
                  </a:lnTo>
                  <a:lnTo>
                    <a:pt x="384" y="3"/>
                  </a:lnTo>
                  <a:lnTo>
                    <a:pt x="443" y="6"/>
                  </a:lnTo>
                  <a:lnTo>
                    <a:pt x="493" y="16"/>
                  </a:lnTo>
                  <a:lnTo>
                    <a:pt x="532" y="29"/>
                  </a:lnTo>
                  <a:lnTo>
                    <a:pt x="565" y="42"/>
                  </a:lnTo>
                  <a:lnTo>
                    <a:pt x="585" y="56"/>
                  </a:lnTo>
                  <a:lnTo>
                    <a:pt x="591" y="72"/>
                  </a:lnTo>
                  <a:lnTo>
                    <a:pt x="585" y="88"/>
                  </a:lnTo>
                  <a:lnTo>
                    <a:pt x="565" y="102"/>
                  </a:lnTo>
                  <a:lnTo>
                    <a:pt x="532" y="115"/>
                  </a:lnTo>
                  <a:lnTo>
                    <a:pt x="493" y="128"/>
                  </a:lnTo>
                  <a:lnTo>
                    <a:pt x="443" y="134"/>
                  </a:lnTo>
                  <a:lnTo>
                    <a:pt x="384" y="141"/>
                  </a:lnTo>
                  <a:lnTo>
                    <a:pt x="325" y="144"/>
                  </a:lnTo>
                  <a:lnTo>
                    <a:pt x="263" y="144"/>
                  </a:lnTo>
                  <a:lnTo>
                    <a:pt x="204" y="141"/>
                  </a:lnTo>
                  <a:lnTo>
                    <a:pt x="148" y="134"/>
                  </a:lnTo>
                  <a:lnTo>
                    <a:pt x="96" y="128"/>
                  </a:lnTo>
                  <a:lnTo>
                    <a:pt x="56" y="115"/>
                  </a:lnTo>
                  <a:lnTo>
                    <a:pt x="23" y="102"/>
                  </a:lnTo>
                  <a:lnTo>
                    <a:pt x="7" y="88"/>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62" name="Line 166"/>
            <p:cNvSpPr>
              <a:spLocks noChangeShapeType="1"/>
            </p:cNvSpPr>
            <p:nvPr/>
          </p:nvSpPr>
          <p:spPr bwMode="auto">
            <a:xfrm>
              <a:off x="1756" y="2926"/>
              <a:ext cx="1" cy="296"/>
            </a:xfrm>
            <a:prstGeom prst="line">
              <a:avLst/>
            </a:prstGeom>
            <a:noFill/>
            <a:ln w="4763">
              <a:solidFill>
                <a:srgbClr val="000000"/>
              </a:solidFill>
              <a:round/>
              <a:headEnd/>
              <a:tailEnd/>
            </a:ln>
          </p:spPr>
          <p:txBody>
            <a:bodyPr/>
            <a:lstStyle/>
            <a:p>
              <a:endParaRPr lang="zh-CN" altLang="en-US"/>
            </a:p>
          </p:txBody>
        </p:sp>
        <p:sp>
          <p:nvSpPr>
            <p:cNvPr id="55463" name="Line 167"/>
            <p:cNvSpPr>
              <a:spLocks noChangeShapeType="1"/>
            </p:cNvSpPr>
            <p:nvPr/>
          </p:nvSpPr>
          <p:spPr bwMode="auto">
            <a:xfrm>
              <a:off x="2347" y="2926"/>
              <a:ext cx="1" cy="296"/>
            </a:xfrm>
            <a:prstGeom prst="line">
              <a:avLst/>
            </a:prstGeom>
            <a:noFill/>
            <a:ln w="4763">
              <a:solidFill>
                <a:srgbClr val="000000"/>
              </a:solidFill>
              <a:round/>
              <a:headEnd/>
              <a:tailEnd/>
            </a:ln>
          </p:spPr>
          <p:txBody>
            <a:bodyPr/>
            <a:lstStyle/>
            <a:p>
              <a:endParaRPr lang="zh-CN" altLang="en-US"/>
            </a:p>
          </p:txBody>
        </p:sp>
        <p:sp>
          <p:nvSpPr>
            <p:cNvPr id="55464" name="Rectangle 168"/>
            <p:cNvSpPr>
              <a:spLocks noChangeArrowheads="1"/>
            </p:cNvSpPr>
            <p:nvPr/>
          </p:nvSpPr>
          <p:spPr bwMode="auto">
            <a:xfrm>
              <a:off x="1957" y="3047"/>
              <a:ext cx="214" cy="221"/>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B1</a:t>
              </a:r>
              <a:endParaRPr lang="en-US" altLang="zh-CN" b="1">
                <a:latin typeface="Times New Roman" pitchFamily="18" charset="0"/>
                <a:ea typeface="楷体_GB2312" pitchFamily="49" charset="-122"/>
              </a:endParaRPr>
            </a:p>
          </p:txBody>
        </p:sp>
        <p:sp>
          <p:nvSpPr>
            <p:cNvPr id="55465" name="Freeform 169"/>
            <p:cNvSpPr>
              <a:spLocks/>
            </p:cNvSpPr>
            <p:nvPr/>
          </p:nvSpPr>
          <p:spPr bwMode="auto">
            <a:xfrm>
              <a:off x="2642" y="3149"/>
              <a:ext cx="591" cy="145"/>
            </a:xfrm>
            <a:custGeom>
              <a:avLst/>
              <a:gdLst/>
              <a:ahLst/>
              <a:cxnLst>
                <a:cxn ang="0">
                  <a:pos x="0" y="73"/>
                </a:cxn>
                <a:cxn ang="0">
                  <a:pos x="7" y="56"/>
                </a:cxn>
                <a:cxn ang="0">
                  <a:pos x="23" y="43"/>
                </a:cxn>
                <a:cxn ang="0">
                  <a:pos x="56" y="30"/>
                </a:cxn>
                <a:cxn ang="0">
                  <a:pos x="96" y="17"/>
                </a:cxn>
                <a:cxn ang="0">
                  <a:pos x="148" y="7"/>
                </a:cxn>
                <a:cxn ang="0">
                  <a:pos x="204" y="4"/>
                </a:cxn>
                <a:cxn ang="0">
                  <a:pos x="263" y="0"/>
                </a:cxn>
                <a:cxn ang="0">
                  <a:pos x="325" y="0"/>
                </a:cxn>
                <a:cxn ang="0">
                  <a:pos x="384" y="4"/>
                </a:cxn>
                <a:cxn ang="0">
                  <a:pos x="443" y="7"/>
                </a:cxn>
                <a:cxn ang="0">
                  <a:pos x="493" y="17"/>
                </a:cxn>
                <a:cxn ang="0">
                  <a:pos x="532" y="30"/>
                </a:cxn>
                <a:cxn ang="0">
                  <a:pos x="565" y="43"/>
                </a:cxn>
                <a:cxn ang="0">
                  <a:pos x="585" y="56"/>
                </a:cxn>
                <a:cxn ang="0">
                  <a:pos x="591" y="73"/>
                </a:cxn>
                <a:cxn ang="0">
                  <a:pos x="585" y="89"/>
                </a:cxn>
                <a:cxn ang="0">
                  <a:pos x="565" y="102"/>
                </a:cxn>
                <a:cxn ang="0">
                  <a:pos x="532" y="115"/>
                </a:cxn>
                <a:cxn ang="0">
                  <a:pos x="493" y="129"/>
                </a:cxn>
                <a:cxn ang="0">
                  <a:pos x="443" y="135"/>
                </a:cxn>
                <a:cxn ang="0">
                  <a:pos x="384" y="142"/>
                </a:cxn>
                <a:cxn ang="0">
                  <a:pos x="325" y="145"/>
                </a:cxn>
                <a:cxn ang="0">
                  <a:pos x="263" y="145"/>
                </a:cxn>
                <a:cxn ang="0">
                  <a:pos x="204" y="142"/>
                </a:cxn>
                <a:cxn ang="0">
                  <a:pos x="148" y="135"/>
                </a:cxn>
                <a:cxn ang="0">
                  <a:pos x="96" y="129"/>
                </a:cxn>
                <a:cxn ang="0">
                  <a:pos x="56" y="115"/>
                </a:cxn>
                <a:cxn ang="0">
                  <a:pos x="23" y="102"/>
                </a:cxn>
                <a:cxn ang="0">
                  <a:pos x="7" y="89"/>
                </a:cxn>
                <a:cxn ang="0">
                  <a:pos x="0" y="73"/>
                </a:cxn>
              </a:cxnLst>
              <a:rect l="0" t="0" r="r" b="b"/>
              <a:pathLst>
                <a:path w="591" h="145">
                  <a:moveTo>
                    <a:pt x="0" y="73"/>
                  </a:moveTo>
                  <a:lnTo>
                    <a:pt x="7" y="56"/>
                  </a:lnTo>
                  <a:lnTo>
                    <a:pt x="23" y="43"/>
                  </a:lnTo>
                  <a:lnTo>
                    <a:pt x="56" y="30"/>
                  </a:lnTo>
                  <a:lnTo>
                    <a:pt x="96" y="17"/>
                  </a:lnTo>
                  <a:lnTo>
                    <a:pt x="148" y="7"/>
                  </a:lnTo>
                  <a:lnTo>
                    <a:pt x="204" y="4"/>
                  </a:lnTo>
                  <a:lnTo>
                    <a:pt x="263" y="0"/>
                  </a:lnTo>
                  <a:lnTo>
                    <a:pt x="325" y="0"/>
                  </a:lnTo>
                  <a:lnTo>
                    <a:pt x="384" y="4"/>
                  </a:lnTo>
                  <a:lnTo>
                    <a:pt x="443" y="7"/>
                  </a:lnTo>
                  <a:lnTo>
                    <a:pt x="493" y="17"/>
                  </a:lnTo>
                  <a:lnTo>
                    <a:pt x="532" y="30"/>
                  </a:lnTo>
                  <a:lnTo>
                    <a:pt x="565" y="43"/>
                  </a:lnTo>
                  <a:lnTo>
                    <a:pt x="585" y="56"/>
                  </a:lnTo>
                  <a:lnTo>
                    <a:pt x="591" y="73"/>
                  </a:lnTo>
                  <a:lnTo>
                    <a:pt x="585" y="89"/>
                  </a:lnTo>
                  <a:lnTo>
                    <a:pt x="565" y="102"/>
                  </a:lnTo>
                  <a:lnTo>
                    <a:pt x="532" y="115"/>
                  </a:lnTo>
                  <a:lnTo>
                    <a:pt x="493" y="129"/>
                  </a:lnTo>
                  <a:lnTo>
                    <a:pt x="443" y="135"/>
                  </a:lnTo>
                  <a:lnTo>
                    <a:pt x="384" y="142"/>
                  </a:lnTo>
                  <a:lnTo>
                    <a:pt x="325" y="145"/>
                  </a:lnTo>
                  <a:lnTo>
                    <a:pt x="263" y="145"/>
                  </a:lnTo>
                  <a:lnTo>
                    <a:pt x="204" y="142"/>
                  </a:lnTo>
                  <a:lnTo>
                    <a:pt x="148" y="135"/>
                  </a:lnTo>
                  <a:lnTo>
                    <a:pt x="96" y="129"/>
                  </a:lnTo>
                  <a:lnTo>
                    <a:pt x="56" y="115"/>
                  </a:lnTo>
                  <a:lnTo>
                    <a:pt x="23" y="102"/>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66" name="Rectangle 170"/>
            <p:cNvSpPr>
              <a:spLocks noChangeArrowheads="1"/>
            </p:cNvSpPr>
            <p:nvPr/>
          </p:nvSpPr>
          <p:spPr bwMode="auto">
            <a:xfrm>
              <a:off x="2642" y="2926"/>
              <a:ext cx="591" cy="296"/>
            </a:xfrm>
            <a:prstGeom prst="rect">
              <a:avLst/>
            </a:prstGeom>
            <a:solidFill>
              <a:srgbClr val="FFFFFF"/>
            </a:solidFill>
            <a:ln w="4763">
              <a:solidFill>
                <a:srgbClr val="FFFFFF"/>
              </a:solidFill>
              <a:miter lim="800000"/>
              <a:headEnd/>
              <a:tailEnd/>
            </a:ln>
          </p:spPr>
          <p:txBody>
            <a:bodyPr/>
            <a:lstStyle/>
            <a:p>
              <a:endParaRPr lang="zh-CN" altLang="en-US"/>
            </a:p>
          </p:txBody>
        </p:sp>
        <p:sp>
          <p:nvSpPr>
            <p:cNvPr id="55467" name="Freeform 171"/>
            <p:cNvSpPr>
              <a:spLocks/>
            </p:cNvSpPr>
            <p:nvPr/>
          </p:nvSpPr>
          <p:spPr bwMode="auto">
            <a:xfrm>
              <a:off x="2642" y="2854"/>
              <a:ext cx="591" cy="144"/>
            </a:xfrm>
            <a:custGeom>
              <a:avLst/>
              <a:gdLst/>
              <a:ahLst/>
              <a:cxnLst>
                <a:cxn ang="0">
                  <a:pos x="0" y="72"/>
                </a:cxn>
                <a:cxn ang="0">
                  <a:pos x="7" y="56"/>
                </a:cxn>
                <a:cxn ang="0">
                  <a:pos x="23" y="42"/>
                </a:cxn>
                <a:cxn ang="0">
                  <a:pos x="56" y="29"/>
                </a:cxn>
                <a:cxn ang="0">
                  <a:pos x="96" y="16"/>
                </a:cxn>
                <a:cxn ang="0">
                  <a:pos x="148" y="6"/>
                </a:cxn>
                <a:cxn ang="0">
                  <a:pos x="204" y="3"/>
                </a:cxn>
                <a:cxn ang="0">
                  <a:pos x="263" y="0"/>
                </a:cxn>
                <a:cxn ang="0">
                  <a:pos x="325" y="0"/>
                </a:cxn>
                <a:cxn ang="0">
                  <a:pos x="384" y="3"/>
                </a:cxn>
                <a:cxn ang="0">
                  <a:pos x="443" y="6"/>
                </a:cxn>
                <a:cxn ang="0">
                  <a:pos x="493" y="16"/>
                </a:cxn>
                <a:cxn ang="0">
                  <a:pos x="532" y="29"/>
                </a:cxn>
                <a:cxn ang="0">
                  <a:pos x="565" y="42"/>
                </a:cxn>
                <a:cxn ang="0">
                  <a:pos x="585" y="56"/>
                </a:cxn>
                <a:cxn ang="0">
                  <a:pos x="591" y="72"/>
                </a:cxn>
                <a:cxn ang="0">
                  <a:pos x="585" y="88"/>
                </a:cxn>
                <a:cxn ang="0">
                  <a:pos x="565" y="102"/>
                </a:cxn>
                <a:cxn ang="0">
                  <a:pos x="532" y="115"/>
                </a:cxn>
                <a:cxn ang="0">
                  <a:pos x="493" y="128"/>
                </a:cxn>
                <a:cxn ang="0">
                  <a:pos x="443" y="134"/>
                </a:cxn>
                <a:cxn ang="0">
                  <a:pos x="384" y="141"/>
                </a:cxn>
                <a:cxn ang="0">
                  <a:pos x="325" y="144"/>
                </a:cxn>
                <a:cxn ang="0">
                  <a:pos x="263" y="144"/>
                </a:cxn>
                <a:cxn ang="0">
                  <a:pos x="204" y="141"/>
                </a:cxn>
                <a:cxn ang="0">
                  <a:pos x="148" y="134"/>
                </a:cxn>
                <a:cxn ang="0">
                  <a:pos x="96" y="128"/>
                </a:cxn>
                <a:cxn ang="0">
                  <a:pos x="56" y="115"/>
                </a:cxn>
                <a:cxn ang="0">
                  <a:pos x="23" y="102"/>
                </a:cxn>
                <a:cxn ang="0">
                  <a:pos x="7" y="88"/>
                </a:cxn>
                <a:cxn ang="0">
                  <a:pos x="0" y="72"/>
                </a:cxn>
              </a:cxnLst>
              <a:rect l="0" t="0" r="r" b="b"/>
              <a:pathLst>
                <a:path w="591" h="144">
                  <a:moveTo>
                    <a:pt x="0" y="72"/>
                  </a:moveTo>
                  <a:lnTo>
                    <a:pt x="7" y="56"/>
                  </a:lnTo>
                  <a:lnTo>
                    <a:pt x="23" y="42"/>
                  </a:lnTo>
                  <a:lnTo>
                    <a:pt x="56" y="29"/>
                  </a:lnTo>
                  <a:lnTo>
                    <a:pt x="96" y="16"/>
                  </a:lnTo>
                  <a:lnTo>
                    <a:pt x="148" y="6"/>
                  </a:lnTo>
                  <a:lnTo>
                    <a:pt x="204" y="3"/>
                  </a:lnTo>
                  <a:lnTo>
                    <a:pt x="263" y="0"/>
                  </a:lnTo>
                  <a:lnTo>
                    <a:pt x="325" y="0"/>
                  </a:lnTo>
                  <a:lnTo>
                    <a:pt x="384" y="3"/>
                  </a:lnTo>
                  <a:lnTo>
                    <a:pt x="443" y="6"/>
                  </a:lnTo>
                  <a:lnTo>
                    <a:pt x="493" y="16"/>
                  </a:lnTo>
                  <a:lnTo>
                    <a:pt x="532" y="29"/>
                  </a:lnTo>
                  <a:lnTo>
                    <a:pt x="565" y="42"/>
                  </a:lnTo>
                  <a:lnTo>
                    <a:pt x="585" y="56"/>
                  </a:lnTo>
                  <a:lnTo>
                    <a:pt x="591" y="72"/>
                  </a:lnTo>
                  <a:lnTo>
                    <a:pt x="585" y="88"/>
                  </a:lnTo>
                  <a:lnTo>
                    <a:pt x="565" y="102"/>
                  </a:lnTo>
                  <a:lnTo>
                    <a:pt x="532" y="115"/>
                  </a:lnTo>
                  <a:lnTo>
                    <a:pt x="493" y="128"/>
                  </a:lnTo>
                  <a:lnTo>
                    <a:pt x="443" y="134"/>
                  </a:lnTo>
                  <a:lnTo>
                    <a:pt x="384" y="141"/>
                  </a:lnTo>
                  <a:lnTo>
                    <a:pt x="325" y="144"/>
                  </a:lnTo>
                  <a:lnTo>
                    <a:pt x="263" y="144"/>
                  </a:lnTo>
                  <a:lnTo>
                    <a:pt x="204" y="141"/>
                  </a:lnTo>
                  <a:lnTo>
                    <a:pt x="148" y="134"/>
                  </a:lnTo>
                  <a:lnTo>
                    <a:pt x="96" y="128"/>
                  </a:lnTo>
                  <a:lnTo>
                    <a:pt x="56" y="115"/>
                  </a:lnTo>
                  <a:lnTo>
                    <a:pt x="23" y="102"/>
                  </a:lnTo>
                  <a:lnTo>
                    <a:pt x="7" y="88"/>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68" name="Line 172"/>
            <p:cNvSpPr>
              <a:spLocks noChangeShapeType="1"/>
            </p:cNvSpPr>
            <p:nvPr/>
          </p:nvSpPr>
          <p:spPr bwMode="auto">
            <a:xfrm>
              <a:off x="2642" y="2926"/>
              <a:ext cx="1" cy="296"/>
            </a:xfrm>
            <a:prstGeom prst="line">
              <a:avLst/>
            </a:prstGeom>
            <a:noFill/>
            <a:ln w="4763">
              <a:solidFill>
                <a:srgbClr val="000000"/>
              </a:solidFill>
              <a:round/>
              <a:headEnd/>
              <a:tailEnd/>
            </a:ln>
          </p:spPr>
          <p:txBody>
            <a:bodyPr/>
            <a:lstStyle/>
            <a:p>
              <a:endParaRPr lang="zh-CN" altLang="en-US"/>
            </a:p>
          </p:txBody>
        </p:sp>
        <p:sp>
          <p:nvSpPr>
            <p:cNvPr id="55469" name="Line 173"/>
            <p:cNvSpPr>
              <a:spLocks noChangeShapeType="1"/>
            </p:cNvSpPr>
            <p:nvPr/>
          </p:nvSpPr>
          <p:spPr bwMode="auto">
            <a:xfrm>
              <a:off x="3233" y="2926"/>
              <a:ext cx="1" cy="296"/>
            </a:xfrm>
            <a:prstGeom prst="line">
              <a:avLst/>
            </a:prstGeom>
            <a:noFill/>
            <a:ln w="4763">
              <a:solidFill>
                <a:srgbClr val="000000"/>
              </a:solidFill>
              <a:round/>
              <a:headEnd/>
              <a:tailEnd/>
            </a:ln>
          </p:spPr>
          <p:txBody>
            <a:bodyPr/>
            <a:lstStyle/>
            <a:p>
              <a:endParaRPr lang="zh-CN" altLang="en-US"/>
            </a:p>
          </p:txBody>
        </p:sp>
        <p:sp>
          <p:nvSpPr>
            <p:cNvPr id="55470" name="Rectangle 174"/>
            <p:cNvSpPr>
              <a:spLocks noChangeArrowheads="1"/>
            </p:cNvSpPr>
            <p:nvPr/>
          </p:nvSpPr>
          <p:spPr bwMode="auto">
            <a:xfrm>
              <a:off x="2843" y="3047"/>
              <a:ext cx="214" cy="221"/>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B2</a:t>
              </a:r>
              <a:endParaRPr lang="en-US" altLang="zh-CN" b="1">
                <a:latin typeface="Times New Roman" pitchFamily="18" charset="0"/>
                <a:ea typeface="楷体_GB2312" pitchFamily="49" charset="-122"/>
              </a:endParaRPr>
            </a:p>
          </p:txBody>
        </p:sp>
        <p:sp>
          <p:nvSpPr>
            <p:cNvPr id="55471" name="Freeform 175"/>
            <p:cNvSpPr>
              <a:spLocks/>
            </p:cNvSpPr>
            <p:nvPr/>
          </p:nvSpPr>
          <p:spPr bwMode="auto">
            <a:xfrm>
              <a:off x="3528" y="3149"/>
              <a:ext cx="591" cy="145"/>
            </a:xfrm>
            <a:custGeom>
              <a:avLst/>
              <a:gdLst/>
              <a:ahLst/>
              <a:cxnLst>
                <a:cxn ang="0">
                  <a:pos x="0" y="73"/>
                </a:cxn>
                <a:cxn ang="0">
                  <a:pos x="7" y="56"/>
                </a:cxn>
                <a:cxn ang="0">
                  <a:pos x="23" y="43"/>
                </a:cxn>
                <a:cxn ang="0">
                  <a:pos x="56" y="30"/>
                </a:cxn>
                <a:cxn ang="0">
                  <a:pos x="96" y="17"/>
                </a:cxn>
                <a:cxn ang="0">
                  <a:pos x="148" y="7"/>
                </a:cxn>
                <a:cxn ang="0">
                  <a:pos x="204" y="4"/>
                </a:cxn>
                <a:cxn ang="0">
                  <a:pos x="263" y="0"/>
                </a:cxn>
                <a:cxn ang="0">
                  <a:pos x="325" y="0"/>
                </a:cxn>
                <a:cxn ang="0">
                  <a:pos x="384" y="4"/>
                </a:cxn>
                <a:cxn ang="0">
                  <a:pos x="444" y="7"/>
                </a:cxn>
                <a:cxn ang="0">
                  <a:pos x="493" y="17"/>
                </a:cxn>
                <a:cxn ang="0">
                  <a:pos x="532" y="30"/>
                </a:cxn>
                <a:cxn ang="0">
                  <a:pos x="565" y="43"/>
                </a:cxn>
                <a:cxn ang="0">
                  <a:pos x="585" y="56"/>
                </a:cxn>
                <a:cxn ang="0">
                  <a:pos x="591" y="73"/>
                </a:cxn>
                <a:cxn ang="0">
                  <a:pos x="585" y="89"/>
                </a:cxn>
                <a:cxn ang="0">
                  <a:pos x="565" y="102"/>
                </a:cxn>
                <a:cxn ang="0">
                  <a:pos x="532" y="115"/>
                </a:cxn>
                <a:cxn ang="0">
                  <a:pos x="493" y="129"/>
                </a:cxn>
                <a:cxn ang="0">
                  <a:pos x="444" y="135"/>
                </a:cxn>
                <a:cxn ang="0">
                  <a:pos x="384" y="142"/>
                </a:cxn>
                <a:cxn ang="0">
                  <a:pos x="325" y="145"/>
                </a:cxn>
                <a:cxn ang="0">
                  <a:pos x="263" y="145"/>
                </a:cxn>
                <a:cxn ang="0">
                  <a:pos x="204" y="142"/>
                </a:cxn>
                <a:cxn ang="0">
                  <a:pos x="148" y="135"/>
                </a:cxn>
                <a:cxn ang="0">
                  <a:pos x="96" y="129"/>
                </a:cxn>
                <a:cxn ang="0">
                  <a:pos x="56" y="115"/>
                </a:cxn>
                <a:cxn ang="0">
                  <a:pos x="23" y="102"/>
                </a:cxn>
                <a:cxn ang="0">
                  <a:pos x="7" y="89"/>
                </a:cxn>
                <a:cxn ang="0">
                  <a:pos x="0" y="73"/>
                </a:cxn>
              </a:cxnLst>
              <a:rect l="0" t="0" r="r" b="b"/>
              <a:pathLst>
                <a:path w="591" h="145">
                  <a:moveTo>
                    <a:pt x="0" y="73"/>
                  </a:moveTo>
                  <a:lnTo>
                    <a:pt x="7" y="56"/>
                  </a:lnTo>
                  <a:lnTo>
                    <a:pt x="23" y="43"/>
                  </a:lnTo>
                  <a:lnTo>
                    <a:pt x="56" y="30"/>
                  </a:lnTo>
                  <a:lnTo>
                    <a:pt x="96" y="17"/>
                  </a:lnTo>
                  <a:lnTo>
                    <a:pt x="148" y="7"/>
                  </a:lnTo>
                  <a:lnTo>
                    <a:pt x="204" y="4"/>
                  </a:lnTo>
                  <a:lnTo>
                    <a:pt x="263" y="0"/>
                  </a:lnTo>
                  <a:lnTo>
                    <a:pt x="325" y="0"/>
                  </a:lnTo>
                  <a:lnTo>
                    <a:pt x="384" y="4"/>
                  </a:lnTo>
                  <a:lnTo>
                    <a:pt x="444" y="7"/>
                  </a:lnTo>
                  <a:lnTo>
                    <a:pt x="493" y="17"/>
                  </a:lnTo>
                  <a:lnTo>
                    <a:pt x="532" y="30"/>
                  </a:lnTo>
                  <a:lnTo>
                    <a:pt x="565" y="43"/>
                  </a:lnTo>
                  <a:lnTo>
                    <a:pt x="585" y="56"/>
                  </a:lnTo>
                  <a:lnTo>
                    <a:pt x="591" y="73"/>
                  </a:lnTo>
                  <a:lnTo>
                    <a:pt x="585" y="89"/>
                  </a:lnTo>
                  <a:lnTo>
                    <a:pt x="565" y="102"/>
                  </a:lnTo>
                  <a:lnTo>
                    <a:pt x="532" y="115"/>
                  </a:lnTo>
                  <a:lnTo>
                    <a:pt x="493" y="129"/>
                  </a:lnTo>
                  <a:lnTo>
                    <a:pt x="444" y="135"/>
                  </a:lnTo>
                  <a:lnTo>
                    <a:pt x="384" y="142"/>
                  </a:lnTo>
                  <a:lnTo>
                    <a:pt x="325" y="145"/>
                  </a:lnTo>
                  <a:lnTo>
                    <a:pt x="263" y="145"/>
                  </a:lnTo>
                  <a:lnTo>
                    <a:pt x="204" y="142"/>
                  </a:lnTo>
                  <a:lnTo>
                    <a:pt x="148" y="135"/>
                  </a:lnTo>
                  <a:lnTo>
                    <a:pt x="96" y="129"/>
                  </a:lnTo>
                  <a:lnTo>
                    <a:pt x="56" y="115"/>
                  </a:lnTo>
                  <a:lnTo>
                    <a:pt x="23" y="102"/>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72" name="Rectangle 176"/>
            <p:cNvSpPr>
              <a:spLocks noChangeArrowheads="1"/>
            </p:cNvSpPr>
            <p:nvPr/>
          </p:nvSpPr>
          <p:spPr bwMode="auto">
            <a:xfrm>
              <a:off x="3528" y="2926"/>
              <a:ext cx="591" cy="296"/>
            </a:xfrm>
            <a:prstGeom prst="rect">
              <a:avLst/>
            </a:prstGeom>
            <a:solidFill>
              <a:srgbClr val="FFFFFF"/>
            </a:solidFill>
            <a:ln w="4763">
              <a:solidFill>
                <a:srgbClr val="FFFFFF"/>
              </a:solidFill>
              <a:miter lim="800000"/>
              <a:headEnd/>
              <a:tailEnd/>
            </a:ln>
          </p:spPr>
          <p:txBody>
            <a:bodyPr/>
            <a:lstStyle/>
            <a:p>
              <a:endParaRPr lang="zh-CN" altLang="en-US"/>
            </a:p>
          </p:txBody>
        </p:sp>
        <p:sp>
          <p:nvSpPr>
            <p:cNvPr id="55473" name="Freeform 177"/>
            <p:cNvSpPr>
              <a:spLocks/>
            </p:cNvSpPr>
            <p:nvPr/>
          </p:nvSpPr>
          <p:spPr bwMode="auto">
            <a:xfrm>
              <a:off x="3528" y="2854"/>
              <a:ext cx="591" cy="144"/>
            </a:xfrm>
            <a:custGeom>
              <a:avLst/>
              <a:gdLst/>
              <a:ahLst/>
              <a:cxnLst>
                <a:cxn ang="0">
                  <a:pos x="0" y="72"/>
                </a:cxn>
                <a:cxn ang="0">
                  <a:pos x="7" y="56"/>
                </a:cxn>
                <a:cxn ang="0">
                  <a:pos x="23" y="42"/>
                </a:cxn>
                <a:cxn ang="0">
                  <a:pos x="56" y="29"/>
                </a:cxn>
                <a:cxn ang="0">
                  <a:pos x="96" y="16"/>
                </a:cxn>
                <a:cxn ang="0">
                  <a:pos x="148" y="6"/>
                </a:cxn>
                <a:cxn ang="0">
                  <a:pos x="204" y="3"/>
                </a:cxn>
                <a:cxn ang="0">
                  <a:pos x="263" y="0"/>
                </a:cxn>
                <a:cxn ang="0">
                  <a:pos x="325" y="0"/>
                </a:cxn>
                <a:cxn ang="0">
                  <a:pos x="384" y="3"/>
                </a:cxn>
                <a:cxn ang="0">
                  <a:pos x="444" y="6"/>
                </a:cxn>
                <a:cxn ang="0">
                  <a:pos x="493" y="16"/>
                </a:cxn>
                <a:cxn ang="0">
                  <a:pos x="532" y="29"/>
                </a:cxn>
                <a:cxn ang="0">
                  <a:pos x="565" y="42"/>
                </a:cxn>
                <a:cxn ang="0">
                  <a:pos x="585" y="56"/>
                </a:cxn>
                <a:cxn ang="0">
                  <a:pos x="591" y="72"/>
                </a:cxn>
                <a:cxn ang="0">
                  <a:pos x="585" y="88"/>
                </a:cxn>
                <a:cxn ang="0">
                  <a:pos x="565" y="102"/>
                </a:cxn>
                <a:cxn ang="0">
                  <a:pos x="532" y="115"/>
                </a:cxn>
                <a:cxn ang="0">
                  <a:pos x="493" y="128"/>
                </a:cxn>
                <a:cxn ang="0">
                  <a:pos x="444" y="134"/>
                </a:cxn>
                <a:cxn ang="0">
                  <a:pos x="384" y="141"/>
                </a:cxn>
                <a:cxn ang="0">
                  <a:pos x="325" y="144"/>
                </a:cxn>
                <a:cxn ang="0">
                  <a:pos x="263" y="144"/>
                </a:cxn>
                <a:cxn ang="0">
                  <a:pos x="204" y="141"/>
                </a:cxn>
                <a:cxn ang="0">
                  <a:pos x="148" y="134"/>
                </a:cxn>
                <a:cxn ang="0">
                  <a:pos x="96" y="128"/>
                </a:cxn>
                <a:cxn ang="0">
                  <a:pos x="56" y="115"/>
                </a:cxn>
                <a:cxn ang="0">
                  <a:pos x="23" y="102"/>
                </a:cxn>
                <a:cxn ang="0">
                  <a:pos x="7" y="88"/>
                </a:cxn>
                <a:cxn ang="0">
                  <a:pos x="0" y="72"/>
                </a:cxn>
              </a:cxnLst>
              <a:rect l="0" t="0" r="r" b="b"/>
              <a:pathLst>
                <a:path w="591" h="144">
                  <a:moveTo>
                    <a:pt x="0" y="72"/>
                  </a:moveTo>
                  <a:lnTo>
                    <a:pt x="7" y="56"/>
                  </a:lnTo>
                  <a:lnTo>
                    <a:pt x="23" y="42"/>
                  </a:lnTo>
                  <a:lnTo>
                    <a:pt x="56" y="29"/>
                  </a:lnTo>
                  <a:lnTo>
                    <a:pt x="96" y="16"/>
                  </a:lnTo>
                  <a:lnTo>
                    <a:pt x="148" y="6"/>
                  </a:lnTo>
                  <a:lnTo>
                    <a:pt x="204" y="3"/>
                  </a:lnTo>
                  <a:lnTo>
                    <a:pt x="263" y="0"/>
                  </a:lnTo>
                  <a:lnTo>
                    <a:pt x="325" y="0"/>
                  </a:lnTo>
                  <a:lnTo>
                    <a:pt x="384" y="3"/>
                  </a:lnTo>
                  <a:lnTo>
                    <a:pt x="444" y="6"/>
                  </a:lnTo>
                  <a:lnTo>
                    <a:pt x="493" y="16"/>
                  </a:lnTo>
                  <a:lnTo>
                    <a:pt x="532" y="29"/>
                  </a:lnTo>
                  <a:lnTo>
                    <a:pt x="565" y="42"/>
                  </a:lnTo>
                  <a:lnTo>
                    <a:pt x="585" y="56"/>
                  </a:lnTo>
                  <a:lnTo>
                    <a:pt x="591" y="72"/>
                  </a:lnTo>
                  <a:lnTo>
                    <a:pt x="585" y="88"/>
                  </a:lnTo>
                  <a:lnTo>
                    <a:pt x="565" y="102"/>
                  </a:lnTo>
                  <a:lnTo>
                    <a:pt x="532" y="115"/>
                  </a:lnTo>
                  <a:lnTo>
                    <a:pt x="493" y="128"/>
                  </a:lnTo>
                  <a:lnTo>
                    <a:pt x="444" y="134"/>
                  </a:lnTo>
                  <a:lnTo>
                    <a:pt x="384" y="141"/>
                  </a:lnTo>
                  <a:lnTo>
                    <a:pt x="325" y="144"/>
                  </a:lnTo>
                  <a:lnTo>
                    <a:pt x="263" y="144"/>
                  </a:lnTo>
                  <a:lnTo>
                    <a:pt x="204" y="141"/>
                  </a:lnTo>
                  <a:lnTo>
                    <a:pt x="148" y="134"/>
                  </a:lnTo>
                  <a:lnTo>
                    <a:pt x="96" y="128"/>
                  </a:lnTo>
                  <a:lnTo>
                    <a:pt x="56" y="115"/>
                  </a:lnTo>
                  <a:lnTo>
                    <a:pt x="23" y="102"/>
                  </a:lnTo>
                  <a:lnTo>
                    <a:pt x="7" y="88"/>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74" name="Line 178"/>
            <p:cNvSpPr>
              <a:spLocks noChangeShapeType="1"/>
            </p:cNvSpPr>
            <p:nvPr/>
          </p:nvSpPr>
          <p:spPr bwMode="auto">
            <a:xfrm>
              <a:off x="3528" y="2926"/>
              <a:ext cx="1" cy="296"/>
            </a:xfrm>
            <a:prstGeom prst="line">
              <a:avLst/>
            </a:prstGeom>
            <a:noFill/>
            <a:ln w="4763">
              <a:solidFill>
                <a:srgbClr val="000000"/>
              </a:solidFill>
              <a:round/>
              <a:headEnd/>
              <a:tailEnd/>
            </a:ln>
          </p:spPr>
          <p:txBody>
            <a:bodyPr/>
            <a:lstStyle/>
            <a:p>
              <a:endParaRPr lang="zh-CN" altLang="en-US"/>
            </a:p>
          </p:txBody>
        </p:sp>
        <p:sp>
          <p:nvSpPr>
            <p:cNvPr id="55475" name="Line 179"/>
            <p:cNvSpPr>
              <a:spLocks noChangeShapeType="1"/>
            </p:cNvSpPr>
            <p:nvPr/>
          </p:nvSpPr>
          <p:spPr bwMode="auto">
            <a:xfrm>
              <a:off x="4119" y="2926"/>
              <a:ext cx="1" cy="296"/>
            </a:xfrm>
            <a:prstGeom prst="line">
              <a:avLst/>
            </a:prstGeom>
            <a:noFill/>
            <a:ln w="4763">
              <a:solidFill>
                <a:srgbClr val="000000"/>
              </a:solidFill>
              <a:round/>
              <a:headEnd/>
              <a:tailEnd/>
            </a:ln>
          </p:spPr>
          <p:txBody>
            <a:bodyPr/>
            <a:lstStyle/>
            <a:p>
              <a:endParaRPr lang="zh-CN" altLang="en-US"/>
            </a:p>
          </p:txBody>
        </p:sp>
        <p:sp>
          <p:nvSpPr>
            <p:cNvPr id="55476" name="Rectangle 180"/>
            <p:cNvSpPr>
              <a:spLocks noChangeArrowheads="1"/>
            </p:cNvSpPr>
            <p:nvPr/>
          </p:nvSpPr>
          <p:spPr bwMode="auto">
            <a:xfrm>
              <a:off x="3730" y="3047"/>
              <a:ext cx="214" cy="221"/>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B3</a:t>
              </a:r>
              <a:endParaRPr lang="en-US" altLang="zh-CN" b="1">
                <a:latin typeface="Times New Roman" pitchFamily="18" charset="0"/>
                <a:ea typeface="楷体_GB2312" pitchFamily="49" charset="-122"/>
              </a:endParaRPr>
            </a:p>
          </p:txBody>
        </p:sp>
        <p:sp>
          <p:nvSpPr>
            <p:cNvPr id="55477" name="Freeform 181"/>
            <p:cNvSpPr>
              <a:spLocks/>
            </p:cNvSpPr>
            <p:nvPr/>
          </p:nvSpPr>
          <p:spPr bwMode="auto">
            <a:xfrm>
              <a:off x="870" y="2778"/>
              <a:ext cx="591" cy="148"/>
            </a:xfrm>
            <a:custGeom>
              <a:avLst/>
              <a:gdLst/>
              <a:ahLst/>
              <a:cxnLst>
                <a:cxn ang="0">
                  <a:pos x="0" y="72"/>
                </a:cxn>
                <a:cxn ang="0">
                  <a:pos x="7" y="59"/>
                </a:cxn>
                <a:cxn ang="0">
                  <a:pos x="23" y="43"/>
                </a:cxn>
                <a:cxn ang="0">
                  <a:pos x="56" y="30"/>
                </a:cxn>
                <a:cxn ang="0">
                  <a:pos x="96" y="20"/>
                </a:cxn>
                <a:cxn ang="0">
                  <a:pos x="148" y="10"/>
                </a:cxn>
                <a:cxn ang="0">
                  <a:pos x="204" y="3"/>
                </a:cxn>
                <a:cxn ang="0">
                  <a:pos x="263" y="0"/>
                </a:cxn>
                <a:cxn ang="0">
                  <a:pos x="325" y="0"/>
                </a:cxn>
                <a:cxn ang="0">
                  <a:pos x="384" y="3"/>
                </a:cxn>
                <a:cxn ang="0">
                  <a:pos x="443" y="10"/>
                </a:cxn>
                <a:cxn ang="0">
                  <a:pos x="493" y="20"/>
                </a:cxn>
                <a:cxn ang="0">
                  <a:pos x="532" y="30"/>
                </a:cxn>
                <a:cxn ang="0">
                  <a:pos x="565" y="43"/>
                </a:cxn>
                <a:cxn ang="0">
                  <a:pos x="584" y="59"/>
                </a:cxn>
                <a:cxn ang="0">
                  <a:pos x="591" y="72"/>
                </a:cxn>
                <a:cxn ang="0">
                  <a:pos x="584" y="89"/>
                </a:cxn>
                <a:cxn ang="0">
                  <a:pos x="565" y="105"/>
                </a:cxn>
                <a:cxn ang="0">
                  <a:pos x="532" y="118"/>
                </a:cxn>
                <a:cxn ang="0">
                  <a:pos x="493" y="128"/>
                </a:cxn>
                <a:cxn ang="0">
                  <a:pos x="443" y="138"/>
                </a:cxn>
                <a:cxn ang="0">
                  <a:pos x="384" y="145"/>
                </a:cxn>
                <a:cxn ang="0">
                  <a:pos x="325" y="148"/>
                </a:cxn>
                <a:cxn ang="0">
                  <a:pos x="263" y="148"/>
                </a:cxn>
                <a:cxn ang="0">
                  <a:pos x="204" y="145"/>
                </a:cxn>
                <a:cxn ang="0">
                  <a:pos x="148" y="138"/>
                </a:cxn>
                <a:cxn ang="0">
                  <a:pos x="96" y="128"/>
                </a:cxn>
                <a:cxn ang="0">
                  <a:pos x="56" y="118"/>
                </a:cxn>
                <a:cxn ang="0">
                  <a:pos x="23" y="105"/>
                </a:cxn>
                <a:cxn ang="0">
                  <a:pos x="7" y="89"/>
                </a:cxn>
                <a:cxn ang="0">
                  <a:pos x="0" y="72"/>
                </a:cxn>
              </a:cxnLst>
              <a:rect l="0" t="0" r="r" b="b"/>
              <a:pathLst>
                <a:path w="591" h="148">
                  <a:moveTo>
                    <a:pt x="0" y="72"/>
                  </a:moveTo>
                  <a:lnTo>
                    <a:pt x="7" y="59"/>
                  </a:lnTo>
                  <a:lnTo>
                    <a:pt x="23" y="43"/>
                  </a:lnTo>
                  <a:lnTo>
                    <a:pt x="56" y="30"/>
                  </a:lnTo>
                  <a:lnTo>
                    <a:pt x="96" y="20"/>
                  </a:lnTo>
                  <a:lnTo>
                    <a:pt x="148" y="10"/>
                  </a:lnTo>
                  <a:lnTo>
                    <a:pt x="204" y="3"/>
                  </a:lnTo>
                  <a:lnTo>
                    <a:pt x="263" y="0"/>
                  </a:lnTo>
                  <a:lnTo>
                    <a:pt x="325" y="0"/>
                  </a:lnTo>
                  <a:lnTo>
                    <a:pt x="384" y="3"/>
                  </a:lnTo>
                  <a:lnTo>
                    <a:pt x="443" y="10"/>
                  </a:lnTo>
                  <a:lnTo>
                    <a:pt x="493" y="20"/>
                  </a:lnTo>
                  <a:lnTo>
                    <a:pt x="532" y="30"/>
                  </a:lnTo>
                  <a:lnTo>
                    <a:pt x="565" y="43"/>
                  </a:lnTo>
                  <a:lnTo>
                    <a:pt x="584" y="59"/>
                  </a:lnTo>
                  <a:lnTo>
                    <a:pt x="591" y="72"/>
                  </a:lnTo>
                  <a:lnTo>
                    <a:pt x="584" y="89"/>
                  </a:lnTo>
                  <a:lnTo>
                    <a:pt x="565" y="105"/>
                  </a:lnTo>
                  <a:lnTo>
                    <a:pt x="532" y="118"/>
                  </a:lnTo>
                  <a:lnTo>
                    <a:pt x="493" y="128"/>
                  </a:lnTo>
                  <a:lnTo>
                    <a:pt x="443" y="138"/>
                  </a:lnTo>
                  <a:lnTo>
                    <a:pt x="384" y="145"/>
                  </a:lnTo>
                  <a:lnTo>
                    <a:pt x="325" y="148"/>
                  </a:lnTo>
                  <a:lnTo>
                    <a:pt x="263" y="148"/>
                  </a:lnTo>
                  <a:lnTo>
                    <a:pt x="204" y="145"/>
                  </a:lnTo>
                  <a:lnTo>
                    <a:pt x="148" y="138"/>
                  </a:lnTo>
                  <a:lnTo>
                    <a:pt x="96" y="128"/>
                  </a:lnTo>
                  <a:lnTo>
                    <a:pt x="56" y="118"/>
                  </a:lnTo>
                  <a:lnTo>
                    <a:pt x="23" y="105"/>
                  </a:lnTo>
                  <a:lnTo>
                    <a:pt x="7" y="89"/>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78" name="Rectangle 182"/>
            <p:cNvSpPr>
              <a:spLocks noChangeArrowheads="1"/>
            </p:cNvSpPr>
            <p:nvPr/>
          </p:nvSpPr>
          <p:spPr bwMode="auto">
            <a:xfrm>
              <a:off x="870" y="2555"/>
              <a:ext cx="591" cy="295"/>
            </a:xfrm>
            <a:prstGeom prst="rect">
              <a:avLst/>
            </a:prstGeom>
            <a:solidFill>
              <a:srgbClr val="FFFFFF"/>
            </a:solidFill>
            <a:ln w="4763">
              <a:solidFill>
                <a:srgbClr val="FFFFFF"/>
              </a:solidFill>
              <a:miter lim="800000"/>
              <a:headEnd/>
              <a:tailEnd/>
            </a:ln>
          </p:spPr>
          <p:txBody>
            <a:bodyPr/>
            <a:lstStyle/>
            <a:p>
              <a:endParaRPr lang="zh-CN" altLang="en-US"/>
            </a:p>
          </p:txBody>
        </p:sp>
        <p:sp>
          <p:nvSpPr>
            <p:cNvPr id="55479" name="Freeform 183"/>
            <p:cNvSpPr>
              <a:spLocks/>
            </p:cNvSpPr>
            <p:nvPr/>
          </p:nvSpPr>
          <p:spPr bwMode="auto">
            <a:xfrm>
              <a:off x="870" y="2482"/>
              <a:ext cx="591" cy="148"/>
            </a:xfrm>
            <a:custGeom>
              <a:avLst/>
              <a:gdLst/>
              <a:ahLst/>
              <a:cxnLst>
                <a:cxn ang="0">
                  <a:pos x="0" y="73"/>
                </a:cxn>
                <a:cxn ang="0">
                  <a:pos x="7" y="60"/>
                </a:cxn>
                <a:cxn ang="0">
                  <a:pos x="23" y="43"/>
                </a:cxn>
                <a:cxn ang="0">
                  <a:pos x="56" y="30"/>
                </a:cxn>
                <a:cxn ang="0">
                  <a:pos x="96" y="20"/>
                </a:cxn>
                <a:cxn ang="0">
                  <a:pos x="148" y="10"/>
                </a:cxn>
                <a:cxn ang="0">
                  <a:pos x="204" y="4"/>
                </a:cxn>
                <a:cxn ang="0">
                  <a:pos x="263" y="0"/>
                </a:cxn>
                <a:cxn ang="0">
                  <a:pos x="325" y="0"/>
                </a:cxn>
                <a:cxn ang="0">
                  <a:pos x="384" y="4"/>
                </a:cxn>
                <a:cxn ang="0">
                  <a:pos x="443" y="10"/>
                </a:cxn>
                <a:cxn ang="0">
                  <a:pos x="493" y="20"/>
                </a:cxn>
                <a:cxn ang="0">
                  <a:pos x="532" y="30"/>
                </a:cxn>
                <a:cxn ang="0">
                  <a:pos x="565" y="43"/>
                </a:cxn>
                <a:cxn ang="0">
                  <a:pos x="584" y="60"/>
                </a:cxn>
                <a:cxn ang="0">
                  <a:pos x="591" y="73"/>
                </a:cxn>
                <a:cxn ang="0">
                  <a:pos x="584" y="89"/>
                </a:cxn>
                <a:cxn ang="0">
                  <a:pos x="565" y="106"/>
                </a:cxn>
                <a:cxn ang="0">
                  <a:pos x="532" y="119"/>
                </a:cxn>
                <a:cxn ang="0">
                  <a:pos x="493" y="129"/>
                </a:cxn>
                <a:cxn ang="0">
                  <a:pos x="443" y="138"/>
                </a:cxn>
                <a:cxn ang="0">
                  <a:pos x="384" y="145"/>
                </a:cxn>
                <a:cxn ang="0">
                  <a:pos x="325" y="148"/>
                </a:cxn>
                <a:cxn ang="0">
                  <a:pos x="263" y="148"/>
                </a:cxn>
                <a:cxn ang="0">
                  <a:pos x="204" y="145"/>
                </a:cxn>
                <a:cxn ang="0">
                  <a:pos x="148" y="138"/>
                </a:cxn>
                <a:cxn ang="0">
                  <a:pos x="96" y="129"/>
                </a:cxn>
                <a:cxn ang="0">
                  <a:pos x="56" y="119"/>
                </a:cxn>
                <a:cxn ang="0">
                  <a:pos x="23" y="106"/>
                </a:cxn>
                <a:cxn ang="0">
                  <a:pos x="7" y="89"/>
                </a:cxn>
                <a:cxn ang="0">
                  <a:pos x="0" y="73"/>
                </a:cxn>
              </a:cxnLst>
              <a:rect l="0" t="0" r="r" b="b"/>
              <a:pathLst>
                <a:path w="591" h="148">
                  <a:moveTo>
                    <a:pt x="0" y="73"/>
                  </a:moveTo>
                  <a:lnTo>
                    <a:pt x="7" y="60"/>
                  </a:lnTo>
                  <a:lnTo>
                    <a:pt x="23" y="43"/>
                  </a:lnTo>
                  <a:lnTo>
                    <a:pt x="56" y="30"/>
                  </a:lnTo>
                  <a:lnTo>
                    <a:pt x="96" y="20"/>
                  </a:lnTo>
                  <a:lnTo>
                    <a:pt x="148" y="10"/>
                  </a:lnTo>
                  <a:lnTo>
                    <a:pt x="204" y="4"/>
                  </a:lnTo>
                  <a:lnTo>
                    <a:pt x="263" y="0"/>
                  </a:lnTo>
                  <a:lnTo>
                    <a:pt x="325" y="0"/>
                  </a:lnTo>
                  <a:lnTo>
                    <a:pt x="384" y="4"/>
                  </a:lnTo>
                  <a:lnTo>
                    <a:pt x="443" y="10"/>
                  </a:lnTo>
                  <a:lnTo>
                    <a:pt x="493" y="20"/>
                  </a:lnTo>
                  <a:lnTo>
                    <a:pt x="532" y="30"/>
                  </a:lnTo>
                  <a:lnTo>
                    <a:pt x="565" y="43"/>
                  </a:lnTo>
                  <a:lnTo>
                    <a:pt x="584" y="60"/>
                  </a:lnTo>
                  <a:lnTo>
                    <a:pt x="591" y="73"/>
                  </a:lnTo>
                  <a:lnTo>
                    <a:pt x="584" y="89"/>
                  </a:lnTo>
                  <a:lnTo>
                    <a:pt x="565" y="106"/>
                  </a:lnTo>
                  <a:lnTo>
                    <a:pt x="532" y="119"/>
                  </a:lnTo>
                  <a:lnTo>
                    <a:pt x="493" y="129"/>
                  </a:lnTo>
                  <a:lnTo>
                    <a:pt x="443" y="138"/>
                  </a:lnTo>
                  <a:lnTo>
                    <a:pt x="384" y="145"/>
                  </a:lnTo>
                  <a:lnTo>
                    <a:pt x="325" y="148"/>
                  </a:lnTo>
                  <a:lnTo>
                    <a:pt x="263" y="148"/>
                  </a:lnTo>
                  <a:lnTo>
                    <a:pt x="204" y="145"/>
                  </a:lnTo>
                  <a:lnTo>
                    <a:pt x="148" y="138"/>
                  </a:lnTo>
                  <a:lnTo>
                    <a:pt x="96" y="129"/>
                  </a:lnTo>
                  <a:lnTo>
                    <a:pt x="56" y="119"/>
                  </a:lnTo>
                  <a:lnTo>
                    <a:pt x="23" y="106"/>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80" name="Line 184"/>
            <p:cNvSpPr>
              <a:spLocks noChangeShapeType="1"/>
            </p:cNvSpPr>
            <p:nvPr/>
          </p:nvSpPr>
          <p:spPr bwMode="auto">
            <a:xfrm>
              <a:off x="870" y="2555"/>
              <a:ext cx="1" cy="295"/>
            </a:xfrm>
            <a:prstGeom prst="line">
              <a:avLst/>
            </a:prstGeom>
            <a:noFill/>
            <a:ln w="4763">
              <a:solidFill>
                <a:srgbClr val="000000"/>
              </a:solidFill>
              <a:round/>
              <a:headEnd/>
              <a:tailEnd/>
            </a:ln>
          </p:spPr>
          <p:txBody>
            <a:bodyPr/>
            <a:lstStyle/>
            <a:p>
              <a:endParaRPr lang="zh-CN" altLang="en-US"/>
            </a:p>
          </p:txBody>
        </p:sp>
        <p:sp>
          <p:nvSpPr>
            <p:cNvPr id="55481" name="Line 185"/>
            <p:cNvSpPr>
              <a:spLocks noChangeShapeType="1"/>
            </p:cNvSpPr>
            <p:nvPr/>
          </p:nvSpPr>
          <p:spPr bwMode="auto">
            <a:xfrm>
              <a:off x="1461" y="2555"/>
              <a:ext cx="1" cy="295"/>
            </a:xfrm>
            <a:prstGeom prst="line">
              <a:avLst/>
            </a:prstGeom>
            <a:noFill/>
            <a:ln w="4763">
              <a:solidFill>
                <a:srgbClr val="000000"/>
              </a:solidFill>
              <a:round/>
              <a:headEnd/>
              <a:tailEnd/>
            </a:ln>
          </p:spPr>
          <p:txBody>
            <a:bodyPr/>
            <a:lstStyle/>
            <a:p>
              <a:endParaRPr lang="zh-CN" altLang="en-US"/>
            </a:p>
          </p:txBody>
        </p:sp>
        <p:sp>
          <p:nvSpPr>
            <p:cNvPr id="55482" name="Rectangle 186"/>
            <p:cNvSpPr>
              <a:spLocks noChangeArrowheads="1"/>
            </p:cNvSpPr>
            <p:nvPr/>
          </p:nvSpPr>
          <p:spPr bwMode="auto">
            <a:xfrm>
              <a:off x="1067" y="2679"/>
              <a:ext cx="224" cy="221"/>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A0</a:t>
              </a:r>
              <a:endParaRPr lang="en-US" altLang="zh-CN" b="1">
                <a:latin typeface="Times New Roman" pitchFamily="18" charset="0"/>
                <a:ea typeface="楷体_GB2312" pitchFamily="49" charset="-122"/>
              </a:endParaRPr>
            </a:p>
          </p:txBody>
        </p:sp>
        <p:sp>
          <p:nvSpPr>
            <p:cNvPr id="55483" name="Freeform 187"/>
            <p:cNvSpPr>
              <a:spLocks/>
            </p:cNvSpPr>
            <p:nvPr/>
          </p:nvSpPr>
          <p:spPr bwMode="auto">
            <a:xfrm>
              <a:off x="1756" y="2778"/>
              <a:ext cx="591" cy="148"/>
            </a:xfrm>
            <a:custGeom>
              <a:avLst/>
              <a:gdLst/>
              <a:ahLst/>
              <a:cxnLst>
                <a:cxn ang="0">
                  <a:pos x="0" y="72"/>
                </a:cxn>
                <a:cxn ang="0">
                  <a:pos x="7" y="59"/>
                </a:cxn>
                <a:cxn ang="0">
                  <a:pos x="23" y="43"/>
                </a:cxn>
                <a:cxn ang="0">
                  <a:pos x="56" y="30"/>
                </a:cxn>
                <a:cxn ang="0">
                  <a:pos x="96" y="20"/>
                </a:cxn>
                <a:cxn ang="0">
                  <a:pos x="148" y="10"/>
                </a:cxn>
                <a:cxn ang="0">
                  <a:pos x="204" y="3"/>
                </a:cxn>
                <a:cxn ang="0">
                  <a:pos x="263" y="0"/>
                </a:cxn>
                <a:cxn ang="0">
                  <a:pos x="325" y="0"/>
                </a:cxn>
                <a:cxn ang="0">
                  <a:pos x="384" y="3"/>
                </a:cxn>
                <a:cxn ang="0">
                  <a:pos x="443" y="10"/>
                </a:cxn>
                <a:cxn ang="0">
                  <a:pos x="493" y="20"/>
                </a:cxn>
                <a:cxn ang="0">
                  <a:pos x="532" y="30"/>
                </a:cxn>
                <a:cxn ang="0">
                  <a:pos x="565" y="43"/>
                </a:cxn>
                <a:cxn ang="0">
                  <a:pos x="585" y="59"/>
                </a:cxn>
                <a:cxn ang="0">
                  <a:pos x="591" y="72"/>
                </a:cxn>
                <a:cxn ang="0">
                  <a:pos x="585" y="89"/>
                </a:cxn>
                <a:cxn ang="0">
                  <a:pos x="565" y="105"/>
                </a:cxn>
                <a:cxn ang="0">
                  <a:pos x="532" y="118"/>
                </a:cxn>
                <a:cxn ang="0">
                  <a:pos x="493" y="128"/>
                </a:cxn>
                <a:cxn ang="0">
                  <a:pos x="443" y="138"/>
                </a:cxn>
                <a:cxn ang="0">
                  <a:pos x="384" y="145"/>
                </a:cxn>
                <a:cxn ang="0">
                  <a:pos x="325" y="148"/>
                </a:cxn>
                <a:cxn ang="0">
                  <a:pos x="263" y="148"/>
                </a:cxn>
                <a:cxn ang="0">
                  <a:pos x="204" y="145"/>
                </a:cxn>
                <a:cxn ang="0">
                  <a:pos x="148" y="138"/>
                </a:cxn>
                <a:cxn ang="0">
                  <a:pos x="96" y="128"/>
                </a:cxn>
                <a:cxn ang="0">
                  <a:pos x="56" y="118"/>
                </a:cxn>
                <a:cxn ang="0">
                  <a:pos x="23" y="105"/>
                </a:cxn>
                <a:cxn ang="0">
                  <a:pos x="7" y="89"/>
                </a:cxn>
                <a:cxn ang="0">
                  <a:pos x="0" y="72"/>
                </a:cxn>
              </a:cxnLst>
              <a:rect l="0" t="0" r="r" b="b"/>
              <a:pathLst>
                <a:path w="591" h="148">
                  <a:moveTo>
                    <a:pt x="0" y="72"/>
                  </a:moveTo>
                  <a:lnTo>
                    <a:pt x="7" y="59"/>
                  </a:lnTo>
                  <a:lnTo>
                    <a:pt x="23" y="43"/>
                  </a:lnTo>
                  <a:lnTo>
                    <a:pt x="56" y="30"/>
                  </a:lnTo>
                  <a:lnTo>
                    <a:pt x="96" y="20"/>
                  </a:lnTo>
                  <a:lnTo>
                    <a:pt x="148" y="10"/>
                  </a:lnTo>
                  <a:lnTo>
                    <a:pt x="204" y="3"/>
                  </a:lnTo>
                  <a:lnTo>
                    <a:pt x="263" y="0"/>
                  </a:lnTo>
                  <a:lnTo>
                    <a:pt x="325" y="0"/>
                  </a:lnTo>
                  <a:lnTo>
                    <a:pt x="384" y="3"/>
                  </a:lnTo>
                  <a:lnTo>
                    <a:pt x="443" y="10"/>
                  </a:lnTo>
                  <a:lnTo>
                    <a:pt x="493" y="20"/>
                  </a:lnTo>
                  <a:lnTo>
                    <a:pt x="532" y="30"/>
                  </a:lnTo>
                  <a:lnTo>
                    <a:pt x="565" y="43"/>
                  </a:lnTo>
                  <a:lnTo>
                    <a:pt x="585" y="59"/>
                  </a:lnTo>
                  <a:lnTo>
                    <a:pt x="591" y="72"/>
                  </a:lnTo>
                  <a:lnTo>
                    <a:pt x="585" y="89"/>
                  </a:lnTo>
                  <a:lnTo>
                    <a:pt x="565" y="105"/>
                  </a:lnTo>
                  <a:lnTo>
                    <a:pt x="532" y="118"/>
                  </a:lnTo>
                  <a:lnTo>
                    <a:pt x="493" y="128"/>
                  </a:lnTo>
                  <a:lnTo>
                    <a:pt x="443" y="138"/>
                  </a:lnTo>
                  <a:lnTo>
                    <a:pt x="384" y="145"/>
                  </a:lnTo>
                  <a:lnTo>
                    <a:pt x="325" y="148"/>
                  </a:lnTo>
                  <a:lnTo>
                    <a:pt x="263" y="148"/>
                  </a:lnTo>
                  <a:lnTo>
                    <a:pt x="204" y="145"/>
                  </a:lnTo>
                  <a:lnTo>
                    <a:pt x="148" y="138"/>
                  </a:lnTo>
                  <a:lnTo>
                    <a:pt x="96" y="128"/>
                  </a:lnTo>
                  <a:lnTo>
                    <a:pt x="56" y="118"/>
                  </a:lnTo>
                  <a:lnTo>
                    <a:pt x="23" y="105"/>
                  </a:lnTo>
                  <a:lnTo>
                    <a:pt x="7" y="89"/>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84" name="Rectangle 188"/>
            <p:cNvSpPr>
              <a:spLocks noChangeArrowheads="1"/>
            </p:cNvSpPr>
            <p:nvPr/>
          </p:nvSpPr>
          <p:spPr bwMode="auto">
            <a:xfrm>
              <a:off x="1756" y="2555"/>
              <a:ext cx="591" cy="295"/>
            </a:xfrm>
            <a:prstGeom prst="rect">
              <a:avLst/>
            </a:prstGeom>
            <a:solidFill>
              <a:srgbClr val="FFFFFF"/>
            </a:solidFill>
            <a:ln w="4763">
              <a:solidFill>
                <a:srgbClr val="FFFFFF"/>
              </a:solidFill>
              <a:miter lim="800000"/>
              <a:headEnd/>
              <a:tailEnd/>
            </a:ln>
          </p:spPr>
          <p:txBody>
            <a:bodyPr/>
            <a:lstStyle/>
            <a:p>
              <a:endParaRPr lang="zh-CN" altLang="en-US"/>
            </a:p>
          </p:txBody>
        </p:sp>
        <p:sp>
          <p:nvSpPr>
            <p:cNvPr id="55485" name="Freeform 189"/>
            <p:cNvSpPr>
              <a:spLocks/>
            </p:cNvSpPr>
            <p:nvPr/>
          </p:nvSpPr>
          <p:spPr bwMode="auto">
            <a:xfrm>
              <a:off x="1756" y="2482"/>
              <a:ext cx="591" cy="148"/>
            </a:xfrm>
            <a:custGeom>
              <a:avLst/>
              <a:gdLst/>
              <a:ahLst/>
              <a:cxnLst>
                <a:cxn ang="0">
                  <a:pos x="0" y="73"/>
                </a:cxn>
                <a:cxn ang="0">
                  <a:pos x="7" y="60"/>
                </a:cxn>
                <a:cxn ang="0">
                  <a:pos x="23" y="43"/>
                </a:cxn>
                <a:cxn ang="0">
                  <a:pos x="56" y="30"/>
                </a:cxn>
                <a:cxn ang="0">
                  <a:pos x="96" y="20"/>
                </a:cxn>
                <a:cxn ang="0">
                  <a:pos x="148" y="10"/>
                </a:cxn>
                <a:cxn ang="0">
                  <a:pos x="204" y="4"/>
                </a:cxn>
                <a:cxn ang="0">
                  <a:pos x="263" y="0"/>
                </a:cxn>
                <a:cxn ang="0">
                  <a:pos x="325" y="0"/>
                </a:cxn>
                <a:cxn ang="0">
                  <a:pos x="384" y="4"/>
                </a:cxn>
                <a:cxn ang="0">
                  <a:pos x="443" y="10"/>
                </a:cxn>
                <a:cxn ang="0">
                  <a:pos x="493" y="20"/>
                </a:cxn>
                <a:cxn ang="0">
                  <a:pos x="532" y="30"/>
                </a:cxn>
                <a:cxn ang="0">
                  <a:pos x="565" y="43"/>
                </a:cxn>
                <a:cxn ang="0">
                  <a:pos x="585" y="60"/>
                </a:cxn>
                <a:cxn ang="0">
                  <a:pos x="591" y="73"/>
                </a:cxn>
                <a:cxn ang="0">
                  <a:pos x="585" y="89"/>
                </a:cxn>
                <a:cxn ang="0">
                  <a:pos x="565" y="106"/>
                </a:cxn>
                <a:cxn ang="0">
                  <a:pos x="532" y="119"/>
                </a:cxn>
                <a:cxn ang="0">
                  <a:pos x="493" y="129"/>
                </a:cxn>
                <a:cxn ang="0">
                  <a:pos x="443" y="138"/>
                </a:cxn>
                <a:cxn ang="0">
                  <a:pos x="384" y="145"/>
                </a:cxn>
                <a:cxn ang="0">
                  <a:pos x="325" y="148"/>
                </a:cxn>
                <a:cxn ang="0">
                  <a:pos x="263" y="148"/>
                </a:cxn>
                <a:cxn ang="0">
                  <a:pos x="204" y="145"/>
                </a:cxn>
                <a:cxn ang="0">
                  <a:pos x="148" y="138"/>
                </a:cxn>
                <a:cxn ang="0">
                  <a:pos x="96" y="129"/>
                </a:cxn>
                <a:cxn ang="0">
                  <a:pos x="56" y="119"/>
                </a:cxn>
                <a:cxn ang="0">
                  <a:pos x="23" y="106"/>
                </a:cxn>
                <a:cxn ang="0">
                  <a:pos x="7" y="89"/>
                </a:cxn>
                <a:cxn ang="0">
                  <a:pos x="0" y="73"/>
                </a:cxn>
              </a:cxnLst>
              <a:rect l="0" t="0" r="r" b="b"/>
              <a:pathLst>
                <a:path w="591" h="148">
                  <a:moveTo>
                    <a:pt x="0" y="73"/>
                  </a:moveTo>
                  <a:lnTo>
                    <a:pt x="7" y="60"/>
                  </a:lnTo>
                  <a:lnTo>
                    <a:pt x="23" y="43"/>
                  </a:lnTo>
                  <a:lnTo>
                    <a:pt x="56" y="30"/>
                  </a:lnTo>
                  <a:lnTo>
                    <a:pt x="96" y="20"/>
                  </a:lnTo>
                  <a:lnTo>
                    <a:pt x="148" y="10"/>
                  </a:lnTo>
                  <a:lnTo>
                    <a:pt x="204" y="4"/>
                  </a:lnTo>
                  <a:lnTo>
                    <a:pt x="263" y="0"/>
                  </a:lnTo>
                  <a:lnTo>
                    <a:pt x="325" y="0"/>
                  </a:lnTo>
                  <a:lnTo>
                    <a:pt x="384" y="4"/>
                  </a:lnTo>
                  <a:lnTo>
                    <a:pt x="443" y="10"/>
                  </a:lnTo>
                  <a:lnTo>
                    <a:pt x="493" y="20"/>
                  </a:lnTo>
                  <a:lnTo>
                    <a:pt x="532" y="30"/>
                  </a:lnTo>
                  <a:lnTo>
                    <a:pt x="565" y="43"/>
                  </a:lnTo>
                  <a:lnTo>
                    <a:pt x="585" y="60"/>
                  </a:lnTo>
                  <a:lnTo>
                    <a:pt x="591" y="73"/>
                  </a:lnTo>
                  <a:lnTo>
                    <a:pt x="585" y="89"/>
                  </a:lnTo>
                  <a:lnTo>
                    <a:pt x="565" y="106"/>
                  </a:lnTo>
                  <a:lnTo>
                    <a:pt x="532" y="119"/>
                  </a:lnTo>
                  <a:lnTo>
                    <a:pt x="493" y="129"/>
                  </a:lnTo>
                  <a:lnTo>
                    <a:pt x="443" y="138"/>
                  </a:lnTo>
                  <a:lnTo>
                    <a:pt x="384" y="145"/>
                  </a:lnTo>
                  <a:lnTo>
                    <a:pt x="325" y="148"/>
                  </a:lnTo>
                  <a:lnTo>
                    <a:pt x="263" y="148"/>
                  </a:lnTo>
                  <a:lnTo>
                    <a:pt x="204" y="145"/>
                  </a:lnTo>
                  <a:lnTo>
                    <a:pt x="148" y="138"/>
                  </a:lnTo>
                  <a:lnTo>
                    <a:pt x="96" y="129"/>
                  </a:lnTo>
                  <a:lnTo>
                    <a:pt x="56" y="119"/>
                  </a:lnTo>
                  <a:lnTo>
                    <a:pt x="23" y="106"/>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86" name="Line 190"/>
            <p:cNvSpPr>
              <a:spLocks noChangeShapeType="1"/>
            </p:cNvSpPr>
            <p:nvPr/>
          </p:nvSpPr>
          <p:spPr bwMode="auto">
            <a:xfrm>
              <a:off x="1756" y="2555"/>
              <a:ext cx="1" cy="295"/>
            </a:xfrm>
            <a:prstGeom prst="line">
              <a:avLst/>
            </a:prstGeom>
            <a:noFill/>
            <a:ln w="4763">
              <a:solidFill>
                <a:srgbClr val="000000"/>
              </a:solidFill>
              <a:round/>
              <a:headEnd/>
              <a:tailEnd/>
            </a:ln>
          </p:spPr>
          <p:txBody>
            <a:bodyPr/>
            <a:lstStyle/>
            <a:p>
              <a:endParaRPr lang="zh-CN" altLang="en-US"/>
            </a:p>
          </p:txBody>
        </p:sp>
        <p:sp>
          <p:nvSpPr>
            <p:cNvPr id="55487" name="Line 191"/>
            <p:cNvSpPr>
              <a:spLocks noChangeShapeType="1"/>
            </p:cNvSpPr>
            <p:nvPr/>
          </p:nvSpPr>
          <p:spPr bwMode="auto">
            <a:xfrm>
              <a:off x="2347" y="2555"/>
              <a:ext cx="1" cy="295"/>
            </a:xfrm>
            <a:prstGeom prst="line">
              <a:avLst/>
            </a:prstGeom>
            <a:noFill/>
            <a:ln w="4763">
              <a:solidFill>
                <a:srgbClr val="000000"/>
              </a:solidFill>
              <a:round/>
              <a:headEnd/>
              <a:tailEnd/>
            </a:ln>
          </p:spPr>
          <p:txBody>
            <a:bodyPr/>
            <a:lstStyle/>
            <a:p>
              <a:endParaRPr lang="zh-CN" altLang="en-US"/>
            </a:p>
          </p:txBody>
        </p:sp>
        <p:sp>
          <p:nvSpPr>
            <p:cNvPr id="55488" name="Rectangle 192"/>
            <p:cNvSpPr>
              <a:spLocks noChangeArrowheads="1"/>
            </p:cNvSpPr>
            <p:nvPr/>
          </p:nvSpPr>
          <p:spPr bwMode="auto">
            <a:xfrm>
              <a:off x="1953" y="2679"/>
              <a:ext cx="224" cy="221"/>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A1</a:t>
              </a:r>
              <a:endParaRPr lang="en-US" altLang="zh-CN" b="1">
                <a:latin typeface="Times New Roman" pitchFamily="18" charset="0"/>
                <a:ea typeface="楷体_GB2312" pitchFamily="49" charset="-122"/>
              </a:endParaRPr>
            </a:p>
          </p:txBody>
        </p:sp>
        <p:sp>
          <p:nvSpPr>
            <p:cNvPr id="55489" name="Freeform 193"/>
            <p:cNvSpPr>
              <a:spLocks/>
            </p:cNvSpPr>
            <p:nvPr/>
          </p:nvSpPr>
          <p:spPr bwMode="auto">
            <a:xfrm>
              <a:off x="2642" y="2778"/>
              <a:ext cx="591" cy="148"/>
            </a:xfrm>
            <a:custGeom>
              <a:avLst/>
              <a:gdLst/>
              <a:ahLst/>
              <a:cxnLst>
                <a:cxn ang="0">
                  <a:pos x="0" y="72"/>
                </a:cxn>
                <a:cxn ang="0">
                  <a:pos x="7" y="59"/>
                </a:cxn>
                <a:cxn ang="0">
                  <a:pos x="23" y="43"/>
                </a:cxn>
                <a:cxn ang="0">
                  <a:pos x="56" y="30"/>
                </a:cxn>
                <a:cxn ang="0">
                  <a:pos x="96" y="20"/>
                </a:cxn>
                <a:cxn ang="0">
                  <a:pos x="148" y="10"/>
                </a:cxn>
                <a:cxn ang="0">
                  <a:pos x="204" y="3"/>
                </a:cxn>
                <a:cxn ang="0">
                  <a:pos x="263" y="0"/>
                </a:cxn>
                <a:cxn ang="0">
                  <a:pos x="325" y="0"/>
                </a:cxn>
                <a:cxn ang="0">
                  <a:pos x="384" y="3"/>
                </a:cxn>
                <a:cxn ang="0">
                  <a:pos x="443" y="10"/>
                </a:cxn>
                <a:cxn ang="0">
                  <a:pos x="493" y="20"/>
                </a:cxn>
                <a:cxn ang="0">
                  <a:pos x="532" y="30"/>
                </a:cxn>
                <a:cxn ang="0">
                  <a:pos x="565" y="43"/>
                </a:cxn>
                <a:cxn ang="0">
                  <a:pos x="585" y="59"/>
                </a:cxn>
                <a:cxn ang="0">
                  <a:pos x="591" y="72"/>
                </a:cxn>
                <a:cxn ang="0">
                  <a:pos x="585" y="89"/>
                </a:cxn>
                <a:cxn ang="0">
                  <a:pos x="565" y="105"/>
                </a:cxn>
                <a:cxn ang="0">
                  <a:pos x="532" y="118"/>
                </a:cxn>
                <a:cxn ang="0">
                  <a:pos x="493" y="128"/>
                </a:cxn>
                <a:cxn ang="0">
                  <a:pos x="443" y="138"/>
                </a:cxn>
                <a:cxn ang="0">
                  <a:pos x="384" y="145"/>
                </a:cxn>
                <a:cxn ang="0">
                  <a:pos x="325" y="148"/>
                </a:cxn>
                <a:cxn ang="0">
                  <a:pos x="263" y="148"/>
                </a:cxn>
                <a:cxn ang="0">
                  <a:pos x="204" y="145"/>
                </a:cxn>
                <a:cxn ang="0">
                  <a:pos x="148" y="138"/>
                </a:cxn>
                <a:cxn ang="0">
                  <a:pos x="96" y="128"/>
                </a:cxn>
                <a:cxn ang="0">
                  <a:pos x="56" y="118"/>
                </a:cxn>
                <a:cxn ang="0">
                  <a:pos x="23" y="105"/>
                </a:cxn>
                <a:cxn ang="0">
                  <a:pos x="7" y="89"/>
                </a:cxn>
                <a:cxn ang="0">
                  <a:pos x="0" y="72"/>
                </a:cxn>
              </a:cxnLst>
              <a:rect l="0" t="0" r="r" b="b"/>
              <a:pathLst>
                <a:path w="591" h="148">
                  <a:moveTo>
                    <a:pt x="0" y="72"/>
                  </a:moveTo>
                  <a:lnTo>
                    <a:pt x="7" y="59"/>
                  </a:lnTo>
                  <a:lnTo>
                    <a:pt x="23" y="43"/>
                  </a:lnTo>
                  <a:lnTo>
                    <a:pt x="56" y="30"/>
                  </a:lnTo>
                  <a:lnTo>
                    <a:pt x="96" y="20"/>
                  </a:lnTo>
                  <a:lnTo>
                    <a:pt x="148" y="10"/>
                  </a:lnTo>
                  <a:lnTo>
                    <a:pt x="204" y="3"/>
                  </a:lnTo>
                  <a:lnTo>
                    <a:pt x="263" y="0"/>
                  </a:lnTo>
                  <a:lnTo>
                    <a:pt x="325" y="0"/>
                  </a:lnTo>
                  <a:lnTo>
                    <a:pt x="384" y="3"/>
                  </a:lnTo>
                  <a:lnTo>
                    <a:pt x="443" y="10"/>
                  </a:lnTo>
                  <a:lnTo>
                    <a:pt x="493" y="20"/>
                  </a:lnTo>
                  <a:lnTo>
                    <a:pt x="532" y="30"/>
                  </a:lnTo>
                  <a:lnTo>
                    <a:pt x="565" y="43"/>
                  </a:lnTo>
                  <a:lnTo>
                    <a:pt x="585" y="59"/>
                  </a:lnTo>
                  <a:lnTo>
                    <a:pt x="591" y="72"/>
                  </a:lnTo>
                  <a:lnTo>
                    <a:pt x="585" y="89"/>
                  </a:lnTo>
                  <a:lnTo>
                    <a:pt x="565" y="105"/>
                  </a:lnTo>
                  <a:lnTo>
                    <a:pt x="532" y="118"/>
                  </a:lnTo>
                  <a:lnTo>
                    <a:pt x="493" y="128"/>
                  </a:lnTo>
                  <a:lnTo>
                    <a:pt x="443" y="138"/>
                  </a:lnTo>
                  <a:lnTo>
                    <a:pt x="384" y="145"/>
                  </a:lnTo>
                  <a:lnTo>
                    <a:pt x="325" y="148"/>
                  </a:lnTo>
                  <a:lnTo>
                    <a:pt x="263" y="148"/>
                  </a:lnTo>
                  <a:lnTo>
                    <a:pt x="204" y="145"/>
                  </a:lnTo>
                  <a:lnTo>
                    <a:pt x="148" y="138"/>
                  </a:lnTo>
                  <a:lnTo>
                    <a:pt x="96" y="128"/>
                  </a:lnTo>
                  <a:lnTo>
                    <a:pt x="56" y="118"/>
                  </a:lnTo>
                  <a:lnTo>
                    <a:pt x="23" y="105"/>
                  </a:lnTo>
                  <a:lnTo>
                    <a:pt x="7" y="89"/>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90" name="Rectangle 194"/>
            <p:cNvSpPr>
              <a:spLocks noChangeArrowheads="1"/>
            </p:cNvSpPr>
            <p:nvPr/>
          </p:nvSpPr>
          <p:spPr bwMode="auto">
            <a:xfrm>
              <a:off x="2642" y="2555"/>
              <a:ext cx="591" cy="295"/>
            </a:xfrm>
            <a:prstGeom prst="rect">
              <a:avLst/>
            </a:prstGeom>
            <a:solidFill>
              <a:srgbClr val="FFFFFF"/>
            </a:solidFill>
            <a:ln w="4763">
              <a:solidFill>
                <a:srgbClr val="FFFFFF"/>
              </a:solidFill>
              <a:miter lim="800000"/>
              <a:headEnd/>
              <a:tailEnd/>
            </a:ln>
          </p:spPr>
          <p:txBody>
            <a:bodyPr/>
            <a:lstStyle/>
            <a:p>
              <a:endParaRPr lang="zh-CN" altLang="en-US"/>
            </a:p>
          </p:txBody>
        </p:sp>
        <p:sp>
          <p:nvSpPr>
            <p:cNvPr id="55491" name="Freeform 195"/>
            <p:cNvSpPr>
              <a:spLocks/>
            </p:cNvSpPr>
            <p:nvPr/>
          </p:nvSpPr>
          <p:spPr bwMode="auto">
            <a:xfrm>
              <a:off x="2642" y="2482"/>
              <a:ext cx="591" cy="148"/>
            </a:xfrm>
            <a:custGeom>
              <a:avLst/>
              <a:gdLst/>
              <a:ahLst/>
              <a:cxnLst>
                <a:cxn ang="0">
                  <a:pos x="0" y="73"/>
                </a:cxn>
                <a:cxn ang="0">
                  <a:pos x="7" y="60"/>
                </a:cxn>
                <a:cxn ang="0">
                  <a:pos x="23" y="43"/>
                </a:cxn>
                <a:cxn ang="0">
                  <a:pos x="56" y="30"/>
                </a:cxn>
                <a:cxn ang="0">
                  <a:pos x="96" y="20"/>
                </a:cxn>
                <a:cxn ang="0">
                  <a:pos x="148" y="10"/>
                </a:cxn>
                <a:cxn ang="0">
                  <a:pos x="204" y="4"/>
                </a:cxn>
                <a:cxn ang="0">
                  <a:pos x="263" y="0"/>
                </a:cxn>
                <a:cxn ang="0">
                  <a:pos x="325" y="0"/>
                </a:cxn>
                <a:cxn ang="0">
                  <a:pos x="384" y="4"/>
                </a:cxn>
                <a:cxn ang="0">
                  <a:pos x="443" y="10"/>
                </a:cxn>
                <a:cxn ang="0">
                  <a:pos x="493" y="20"/>
                </a:cxn>
                <a:cxn ang="0">
                  <a:pos x="532" y="30"/>
                </a:cxn>
                <a:cxn ang="0">
                  <a:pos x="565" y="43"/>
                </a:cxn>
                <a:cxn ang="0">
                  <a:pos x="585" y="60"/>
                </a:cxn>
                <a:cxn ang="0">
                  <a:pos x="591" y="73"/>
                </a:cxn>
                <a:cxn ang="0">
                  <a:pos x="585" y="89"/>
                </a:cxn>
                <a:cxn ang="0">
                  <a:pos x="565" y="106"/>
                </a:cxn>
                <a:cxn ang="0">
                  <a:pos x="532" y="119"/>
                </a:cxn>
                <a:cxn ang="0">
                  <a:pos x="493" y="129"/>
                </a:cxn>
                <a:cxn ang="0">
                  <a:pos x="443" y="138"/>
                </a:cxn>
                <a:cxn ang="0">
                  <a:pos x="384" y="145"/>
                </a:cxn>
                <a:cxn ang="0">
                  <a:pos x="325" y="148"/>
                </a:cxn>
                <a:cxn ang="0">
                  <a:pos x="263" y="148"/>
                </a:cxn>
                <a:cxn ang="0">
                  <a:pos x="204" y="145"/>
                </a:cxn>
                <a:cxn ang="0">
                  <a:pos x="148" y="138"/>
                </a:cxn>
                <a:cxn ang="0">
                  <a:pos x="96" y="129"/>
                </a:cxn>
                <a:cxn ang="0">
                  <a:pos x="56" y="119"/>
                </a:cxn>
                <a:cxn ang="0">
                  <a:pos x="23" y="106"/>
                </a:cxn>
                <a:cxn ang="0">
                  <a:pos x="7" y="89"/>
                </a:cxn>
                <a:cxn ang="0">
                  <a:pos x="0" y="73"/>
                </a:cxn>
              </a:cxnLst>
              <a:rect l="0" t="0" r="r" b="b"/>
              <a:pathLst>
                <a:path w="591" h="148">
                  <a:moveTo>
                    <a:pt x="0" y="73"/>
                  </a:moveTo>
                  <a:lnTo>
                    <a:pt x="7" y="60"/>
                  </a:lnTo>
                  <a:lnTo>
                    <a:pt x="23" y="43"/>
                  </a:lnTo>
                  <a:lnTo>
                    <a:pt x="56" y="30"/>
                  </a:lnTo>
                  <a:lnTo>
                    <a:pt x="96" y="20"/>
                  </a:lnTo>
                  <a:lnTo>
                    <a:pt x="148" y="10"/>
                  </a:lnTo>
                  <a:lnTo>
                    <a:pt x="204" y="4"/>
                  </a:lnTo>
                  <a:lnTo>
                    <a:pt x="263" y="0"/>
                  </a:lnTo>
                  <a:lnTo>
                    <a:pt x="325" y="0"/>
                  </a:lnTo>
                  <a:lnTo>
                    <a:pt x="384" y="4"/>
                  </a:lnTo>
                  <a:lnTo>
                    <a:pt x="443" y="10"/>
                  </a:lnTo>
                  <a:lnTo>
                    <a:pt x="493" y="20"/>
                  </a:lnTo>
                  <a:lnTo>
                    <a:pt x="532" y="30"/>
                  </a:lnTo>
                  <a:lnTo>
                    <a:pt x="565" y="43"/>
                  </a:lnTo>
                  <a:lnTo>
                    <a:pt x="585" y="60"/>
                  </a:lnTo>
                  <a:lnTo>
                    <a:pt x="591" y="73"/>
                  </a:lnTo>
                  <a:lnTo>
                    <a:pt x="585" y="89"/>
                  </a:lnTo>
                  <a:lnTo>
                    <a:pt x="565" y="106"/>
                  </a:lnTo>
                  <a:lnTo>
                    <a:pt x="532" y="119"/>
                  </a:lnTo>
                  <a:lnTo>
                    <a:pt x="493" y="129"/>
                  </a:lnTo>
                  <a:lnTo>
                    <a:pt x="443" y="138"/>
                  </a:lnTo>
                  <a:lnTo>
                    <a:pt x="384" y="145"/>
                  </a:lnTo>
                  <a:lnTo>
                    <a:pt x="325" y="148"/>
                  </a:lnTo>
                  <a:lnTo>
                    <a:pt x="263" y="148"/>
                  </a:lnTo>
                  <a:lnTo>
                    <a:pt x="204" y="145"/>
                  </a:lnTo>
                  <a:lnTo>
                    <a:pt x="148" y="138"/>
                  </a:lnTo>
                  <a:lnTo>
                    <a:pt x="96" y="129"/>
                  </a:lnTo>
                  <a:lnTo>
                    <a:pt x="56" y="119"/>
                  </a:lnTo>
                  <a:lnTo>
                    <a:pt x="23" y="106"/>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92" name="Line 196"/>
            <p:cNvSpPr>
              <a:spLocks noChangeShapeType="1"/>
            </p:cNvSpPr>
            <p:nvPr/>
          </p:nvSpPr>
          <p:spPr bwMode="auto">
            <a:xfrm>
              <a:off x="2642" y="2555"/>
              <a:ext cx="1" cy="295"/>
            </a:xfrm>
            <a:prstGeom prst="line">
              <a:avLst/>
            </a:prstGeom>
            <a:noFill/>
            <a:ln w="4763">
              <a:solidFill>
                <a:srgbClr val="000000"/>
              </a:solidFill>
              <a:round/>
              <a:headEnd/>
              <a:tailEnd/>
            </a:ln>
          </p:spPr>
          <p:txBody>
            <a:bodyPr/>
            <a:lstStyle/>
            <a:p>
              <a:endParaRPr lang="zh-CN" altLang="en-US"/>
            </a:p>
          </p:txBody>
        </p:sp>
        <p:sp>
          <p:nvSpPr>
            <p:cNvPr id="55493" name="Line 197"/>
            <p:cNvSpPr>
              <a:spLocks noChangeShapeType="1"/>
            </p:cNvSpPr>
            <p:nvPr/>
          </p:nvSpPr>
          <p:spPr bwMode="auto">
            <a:xfrm>
              <a:off x="3233" y="2555"/>
              <a:ext cx="1" cy="295"/>
            </a:xfrm>
            <a:prstGeom prst="line">
              <a:avLst/>
            </a:prstGeom>
            <a:noFill/>
            <a:ln w="4763">
              <a:solidFill>
                <a:srgbClr val="000000"/>
              </a:solidFill>
              <a:round/>
              <a:headEnd/>
              <a:tailEnd/>
            </a:ln>
          </p:spPr>
          <p:txBody>
            <a:bodyPr/>
            <a:lstStyle/>
            <a:p>
              <a:endParaRPr lang="zh-CN" altLang="en-US"/>
            </a:p>
          </p:txBody>
        </p:sp>
        <p:sp>
          <p:nvSpPr>
            <p:cNvPr id="55494" name="Rectangle 198"/>
            <p:cNvSpPr>
              <a:spLocks noChangeArrowheads="1"/>
            </p:cNvSpPr>
            <p:nvPr/>
          </p:nvSpPr>
          <p:spPr bwMode="auto">
            <a:xfrm>
              <a:off x="2840" y="2679"/>
              <a:ext cx="224" cy="221"/>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A2</a:t>
              </a:r>
              <a:endParaRPr lang="en-US" altLang="zh-CN" b="1">
                <a:latin typeface="Times New Roman" pitchFamily="18" charset="0"/>
                <a:ea typeface="楷体_GB2312" pitchFamily="49" charset="-122"/>
              </a:endParaRPr>
            </a:p>
          </p:txBody>
        </p:sp>
        <p:sp>
          <p:nvSpPr>
            <p:cNvPr id="55495" name="Freeform 199"/>
            <p:cNvSpPr>
              <a:spLocks/>
            </p:cNvSpPr>
            <p:nvPr/>
          </p:nvSpPr>
          <p:spPr bwMode="auto">
            <a:xfrm>
              <a:off x="3528" y="2778"/>
              <a:ext cx="591" cy="148"/>
            </a:xfrm>
            <a:custGeom>
              <a:avLst/>
              <a:gdLst/>
              <a:ahLst/>
              <a:cxnLst>
                <a:cxn ang="0">
                  <a:pos x="0" y="72"/>
                </a:cxn>
                <a:cxn ang="0">
                  <a:pos x="7" y="59"/>
                </a:cxn>
                <a:cxn ang="0">
                  <a:pos x="23" y="43"/>
                </a:cxn>
                <a:cxn ang="0">
                  <a:pos x="56" y="30"/>
                </a:cxn>
                <a:cxn ang="0">
                  <a:pos x="96" y="20"/>
                </a:cxn>
                <a:cxn ang="0">
                  <a:pos x="148" y="10"/>
                </a:cxn>
                <a:cxn ang="0">
                  <a:pos x="204" y="3"/>
                </a:cxn>
                <a:cxn ang="0">
                  <a:pos x="263" y="0"/>
                </a:cxn>
                <a:cxn ang="0">
                  <a:pos x="325" y="0"/>
                </a:cxn>
                <a:cxn ang="0">
                  <a:pos x="384" y="3"/>
                </a:cxn>
                <a:cxn ang="0">
                  <a:pos x="444" y="10"/>
                </a:cxn>
                <a:cxn ang="0">
                  <a:pos x="493" y="20"/>
                </a:cxn>
                <a:cxn ang="0">
                  <a:pos x="532" y="30"/>
                </a:cxn>
                <a:cxn ang="0">
                  <a:pos x="565" y="43"/>
                </a:cxn>
                <a:cxn ang="0">
                  <a:pos x="585" y="59"/>
                </a:cxn>
                <a:cxn ang="0">
                  <a:pos x="591" y="72"/>
                </a:cxn>
                <a:cxn ang="0">
                  <a:pos x="585" y="89"/>
                </a:cxn>
                <a:cxn ang="0">
                  <a:pos x="565" y="105"/>
                </a:cxn>
                <a:cxn ang="0">
                  <a:pos x="532" y="118"/>
                </a:cxn>
                <a:cxn ang="0">
                  <a:pos x="493" y="128"/>
                </a:cxn>
                <a:cxn ang="0">
                  <a:pos x="444" y="138"/>
                </a:cxn>
                <a:cxn ang="0">
                  <a:pos x="384" y="145"/>
                </a:cxn>
                <a:cxn ang="0">
                  <a:pos x="325" y="148"/>
                </a:cxn>
                <a:cxn ang="0">
                  <a:pos x="263" y="148"/>
                </a:cxn>
                <a:cxn ang="0">
                  <a:pos x="204" y="145"/>
                </a:cxn>
                <a:cxn ang="0">
                  <a:pos x="148" y="138"/>
                </a:cxn>
                <a:cxn ang="0">
                  <a:pos x="96" y="128"/>
                </a:cxn>
                <a:cxn ang="0">
                  <a:pos x="56" y="118"/>
                </a:cxn>
                <a:cxn ang="0">
                  <a:pos x="23" y="105"/>
                </a:cxn>
                <a:cxn ang="0">
                  <a:pos x="7" y="89"/>
                </a:cxn>
                <a:cxn ang="0">
                  <a:pos x="0" y="72"/>
                </a:cxn>
              </a:cxnLst>
              <a:rect l="0" t="0" r="r" b="b"/>
              <a:pathLst>
                <a:path w="591" h="148">
                  <a:moveTo>
                    <a:pt x="0" y="72"/>
                  </a:moveTo>
                  <a:lnTo>
                    <a:pt x="7" y="59"/>
                  </a:lnTo>
                  <a:lnTo>
                    <a:pt x="23" y="43"/>
                  </a:lnTo>
                  <a:lnTo>
                    <a:pt x="56" y="30"/>
                  </a:lnTo>
                  <a:lnTo>
                    <a:pt x="96" y="20"/>
                  </a:lnTo>
                  <a:lnTo>
                    <a:pt x="148" y="10"/>
                  </a:lnTo>
                  <a:lnTo>
                    <a:pt x="204" y="3"/>
                  </a:lnTo>
                  <a:lnTo>
                    <a:pt x="263" y="0"/>
                  </a:lnTo>
                  <a:lnTo>
                    <a:pt x="325" y="0"/>
                  </a:lnTo>
                  <a:lnTo>
                    <a:pt x="384" y="3"/>
                  </a:lnTo>
                  <a:lnTo>
                    <a:pt x="444" y="10"/>
                  </a:lnTo>
                  <a:lnTo>
                    <a:pt x="493" y="20"/>
                  </a:lnTo>
                  <a:lnTo>
                    <a:pt x="532" y="30"/>
                  </a:lnTo>
                  <a:lnTo>
                    <a:pt x="565" y="43"/>
                  </a:lnTo>
                  <a:lnTo>
                    <a:pt x="585" y="59"/>
                  </a:lnTo>
                  <a:lnTo>
                    <a:pt x="591" y="72"/>
                  </a:lnTo>
                  <a:lnTo>
                    <a:pt x="585" y="89"/>
                  </a:lnTo>
                  <a:lnTo>
                    <a:pt x="565" y="105"/>
                  </a:lnTo>
                  <a:lnTo>
                    <a:pt x="532" y="118"/>
                  </a:lnTo>
                  <a:lnTo>
                    <a:pt x="493" y="128"/>
                  </a:lnTo>
                  <a:lnTo>
                    <a:pt x="444" y="138"/>
                  </a:lnTo>
                  <a:lnTo>
                    <a:pt x="384" y="145"/>
                  </a:lnTo>
                  <a:lnTo>
                    <a:pt x="325" y="148"/>
                  </a:lnTo>
                  <a:lnTo>
                    <a:pt x="263" y="148"/>
                  </a:lnTo>
                  <a:lnTo>
                    <a:pt x="204" y="145"/>
                  </a:lnTo>
                  <a:lnTo>
                    <a:pt x="148" y="138"/>
                  </a:lnTo>
                  <a:lnTo>
                    <a:pt x="96" y="128"/>
                  </a:lnTo>
                  <a:lnTo>
                    <a:pt x="56" y="118"/>
                  </a:lnTo>
                  <a:lnTo>
                    <a:pt x="23" y="105"/>
                  </a:lnTo>
                  <a:lnTo>
                    <a:pt x="7" y="89"/>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96" name="Rectangle 200"/>
            <p:cNvSpPr>
              <a:spLocks noChangeArrowheads="1"/>
            </p:cNvSpPr>
            <p:nvPr/>
          </p:nvSpPr>
          <p:spPr bwMode="auto">
            <a:xfrm>
              <a:off x="3528" y="2555"/>
              <a:ext cx="591" cy="295"/>
            </a:xfrm>
            <a:prstGeom prst="rect">
              <a:avLst/>
            </a:prstGeom>
            <a:solidFill>
              <a:srgbClr val="FFFFFF"/>
            </a:solidFill>
            <a:ln w="4763">
              <a:solidFill>
                <a:srgbClr val="FFFFFF"/>
              </a:solidFill>
              <a:miter lim="800000"/>
              <a:headEnd/>
              <a:tailEnd/>
            </a:ln>
          </p:spPr>
          <p:txBody>
            <a:bodyPr/>
            <a:lstStyle/>
            <a:p>
              <a:endParaRPr lang="zh-CN" altLang="en-US"/>
            </a:p>
          </p:txBody>
        </p:sp>
        <p:sp>
          <p:nvSpPr>
            <p:cNvPr id="55497" name="Freeform 201"/>
            <p:cNvSpPr>
              <a:spLocks/>
            </p:cNvSpPr>
            <p:nvPr/>
          </p:nvSpPr>
          <p:spPr bwMode="auto">
            <a:xfrm>
              <a:off x="3528" y="2482"/>
              <a:ext cx="591" cy="148"/>
            </a:xfrm>
            <a:custGeom>
              <a:avLst/>
              <a:gdLst/>
              <a:ahLst/>
              <a:cxnLst>
                <a:cxn ang="0">
                  <a:pos x="0" y="73"/>
                </a:cxn>
                <a:cxn ang="0">
                  <a:pos x="7" y="60"/>
                </a:cxn>
                <a:cxn ang="0">
                  <a:pos x="23" y="43"/>
                </a:cxn>
                <a:cxn ang="0">
                  <a:pos x="56" y="30"/>
                </a:cxn>
                <a:cxn ang="0">
                  <a:pos x="96" y="20"/>
                </a:cxn>
                <a:cxn ang="0">
                  <a:pos x="148" y="10"/>
                </a:cxn>
                <a:cxn ang="0">
                  <a:pos x="204" y="4"/>
                </a:cxn>
                <a:cxn ang="0">
                  <a:pos x="263" y="0"/>
                </a:cxn>
                <a:cxn ang="0">
                  <a:pos x="325" y="0"/>
                </a:cxn>
                <a:cxn ang="0">
                  <a:pos x="384" y="4"/>
                </a:cxn>
                <a:cxn ang="0">
                  <a:pos x="444" y="10"/>
                </a:cxn>
                <a:cxn ang="0">
                  <a:pos x="493" y="20"/>
                </a:cxn>
                <a:cxn ang="0">
                  <a:pos x="532" y="30"/>
                </a:cxn>
                <a:cxn ang="0">
                  <a:pos x="565" y="43"/>
                </a:cxn>
                <a:cxn ang="0">
                  <a:pos x="585" y="60"/>
                </a:cxn>
                <a:cxn ang="0">
                  <a:pos x="591" y="73"/>
                </a:cxn>
                <a:cxn ang="0">
                  <a:pos x="585" y="89"/>
                </a:cxn>
                <a:cxn ang="0">
                  <a:pos x="565" y="106"/>
                </a:cxn>
                <a:cxn ang="0">
                  <a:pos x="532" y="119"/>
                </a:cxn>
                <a:cxn ang="0">
                  <a:pos x="493" y="129"/>
                </a:cxn>
                <a:cxn ang="0">
                  <a:pos x="444" y="138"/>
                </a:cxn>
                <a:cxn ang="0">
                  <a:pos x="384" y="145"/>
                </a:cxn>
                <a:cxn ang="0">
                  <a:pos x="325" y="148"/>
                </a:cxn>
                <a:cxn ang="0">
                  <a:pos x="263" y="148"/>
                </a:cxn>
                <a:cxn ang="0">
                  <a:pos x="204" y="145"/>
                </a:cxn>
                <a:cxn ang="0">
                  <a:pos x="148" y="138"/>
                </a:cxn>
                <a:cxn ang="0">
                  <a:pos x="96" y="129"/>
                </a:cxn>
                <a:cxn ang="0">
                  <a:pos x="56" y="119"/>
                </a:cxn>
                <a:cxn ang="0">
                  <a:pos x="23" y="106"/>
                </a:cxn>
                <a:cxn ang="0">
                  <a:pos x="7" y="89"/>
                </a:cxn>
                <a:cxn ang="0">
                  <a:pos x="0" y="73"/>
                </a:cxn>
              </a:cxnLst>
              <a:rect l="0" t="0" r="r" b="b"/>
              <a:pathLst>
                <a:path w="591" h="148">
                  <a:moveTo>
                    <a:pt x="0" y="73"/>
                  </a:moveTo>
                  <a:lnTo>
                    <a:pt x="7" y="60"/>
                  </a:lnTo>
                  <a:lnTo>
                    <a:pt x="23" y="43"/>
                  </a:lnTo>
                  <a:lnTo>
                    <a:pt x="56" y="30"/>
                  </a:lnTo>
                  <a:lnTo>
                    <a:pt x="96" y="20"/>
                  </a:lnTo>
                  <a:lnTo>
                    <a:pt x="148" y="10"/>
                  </a:lnTo>
                  <a:lnTo>
                    <a:pt x="204" y="4"/>
                  </a:lnTo>
                  <a:lnTo>
                    <a:pt x="263" y="0"/>
                  </a:lnTo>
                  <a:lnTo>
                    <a:pt x="325" y="0"/>
                  </a:lnTo>
                  <a:lnTo>
                    <a:pt x="384" y="4"/>
                  </a:lnTo>
                  <a:lnTo>
                    <a:pt x="444" y="10"/>
                  </a:lnTo>
                  <a:lnTo>
                    <a:pt x="493" y="20"/>
                  </a:lnTo>
                  <a:lnTo>
                    <a:pt x="532" y="30"/>
                  </a:lnTo>
                  <a:lnTo>
                    <a:pt x="565" y="43"/>
                  </a:lnTo>
                  <a:lnTo>
                    <a:pt x="585" y="60"/>
                  </a:lnTo>
                  <a:lnTo>
                    <a:pt x="591" y="73"/>
                  </a:lnTo>
                  <a:lnTo>
                    <a:pt x="585" y="89"/>
                  </a:lnTo>
                  <a:lnTo>
                    <a:pt x="565" y="106"/>
                  </a:lnTo>
                  <a:lnTo>
                    <a:pt x="532" y="119"/>
                  </a:lnTo>
                  <a:lnTo>
                    <a:pt x="493" y="129"/>
                  </a:lnTo>
                  <a:lnTo>
                    <a:pt x="444" y="138"/>
                  </a:lnTo>
                  <a:lnTo>
                    <a:pt x="384" y="145"/>
                  </a:lnTo>
                  <a:lnTo>
                    <a:pt x="325" y="148"/>
                  </a:lnTo>
                  <a:lnTo>
                    <a:pt x="263" y="148"/>
                  </a:lnTo>
                  <a:lnTo>
                    <a:pt x="204" y="145"/>
                  </a:lnTo>
                  <a:lnTo>
                    <a:pt x="148" y="138"/>
                  </a:lnTo>
                  <a:lnTo>
                    <a:pt x="96" y="129"/>
                  </a:lnTo>
                  <a:lnTo>
                    <a:pt x="56" y="119"/>
                  </a:lnTo>
                  <a:lnTo>
                    <a:pt x="23" y="106"/>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498" name="Line 202"/>
            <p:cNvSpPr>
              <a:spLocks noChangeShapeType="1"/>
            </p:cNvSpPr>
            <p:nvPr/>
          </p:nvSpPr>
          <p:spPr bwMode="auto">
            <a:xfrm>
              <a:off x="3528" y="2555"/>
              <a:ext cx="1" cy="295"/>
            </a:xfrm>
            <a:prstGeom prst="line">
              <a:avLst/>
            </a:prstGeom>
            <a:noFill/>
            <a:ln w="4763">
              <a:solidFill>
                <a:srgbClr val="000000"/>
              </a:solidFill>
              <a:round/>
              <a:headEnd/>
              <a:tailEnd/>
            </a:ln>
          </p:spPr>
          <p:txBody>
            <a:bodyPr/>
            <a:lstStyle/>
            <a:p>
              <a:endParaRPr lang="zh-CN" altLang="en-US"/>
            </a:p>
          </p:txBody>
        </p:sp>
        <p:sp>
          <p:nvSpPr>
            <p:cNvPr id="55499" name="Line 203"/>
            <p:cNvSpPr>
              <a:spLocks noChangeShapeType="1"/>
            </p:cNvSpPr>
            <p:nvPr/>
          </p:nvSpPr>
          <p:spPr bwMode="auto">
            <a:xfrm>
              <a:off x="4119" y="2555"/>
              <a:ext cx="1" cy="295"/>
            </a:xfrm>
            <a:prstGeom prst="line">
              <a:avLst/>
            </a:prstGeom>
            <a:noFill/>
            <a:ln w="4763">
              <a:solidFill>
                <a:srgbClr val="000000"/>
              </a:solidFill>
              <a:round/>
              <a:headEnd/>
              <a:tailEnd/>
            </a:ln>
          </p:spPr>
          <p:txBody>
            <a:bodyPr/>
            <a:lstStyle/>
            <a:p>
              <a:endParaRPr lang="zh-CN" altLang="en-US"/>
            </a:p>
          </p:txBody>
        </p:sp>
        <p:sp>
          <p:nvSpPr>
            <p:cNvPr id="55500" name="Rectangle 204"/>
            <p:cNvSpPr>
              <a:spLocks noChangeArrowheads="1"/>
            </p:cNvSpPr>
            <p:nvPr/>
          </p:nvSpPr>
          <p:spPr bwMode="auto">
            <a:xfrm>
              <a:off x="3725" y="2679"/>
              <a:ext cx="224" cy="221"/>
            </a:xfrm>
            <a:prstGeom prst="rect">
              <a:avLst/>
            </a:prstGeom>
            <a:noFill/>
            <a:ln w="9525">
              <a:noFill/>
              <a:miter lim="800000"/>
              <a:headEnd/>
              <a:tailEnd/>
            </a:ln>
          </p:spPr>
          <p:txBody>
            <a:bodyPr wrap="none" lIns="0" tIns="0" rIns="0" bIns="0">
              <a:spAutoFit/>
            </a:bodyPr>
            <a:lstStyle/>
            <a:p>
              <a:r>
                <a:rPr lang="en-US" altLang="zh-CN" sz="2100" b="1">
                  <a:solidFill>
                    <a:srgbClr val="000000"/>
                  </a:solidFill>
                  <a:latin typeface="Times New Roman" pitchFamily="18" charset="0"/>
                  <a:ea typeface="楷体_GB2312" pitchFamily="49" charset="-122"/>
                </a:rPr>
                <a:t>A3</a:t>
              </a:r>
              <a:endParaRPr lang="en-US" altLang="zh-CN" b="1">
                <a:latin typeface="Times New Roman" pitchFamily="18" charset="0"/>
                <a:ea typeface="楷体_GB2312" pitchFamily="49" charset="-122"/>
              </a:endParaRPr>
            </a:p>
          </p:txBody>
        </p:sp>
        <p:sp>
          <p:nvSpPr>
            <p:cNvPr id="55501" name="Line 205"/>
            <p:cNvSpPr>
              <a:spLocks noChangeShapeType="1"/>
            </p:cNvSpPr>
            <p:nvPr/>
          </p:nvSpPr>
          <p:spPr bwMode="auto">
            <a:xfrm>
              <a:off x="1166" y="2187"/>
              <a:ext cx="1" cy="368"/>
            </a:xfrm>
            <a:prstGeom prst="line">
              <a:avLst/>
            </a:prstGeom>
            <a:noFill/>
            <a:ln w="25400">
              <a:solidFill>
                <a:schemeClr val="bg1"/>
              </a:solidFill>
              <a:round/>
              <a:headEnd/>
              <a:tailEnd/>
            </a:ln>
          </p:spPr>
          <p:txBody>
            <a:bodyPr/>
            <a:lstStyle/>
            <a:p>
              <a:endParaRPr lang="zh-CN" altLang="en-US"/>
            </a:p>
          </p:txBody>
        </p:sp>
        <p:sp>
          <p:nvSpPr>
            <p:cNvPr id="55502" name="Line 206"/>
            <p:cNvSpPr>
              <a:spLocks noChangeShapeType="1"/>
            </p:cNvSpPr>
            <p:nvPr/>
          </p:nvSpPr>
          <p:spPr bwMode="auto">
            <a:xfrm>
              <a:off x="2052" y="2187"/>
              <a:ext cx="1" cy="368"/>
            </a:xfrm>
            <a:prstGeom prst="line">
              <a:avLst/>
            </a:prstGeom>
            <a:noFill/>
            <a:ln w="25400">
              <a:solidFill>
                <a:schemeClr val="bg1"/>
              </a:solidFill>
              <a:round/>
              <a:headEnd/>
              <a:tailEnd/>
            </a:ln>
          </p:spPr>
          <p:txBody>
            <a:bodyPr/>
            <a:lstStyle/>
            <a:p>
              <a:endParaRPr lang="zh-CN" altLang="en-US"/>
            </a:p>
          </p:txBody>
        </p:sp>
        <p:sp>
          <p:nvSpPr>
            <p:cNvPr id="55503" name="Line 207"/>
            <p:cNvSpPr>
              <a:spLocks noChangeShapeType="1"/>
            </p:cNvSpPr>
            <p:nvPr/>
          </p:nvSpPr>
          <p:spPr bwMode="auto">
            <a:xfrm>
              <a:off x="2938" y="2187"/>
              <a:ext cx="1" cy="368"/>
            </a:xfrm>
            <a:prstGeom prst="line">
              <a:avLst/>
            </a:prstGeom>
            <a:noFill/>
            <a:ln w="25400">
              <a:solidFill>
                <a:schemeClr val="bg1"/>
              </a:solidFill>
              <a:round/>
              <a:headEnd/>
              <a:tailEnd/>
            </a:ln>
          </p:spPr>
          <p:txBody>
            <a:bodyPr/>
            <a:lstStyle/>
            <a:p>
              <a:endParaRPr lang="zh-CN" altLang="en-US"/>
            </a:p>
          </p:txBody>
        </p:sp>
        <p:sp>
          <p:nvSpPr>
            <p:cNvPr id="55504" name="Line 208"/>
            <p:cNvSpPr>
              <a:spLocks noChangeShapeType="1"/>
            </p:cNvSpPr>
            <p:nvPr/>
          </p:nvSpPr>
          <p:spPr bwMode="auto">
            <a:xfrm>
              <a:off x="3824" y="2187"/>
              <a:ext cx="1" cy="368"/>
            </a:xfrm>
            <a:prstGeom prst="line">
              <a:avLst/>
            </a:prstGeom>
            <a:noFill/>
            <a:ln w="25400">
              <a:solidFill>
                <a:schemeClr val="bg1"/>
              </a:solidFill>
              <a:round/>
              <a:headEnd/>
              <a:tailEnd/>
            </a:ln>
          </p:spPr>
          <p:txBody>
            <a:bodyPr/>
            <a:lstStyle/>
            <a:p>
              <a:endParaRPr lang="zh-CN" altLang="en-US"/>
            </a:p>
          </p:txBody>
        </p:sp>
        <p:sp>
          <p:nvSpPr>
            <p:cNvPr id="55505" name="Line 209"/>
            <p:cNvSpPr>
              <a:spLocks noChangeShapeType="1"/>
            </p:cNvSpPr>
            <p:nvPr/>
          </p:nvSpPr>
          <p:spPr bwMode="auto">
            <a:xfrm>
              <a:off x="1166" y="2187"/>
              <a:ext cx="2658" cy="1"/>
            </a:xfrm>
            <a:prstGeom prst="line">
              <a:avLst/>
            </a:prstGeom>
            <a:noFill/>
            <a:ln w="25400">
              <a:solidFill>
                <a:schemeClr val="bg1"/>
              </a:solidFill>
              <a:round/>
              <a:headEnd/>
              <a:tailEnd/>
            </a:ln>
          </p:spPr>
          <p:txBody>
            <a:bodyPr/>
            <a:lstStyle/>
            <a:p>
              <a:endParaRPr lang="zh-CN" altLang="en-US"/>
            </a:p>
          </p:txBody>
        </p:sp>
        <p:sp>
          <p:nvSpPr>
            <p:cNvPr id="55506" name="Freeform 210"/>
            <p:cNvSpPr>
              <a:spLocks/>
            </p:cNvSpPr>
            <p:nvPr/>
          </p:nvSpPr>
          <p:spPr bwMode="auto">
            <a:xfrm>
              <a:off x="5005" y="3889"/>
              <a:ext cx="591" cy="144"/>
            </a:xfrm>
            <a:custGeom>
              <a:avLst/>
              <a:gdLst/>
              <a:ahLst/>
              <a:cxnLst>
                <a:cxn ang="0">
                  <a:pos x="0" y="72"/>
                </a:cxn>
                <a:cxn ang="0">
                  <a:pos x="7" y="56"/>
                </a:cxn>
                <a:cxn ang="0">
                  <a:pos x="23" y="43"/>
                </a:cxn>
                <a:cxn ang="0">
                  <a:pos x="56" y="29"/>
                </a:cxn>
                <a:cxn ang="0">
                  <a:pos x="95" y="16"/>
                </a:cxn>
                <a:cxn ang="0">
                  <a:pos x="148" y="6"/>
                </a:cxn>
                <a:cxn ang="0">
                  <a:pos x="204" y="3"/>
                </a:cxn>
                <a:cxn ang="0">
                  <a:pos x="263" y="0"/>
                </a:cxn>
                <a:cxn ang="0">
                  <a:pos x="325" y="0"/>
                </a:cxn>
                <a:cxn ang="0">
                  <a:pos x="384" y="3"/>
                </a:cxn>
                <a:cxn ang="0">
                  <a:pos x="443" y="6"/>
                </a:cxn>
                <a:cxn ang="0">
                  <a:pos x="492" y="16"/>
                </a:cxn>
                <a:cxn ang="0">
                  <a:pos x="532" y="29"/>
                </a:cxn>
                <a:cxn ang="0">
                  <a:pos x="565" y="43"/>
                </a:cxn>
                <a:cxn ang="0">
                  <a:pos x="584" y="56"/>
                </a:cxn>
                <a:cxn ang="0">
                  <a:pos x="591" y="72"/>
                </a:cxn>
                <a:cxn ang="0">
                  <a:pos x="584" y="89"/>
                </a:cxn>
                <a:cxn ang="0">
                  <a:pos x="565" y="102"/>
                </a:cxn>
                <a:cxn ang="0">
                  <a:pos x="532" y="115"/>
                </a:cxn>
                <a:cxn ang="0">
                  <a:pos x="492" y="128"/>
                </a:cxn>
                <a:cxn ang="0">
                  <a:pos x="443" y="135"/>
                </a:cxn>
                <a:cxn ang="0">
                  <a:pos x="384" y="141"/>
                </a:cxn>
                <a:cxn ang="0">
                  <a:pos x="325" y="144"/>
                </a:cxn>
                <a:cxn ang="0">
                  <a:pos x="263" y="144"/>
                </a:cxn>
                <a:cxn ang="0">
                  <a:pos x="204" y="141"/>
                </a:cxn>
                <a:cxn ang="0">
                  <a:pos x="148" y="135"/>
                </a:cxn>
                <a:cxn ang="0">
                  <a:pos x="95" y="128"/>
                </a:cxn>
                <a:cxn ang="0">
                  <a:pos x="56" y="115"/>
                </a:cxn>
                <a:cxn ang="0">
                  <a:pos x="23" y="102"/>
                </a:cxn>
                <a:cxn ang="0">
                  <a:pos x="7" y="89"/>
                </a:cxn>
                <a:cxn ang="0">
                  <a:pos x="0" y="72"/>
                </a:cxn>
              </a:cxnLst>
              <a:rect l="0" t="0" r="r" b="b"/>
              <a:pathLst>
                <a:path w="591" h="144">
                  <a:moveTo>
                    <a:pt x="0" y="72"/>
                  </a:moveTo>
                  <a:lnTo>
                    <a:pt x="7" y="56"/>
                  </a:lnTo>
                  <a:lnTo>
                    <a:pt x="23" y="43"/>
                  </a:lnTo>
                  <a:lnTo>
                    <a:pt x="56" y="29"/>
                  </a:lnTo>
                  <a:lnTo>
                    <a:pt x="95" y="16"/>
                  </a:lnTo>
                  <a:lnTo>
                    <a:pt x="148" y="6"/>
                  </a:lnTo>
                  <a:lnTo>
                    <a:pt x="204" y="3"/>
                  </a:lnTo>
                  <a:lnTo>
                    <a:pt x="263" y="0"/>
                  </a:lnTo>
                  <a:lnTo>
                    <a:pt x="325" y="0"/>
                  </a:lnTo>
                  <a:lnTo>
                    <a:pt x="384" y="3"/>
                  </a:lnTo>
                  <a:lnTo>
                    <a:pt x="443" y="6"/>
                  </a:lnTo>
                  <a:lnTo>
                    <a:pt x="492" y="16"/>
                  </a:lnTo>
                  <a:lnTo>
                    <a:pt x="532" y="29"/>
                  </a:lnTo>
                  <a:lnTo>
                    <a:pt x="565" y="43"/>
                  </a:lnTo>
                  <a:lnTo>
                    <a:pt x="584" y="56"/>
                  </a:lnTo>
                  <a:lnTo>
                    <a:pt x="591" y="72"/>
                  </a:lnTo>
                  <a:lnTo>
                    <a:pt x="584" y="89"/>
                  </a:lnTo>
                  <a:lnTo>
                    <a:pt x="565" y="102"/>
                  </a:lnTo>
                  <a:lnTo>
                    <a:pt x="532" y="115"/>
                  </a:lnTo>
                  <a:lnTo>
                    <a:pt x="492" y="128"/>
                  </a:lnTo>
                  <a:lnTo>
                    <a:pt x="443" y="135"/>
                  </a:lnTo>
                  <a:lnTo>
                    <a:pt x="384" y="141"/>
                  </a:lnTo>
                  <a:lnTo>
                    <a:pt x="325" y="144"/>
                  </a:lnTo>
                  <a:lnTo>
                    <a:pt x="263" y="144"/>
                  </a:lnTo>
                  <a:lnTo>
                    <a:pt x="204" y="141"/>
                  </a:lnTo>
                  <a:lnTo>
                    <a:pt x="148" y="135"/>
                  </a:lnTo>
                  <a:lnTo>
                    <a:pt x="95" y="128"/>
                  </a:lnTo>
                  <a:lnTo>
                    <a:pt x="56" y="115"/>
                  </a:lnTo>
                  <a:lnTo>
                    <a:pt x="23" y="102"/>
                  </a:lnTo>
                  <a:lnTo>
                    <a:pt x="7" y="89"/>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507" name="Rectangle 211"/>
            <p:cNvSpPr>
              <a:spLocks noChangeArrowheads="1"/>
            </p:cNvSpPr>
            <p:nvPr/>
          </p:nvSpPr>
          <p:spPr bwMode="auto">
            <a:xfrm>
              <a:off x="5005" y="3665"/>
              <a:ext cx="591" cy="296"/>
            </a:xfrm>
            <a:prstGeom prst="rect">
              <a:avLst/>
            </a:prstGeom>
            <a:solidFill>
              <a:srgbClr val="FFFFFF"/>
            </a:solidFill>
            <a:ln w="4763">
              <a:solidFill>
                <a:srgbClr val="FFFFFF"/>
              </a:solidFill>
              <a:miter lim="800000"/>
              <a:headEnd/>
              <a:tailEnd/>
            </a:ln>
          </p:spPr>
          <p:txBody>
            <a:bodyPr/>
            <a:lstStyle/>
            <a:p>
              <a:endParaRPr lang="zh-CN" altLang="en-US"/>
            </a:p>
          </p:txBody>
        </p:sp>
        <p:sp>
          <p:nvSpPr>
            <p:cNvPr id="55508" name="Freeform 212"/>
            <p:cNvSpPr>
              <a:spLocks/>
            </p:cNvSpPr>
            <p:nvPr/>
          </p:nvSpPr>
          <p:spPr bwMode="auto">
            <a:xfrm>
              <a:off x="5005" y="3593"/>
              <a:ext cx="591" cy="145"/>
            </a:xfrm>
            <a:custGeom>
              <a:avLst/>
              <a:gdLst/>
              <a:ahLst/>
              <a:cxnLst>
                <a:cxn ang="0">
                  <a:pos x="0" y="72"/>
                </a:cxn>
                <a:cxn ang="0">
                  <a:pos x="7" y="56"/>
                </a:cxn>
                <a:cxn ang="0">
                  <a:pos x="23" y="43"/>
                </a:cxn>
                <a:cxn ang="0">
                  <a:pos x="56" y="30"/>
                </a:cxn>
                <a:cxn ang="0">
                  <a:pos x="95" y="17"/>
                </a:cxn>
                <a:cxn ang="0">
                  <a:pos x="148" y="7"/>
                </a:cxn>
                <a:cxn ang="0">
                  <a:pos x="204" y="3"/>
                </a:cxn>
                <a:cxn ang="0">
                  <a:pos x="263" y="0"/>
                </a:cxn>
                <a:cxn ang="0">
                  <a:pos x="325" y="0"/>
                </a:cxn>
                <a:cxn ang="0">
                  <a:pos x="384" y="3"/>
                </a:cxn>
                <a:cxn ang="0">
                  <a:pos x="443" y="7"/>
                </a:cxn>
                <a:cxn ang="0">
                  <a:pos x="492" y="17"/>
                </a:cxn>
                <a:cxn ang="0">
                  <a:pos x="532" y="30"/>
                </a:cxn>
                <a:cxn ang="0">
                  <a:pos x="565" y="43"/>
                </a:cxn>
                <a:cxn ang="0">
                  <a:pos x="584" y="56"/>
                </a:cxn>
                <a:cxn ang="0">
                  <a:pos x="591" y="72"/>
                </a:cxn>
                <a:cxn ang="0">
                  <a:pos x="584" y="89"/>
                </a:cxn>
                <a:cxn ang="0">
                  <a:pos x="565" y="102"/>
                </a:cxn>
                <a:cxn ang="0">
                  <a:pos x="532" y="115"/>
                </a:cxn>
                <a:cxn ang="0">
                  <a:pos x="492" y="128"/>
                </a:cxn>
                <a:cxn ang="0">
                  <a:pos x="443" y="135"/>
                </a:cxn>
                <a:cxn ang="0">
                  <a:pos x="384" y="141"/>
                </a:cxn>
                <a:cxn ang="0">
                  <a:pos x="325" y="145"/>
                </a:cxn>
                <a:cxn ang="0">
                  <a:pos x="263" y="145"/>
                </a:cxn>
                <a:cxn ang="0">
                  <a:pos x="204" y="141"/>
                </a:cxn>
                <a:cxn ang="0">
                  <a:pos x="148" y="135"/>
                </a:cxn>
                <a:cxn ang="0">
                  <a:pos x="95" y="128"/>
                </a:cxn>
                <a:cxn ang="0">
                  <a:pos x="56" y="115"/>
                </a:cxn>
                <a:cxn ang="0">
                  <a:pos x="23" y="102"/>
                </a:cxn>
                <a:cxn ang="0">
                  <a:pos x="7" y="89"/>
                </a:cxn>
                <a:cxn ang="0">
                  <a:pos x="0" y="72"/>
                </a:cxn>
              </a:cxnLst>
              <a:rect l="0" t="0" r="r" b="b"/>
              <a:pathLst>
                <a:path w="591" h="145">
                  <a:moveTo>
                    <a:pt x="0" y="72"/>
                  </a:moveTo>
                  <a:lnTo>
                    <a:pt x="7" y="56"/>
                  </a:lnTo>
                  <a:lnTo>
                    <a:pt x="23" y="43"/>
                  </a:lnTo>
                  <a:lnTo>
                    <a:pt x="56" y="30"/>
                  </a:lnTo>
                  <a:lnTo>
                    <a:pt x="95" y="17"/>
                  </a:lnTo>
                  <a:lnTo>
                    <a:pt x="148" y="7"/>
                  </a:lnTo>
                  <a:lnTo>
                    <a:pt x="204" y="3"/>
                  </a:lnTo>
                  <a:lnTo>
                    <a:pt x="263" y="0"/>
                  </a:lnTo>
                  <a:lnTo>
                    <a:pt x="325" y="0"/>
                  </a:lnTo>
                  <a:lnTo>
                    <a:pt x="384" y="3"/>
                  </a:lnTo>
                  <a:lnTo>
                    <a:pt x="443" y="7"/>
                  </a:lnTo>
                  <a:lnTo>
                    <a:pt x="492" y="17"/>
                  </a:lnTo>
                  <a:lnTo>
                    <a:pt x="532" y="30"/>
                  </a:lnTo>
                  <a:lnTo>
                    <a:pt x="565" y="43"/>
                  </a:lnTo>
                  <a:lnTo>
                    <a:pt x="584" y="56"/>
                  </a:lnTo>
                  <a:lnTo>
                    <a:pt x="591" y="72"/>
                  </a:lnTo>
                  <a:lnTo>
                    <a:pt x="584" y="89"/>
                  </a:lnTo>
                  <a:lnTo>
                    <a:pt x="565" y="102"/>
                  </a:lnTo>
                  <a:lnTo>
                    <a:pt x="532" y="115"/>
                  </a:lnTo>
                  <a:lnTo>
                    <a:pt x="492" y="128"/>
                  </a:lnTo>
                  <a:lnTo>
                    <a:pt x="443" y="135"/>
                  </a:lnTo>
                  <a:lnTo>
                    <a:pt x="384" y="141"/>
                  </a:lnTo>
                  <a:lnTo>
                    <a:pt x="325" y="145"/>
                  </a:lnTo>
                  <a:lnTo>
                    <a:pt x="263" y="145"/>
                  </a:lnTo>
                  <a:lnTo>
                    <a:pt x="204" y="141"/>
                  </a:lnTo>
                  <a:lnTo>
                    <a:pt x="148" y="135"/>
                  </a:lnTo>
                  <a:lnTo>
                    <a:pt x="95" y="128"/>
                  </a:lnTo>
                  <a:lnTo>
                    <a:pt x="56" y="115"/>
                  </a:lnTo>
                  <a:lnTo>
                    <a:pt x="23" y="102"/>
                  </a:lnTo>
                  <a:lnTo>
                    <a:pt x="7" y="89"/>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509" name="Line 213"/>
            <p:cNvSpPr>
              <a:spLocks noChangeShapeType="1"/>
            </p:cNvSpPr>
            <p:nvPr/>
          </p:nvSpPr>
          <p:spPr bwMode="auto">
            <a:xfrm>
              <a:off x="5005" y="3665"/>
              <a:ext cx="1" cy="296"/>
            </a:xfrm>
            <a:prstGeom prst="line">
              <a:avLst/>
            </a:prstGeom>
            <a:noFill/>
            <a:ln w="4763">
              <a:solidFill>
                <a:srgbClr val="000000"/>
              </a:solidFill>
              <a:round/>
              <a:headEnd/>
              <a:tailEnd/>
            </a:ln>
          </p:spPr>
          <p:txBody>
            <a:bodyPr/>
            <a:lstStyle/>
            <a:p>
              <a:endParaRPr lang="zh-CN" altLang="en-US"/>
            </a:p>
          </p:txBody>
        </p:sp>
        <p:sp>
          <p:nvSpPr>
            <p:cNvPr id="55510" name="Line 214"/>
            <p:cNvSpPr>
              <a:spLocks noChangeShapeType="1"/>
            </p:cNvSpPr>
            <p:nvPr/>
          </p:nvSpPr>
          <p:spPr bwMode="auto">
            <a:xfrm>
              <a:off x="5596" y="3665"/>
              <a:ext cx="1" cy="296"/>
            </a:xfrm>
            <a:prstGeom prst="line">
              <a:avLst/>
            </a:prstGeom>
            <a:noFill/>
            <a:ln w="4763">
              <a:solidFill>
                <a:srgbClr val="000000"/>
              </a:solidFill>
              <a:round/>
              <a:headEnd/>
              <a:tailEnd/>
            </a:ln>
          </p:spPr>
          <p:txBody>
            <a:bodyPr/>
            <a:lstStyle/>
            <a:p>
              <a:endParaRPr lang="zh-CN" altLang="en-US"/>
            </a:p>
          </p:txBody>
        </p:sp>
        <p:sp>
          <p:nvSpPr>
            <p:cNvPr id="55511" name="Freeform 215"/>
            <p:cNvSpPr>
              <a:spLocks/>
            </p:cNvSpPr>
            <p:nvPr/>
          </p:nvSpPr>
          <p:spPr bwMode="auto">
            <a:xfrm>
              <a:off x="5005" y="3517"/>
              <a:ext cx="591" cy="148"/>
            </a:xfrm>
            <a:custGeom>
              <a:avLst/>
              <a:gdLst/>
              <a:ahLst/>
              <a:cxnLst>
                <a:cxn ang="0">
                  <a:pos x="0" y="73"/>
                </a:cxn>
                <a:cxn ang="0">
                  <a:pos x="7" y="60"/>
                </a:cxn>
                <a:cxn ang="0">
                  <a:pos x="23" y="43"/>
                </a:cxn>
                <a:cxn ang="0">
                  <a:pos x="56" y="30"/>
                </a:cxn>
                <a:cxn ang="0">
                  <a:pos x="95" y="20"/>
                </a:cxn>
                <a:cxn ang="0">
                  <a:pos x="148" y="10"/>
                </a:cxn>
                <a:cxn ang="0">
                  <a:pos x="204" y="4"/>
                </a:cxn>
                <a:cxn ang="0">
                  <a:pos x="263" y="0"/>
                </a:cxn>
                <a:cxn ang="0">
                  <a:pos x="325" y="0"/>
                </a:cxn>
                <a:cxn ang="0">
                  <a:pos x="384" y="4"/>
                </a:cxn>
                <a:cxn ang="0">
                  <a:pos x="443" y="10"/>
                </a:cxn>
                <a:cxn ang="0">
                  <a:pos x="492" y="20"/>
                </a:cxn>
                <a:cxn ang="0">
                  <a:pos x="532" y="30"/>
                </a:cxn>
                <a:cxn ang="0">
                  <a:pos x="565" y="43"/>
                </a:cxn>
                <a:cxn ang="0">
                  <a:pos x="584" y="60"/>
                </a:cxn>
                <a:cxn ang="0">
                  <a:pos x="591" y="73"/>
                </a:cxn>
                <a:cxn ang="0">
                  <a:pos x="584" y="89"/>
                </a:cxn>
                <a:cxn ang="0">
                  <a:pos x="565" y="106"/>
                </a:cxn>
                <a:cxn ang="0">
                  <a:pos x="532" y="119"/>
                </a:cxn>
                <a:cxn ang="0">
                  <a:pos x="492" y="129"/>
                </a:cxn>
                <a:cxn ang="0">
                  <a:pos x="443" y="139"/>
                </a:cxn>
                <a:cxn ang="0">
                  <a:pos x="384" y="145"/>
                </a:cxn>
                <a:cxn ang="0">
                  <a:pos x="325" y="148"/>
                </a:cxn>
                <a:cxn ang="0">
                  <a:pos x="263" y="148"/>
                </a:cxn>
                <a:cxn ang="0">
                  <a:pos x="204" y="145"/>
                </a:cxn>
                <a:cxn ang="0">
                  <a:pos x="148" y="139"/>
                </a:cxn>
                <a:cxn ang="0">
                  <a:pos x="95" y="129"/>
                </a:cxn>
                <a:cxn ang="0">
                  <a:pos x="56" y="119"/>
                </a:cxn>
                <a:cxn ang="0">
                  <a:pos x="23" y="106"/>
                </a:cxn>
                <a:cxn ang="0">
                  <a:pos x="7" y="89"/>
                </a:cxn>
                <a:cxn ang="0">
                  <a:pos x="0" y="73"/>
                </a:cxn>
              </a:cxnLst>
              <a:rect l="0" t="0" r="r" b="b"/>
              <a:pathLst>
                <a:path w="591" h="148">
                  <a:moveTo>
                    <a:pt x="0" y="73"/>
                  </a:moveTo>
                  <a:lnTo>
                    <a:pt x="7" y="60"/>
                  </a:lnTo>
                  <a:lnTo>
                    <a:pt x="23" y="43"/>
                  </a:lnTo>
                  <a:lnTo>
                    <a:pt x="56" y="30"/>
                  </a:lnTo>
                  <a:lnTo>
                    <a:pt x="95" y="20"/>
                  </a:lnTo>
                  <a:lnTo>
                    <a:pt x="148" y="10"/>
                  </a:lnTo>
                  <a:lnTo>
                    <a:pt x="204" y="4"/>
                  </a:lnTo>
                  <a:lnTo>
                    <a:pt x="263" y="0"/>
                  </a:lnTo>
                  <a:lnTo>
                    <a:pt x="325" y="0"/>
                  </a:lnTo>
                  <a:lnTo>
                    <a:pt x="384" y="4"/>
                  </a:lnTo>
                  <a:lnTo>
                    <a:pt x="443" y="10"/>
                  </a:lnTo>
                  <a:lnTo>
                    <a:pt x="492" y="20"/>
                  </a:lnTo>
                  <a:lnTo>
                    <a:pt x="532" y="30"/>
                  </a:lnTo>
                  <a:lnTo>
                    <a:pt x="565" y="43"/>
                  </a:lnTo>
                  <a:lnTo>
                    <a:pt x="584" y="60"/>
                  </a:lnTo>
                  <a:lnTo>
                    <a:pt x="591" y="73"/>
                  </a:lnTo>
                  <a:lnTo>
                    <a:pt x="584" y="89"/>
                  </a:lnTo>
                  <a:lnTo>
                    <a:pt x="565" y="106"/>
                  </a:lnTo>
                  <a:lnTo>
                    <a:pt x="532" y="119"/>
                  </a:lnTo>
                  <a:lnTo>
                    <a:pt x="492" y="129"/>
                  </a:lnTo>
                  <a:lnTo>
                    <a:pt x="443" y="139"/>
                  </a:lnTo>
                  <a:lnTo>
                    <a:pt x="384" y="145"/>
                  </a:lnTo>
                  <a:lnTo>
                    <a:pt x="325" y="148"/>
                  </a:lnTo>
                  <a:lnTo>
                    <a:pt x="263" y="148"/>
                  </a:lnTo>
                  <a:lnTo>
                    <a:pt x="204" y="145"/>
                  </a:lnTo>
                  <a:lnTo>
                    <a:pt x="148" y="139"/>
                  </a:lnTo>
                  <a:lnTo>
                    <a:pt x="95" y="129"/>
                  </a:lnTo>
                  <a:lnTo>
                    <a:pt x="56" y="119"/>
                  </a:lnTo>
                  <a:lnTo>
                    <a:pt x="23" y="106"/>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512" name="Rectangle 216"/>
            <p:cNvSpPr>
              <a:spLocks noChangeArrowheads="1"/>
            </p:cNvSpPr>
            <p:nvPr/>
          </p:nvSpPr>
          <p:spPr bwMode="auto">
            <a:xfrm>
              <a:off x="5005" y="3294"/>
              <a:ext cx="591" cy="296"/>
            </a:xfrm>
            <a:prstGeom prst="rect">
              <a:avLst/>
            </a:prstGeom>
            <a:solidFill>
              <a:srgbClr val="FFFFFF"/>
            </a:solidFill>
            <a:ln w="4763">
              <a:solidFill>
                <a:srgbClr val="FFFFFF"/>
              </a:solidFill>
              <a:miter lim="800000"/>
              <a:headEnd/>
              <a:tailEnd/>
            </a:ln>
          </p:spPr>
          <p:txBody>
            <a:bodyPr/>
            <a:lstStyle/>
            <a:p>
              <a:endParaRPr lang="zh-CN" altLang="en-US"/>
            </a:p>
          </p:txBody>
        </p:sp>
        <p:sp>
          <p:nvSpPr>
            <p:cNvPr id="55513" name="Freeform 217"/>
            <p:cNvSpPr>
              <a:spLocks/>
            </p:cNvSpPr>
            <p:nvPr/>
          </p:nvSpPr>
          <p:spPr bwMode="auto">
            <a:xfrm>
              <a:off x="5005" y="3222"/>
              <a:ext cx="591" cy="148"/>
            </a:xfrm>
            <a:custGeom>
              <a:avLst/>
              <a:gdLst/>
              <a:ahLst/>
              <a:cxnLst>
                <a:cxn ang="0">
                  <a:pos x="0" y="72"/>
                </a:cxn>
                <a:cxn ang="0">
                  <a:pos x="7" y="59"/>
                </a:cxn>
                <a:cxn ang="0">
                  <a:pos x="23" y="42"/>
                </a:cxn>
                <a:cxn ang="0">
                  <a:pos x="56" y="29"/>
                </a:cxn>
                <a:cxn ang="0">
                  <a:pos x="95" y="19"/>
                </a:cxn>
                <a:cxn ang="0">
                  <a:pos x="148" y="10"/>
                </a:cxn>
                <a:cxn ang="0">
                  <a:pos x="204" y="3"/>
                </a:cxn>
                <a:cxn ang="0">
                  <a:pos x="263" y="0"/>
                </a:cxn>
                <a:cxn ang="0">
                  <a:pos x="325" y="0"/>
                </a:cxn>
                <a:cxn ang="0">
                  <a:pos x="384" y="3"/>
                </a:cxn>
                <a:cxn ang="0">
                  <a:pos x="443" y="10"/>
                </a:cxn>
                <a:cxn ang="0">
                  <a:pos x="492" y="19"/>
                </a:cxn>
                <a:cxn ang="0">
                  <a:pos x="532" y="29"/>
                </a:cxn>
                <a:cxn ang="0">
                  <a:pos x="565" y="42"/>
                </a:cxn>
                <a:cxn ang="0">
                  <a:pos x="584" y="59"/>
                </a:cxn>
                <a:cxn ang="0">
                  <a:pos x="591" y="72"/>
                </a:cxn>
                <a:cxn ang="0">
                  <a:pos x="584" y="88"/>
                </a:cxn>
                <a:cxn ang="0">
                  <a:pos x="565" y="105"/>
                </a:cxn>
                <a:cxn ang="0">
                  <a:pos x="532" y="118"/>
                </a:cxn>
                <a:cxn ang="0">
                  <a:pos x="492" y="128"/>
                </a:cxn>
                <a:cxn ang="0">
                  <a:pos x="443" y="138"/>
                </a:cxn>
                <a:cxn ang="0">
                  <a:pos x="384" y="144"/>
                </a:cxn>
                <a:cxn ang="0">
                  <a:pos x="325" y="148"/>
                </a:cxn>
                <a:cxn ang="0">
                  <a:pos x="263" y="148"/>
                </a:cxn>
                <a:cxn ang="0">
                  <a:pos x="204" y="144"/>
                </a:cxn>
                <a:cxn ang="0">
                  <a:pos x="148" y="138"/>
                </a:cxn>
                <a:cxn ang="0">
                  <a:pos x="95" y="128"/>
                </a:cxn>
                <a:cxn ang="0">
                  <a:pos x="56" y="118"/>
                </a:cxn>
                <a:cxn ang="0">
                  <a:pos x="23" y="105"/>
                </a:cxn>
                <a:cxn ang="0">
                  <a:pos x="7" y="88"/>
                </a:cxn>
                <a:cxn ang="0">
                  <a:pos x="0" y="72"/>
                </a:cxn>
              </a:cxnLst>
              <a:rect l="0" t="0" r="r" b="b"/>
              <a:pathLst>
                <a:path w="591" h="148">
                  <a:moveTo>
                    <a:pt x="0" y="72"/>
                  </a:moveTo>
                  <a:lnTo>
                    <a:pt x="7" y="59"/>
                  </a:lnTo>
                  <a:lnTo>
                    <a:pt x="23" y="42"/>
                  </a:lnTo>
                  <a:lnTo>
                    <a:pt x="56" y="29"/>
                  </a:lnTo>
                  <a:lnTo>
                    <a:pt x="95" y="19"/>
                  </a:lnTo>
                  <a:lnTo>
                    <a:pt x="148" y="10"/>
                  </a:lnTo>
                  <a:lnTo>
                    <a:pt x="204" y="3"/>
                  </a:lnTo>
                  <a:lnTo>
                    <a:pt x="263" y="0"/>
                  </a:lnTo>
                  <a:lnTo>
                    <a:pt x="325" y="0"/>
                  </a:lnTo>
                  <a:lnTo>
                    <a:pt x="384" y="3"/>
                  </a:lnTo>
                  <a:lnTo>
                    <a:pt x="443" y="10"/>
                  </a:lnTo>
                  <a:lnTo>
                    <a:pt x="492" y="19"/>
                  </a:lnTo>
                  <a:lnTo>
                    <a:pt x="532" y="29"/>
                  </a:lnTo>
                  <a:lnTo>
                    <a:pt x="565" y="42"/>
                  </a:lnTo>
                  <a:lnTo>
                    <a:pt x="584" y="59"/>
                  </a:lnTo>
                  <a:lnTo>
                    <a:pt x="591" y="72"/>
                  </a:lnTo>
                  <a:lnTo>
                    <a:pt x="584" y="88"/>
                  </a:lnTo>
                  <a:lnTo>
                    <a:pt x="565" y="105"/>
                  </a:lnTo>
                  <a:lnTo>
                    <a:pt x="532" y="118"/>
                  </a:lnTo>
                  <a:lnTo>
                    <a:pt x="492" y="128"/>
                  </a:lnTo>
                  <a:lnTo>
                    <a:pt x="443" y="138"/>
                  </a:lnTo>
                  <a:lnTo>
                    <a:pt x="384" y="144"/>
                  </a:lnTo>
                  <a:lnTo>
                    <a:pt x="325" y="148"/>
                  </a:lnTo>
                  <a:lnTo>
                    <a:pt x="263" y="148"/>
                  </a:lnTo>
                  <a:lnTo>
                    <a:pt x="204" y="144"/>
                  </a:lnTo>
                  <a:lnTo>
                    <a:pt x="148" y="138"/>
                  </a:lnTo>
                  <a:lnTo>
                    <a:pt x="95" y="128"/>
                  </a:lnTo>
                  <a:lnTo>
                    <a:pt x="56" y="118"/>
                  </a:lnTo>
                  <a:lnTo>
                    <a:pt x="23" y="105"/>
                  </a:lnTo>
                  <a:lnTo>
                    <a:pt x="7" y="88"/>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514" name="Line 218"/>
            <p:cNvSpPr>
              <a:spLocks noChangeShapeType="1"/>
            </p:cNvSpPr>
            <p:nvPr/>
          </p:nvSpPr>
          <p:spPr bwMode="auto">
            <a:xfrm>
              <a:off x="5005" y="3294"/>
              <a:ext cx="1" cy="296"/>
            </a:xfrm>
            <a:prstGeom prst="line">
              <a:avLst/>
            </a:prstGeom>
            <a:noFill/>
            <a:ln w="4763">
              <a:solidFill>
                <a:srgbClr val="000000"/>
              </a:solidFill>
              <a:round/>
              <a:headEnd/>
              <a:tailEnd/>
            </a:ln>
          </p:spPr>
          <p:txBody>
            <a:bodyPr/>
            <a:lstStyle/>
            <a:p>
              <a:endParaRPr lang="zh-CN" altLang="en-US"/>
            </a:p>
          </p:txBody>
        </p:sp>
        <p:sp>
          <p:nvSpPr>
            <p:cNvPr id="55515" name="Line 219"/>
            <p:cNvSpPr>
              <a:spLocks noChangeShapeType="1"/>
            </p:cNvSpPr>
            <p:nvPr/>
          </p:nvSpPr>
          <p:spPr bwMode="auto">
            <a:xfrm>
              <a:off x="5596" y="3294"/>
              <a:ext cx="1" cy="296"/>
            </a:xfrm>
            <a:prstGeom prst="line">
              <a:avLst/>
            </a:prstGeom>
            <a:noFill/>
            <a:ln w="4763">
              <a:solidFill>
                <a:srgbClr val="000000"/>
              </a:solidFill>
              <a:round/>
              <a:headEnd/>
              <a:tailEnd/>
            </a:ln>
          </p:spPr>
          <p:txBody>
            <a:bodyPr/>
            <a:lstStyle/>
            <a:p>
              <a:endParaRPr lang="zh-CN" altLang="en-US"/>
            </a:p>
          </p:txBody>
        </p:sp>
        <p:sp>
          <p:nvSpPr>
            <p:cNvPr id="55516" name="Freeform 220"/>
            <p:cNvSpPr>
              <a:spLocks/>
            </p:cNvSpPr>
            <p:nvPr/>
          </p:nvSpPr>
          <p:spPr bwMode="auto">
            <a:xfrm>
              <a:off x="5005" y="3149"/>
              <a:ext cx="591" cy="145"/>
            </a:xfrm>
            <a:custGeom>
              <a:avLst/>
              <a:gdLst/>
              <a:ahLst/>
              <a:cxnLst>
                <a:cxn ang="0">
                  <a:pos x="0" y="73"/>
                </a:cxn>
                <a:cxn ang="0">
                  <a:pos x="7" y="56"/>
                </a:cxn>
                <a:cxn ang="0">
                  <a:pos x="23" y="43"/>
                </a:cxn>
                <a:cxn ang="0">
                  <a:pos x="56" y="30"/>
                </a:cxn>
                <a:cxn ang="0">
                  <a:pos x="95" y="17"/>
                </a:cxn>
                <a:cxn ang="0">
                  <a:pos x="148" y="7"/>
                </a:cxn>
                <a:cxn ang="0">
                  <a:pos x="204" y="4"/>
                </a:cxn>
                <a:cxn ang="0">
                  <a:pos x="263" y="0"/>
                </a:cxn>
                <a:cxn ang="0">
                  <a:pos x="325" y="0"/>
                </a:cxn>
                <a:cxn ang="0">
                  <a:pos x="384" y="4"/>
                </a:cxn>
                <a:cxn ang="0">
                  <a:pos x="443" y="7"/>
                </a:cxn>
                <a:cxn ang="0">
                  <a:pos x="492" y="17"/>
                </a:cxn>
                <a:cxn ang="0">
                  <a:pos x="532" y="30"/>
                </a:cxn>
                <a:cxn ang="0">
                  <a:pos x="565" y="43"/>
                </a:cxn>
                <a:cxn ang="0">
                  <a:pos x="584" y="56"/>
                </a:cxn>
                <a:cxn ang="0">
                  <a:pos x="591" y="73"/>
                </a:cxn>
                <a:cxn ang="0">
                  <a:pos x="584" y="89"/>
                </a:cxn>
                <a:cxn ang="0">
                  <a:pos x="565" y="102"/>
                </a:cxn>
                <a:cxn ang="0">
                  <a:pos x="532" y="115"/>
                </a:cxn>
                <a:cxn ang="0">
                  <a:pos x="492" y="129"/>
                </a:cxn>
                <a:cxn ang="0">
                  <a:pos x="443" y="135"/>
                </a:cxn>
                <a:cxn ang="0">
                  <a:pos x="384" y="142"/>
                </a:cxn>
                <a:cxn ang="0">
                  <a:pos x="325" y="145"/>
                </a:cxn>
                <a:cxn ang="0">
                  <a:pos x="263" y="145"/>
                </a:cxn>
                <a:cxn ang="0">
                  <a:pos x="204" y="142"/>
                </a:cxn>
                <a:cxn ang="0">
                  <a:pos x="148" y="135"/>
                </a:cxn>
                <a:cxn ang="0">
                  <a:pos x="95" y="129"/>
                </a:cxn>
                <a:cxn ang="0">
                  <a:pos x="56" y="115"/>
                </a:cxn>
                <a:cxn ang="0">
                  <a:pos x="23" y="102"/>
                </a:cxn>
                <a:cxn ang="0">
                  <a:pos x="7" y="89"/>
                </a:cxn>
                <a:cxn ang="0">
                  <a:pos x="0" y="73"/>
                </a:cxn>
              </a:cxnLst>
              <a:rect l="0" t="0" r="r" b="b"/>
              <a:pathLst>
                <a:path w="591" h="145">
                  <a:moveTo>
                    <a:pt x="0" y="73"/>
                  </a:moveTo>
                  <a:lnTo>
                    <a:pt x="7" y="56"/>
                  </a:lnTo>
                  <a:lnTo>
                    <a:pt x="23" y="43"/>
                  </a:lnTo>
                  <a:lnTo>
                    <a:pt x="56" y="30"/>
                  </a:lnTo>
                  <a:lnTo>
                    <a:pt x="95" y="17"/>
                  </a:lnTo>
                  <a:lnTo>
                    <a:pt x="148" y="7"/>
                  </a:lnTo>
                  <a:lnTo>
                    <a:pt x="204" y="4"/>
                  </a:lnTo>
                  <a:lnTo>
                    <a:pt x="263" y="0"/>
                  </a:lnTo>
                  <a:lnTo>
                    <a:pt x="325" y="0"/>
                  </a:lnTo>
                  <a:lnTo>
                    <a:pt x="384" y="4"/>
                  </a:lnTo>
                  <a:lnTo>
                    <a:pt x="443" y="7"/>
                  </a:lnTo>
                  <a:lnTo>
                    <a:pt x="492" y="17"/>
                  </a:lnTo>
                  <a:lnTo>
                    <a:pt x="532" y="30"/>
                  </a:lnTo>
                  <a:lnTo>
                    <a:pt x="565" y="43"/>
                  </a:lnTo>
                  <a:lnTo>
                    <a:pt x="584" y="56"/>
                  </a:lnTo>
                  <a:lnTo>
                    <a:pt x="591" y="73"/>
                  </a:lnTo>
                  <a:lnTo>
                    <a:pt x="584" y="89"/>
                  </a:lnTo>
                  <a:lnTo>
                    <a:pt x="565" y="102"/>
                  </a:lnTo>
                  <a:lnTo>
                    <a:pt x="532" y="115"/>
                  </a:lnTo>
                  <a:lnTo>
                    <a:pt x="492" y="129"/>
                  </a:lnTo>
                  <a:lnTo>
                    <a:pt x="443" y="135"/>
                  </a:lnTo>
                  <a:lnTo>
                    <a:pt x="384" y="142"/>
                  </a:lnTo>
                  <a:lnTo>
                    <a:pt x="325" y="145"/>
                  </a:lnTo>
                  <a:lnTo>
                    <a:pt x="263" y="145"/>
                  </a:lnTo>
                  <a:lnTo>
                    <a:pt x="204" y="142"/>
                  </a:lnTo>
                  <a:lnTo>
                    <a:pt x="148" y="135"/>
                  </a:lnTo>
                  <a:lnTo>
                    <a:pt x="95" y="129"/>
                  </a:lnTo>
                  <a:lnTo>
                    <a:pt x="56" y="115"/>
                  </a:lnTo>
                  <a:lnTo>
                    <a:pt x="23" y="102"/>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517" name="Rectangle 221"/>
            <p:cNvSpPr>
              <a:spLocks noChangeArrowheads="1"/>
            </p:cNvSpPr>
            <p:nvPr/>
          </p:nvSpPr>
          <p:spPr bwMode="auto">
            <a:xfrm>
              <a:off x="5005" y="2926"/>
              <a:ext cx="591" cy="296"/>
            </a:xfrm>
            <a:prstGeom prst="rect">
              <a:avLst/>
            </a:prstGeom>
            <a:solidFill>
              <a:srgbClr val="FFFFFF"/>
            </a:solidFill>
            <a:ln w="4763">
              <a:solidFill>
                <a:srgbClr val="FFFFFF"/>
              </a:solidFill>
              <a:miter lim="800000"/>
              <a:headEnd/>
              <a:tailEnd/>
            </a:ln>
          </p:spPr>
          <p:txBody>
            <a:bodyPr/>
            <a:lstStyle/>
            <a:p>
              <a:endParaRPr lang="zh-CN" altLang="en-US"/>
            </a:p>
          </p:txBody>
        </p:sp>
        <p:sp>
          <p:nvSpPr>
            <p:cNvPr id="55518" name="Freeform 222"/>
            <p:cNvSpPr>
              <a:spLocks/>
            </p:cNvSpPr>
            <p:nvPr/>
          </p:nvSpPr>
          <p:spPr bwMode="auto">
            <a:xfrm>
              <a:off x="5005" y="2854"/>
              <a:ext cx="591" cy="144"/>
            </a:xfrm>
            <a:custGeom>
              <a:avLst/>
              <a:gdLst/>
              <a:ahLst/>
              <a:cxnLst>
                <a:cxn ang="0">
                  <a:pos x="0" y="72"/>
                </a:cxn>
                <a:cxn ang="0">
                  <a:pos x="7" y="56"/>
                </a:cxn>
                <a:cxn ang="0">
                  <a:pos x="23" y="42"/>
                </a:cxn>
                <a:cxn ang="0">
                  <a:pos x="56" y="29"/>
                </a:cxn>
                <a:cxn ang="0">
                  <a:pos x="95" y="16"/>
                </a:cxn>
                <a:cxn ang="0">
                  <a:pos x="148" y="6"/>
                </a:cxn>
                <a:cxn ang="0">
                  <a:pos x="204" y="3"/>
                </a:cxn>
                <a:cxn ang="0">
                  <a:pos x="263" y="0"/>
                </a:cxn>
                <a:cxn ang="0">
                  <a:pos x="325" y="0"/>
                </a:cxn>
                <a:cxn ang="0">
                  <a:pos x="384" y="3"/>
                </a:cxn>
                <a:cxn ang="0">
                  <a:pos x="443" y="6"/>
                </a:cxn>
                <a:cxn ang="0">
                  <a:pos x="492" y="16"/>
                </a:cxn>
                <a:cxn ang="0">
                  <a:pos x="532" y="29"/>
                </a:cxn>
                <a:cxn ang="0">
                  <a:pos x="565" y="42"/>
                </a:cxn>
                <a:cxn ang="0">
                  <a:pos x="584" y="56"/>
                </a:cxn>
                <a:cxn ang="0">
                  <a:pos x="591" y="72"/>
                </a:cxn>
                <a:cxn ang="0">
                  <a:pos x="584" y="88"/>
                </a:cxn>
                <a:cxn ang="0">
                  <a:pos x="565" y="102"/>
                </a:cxn>
                <a:cxn ang="0">
                  <a:pos x="532" y="115"/>
                </a:cxn>
                <a:cxn ang="0">
                  <a:pos x="492" y="128"/>
                </a:cxn>
                <a:cxn ang="0">
                  <a:pos x="443" y="134"/>
                </a:cxn>
                <a:cxn ang="0">
                  <a:pos x="384" y="141"/>
                </a:cxn>
                <a:cxn ang="0">
                  <a:pos x="325" y="144"/>
                </a:cxn>
                <a:cxn ang="0">
                  <a:pos x="263" y="144"/>
                </a:cxn>
                <a:cxn ang="0">
                  <a:pos x="204" y="141"/>
                </a:cxn>
                <a:cxn ang="0">
                  <a:pos x="148" y="134"/>
                </a:cxn>
                <a:cxn ang="0">
                  <a:pos x="95" y="128"/>
                </a:cxn>
                <a:cxn ang="0">
                  <a:pos x="56" y="115"/>
                </a:cxn>
                <a:cxn ang="0">
                  <a:pos x="23" y="102"/>
                </a:cxn>
                <a:cxn ang="0">
                  <a:pos x="7" y="88"/>
                </a:cxn>
                <a:cxn ang="0">
                  <a:pos x="0" y="72"/>
                </a:cxn>
              </a:cxnLst>
              <a:rect l="0" t="0" r="r" b="b"/>
              <a:pathLst>
                <a:path w="591" h="144">
                  <a:moveTo>
                    <a:pt x="0" y="72"/>
                  </a:moveTo>
                  <a:lnTo>
                    <a:pt x="7" y="56"/>
                  </a:lnTo>
                  <a:lnTo>
                    <a:pt x="23" y="42"/>
                  </a:lnTo>
                  <a:lnTo>
                    <a:pt x="56" y="29"/>
                  </a:lnTo>
                  <a:lnTo>
                    <a:pt x="95" y="16"/>
                  </a:lnTo>
                  <a:lnTo>
                    <a:pt x="148" y="6"/>
                  </a:lnTo>
                  <a:lnTo>
                    <a:pt x="204" y="3"/>
                  </a:lnTo>
                  <a:lnTo>
                    <a:pt x="263" y="0"/>
                  </a:lnTo>
                  <a:lnTo>
                    <a:pt x="325" y="0"/>
                  </a:lnTo>
                  <a:lnTo>
                    <a:pt x="384" y="3"/>
                  </a:lnTo>
                  <a:lnTo>
                    <a:pt x="443" y="6"/>
                  </a:lnTo>
                  <a:lnTo>
                    <a:pt x="492" y="16"/>
                  </a:lnTo>
                  <a:lnTo>
                    <a:pt x="532" y="29"/>
                  </a:lnTo>
                  <a:lnTo>
                    <a:pt x="565" y="42"/>
                  </a:lnTo>
                  <a:lnTo>
                    <a:pt x="584" y="56"/>
                  </a:lnTo>
                  <a:lnTo>
                    <a:pt x="591" y="72"/>
                  </a:lnTo>
                  <a:lnTo>
                    <a:pt x="584" y="88"/>
                  </a:lnTo>
                  <a:lnTo>
                    <a:pt x="565" y="102"/>
                  </a:lnTo>
                  <a:lnTo>
                    <a:pt x="532" y="115"/>
                  </a:lnTo>
                  <a:lnTo>
                    <a:pt x="492" y="128"/>
                  </a:lnTo>
                  <a:lnTo>
                    <a:pt x="443" y="134"/>
                  </a:lnTo>
                  <a:lnTo>
                    <a:pt x="384" y="141"/>
                  </a:lnTo>
                  <a:lnTo>
                    <a:pt x="325" y="144"/>
                  </a:lnTo>
                  <a:lnTo>
                    <a:pt x="263" y="144"/>
                  </a:lnTo>
                  <a:lnTo>
                    <a:pt x="204" y="141"/>
                  </a:lnTo>
                  <a:lnTo>
                    <a:pt x="148" y="134"/>
                  </a:lnTo>
                  <a:lnTo>
                    <a:pt x="95" y="128"/>
                  </a:lnTo>
                  <a:lnTo>
                    <a:pt x="56" y="115"/>
                  </a:lnTo>
                  <a:lnTo>
                    <a:pt x="23" y="102"/>
                  </a:lnTo>
                  <a:lnTo>
                    <a:pt x="7" y="88"/>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519" name="Line 223"/>
            <p:cNvSpPr>
              <a:spLocks noChangeShapeType="1"/>
            </p:cNvSpPr>
            <p:nvPr/>
          </p:nvSpPr>
          <p:spPr bwMode="auto">
            <a:xfrm>
              <a:off x="5005" y="2926"/>
              <a:ext cx="1" cy="296"/>
            </a:xfrm>
            <a:prstGeom prst="line">
              <a:avLst/>
            </a:prstGeom>
            <a:noFill/>
            <a:ln w="4763">
              <a:solidFill>
                <a:srgbClr val="000000"/>
              </a:solidFill>
              <a:round/>
              <a:headEnd/>
              <a:tailEnd/>
            </a:ln>
          </p:spPr>
          <p:txBody>
            <a:bodyPr/>
            <a:lstStyle/>
            <a:p>
              <a:endParaRPr lang="zh-CN" altLang="en-US"/>
            </a:p>
          </p:txBody>
        </p:sp>
        <p:sp>
          <p:nvSpPr>
            <p:cNvPr id="55520" name="Line 224"/>
            <p:cNvSpPr>
              <a:spLocks noChangeShapeType="1"/>
            </p:cNvSpPr>
            <p:nvPr/>
          </p:nvSpPr>
          <p:spPr bwMode="auto">
            <a:xfrm>
              <a:off x="5596" y="2926"/>
              <a:ext cx="1" cy="296"/>
            </a:xfrm>
            <a:prstGeom prst="line">
              <a:avLst/>
            </a:prstGeom>
            <a:noFill/>
            <a:ln w="4763">
              <a:solidFill>
                <a:srgbClr val="000000"/>
              </a:solidFill>
              <a:round/>
              <a:headEnd/>
              <a:tailEnd/>
            </a:ln>
          </p:spPr>
          <p:txBody>
            <a:bodyPr/>
            <a:lstStyle/>
            <a:p>
              <a:endParaRPr lang="zh-CN" altLang="en-US"/>
            </a:p>
          </p:txBody>
        </p:sp>
        <p:sp>
          <p:nvSpPr>
            <p:cNvPr id="55521" name="Freeform 225"/>
            <p:cNvSpPr>
              <a:spLocks/>
            </p:cNvSpPr>
            <p:nvPr/>
          </p:nvSpPr>
          <p:spPr bwMode="auto">
            <a:xfrm>
              <a:off x="5005" y="2778"/>
              <a:ext cx="591" cy="148"/>
            </a:xfrm>
            <a:custGeom>
              <a:avLst/>
              <a:gdLst/>
              <a:ahLst/>
              <a:cxnLst>
                <a:cxn ang="0">
                  <a:pos x="0" y="72"/>
                </a:cxn>
                <a:cxn ang="0">
                  <a:pos x="7" y="59"/>
                </a:cxn>
                <a:cxn ang="0">
                  <a:pos x="23" y="43"/>
                </a:cxn>
                <a:cxn ang="0">
                  <a:pos x="56" y="30"/>
                </a:cxn>
                <a:cxn ang="0">
                  <a:pos x="95" y="20"/>
                </a:cxn>
                <a:cxn ang="0">
                  <a:pos x="148" y="10"/>
                </a:cxn>
                <a:cxn ang="0">
                  <a:pos x="204" y="3"/>
                </a:cxn>
                <a:cxn ang="0">
                  <a:pos x="263" y="0"/>
                </a:cxn>
                <a:cxn ang="0">
                  <a:pos x="325" y="0"/>
                </a:cxn>
                <a:cxn ang="0">
                  <a:pos x="384" y="3"/>
                </a:cxn>
                <a:cxn ang="0">
                  <a:pos x="443" y="10"/>
                </a:cxn>
                <a:cxn ang="0">
                  <a:pos x="492" y="20"/>
                </a:cxn>
                <a:cxn ang="0">
                  <a:pos x="532" y="30"/>
                </a:cxn>
                <a:cxn ang="0">
                  <a:pos x="565" y="43"/>
                </a:cxn>
                <a:cxn ang="0">
                  <a:pos x="584" y="59"/>
                </a:cxn>
                <a:cxn ang="0">
                  <a:pos x="591" y="72"/>
                </a:cxn>
                <a:cxn ang="0">
                  <a:pos x="584" y="89"/>
                </a:cxn>
                <a:cxn ang="0">
                  <a:pos x="565" y="105"/>
                </a:cxn>
                <a:cxn ang="0">
                  <a:pos x="532" y="118"/>
                </a:cxn>
                <a:cxn ang="0">
                  <a:pos x="492" y="128"/>
                </a:cxn>
                <a:cxn ang="0">
                  <a:pos x="443" y="138"/>
                </a:cxn>
                <a:cxn ang="0">
                  <a:pos x="384" y="145"/>
                </a:cxn>
                <a:cxn ang="0">
                  <a:pos x="325" y="148"/>
                </a:cxn>
                <a:cxn ang="0">
                  <a:pos x="263" y="148"/>
                </a:cxn>
                <a:cxn ang="0">
                  <a:pos x="204" y="145"/>
                </a:cxn>
                <a:cxn ang="0">
                  <a:pos x="148" y="138"/>
                </a:cxn>
                <a:cxn ang="0">
                  <a:pos x="95" y="128"/>
                </a:cxn>
                <a:cxn ang="0">
                  <a:pos x="56" y="118"/>
                </a:cxn>
                <a:cxn ang="0">
                  <a:pos x="23" y="105"/>
                </a:cxn>
                <a:cxn ang="0">
                  <a:pos x="7" y="89"/>
                </a:cxn>
                <a:cxn ang="0">
                  <a:pos x="0" y="72"/>
                </a:cxn>
              </a:cxnLst>
              <a:rect l="0" t="0" r="r" b="b"/>
              <a:pathLst>
                <a:path w="591" h="148">
                  <a:moveTo>
                    <a:pt x="0" y="72"/>
                  </a:moveTo>
                  <a:lnTo>
                    <a:pt x="7" y="59"/>
                  </a:lnTo>
                  <a:lnTo>
                    <a:pt x="23" y="43"/>
                  </a:lnTo>
                  <a:lnTo>
                    <a:pt x="56" y="30"/>
                  </a:lnTo>
                  <a:lnTo>
                    <a:pt x="95" y="20"/>
                  </a:lnTo>
                  <a:lnTo>
                    <a:pt x="148" y="10"/>
                  </a:lnTo>
                  <a:lnTo>
                    <a:pt x="204" y="3"/>
                  </a:lnTo>
                  <a:lnTo>
                    <a:pt x="263" y="0"/>
                  </a:lnTo>
                  <a:lnTo>
                    <a:pt x="325" y="0"/>
                  </a:lnTo>
                  <a:lnTo>
                    <a:pt x="384" y="3"/>
                  </a:lnTo>
                  <a:lnTo>
                    <a:pt x="443" y="10"/>
                  </a:lnTo>
                  <a:lnTo>
                    <a:pt x="492" y="20"/>
                  </a:lnTo>
                  <a:lnTo>
                    <a:pt x="532" y="30"/>
                  </a:lnTo>
                  <a:lnTo>
                    <a:pt x="565" y="43"/>
                  </a:lnTo>
                  <a:lnTo>
                    <a:pt x="584" y="59"/>
                  </a:lnTo>
                  <a:lnTo>
                    <a:pt x="591" y="72"/>
                  </a:lnTo>
                  <a:lnTo>
                    <a:pt x="584" y="89"/>
                  </a:lnTo>
                  <a:lnTo>
                    <a:pt x="565" y="105"/>
                  </a:lnTo>
                  <a:lnTo>
                    <a:pt x="532" y="118"/>
                  </a:lnTo>
                  <a:lnTo>
                    <a:pt x="492" y="128"/>
                  </a:lnTo>
                  <a:lnTo>
                    <a:pt x="443" y="138"/>
                  </a:lnTo>
                  <a:lnTo>
                    <a:pt x="384" y="145"/>
                  </a:lnTo>
                  <a:lnTo>
                    <a:pt x="325" y="148"/>
                  </a:lnTo>
                  <a:lnTo>
                    <a:pt x="263" y="148"/>
                  </a:lnTo>
                  <a:lnTo>
                    <a:pt x="204" y="145"/>
                  </a:lnTo>
                  <a:lnTo>
                    <a:pt x="148" y="138"/>
                  </a:lnTo>
                  <a:lnTo>
                    <a:pt x="95" y="128"/>
                  </a:lnTo>
                  <a:lnTo>
                    <a:pt x="56" y="118"/>
                  </a:lnTo>
                  <a:lnTo>
                    <a:pt x="23" y="105"/>
                  </a:lnTo>
                  <a:lnTo>
                    <a:pt x="7" y="89"/>
                  </a:lnTo>
                  <a:lnTo>
                    <a:pt x="0" y="72"/>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522" name="Rectangle 226"/>
            <p:cNvSpPr>
              <a:spLocks noChangeArrowheads="1"/>
            </p:cNvSpPr>
            <p:nvPr/>
          </p:nvSpPr>
          <p:spPr bwMode="auto">
            <a:xfrm>
              <a:off x="5005" y="2555"/>
              <a:ext cx="591" cy="295"/>
            </a:xfrm>
            <a:prstGeom prst="rect">
              <a:avLst/>
            </a:prstGeom>
            <a:solidFill>
              <a:srgbClr val="FFFFFF"/>
            </a:solidFill>
            <a:ln w="4763">
              <a:solidFill>
                <a:srgbClr val="FFFFFF"/>
              </a:solidFill>
              <a:miter lim="800000"/>
              <a:headEnd/>
              <a:tailEnd/>
            </a:ln>
          </p:spPr>
          <p:txBody>
            <a:bodyPr/>
            <a:lstStyle/>
            <a:p>
              <a:endParaRPr lang="zh-CN" altLang="en-US"/>
            </a:p>
          </p:txBody>
        </p:sp>
        <p:sp>
          <p:nvSpPr>
            <p:cNvPr id="55523" name="Freeform 227"/>
            <p:cNvSpPr>
              <a:spLocks/>
            </p:cNvSpPr>
            <p:nvPr/>
          </p:nvSpPr>
          <p:spPr bwMode="auto">
            <a:xfrm>
              <a:off x="5005" y="2482"/>
              <a:ext cx="591" cy="148"/>
            </a:xfrm>
            <a:custGeom>
              <a:avLst/>
              <a:gdLst/>
              <a:ahLst/>
              <a:cxnLst>
                <a:cxn ang="0">
                  <a:pos x="0" y="73"/>
                </a:cxn>
                <a:cxn ang="0">
                  <a:pos x="7" y="60"/>
                </a:cxn>
                <a:cxn ang="0">
                  <a:pos x="23" y="43"/>
                </a:cxn>
                <a:cxn ang="0">
                  <a:pos x="56" y="30"/>
                </a:cxn>
                <a:cxn ang="0">
                  <a:pos x="95" y="20"/>
                </a:cxn>
                <a:cxn ang="0">
                  <a:pos x="148" y="10"/>
                </a:cxn>
                <a:cxn ang="0">
                  <a:pos x="204" y="4"/>
                </a:cxn>
                <a:cxn ang="0">
                  <a:pos x="263" y="0"/>
                </a:cxn>
                <a:cxn ang="0">
                  <a:pos x="325" y="0"/>
                </a:cxn>
                <a:cxn ang="0">
                  <a:pos x="384" y="4"/>
                </a:cxn>
                <a:cxn ang="0">
                  <a:pos x="443" y="10"/>
                </a:cxn>
                <a:cxn ang="0">
                  <a:pos x="492" y="20"/>
                </a:cxn>
                <a:cxn ang="0">
                  <a:pos x="532" y="30"/>
                </a:cxn>
                <a:cxn ang="0">
                  <a:pos x="565" y="43"/>
                </a:cxn>
                <a:cxn ang="0">
                  <a:pos x="584" y="60"/>
                </a:cxn>
                <a:cxn ang="0">
                  <a:pos x="591" y="73"/>
                </a:cxn>
                <a:cxn ang="0">
                  <a:pos x="584" y="89"/>
                </a:cxn>
                <a:cxn ang="0">
                  <a:pos x="565" y="106"/>
                </a:cxn>
                <a:cxn ang="0">
                  <a:pos x="532" y="119"/>
                </a:cxn>
                <a:cxn ang="0">
                  <a:pos x="492" y="129"/>
                </a:cxn>
                <a:cxn ang="0">
                  <a:pos x="443" y="138"/>
                </a:cxn>
                <a:cxn ang="0">
                  <a:pos x="384" y="145"/>
                </a:cxn>
                <a:cxn ang="0">
                  <a:pos x="325" y="148"/>
                </a:cxn>
                <a:cxn ang="0">
                  <a:pos x="263" y="148"/>
                </a:cxn>
                <a:cxn ang="0">
                  <a:pos x="204" y="145"/>
                </a:cxn>
                <a:cxn ang="0">
                  <a:pos x="148" y="138"/>
                </a:cxn>
                <a:cxn ang="0">
                  <a:pos x="95" y="129"/>
                </a:cxn>
                <a:cxn ang="0">
                  <a:pos x="56" y="119"/>
                </a:cxn>
                <a:cxn ang="0">
                  <a:pos x="23" y="106"/>
                </a:cxn>
                <a:cxn ang="0">
                  <a:pos x="7" y="89"/>
                </a:cxn>
                <a:cxn ang="0">
                  <a:pos x="0" y="73"/>
                </a:cxn>
              </a:cxnLst>
              <a:rect l="0" t="0" r="r" b="b"/>
              <a:pathLst>
                <a:path w="591" h="148">
                  <a:moveTo>
                    <a:pt x="0" y="73"/>
                  </a:moveTo>
                  <a:lnTo>
                    <a:pt x="7" y="60"/>
                  </a:lnTo>
                  <a:lnTo>
                    <a:pt x="23" y="43"/>
                  </a:lnTo>
                  <a:lnTo>
                    <a:pt x="56" y="30"/>
                  </a:lnTo>
                  <a:lnTo>
                    <a:pt x="95" y="20"/>
                  </a:lnTo>
                  <a:lnTo>
                    <a:pt x="148" y="10"/>
                  </a:lnTo>
                  <a:lnTo>
                    <a:pt x="204" y="4"/>
                  </a:lnTo>
                  <a:lnTo>
                    <a:pt x="263" y="0"/>
                  </a:lnTo>
                  <a:lnTo>
                    <a:pt x="325" y="0"/>
                  </a:lnTo>
                  <a:lnTo>
                    <a:pt x="384" y="4"/>
                  </a:lnTo>
                  <a:lnTo>
                    <a:pt x="443" y="10"/>
                  </a:lnTo>
                  <a:lnTo>
                    <a:pt x="492" y="20"/>
                  </a:lnTo>
                  <a:lnTo>
                    <a:pt x="532" y="30"/>
                  </a:lnTo>
                  <a:lnTo>
                    <a:pt x="565" y="43"/>
                  </a:lnTo>
                  <a:lnTo>
                    <a:pt x="584" y="60"/>
                  </a:lnTo>
                  <a:lnTo>
                    <a:pt x="591" y="73"/>
                  </a:lnTo>
                  <a:lnTo>
                    <a:pt x="584" y="89"/>
                  </a:lnTo>
                  <a:lnTo>
                    <a:pt x="565" y="106"/>
                  </a:lnTo>
                  <a:lnTo>
                    <a:pt x="532" y="119"/>
                  </a:lnTo>
                  <a:lnTo>
                    <a:pt x="492" y="129"/>
                  </a:lnTo>
                  <a:lnTo>
                    <a:pt x="443" y="138"/>
                  </a:lnTo>
                  <a:lnTo>
                    <a:pt x="384" y="145"/>
                  </a:lnTo>
                  <a:lnTo>
                    <a:pt x="325" y="148"/>
                  </a:lnTo>
                  <a:lnTo>
                    <a:pt x="263" y="148"/>
                  </a:lnTo>
                  <a:lnTo>
                    <a:pt x="204" y="145"/>
                  </a:lnTo>
                  <a:lnTo>
                    <a:pt x="148" y="138"/>
                  </a:lnTo>
                  <a:lnTo>
                    <a:pt x="95" y="129"/>
                  </a:lnTo>
                  <a:lnTo>
                    <a:pt x="56" y="119"/>
                  </a:lnTo>
                  <a:lnTo>
                    <a:pt x="23" y="106"/>
                  </a:lnTo>
                  <a:lnTo>
                    <a:pt x="7" y="89"/>
                  </a:lnTo>
                  <a:lnTo>
                    <a:pt x="0" y="7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5524" name="Line 228"/>
            <p:cNvSpPr>
              <a:spLocks noChangeShapeType="1"/>
            </p:cNvSpPr>
            <p:nvPr/>
          </p:nvSpPr>
          <p:spPr bwMode="auto">
            <a:xfrm>
              <a:off x="5005" y="2555"/>
              <a:ext cx="1" cy="295"/>
            </a:xfrm>
            <a:prstGeom prst="line">
              <a:avLst/>
            </a:prstGeom>
            <a:noFill/>
            <a:ln w="4763">
              <a:solidFill>
                <a:srgbClr val="000000"/>
              </a:solidFill>
              <a:round/>
              <a:headEnd/>
              <a:tailEnd/>
            </a:ln>
          </p:spPr>
          <p:txBody>
            <a:bodyPr/>
            <a:lstStyle/>
            <a:p>
              <a:endParaRPr lang="zh-CN" altLang="en-US"/>
            </a:p>
          </p:txBody>
        </p:sp>
        <p:sp>
          <p:nvSpPr>
            <p:cNvPr id="55525" name="Line 229"/>
            <p:cNvSpPr>
              <a:spLocks noChangeShapeType="1"/>
            </p:cNvSpPr>
            <p:nvPr/>
          </p:nvSpPr>
          <p:spPr bwMode="auto">
            <a:xfrm>
              <a:off x="5596" y="2555"/>
              <a:ext cx="1" cy="295"/>
            </a:xfrm>
            <a:prstGeom prst="line">
              <a:avLst/>
            </a:prstGeom>
            <a:noFill/>
            <a:ln w="4763">
              <a:solidFill>
                <a:srgbClr val="000000"/>
              </a:solidFill>
              <a:round/>
              <a:headEnd/>
              <a:tailEnd/>
            </a:ln>
          </p:spPr>
          <p:txBody>
            <a:bodyPr/>
            <a:lstStyle/>
            <a:p>
              <a:endParaRPr lang="zh-CN" altLang="en-US"/>
            </a:p>
          </p:txBody>
        </p:sp>
        <p:sp>
          <p:nvSpPr>
            <p:cNvPr id="55526" name="Rectangle 230"/>
            <p:cNvSpPr>
              <a:spLocks noChangeArrowheads="1"/>
            </p:cNvSpPr>
            <p:nvPr/>
          </p:nvSpPr>
          <p:spPr bwMode="auto">
            <a:xfrm>
              <a:off x="5054" y="2663"/>
              <a:ext cx="100" cy="168"/>
            </a:xfrm>
            <a:prstGeom prst="rect">
              <a:avLst/>
            </a:prstGeom>
            <a:noFill/>
            <a:ln w="9525">
              <a:noFill/>
              <a:miter lim="800000"/>
              <a:headEnd/>
              <a:tailEnd/>
            </a:ln>
          </p:spPr>
          <p:txBody>
            <a:bodyPr wrap="none" lIns="0" tIns="0" rIns="0" bIns="0">
              <a:spAutoFit/>
            </a:bodyPr>
            <a:lstStyle/>
            <a:p>
              <a:r>
                <a:rPr lang="en-US" altLang="zh-CN" sz="1600" b="1">
                  <a:solidFill>
                    <a:srgbClr val="000000"/>
                  </a:solidFill>
                  <a:latin typeface="Times New Roman" pitchFamily="18" charset="0"/>
                  <a:ea typeface="楷体_GB2312" pitchFamily="49" charset="-122"/>
                </a:rPr>
                <a:t>A</a:t>
              </a:r>
              <a:endParaRPr lang="en-US" altLang="zh-CN" b="1">
                <a:latin typeface="Times New Roman" pitchFamily="18" charset="0"/>
                <a:ea typeface="楷体_GB2312" pitchFamily="49" charset="-122"/>
              </a:endParaRPr>
            </a:p>
          </p:txBody>
        </p:sp>
        <p:sp>
          <p:nvSpPr>
            <p:cNvPr id="55527" name="Rectangle 231"/>
            <p:cNvSpPr>
              <a:spLocks noChangeArrowheads="1"/>
            </p:cNvSpPr>
            <p:nvPr/>
          </p:nvSpPr>
          <p:spPr bwMode="auto">
            <a:xfrm>
              <a:off x="5150" y="2669"/>
              <a:ext cx="423" cy="169"/>
            </a:xfrm>
            <a:prstGeom prst="rect">
              <a:avLst/>
            </a:prstGeom>
            <a:noFill/>
            <a:ln w="9525">
              <a:noFill/>
              <a:miter lim="800000"/>
              <a:headEnd/>
              <a:tailEnd/>
            </a:ln>
          </p:spPr>
          <p:txBody>
            <a:bodyPr wrap="none" lIns="0" tIns="0" rIns="0" bIns="0">
              <a:spAutoFit/>
            </a:bodyPr>
            <a:lstStyle/>
            <a:p>
              <a:r>
                <a:rPr lang="zh-CN" altLang="en-US" sz="16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55528" name="Line 232"/>
            <p:cNvSpPr>
              <a:spLocks noChangeShapeType="1"/>
            </p:cNvSpPr>
            <p:nvPr/>
          </p:nvSpPr>
          <p:spPr bwMode="auto">
            <a:xfrm>
              <a:off x="5301" y="2187"/>
              <a:ext cx="1" cy="368"/>
            </a:xfrm>
            <a:prstGeom prst="line">
              <a:avLst/>
            </a:prstGeom>
            <a:noFill/>
            <a:ln w="25400">
              <a:solidFill>
                <a:schemeClr val="bg1"/>
              </a:solidFill>
              <a:round/>
              <a:headEnd/>
              <a:tailEnd/>
            </a:ln>
          </p:spPr>
          <p:txBody>
            <a:bodyPr/>
            <a:lstStyle/>
            <a:p>
              <a:endParaRPr lang="zh-CN" altLang="en-US"/>
            </a:p>
          </p:txBody>
        </p:sp>
        <p:sp>
          <p:nvSpPr>
            <p:cNvPr id="55529" name="Rectangle 233"/>
            <p:cNvSpPr>
              <a:spLocks noChangeArrowheads="1"/>
            </p:cNvSpPr>
            <p:nvPr/>
          </p:nvSpPr>
          <p:spPr bwMode="auto">
            <a:xfrm>
              <a:off x="5061" y="3031"/>
              <a:ext cx="93" cy="168"/>
            </a:xfrm>
            <a:prstGeom prst="rect">
              <a:avLst/>
            </a:prstGeom>
            <a:noFill/>
            <a:ln w="9525">
              <a:noFill/>
              <a:miter lim="800000"/>
              <a:headEnd/>
              <a:tailEnd/>
            </a:ln>
          </p:spPr>
          <p:txBody>
            <a:bodyPr wrap="none" lIns="0" tIns="0" rIns="0" bIns="0">
              <a:spAutoFit/>
            </a:bodyPr>
            <a:lstStyle/>
            <a:p>
              <a:r>
                <a:rPr lang="en-US" altLang="zh-CN" sz="1600" b="1">
                  <a:solidFill>
                    <a:srgbClr val="000000"/>
                  </a:solidFill>
                  <a:latin typeface="Times New Roman" pitchFamily="18" charset="0"/>
                  <a:ea typeface="楷体_GB2312" pitchFamily="49" charset="-122"/>
                </a:rPr>
                <a:t>B</a:t>
              </a:r>
              <a:endParaRPr lang="en-US" altLang="zh-CN" b="1">
                <a:latin typeface="Times New Roman" pitchFamily="18" charset="0"/>
                <a:ea typeface="楷体_GB2312" pitchFamily="49" charset="-122"/>
              </a:endParaRPr>
            </a:p>
          </p:txBody>
        </p:sp>
        <p:sp>
          <p:nvSpPr>
            <p:cNvPr id="55530" name="Rectangle 234"/>
            <p:cNvSpPr>
              <a:spLocks noChangeArrowheads="1"/>
            </p:cNvSpPr>
            <p:nvPr/>
          </p:nvSpPr>
          <p:spPr bwMode="auto">
            <a:xfrm>
              <a:off x="5146" y="3037"/>
              <a:ext cx="423" cy="168"/>
            </a:xfrm>
            <a:prstGeom prst="rect">
              <a:avLst/>
            </a:prstGeom>
            <a:noFill/>
            <a:ln w="9525">
              <a:noFill/>
              <a:miter lim="800000"/>
              <a:headEnd/>
              <a:tailEnd/>
            </a:ln>
          </p:spPr>
          <p:txBody>
            <a:bodyPr wrap="none" lIns="0" tIns="0" rIns="0" bIns="0">
              <a:spAutoFit/>
            </a:bodyPr>
            <a:lstStyle/>
            <a:p>
              <a:r>
                <a:rPr lang="zh-CN" altLang="en-US" sz="16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55531" name="Rectangle 235"/>
            <p:cNvSpPr>
              <a:spLocks noChangeArrowheads="1"/>
            </p:cNvSpPr>
            <p:nvPr/>
          </p:nvSpPr>
          <p:spPr bwMode="auto">
            <a:xfrm>
              <a:off x="5058" y="3403"/>
              <a:ext cx="101" cy="168"/>
            </a:xfrm>
            <a:prstGeom prst="rect">
              <a:avLst/>
            </a:prstGeom>
            <a:noFill/>
            <a:ln w="9525">
              <a:noFill/>
              <a:miter lim="800000"/>
              <a:headEnd/>
              <a:tailEnd/>
            </a:ln>
          </p:spPr>
          <p:txBody>
            <a:bodyPr wrap="none" lIns="0" tIns="0" rIns="0" bIns="0">
              <a:spAutoFit/>
            </a:bodyPr>
            <a:lstStyle/>
            <a:p>
              <a:r>
                <a:rPr lang="en-US" altLang="zh-CN" sz="1600" b="1">
                  <a:solidFill>
                    <a:srgbClr val="000000"/>
                  </a:solidFill>
                  <a:latin typeface="Times New Roman" pitchFamily="18" charset="0"/>
                  <a:ea typeface="楷体_GB2312" pitchFamily="49" charset="-122"/>
                </a:rPr>
                <a:t>C</a:t>
              </a:r>
              <a:endParaRPr lang="en-US" altLang="zh-CN" b="1">
                <a:latin typeface="Times New Roman" pitchFamily="18" charset="0"/>
                <a:ea typeface="楷体_GB2312" pitchFamily="49" charset="-122"/>
              </a:endParaRPr>
            </a:p>
          </p:txBody>
        </p:sp>
        <p:sp>
          <p:nvSpPr>
            <p:cNvPr id="55532" name="Rectangle 236"/>
            <p:cNvSpPr>
              <a:spLocks noChangeArrowheads="1"/>
            </p:cNvSpPr>
            <p:nvPr/>
          </p:nvSpPr>
          <p:spPr bwMode="auto">
            <a:xfrm>
              <a:off x="5146" y="3409"/>
              <a:ext cx="423" cy="169"/>
            </a:xfrm>
            <a:prstGeom prst="rect">
              <a:avLst/>
            </a:prstGeom>
            <a:noFill/>
            <a:ln w="9525">
              <a:noFill/>
              <a:miter lim="800000"/>
              <a:headEnd/>
              <a:tailEnd/>
            </a:ln>
          </p:spPr>
          <p:txBody>
            <a:bodyPr wrap="none" lIns="0" tIns="0" rIns="0" bIns="0">
              <a:spAutoFit/>
            </a:bodyPr>
            <a:lstStyle/>
            <a:p>
              <a:r>
                <a:rPr lang="zh-CN" altLang="en-US" sz="16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55533" name="Rectangle 237"/>
            <p:cNvSpPr>
              <a:spLocks noChangeArrowheads="1"/>
            </p:cNvSpPr>
            <p:nvPr/>
          </p:nvSpPr>
          <p:spPr bwMode="auto">
            <a:xfrm>
              <a:off x="5054" y="3771"/>
              <a:ext cx="100" cy="169"/>
            </a:xfrm>
            <a:prstGeom prst="rect">
              <a:avLst/>
            </a:prstGeom>
            <a:noFill/>
            <a:ln w="9525">
              <a:noFill/>
              <a:miter lim="800000"/>
              <a:headEnd/>
              <a:tailEnd/>
            </a:ln>
          </p:spPr>
          <p:txBody>
            <a:bodyPr wrap="none" lIns="0" tIns="0" rIns="0" bIns="0">
              <a:spAutoFit/>
            </a:bodyPr>
            <a:lstStyle/>
            <a:p>
              <a:r>
                <a:rPr lang="en-US" altLang="zh-CN" sz="1600" b="1">
                  <a:solidFill>
                    <a:srgbClr val="000000"/>
                  </a:solidFill>
                  <a:latin typeface="Times New Roman" pitchFamily="18" charset="0"/>
                  <a:ea typeface="楷体_GB2312" pitchFamily="49" charset="-122"/>
                </a:rPr>
                <a:t>D</a:t>
              </a:r>
              <a:endParaRPr lang="en-US" altLang="zh-CN" b="1">
                <a:latin typeface="Times New Roman" pitchFamily="18" charset="0"/>
                <a:ea typeface="楷体_GB2312" pitchFamily="49" charset="-122"/>
              </a:endParaRPr>
            </a:p>
          </p:txBody>
        </p:sp>
        <p:sp>
          <p:nvSpPr>
            <p:cNvPr id="55534" name="Rectangle 238"/>
            <p:cNvSpPr>
              <a:spLocks noChangeArrowheads="1"/>
            </p:cNvSpPr>
            <p:nvPr/>
          </p:nvSpPr>
          <p:spPr bwMode="auto">
            <a:xfrm>
              <a:off x="5150" y="3777"/>
              <a:ext cx="423" cy="168"/>
            </a:xfrm>
            <a:prstGeom prst="rect">
              <a:avLst/>
            </a:prstGeom>
            <a:noFill/>
            <a:ln w="9525">
              <a:noFill/>
              <a:miter lim="800000"/>
              <a:headEnd/>
              <a:tailEnd/>
            </a:ln>
          </p:spPr>
          <p:txBody>
            <a:bodyPr wrap="none" lIns="0" tIns="0" rIns="0" bIns="0">
              <a:spAutoFit/>
            </a:bodyPr>
            <a:lstStyle/>
            <a:p>
              <a:r>
                <a:rPr lang="zh-CN" altLang="en-US" sz="16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55535" name="Rectangle 239"/>
            <p:cNvSpPr>
              <a:spLocks noChangeArrowheads="1"/>
            </p:cNvSpPr>
            <p:nvPr/>
          </p:nvSpPr>
          <p:spPr bwMode="auto">
            <a:xfrm>
              <a:off x="4267" y="1963"/>
              <a:ext cx="591" cy="444"/>
            </a:xfrm>
            <a:prstGeom prst="rect">
              <a:avLst/>
            </a:prstGeom>
            <a:solidFill>
              <a:srgbClr val="FFFFFF"/>
            </a:solidFill>
            <a:ln w="4763">
              <a:solidFill>
                <a:srgbClr val="000000"/>
              </a:solidFill>
              <a:miter lim="800000"/>
              <a:headEnd/>
              <a:tailEnd/>
            </a:ln>
          </p:spPr>
          <p:txBody>
            <a:bodyPr/>
            <a:lstStyle/>
            <a:p>
              <a:endParaRPr lang="zh-CN" altLang="en-US"/>
            </a:p>
          </p:txBody>
        </p:sp>
        <p:sp>
          <p:nvSpPr>
            <p:cNvPr id="55536" name="Rectangle 240"/>
            <p:cNvSpPr>
              <a:spLocks noChangeArrowheads="1"/>
            </p:cNvSpPr>
            <p:nvPr/>
          </p:nvSpPr>
          <p:spPr bwMode="auto">
            <a:xfrm>
              <a:off x="4365" y="2035"/>
              <a:ext cx="423" cy="168"/>
            </a:xfrm>
            <a:prstGeom prst="rect">
              <a:avLst/>
            </a:prstGeom>
            <a:noFill/>
            <a:ln w="9525">
              <a:noFill/>
              <a:miter lim="800000"/>
              <a:headEnd/>
              <a:tailEnd/>
            </a:ln>
          </p:spPr>
          <p:txBody>
            <a:bodyPr wrap="none" lIns="0" tIns="0" rIns="0" bIns="0">
              <a:spAutoFit/>
            </a:bodyPr>
            <a:lstStyle/>
            <a:p>
              <a:r>
                <a:rPr lang="zh-CN" altLang="en-US" sz="1600" b="1">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55537" name="Rectangle 241"/>
            <p:cNvSpPr>
              <a:spLocks noChangeArrowheads="1"/>
            </p:cNvSpPr>
            <p:nvPr/>
          </p:nvSpPr>
          <p:spPr bwMode="auto">
            <a:xfrm>
              <a:off x="4365" y="2192"/>
              <a:ext cx="423" cy="169"/>
            </a:xfrm>
            <a:prstGeom prst="rect">
              <a:avLst/>
            </a:prstGeom>
            <a:noFill/>
            <a:ln w="9525">
              <a:noFill/>
              <a:miter lim="800000"/>
              <a:headEnd/>
              <a:tailEnd/>
            </a:ln>
          </p:spPr>
          <p:txBody>
            <a:bodyPr wrap="none" lIns="0" tIns="0" rIns="0" bIns="0">
              <a:spAutoFit/>
            </a:bodyPr>
            <a:lstStyle/>
            <a:p>
              <a:r>
                <a:rPr lang="zh-CN" altLang="en-US" sz="1600" b="1">
                  <a:solidFill>
                    <a:srgbClr val="000000"/>
                  </a:solidFill>
                  <a:latin typeface="Times New Roman" pitchFamily="18" charset="0"/>
                  <a:ea typeface="楷体_GB2312" pitchFamily="49" charset="-122"/>
                </a:rPr>
                <a:t>产生器</a:t>
              </a:r>
              <a:endParaRPr lang="zh-CN" altLang="en-US" b="1">
                <a:latin typeface="Times New Roman" pitchFamily="18" charset="0"/>
                <a:ea typeface="楷体_GB2312" pitchFamily="49" charset="-122"/>
              </a:endParaRPr>
            </a:p>
          </p:txBody>
        </p:sp>
        <p:sp>
          <p:nvSpPr>
            <p:cNvPr id="55538" name="Line 242"/>
            <p:cNvSpPr>
              <a:spLocks noChangeShapeType="1"/>
            </p:cNvSpPr>
            <p:nvPr/>
          </p:nvSpPr>
          <p:spPr bwMode="auto">
            <a:xfrm flipH="1">
              <a:off x="3824" y="2187"/>
              <a:ext cx="443" cy="1"/>
            </a:xfrm>
            <a:prstGeom prst="line">
              <a:avLst/>
            </a:prstGeom>
            <a:noFill/>
            <a:ln w="25400">
              <a:solidFill>
                <a:schemeClr val="bg1"/>
              </a:solidFill>
              <a:round/>
              <a:headEnd/>
              <a:tailEnd/>
            </a:ln>
          </p:spPr>
          <p:txBody>
            <a:bodyPr/>
            <a:lstStyle/>
            <a:p>
              <a:endParaRPr lang="zh-CN" altLang="en-US"/>
            </a:p>
          </p:txBody>
        </p:sp>
        <p:sp>
          <p:nvSpPr>
            <p:cNvPr id="55539" name="Line 243"/>
            <p:cNvSpPr>
              <a:spLocks noChangeShapeType="1"/>
            </p:cNvSpPr>
            <p:nvPr/>
          </p:nvSpPr>
          <p:spPr bwMode="auto">
            <a:xfrm flipH="1">
              <a:off x="4858" y="2187"/>
              <a:ext cx="443" cy="1"/>
            </a:xfrm>
            <a:prstGeom prst="line">
              <a:avLst/>
            </a:prstGeom>
            <a:noFill/>
            <a:ln w="25400">
              <a:solidFill>
                <a:schemeClr val="bg1"/>
              </a:solidFill>
              <a:round/>
              <a:headEnd/>
              <a:tailEnd/>
            </a:ln>
          </p:spPr>
          <p:txBody>
            <a:bodyPr/>
            <a:lstStyle/>
            <a:p>
              <a:endParaRPr lang="zh-CN" altLang="en-US"/>
            </a:p>
          </p:txBody>
        </p:sp>
        <p:sp>
          <p:nvSpPr>
            <p:cNvPr id="55540" name="Rectangle 244"/>
            <p:cNvSpPr>
              <a:spLocks noChangeArrowheads="1"/>
            </p:cNvSpPr>
            <p:nvPr/>
          </p:nvSpPr>
          <p:spPr bwMode="auto">
            <a:xfrm>
              <a:off x="2268" y="1953"/>
              <a:ext cx="502" cy="199"/>
            </a:xfrm>
            <a:prstGeom prst="rect">
              <a:avLst/>
            </a:prstGeom>
            <a:noFill/>
            <a:ln w="9525">
              <a:noFill/>
              <a:miter lim="800000"/>
              <a:headEnd/>
              <a:tailEnd/>
            </a:ln>
          </p:spPr>
          <p:txBody>
            <a:bodyPr wrap="none" lIns="0" tIns="0" rIns="0" bIns="0">
              <a:spAutoFit/>
            </a:bodyPr>
            <a:lstStyle/>
            <a:p>
              <a:r>
                <a:rPr lang="zh-CN" altLang="en-US" sz="1900" b="1">
                  <a:solidFill>
                    <a:schemeClr val="bg1"/>
                  </a:solidFill>
                  <a:latin typeface="Times New Roman" pitchFamily="18" charset="0"/>
                  <a:ea typeface="楷体_GB2312" pitchFamily="49" charset="-122"/>
                </a:rPr>
                <a:t>数据块</a:t>
              </a:r>
              <a:endParaRPr lang="zh-CN" altLang="en-US" b="1">
                <a:solidFill>
                  <a:schemeClr val="bg1"/>
                </a:solidFill>
                <a:latin typeface="Times New Roman" pitchFamily="18" charset="0"/>
                <a:ea typeface="楷体_GB2312" pitchFamily="49" charset="-122"/>
              </a:endParaRPr>
            </a:p>
          </p:txBody>
        </p:sp>
      </p:grpSp>
      <p:sp>
        <p:nvSpPr>
          <p:cNvPr id="55542" name="Text Box 246"/>
          <p:cNvSpPr txBox="1">
            <a:spLocks noChangeArrowheads="1"/>
          </p:cNvSpPr>
          <p:nvPr/>
        </p:nvSpPr>
        <p:spPr bwMode="auto">
          <a:xfrm>
            <a:off x="371552" y="701669"/>
            <a:ext cx="2362200" cy="488950"/>
          </a:xfrm>
          <a:prstGeom prst="rect">
            <a:avLst/>
          </a:prstGeom>
          <a:noFill/>
          <a:ln w="9525">
            <a:noFill/>
            <a:miter lim="800000"/>
            <a:headEnd/>
            <a:tailEnd/>
          </a:ln>
          <a:effectLst/>
        </p:spPr>
        <p:txBody>
          <a:bodyPr>
            <a:spAutoFit/>
          </a:bodyPr>
          <a:lstStyle/>
          <a:p>
            <a:pPr>
              <a:spcBef>
                <a:spcPct val="50000"/>
              </a:spcBef>
            </a:pPr>
            <a:r>
              <a:rPr kumimoji="1" lang="en-US" altLang="zh-CN" sz="2600" dirty="0">
                <a:solidFill>
                  <a:srgbClr val="FF0000"/>
                </a:solidFill>
                <a:latin typeface="黑体" pitchFamily="49" charset="-122"/>
                <a:ea typeface="黑体" pitchFamily="49" charset="-122"/>
              </a:rPr>
              <a:t>RAID4</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3"/>
          <p:cNvSpPr>
            <a:spLocks noGrp="1" noChangeArrowheads="1"/>
          </p:cNvSpPr>
          <p:nvPr>
            <p:ph idx="4294967295"/>
          </p:nvPr>
        </p:nvSpPr>
        <p:spPr>
          <a:xfrm>
            <a:off x="0" y="1052513"/>
            <a:ext cx="7999413" cy="4197350"/>
          </a:xfrm>
        </p:spPr>
        <p:txBody>
          <a:bodyPr/>
          <a:lstStyle/>
          <a:p>
            <a:pPr>
              <a:buClr>
                <a:srgbClr val="FF99CC"/>
              </a:buClr>
              <a:buFont typeface="Wingdings" pitchFamily="2" charset="2"/>
              <a:buChar char="Ø"/>
            </a:pPr>
            <a:r>
              <a:rPr kumimoji="1" lang="en-US" altLang="zh-CN" sz="2800" dirty="0"/>
              <a:t>RAID4</a:t>
            </a:r>
            <a:r>
              <a:rPr kumimoji="1" lang="zh-CN" altLang="en-US" sz="2800" dirty="0"/>
              <a:t>特点</a:t>
            </a:r>
          </a:p>
          <a:p>
            <a:pPr lvl="1"/>
            <a:r>
              <a:rPr kumimoji="1" lang="zh-CN" altLang="en-US" sz="2400" dirty="0"/>
              <a:t>冗余代价与</a:t>
            </a:r>
            <a:r>
              <a:rPr kumimoji="1" lang="en-US" altLang="zh-CN" sz="2400" dirty="0"/>
              <a:t>RAID3</a:t>
            </a:r>
            <a:r>
              <a:rPr kumimoji="1" lang="zh-CN" altLang="en-US" sz="2400" dirty="0"/>
              <a:t>相同。</a:t>
            </a:r>
          </a:p>
          <a:p>
            <a:pPr lvl="1"/>
            <a:r>
              <a:rPr kumimoji="1" lang="zh-CN" altLang="en-US" sz="2400" dirty="0"/>
              <a:t>访问数据的方法与</a:t>
            </a:r>
            <a:r>
              <a:rPr kumimoji="1" lang="en-US" altLang="zh-CN" sz="2400" dirty="0"/>
              <a:t>RAID3</a:t>
            </a:r>
            <a:r>
              <a:rPr kumimoji="1" lang="zh-CN" altLang="en-US" sz="2400" dirty="0"/>
              <a:t>不同。</a:t>
            </a:r>
          </a:p>
          <a:p>
            <a:pPr lvl="2">
              <a:buSzPct val="145000"/>
              <a:buFontTx/>
              <a:buChar char="•"/>
            </a:pPr>
            <a:r>
              <a:rPr kumimoji="1" lang="zh-CN" altLang="en-US" sz="2000" dirty="0"/>
              <a:t>在</a:t>
            </a:r>
            <a:r>
              <a:rPr kumimoji="1" lang="en-US" altLang="zh-CN" sz="2000" dirty="0"/>
              <a:t>RAID3</a:t>
            </a:r>
            <a:r>
              <a:rPr kumimoji="1" lang="zh-CN" altLang="en-US" sz="2000" dirty="0"/>
              <a:t>中，一次磁盘访问将对磁盘阵列中的所有磁盘进行操作。</a:t>
            </a:r>
          </a:p>
          <a:p>
            <a:pPr lvl="2">
              <a:buSzPct val="145000"/>
              <a:buFontTx/>
              <a:buChar char="•"/>
            </a:pPr>
            <a:r>
              <a:rPr kumimoji="1" lang="zh-CN" altLang="en-US" sz="2000" dirty="0"/>
              <a:t> </a:t>
            </a:r>
            <a:r>
              <a:rPr kumimoji="1" lang="en-US" altLang="zh-CN" sz="2000" dirty="0"/>
              <a:t>RAID4</a:t>
            </a:r>
            <a:r>
              <a:rPr kumimoji="1" lang="zh-CN" altLang="en-US" sz="2000" dirty="0"/>
              <a:t>出现的原因：希望使用较少的磁盘参与操作，以使磁盘阵列可以并行进行多个数据的磁盘操作。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55" name="Rectangle 111"/>
          <p:cNvSpPr>
            <a:spLocks noChangeArrowheads="1"/>
          </p:cNvSpPr>
          <p:nvPr/>
        </p:nvSpPr>
        <p:spPr bwMode="auto">
          <a:xfrm>
            <a:off x="1219200" y="3048000"/>
            <a:ext cx="7848600" cy="3505200"/>
          </a:xfrm>
          <a:prstGeom prst="rect">
            <a:avLst/>
          </a:prstGeom>
          <a:solidFill>
            <a:srgbClr val="7030A0"/>
          </a:solidFill>
          <a:ln w="9525">
            <a:solidFill>
              <a:schemeClr val="accent2"/>
            </a:solidFill>
            <a:miter lim="800000"/>
            <a:headEnd/>
            <a:tailEnd/>
          </a:ln>
          <a:effectLst/>
        </p:spPr>
        <p:txBody>
          <a:bodyPr wrap="none" anchor="ctr"/>
          <a:lstStyle/>
          <a:p>
            <a:endParaRPr lang="zh-CN" altLang="en-US"/>
          </a:p>
        </p:txBody>
      </p:sp>
      <p:sp>
        <p:nvSpPr>
          <p:cNvPr id="57347" name="Rectangle 3"/>
          <p:cNvSpPr>
            <a:spLocks noGrp="1" noChangeArrowheads="1"/>
          </p:cNvSpPr>
          <p:nvPr>
            <p:ph idx="4294967295"/>
          </p:nvPr>
        </p:nvSpPr>
        <p:spPr>
          <a:xfrm>
            <a:off x="1949450" y="914400"/>
            <a:ext cx="7194550" cy="2216150"/>
          </a:xfrm>
        </p:spPr>
        <p:txBody>
          <a:bodyPr/>
          <a:lstStyle/>
          <a:p>
            <a:pPr>
              <a:buClr>
                <a:srgbClr val="FF99CC"/>
              </a:buClr>
              <a:buFont typeface="Wingdings" pitchFamily="2" charset="2"/>
              <a:buChar char="Ø"/>
            </a:pPr>
            <a:r>
              <a:rPr kumimoji="1" lang="en-US" altLang="zh-CN" sz="2400" dirty="0"/>
              <a:t>RAID4</a:t>
            </a:r>
            <a:r>
              <a:rPr kumimoji="1" lang="zh-CN" altLang="en-US" sz="2400" dirty="0"/>
              <a:t>读写特点</a:t>
            </a:r>
          </a:p>
          <a:p>
            <a:pPr lvl="1"/>
            <a:r>
              <a:rPr kumimoji="1" lang="zh-CN" altLang="en-US" sz="2000" dirty="0"/>
              <a:t>假定有</a:t>
            </a:r>
            <a:r>
              <a:rPr kumimoji="1" lang="en-US" altLang="zh-CN" sz="2000" dirty="0"/>
              <a:t>4</a:t>
            </a:r>
            <a:r>
              <a:rPr kumimoji="1" lang="zh-CN" altLang="en-US" sz="2000" dirty="0"/>
              <a:t>个数据盘和一个冗余盘。</a:t>
            </a:r>
          </a:p>
          <a:p>
            <a:pPr lvl="1"/>
            <a:r>
              <a:rPr kumimoji="1" lang="zh-CN" altLang="en-US" sz="2000" dirty="0"/>
              <a:t>读出数据，对两个磁盘的两次读操作。</a:t>
            </a:r>
          </a:p>
          <a:p>
            <a:pPr lvl="1"/>
            <a:r>
              <a:rPr kumimoji="1" lang="zh-CN" altLang="en-US" sz="2000" dirty="0"/>
              <a:t>写数据需要</a:t>
            </a:r>
            <a:r>
              <a:rPr kumimoji="1" lang="en-US" altLang="zh-CN" sz="2000" dirty="0"/>
              <a:t>2</a:t>
            </a:r>
            <a:r>
              <a:rPr kumimoji="1" lang="zh-CN" altLang="en-US" sz="2000" dirty="0"/>
              <a:t>次磁盘读和</a:t>
            </a:r>
            <a:r>
              <a:rPr kumimoji="1" lang="en-US" altLang="zh-CN" sz="2000" dirty="0"/>
              <a:t>2</a:t>
            </a:r>
            <a:r>
              <a:rPr kumimoji="1" lang="zh-CN" altLang="en-US" sz="2000" dirty="0"/>
              <a:t>次磁盘写操作。  </a:t>
            </a:r>
          </a:p>
        </p:txBody>
      </p:sp>
      <p:grpSp>
        <p:nvGrpSpPr>
          <p:cNvPr id="2" name="Group 110"/>
          <p:cNvGrpSpPr>
            <a:grpSpLocks/>
          </p:cNvGrpSpPr>
          <p:nvPr/>
        </p:nvGrpSpPr>
        <p:grpSpPr bwMode="auto">
          <a:xfrm>
            <a:off x="1116013" y="2971800"/>
            <a:ext cx="8027987" cy="3625850"/>
            <a:chOff x="703" y="1872"/>
            <a:chExt cx="5057" cy="2284"/>
          </a:xfrm>
        </p:grpSpPr>
        <p:sp>
          <p:nvSpPr>
            <p:cNvPr id="57349" name="AutoShape 5"/>
            <p:cNvSpPr>
              <a:spLocks noChangeAspect="1" noChangeArrowheads="1" noTextEdit="1"/>
            </p:cNvSpPr>
            <p:nvPr/>
          </p:nvSpPr>
          <p:spPr bwMode="auto">
            <a:xfrm>
              <a:off x="703" y="1872"/>
              <a:ext cx="5057" cy="2284"/>
            </a:xfrm>
            <a:prstGeom prst="rect">
              <a:avLst/>
            </a:prstGeom>
            <a:noFill/>
            <a:ln w="9525">
              <a:noFill/>
              <a:miter lim="800000"/>
              <a:headEnd/>
              <a:tailEnd/>
            </a:ln>
          </p:spPr>
          <p:txBody>
            <a:bodyPr/>
            <a:lstStyle/>
            <a:p>
              <a:endParaRPr lang="zh-CN" altLang="en-US"/>
            </a:p>
          </p:txBody>
        </p:sp>
        <p:sp>
          <p:nvSpPr>
            <p:cNvPr id="57351" name="Freeform 7"/>
            <p:cNvSpPr>
              <a:spLocks/>
            </p:cNvSpPr>
            <p:nvPr/>
          </p:nvSpPr>
          <p:spPr bwMode="auto">
            <a:xfrm>
              <a:off x="3515" y="2879"/>
              <a:ext cx="279" cy="280"/>
            </a:xfrm>
            <a:custGeom>
              <a:avLst/>
              <a:gdLst/>
              <a:ahLst/>
              <a:cxnLst>
                <a:cxn ang="0">
                  <a:pos x="0" y="140"/>
                </a:cxn>
                <a:cxn ang="0">
                  <a:pos x="3" y="108"/>
                </a:cxn>
                <a:cxn ang="0">
                  <a:pos x="15" y="80"/>
                </a:cxn>
                <a:cxn ang="0">
                  <a:pos x="31" y="52"/>
                </a:cxn>
                <a:cxn ang="0">
                  <a:pos x="54" y="29"/>
                </a:cxn>
                <a:cxn ang="0">
                  <a:pos x="80" y="13"/>
                </a:cxn>
                <a:cxn ang="0">
                  <a:pos x="110" y="3"/>
                </a:cxn>
                <a:cxn ang="0">
                  <a:pos x="139" y="0"/>
                </a:cxn>
                <a:cxn ang="0">
                  <a:pos x="171" y="3"/>
                </a:cxn>
                <a:cxn ang="0">
                  <a:pos x="201" y="13"/>
                </a:cxn>
                <a:cxn ang="0">
                  <a:pos x="227" y="29"/>
                </a:cxn>
                <a:cxn ang="0">
                  <a:pos x="249" y="52"/>
                </a:cxn>
                <a:cxn ang="0">
                  <a:pos x="266" y="80"/>
                </a:cxn>
                <a:cxn ang="0">
                  <a:pos x="275" y="108"/>
                </a:cxn>
                <a:cxn ang="0">
                  <a:pos x="279" y="140"/>
                </a:cxn>
                <a:cxn ang="0">
                  <a:pos x="275" y="171"/>
                </a:cxn>
                <a:cxn ang="0">
                  <a:pos x="266" y="201"/>
                </a:cxn>
                <a:cxn ang="0">
                  <a:pos x="249" y="227"/>
                </a:cxn>
                <a:cxn ang="0">
                  <a:pos x="227" y="250"/>
                </a:cxn>
                <a:cxn ang="0">
                  <a:pos x="201" y="267"/>
                </a:cxn>
                <a:cxn ang="0">
                  <a:pos x="171" y="276"/>
                </a:cxn>
                <a:cxn ang="0">
                  <a:pos x="139" y="280"/>
                </a:cxn>
                <a:cxn ang="0">
                  <a:pos x="110" y="276"/>
                </a:cxn>
                <a:cxn ang="0">
                  <a:pos x="80" y="267"/>
                </a:cxn>
                <a:cxn ang="0">
                  <a:pos x="54" y="250"/>
                </a:cxn>
                <a:cxn ang="0">
                  <a:pos x="31" y="227"/>
                </a:cxn>
                <a:cxn ang="0">
                  <a:pos x="15" y="201"/>
                </a:cxn>
                <a:cxn ang="0">
                  <a:pos x="3" y="171"/>
                </a:cxn>
                <a:cxn ang="0">
                  <a:pos x="0" y="140"/>
                </a:cxn>
              </a:cxnLst>
              <a:rect l="0" t="0" r="r" b="b"/>
              <a:pathLst>
                <a:path w="279" h="280">
                  <a:moveTo>
                    <a:pt x="0" y="140"/>
                  </a:moveTo>
                  <a:lnTo>
                    <a:pt x="3" y="108"/>
                  </a:lnTo>
                  <a:lnTo>
                    <a:pt x="15" y="80"/>
                  </a:lnTo>
                  <a:lnTo>
                    <a:pt x="31" y="52"/>
                  </a:lnTo>
                  <a:lnTo>
                    <a:pt x="54" y="29"/>
                  </a:lnTo>
                  <a:lnTo>
                    <a:pt x="80" y="13"/>
                  </a:lnTo>
                  <a:lnTo>
                    <a:pt x="110" y="3"/>
                  </a:lnTo>
                  <a:lnTo>
                    <a:pt x="139" y="0"/>
                  </a:lnTo>
                  <a:lnTo>
                    <a:pt x="171" y="3"/>
                  </a:lnTo>
                  <a:lnTo>
                    <a:pt x="201" y="13"/>
                  </a:lnTo>
                  <a:lnTo>
                    <a:pt x="227" y="29"/>
                  </a:lnTo>
                  <a:lnTo>
                    <a:pt x="249" y="52"/>
                  </a:lnTo>
                  <a:lnTo>
                    <a:pt x="266" y="80"/>
                  </a:lnTo>
                  <a:lnTo>
                    <a:pt x="275" y="108"/>
                  </a:lnTo>
                  <a:lnTo>
                    <a:pt x="279" y="140"/>
                  </a:lnTo>
                  <a:lnTo>
                    <a:pt x="275" y="171"/>
                  </a:lnTo>
                  <a:lnTo>
                    <a:pt x="266" y="201"/>
                  </a:lnTo>
                  <a:lnTo>
                    <a:pt x="249" y="227"/>
                  </a:lnTo>
                  <a:lnTo>
                    <a:pt x="227" y="250"/>
                  </a:lnTo>
                  <a:lnTo>
                    <a:pt x="201" y="267"/>
                  </a:lnTo>
                  <a:lnTo>
                    <a:pt x="171" y="276"/>
                  </a:lnTo>
                  <a:lnTo>
                    <a:pt x="139" y="280"/>
                  </a:lnTo>
                  <a:lnTo>
                    <a:pt x="110" y="276"/>
                  </a:lnTo>
                  <a:lnTo>
                    <a:pt x="80" y="267"/>
                  </a:lnTo>
                  <a:lnTo>
                    <a:pt x="54" y="250"/>
                  </a:lnTo>
                  <a:lnTo>
                    <a:pt x="31" y="227"/>
                  </a:lnTo>
                  <a:lnTo>
                    <a:pt x="15" y="201"/>
                  </a:lnTo>
                  <a:lnTo>
                    <a:pt x="3" y="171"/>
                  </a:lnTo>
                  <a:lnTo>
                    <a:pt x="0" y="140"/>
                  </a:lnTo>
                  <a:close/>
                </a:path>
              </a:pathLst>
            </a:custGeom>
            <a:solidFill>
              <a:srgbClr val="FFFFFF"/>
            </a:solidFill>
            <a:ln w="9525">
              <a:solidFill>
                <a:srgbClr val="000000"/>
              </a:solidFill>
              <a:prstDash val="solid"/>
              <a:round/>
              <a:headEnd/>
              <a:tailEnd/>
            </a:ln>
          </p:spPr>
          <p:txBody>
            <a:bodyPr/>
            <a:lstStyle/>
            <a:p>
              <a:endParaRPr lang="zh-CN" altLang="en-US"/>
            </a:p>
          </p:txBody>
        </p:sp>
        <p:sp>
          <p:nvSpPr>
            <p:cNvPr id="57352" name="Line 8"/>
            <p:cNvSpPr>
              <a:spLocks noChangeShapeType="1"/>
            </p:cNvSpPr>
            <p:nvPr/>
          </p:nvSpPr>
          <p:spPr bwMode="auto">
            <a:xfrm>
              <a:off x="3586" y="3019"/>
              <a:ext cx="139" cy="1"/>
            </a:xfrm>
            <a:prstGeom prst="line">
              <a:avLst/>
            </a:prstGeom>
            <a:noFill/>
            <a:ln w="20638">
              <a:solidFill>
                <a:srgbClr val="000000"/>
              </a:solidFill>
              <a:round/>
              <a:headEnd/>
              <a:tailEnd/>
            </a:ln>
          </p:spPr>
          <p:txBody>
            <a:bodyPr/>
            <a:lstStyle/>
            <a:p>
              <a:endParaRPr lang="zh-CN" altLang="en-US"/>
            </a:p>
          </p:txBody>
        </p:sp>
        <p:sp>
          <p:nvSpPr>
            <p:cNvPr id="57353" name="Line 9"/>
            <p:cNvSpPr>
              <a:spLocks noChangeShapeType="1"/>
            </p:cNvSpPr>
            <p:nvPr/>
          </p:nvSpPr>
          <p:spPr bwMode="auto">
            <a:xfrm>
              <a:off x="3654" y="2950"/>
              <a:ext cx="1" cy="140"/>
            </a:xfrm>
            <a:prstGeom prst="line">
              <a:avLst/>
            </a:prstGeom>
            <a:noFill/>
            <a:ln w="20638">
              <a:solidFill>
                <a:srgbClr val="000000"/>
              </a:solidFill>
              <a:round/>
              <a:headEnd/>
              <a:tailEnd/>
            </a:ln>
          </p:spPr>
          <p:txBody>
            <a:bodyPr/>
            <a:lstStyle/>
            <a:p>
              <a:endParaRPr lang="zh-CN" altLang="en-US"/>
            </a:p>
          </p:txBody>
        </p:sp>
        <p:sp>
          <p:nvSpPr>
            <p:cNvPr id="57354" name="Line 10"/>
            <p:cNvSpPr>
              <a:spLocks noChangeShapeType="1"/>
            </p:cNvSpPr>
            <p:nvPr/>
          </p:nvSpPr>
          <p:spPr bwMode="auto">
            <a:xfrm>
              <a:off x="1977" y="2458"/>
              <a:ext cx="1" cy="346"/>
            </a:xfrm>
            <a:prstGeom prst="line">
              <a:avLst/>
            </a:prstGeom>
            <a:noFill/>
            <a:ln w="9525">
              <a:solidFill>
                <a:schemeClr val="bg1"/>
              </a:solidFill>
              <a:round/>
              <a:headEnd/>
              <a:tailEnd/>
            </a:ln>
          </p:spPr>
          <p:txBody>
            <a:bodyPr/>
            <a:lstStyle/>
            <a:p>
              <a:endParaRPr lang="zh-CN" altLang="en-US"/>
            </a:p>
          </p:txBody>
        </p:sp>
        <p:sp>
          <p:nvSpPr>
            <p:cNvPr id="57355" name="Freeform 11"/>
            <p:cNvSpPr>
              <a:spLocks/>
            </p:cNvSpPr>
            <p:nvPr/>
          </p:nvSpPr>
          <p:spPr bwMode="auto">
            <a:xfrm>
              <a:off x="1935" y="2793"/>
              <a:ext cx="85" cy="86"/>
            </a:xfrm>
            <a:custGeom>
              <a:avLst/>
              <a:gdLst/>
              <a:ahLst/>
              <a:cxnLst>
                <a:cxn ang="0">
                  <a:pos x="0" y="0"/>
                </a:cxn>
                <a:cxn ang="0">
                  <a:pos x="42" y="86"/>
                </a:cxn>
                <a:cxn ang="0">
                  <a:pos x="85" y="0"/>
                </a:cxn>
                <a:cxn ang="0">
                  <a:pos x="0" y="0"/>
                </a:cxn>
              </a:cxnLst>
              <a:rect l="0" t="0" r="r" b="b"/>
              <a:pathLst>
                <a:path w="85" h="86">
                  <a:moveTo>
                    <a:pt x="0" y="0"/>
                  </a:moveTo>
                  <a:lnTo>
                    <a:pt x="42" y="86"/>
                  </a:lnTo>
                  <a:lnTo>
                    <a:pt x="85" y="0"/>
                  </a:lnTo>
                  <a:lnTo>
                    <a:pt x="0" y="0"/>
                  </a:lnTo>
                  <a:close/>
                </a:path>
              </a:pathLst>
            </a:custGeom>
            <a:solidFill>
              <a:schemeClr val="bg1"/>
            </a:solidFill>
            <a:ln w="9525">
              <a:noFill/>
              <a:round/>
              <a:headEnd/>
              <a:tailEnd/>
            </a:ln>
          </p:spPr>
          <p:txBody>
            <a:bodyPr/>
            <a:lstStyle/>
            <a:p>
              <a:endParaRPr lang="zh-CN" altLang="en-US"/>
            </a:p>
          </p:txBody>
        </p:sp>
        <p:sp>
          <p:nvSpPr>
            <p:cNvPr id="57356" name="Line 12"/>
            <p:cNvSpPr>
              <a:spLocks noChangeShapeType="1"/>
            </p:cNvSpPr>
            <p:nvPr/>
          </p:nvSpPr>
          <p:spPr bwMode="auto">
            <a:xfrm>
              <a:off x="2117" y="3019"/>
              <a:ext cx="1323" cy="1"/>
            </a:xfrm>
            <a:prstGeom prst="line">
              <a:avLst/>
            </a:prstGeom>
            <a:noFill/>
            <a:ln w="9525">
              <a:solidFill>
                <a:schemeClr val="bg1"/>
              </a:solidFill>
              <a:round/>
              <a:headEnd/>
              <a:tailEnd/>
            </a:ln>
          </p:spPr>
          <p:txBody>
            <a:bodyPr/>
            <a:lstStyle/>
            <a:p>
              <a:endParaRPr lang="zh-CN" altLang="en-US"/>
            </a:p>
          </p:txBody>
        </p:sp>
        <p:sp>
          <p:nvSpPr>
            <p:cNvPr id="57357" name="Freeform 13"/>
            <p:cNvSpPr>
              <a:spLocks/>
            </p:cNvSpPr>
            <p:nvPr/>
          </p:nvSpPr>
          <p:spPr bwMode="auto">
            <a:xfrm>
              <a:off x="3429" y="2976"/>
              <a:ext cx="86" cy="86"/>
            </a:xfrm>
            <a:custGeom>
              <a:avLst/>
              <a:gdLst/>
              <a:ahLst/>
              <a:cxnLst>
                <a:cxn ang="0">
                  <a:pos x="0" y="0"/>
                </a:cxn>
                <a:cxn ang="0">
                  <a:pos x="86" y="43"/>
                </a:cxn>
                <a:cxn ang="0">
                  <a:pos x="0" y="86"/>
                </a:cxn>
                <a:cxn ang="0">
                  <a:pos x="0" y="0"/>
                </a:cxn>
              </a:cxnLst>
              <a:rect l="0" t="0" r="r" b="b"/>
              <a:pathLst>
                <a:path w="86" h="86">
                  <a:moveTo>
                    <a:pt x="0" y="0"/>
                  </a:moveTo>
                  <a:lnTo>
                    <a:pt x="86" y="43"/>
                  </a:lnTo>
                  <a:lnTo>
                    <a:pt x="0" y="86"/>
                  </a:lnTo>
                  <a:lnTo>
                    <a:pt x="0" y="0"/>
                  </a:lnTo>
                  <a:close/>
                </a:path>
              </a:pathLst>
            </a:custGeom>
            <a:solidFill>
              <a:schemeClr val="bg1"/>
            </a:solidFill>
            <a:ln w="9525">
              <a:noFill/>
              <a:round/>
              <a:headEnd/>
              <a:tailEnd/>
            </a:ln>
          </p:spPr>
          <p:txBody>
            <a:bodyPr/>
            <a:lstStyle/>
            <a:p>
              <a:endParaRPr lang="zh-CN" altLang="en-US"/>
            </a:p>
          </p:txBody>
        </p:sp>
        <p:sp>
          <p:nvSpPr>
            <p:cNvPr id="57358" name="Line 14"/>
            <p:cNvSpPr>
              <a:spLocks noChangeShapeType="1"/>
            </p:cNvSpPr>
            <p:nvPr/>
          </p:nvSpPr>
          <p:spPr bwMode="auto">
            <a:xfrm>
              <a:off x="1419" y="2458"/>
              <a:ext cx="432" cy="372"/>
            </a:xfrm>
            <a:prstGeom prst="line">
              <a:avLst/>
            </a:prstGeom>
            <a:noFill/>
            <a:ln w="9525">
              <a:solidFill>
                <a:schemeClr val="bg1"/>
              </a:solidFill>
              <a:round/>
              <a:headEnd/>
              <a:tailEnd/>
            </a:ln>
          </p:spPr>
          <p:txBody>
            <a:bodyPr/>
            <a:lstStyle/>
            <a:p>
              <a:endParaRPr lang="zh-CN" altLang="en-US"/>
            </a:p>
          </p:txBody>
        </p:sp>
        <p:sp>
          <p:nvSpPr>
            <p:cNvPr id="57359" name="Freeform 15"/>
            <p:cNvSpPr>
              <a:spLocks/>
            </p:cNvSpPr>
            <p:nvPr/>
          </p:nvSpPr>
          <p:spPr bwMode="auto">
            <a:xfrm>
              <a:off x="1815" y="2791"/>
              <a:ext cx="94" cy="88"/>
            </a:xfrm>
            <a:custGeom>
              <a:avLst/>
              <a:gdLst/>
              <a:ahLst/>
              <a:cxnLst>
                <a:cxn ang="0">
                  <a:pos x="56" y="0"/>
                </a:cxn>
                <a:cxn ang="0">
                  <a:pos x="94" y="88"/>
                </a:cxn>
                <a:cxn ang="0">
                  <a:pos x="0" y="65"/>
                </a:cxn>
                <a:cxn ang="0">
                  <a:pos x="56" y="0"/>
                </a:cxn>
              </a:cxnLst>
              <a:rect l="0" t="0" r="r" b="b"/>
              <a:pathLst>
                <a:path w="94" h="88">
                  <a:moveTo>
                    <a:pt x="56" y="0"/>
                  </a:moveTo>
                  <a:lnTo>
                    <a:pt x="94" y="88"/>
                  </a:lnTo>
                  <a:lnTo>
                    <a:pt x="0" y="65"/>
                  </a:lnTo>
                  <a:lnTo>
                    <a:pt x="56" y="0"/>
                  </a:lnTo>
                  <a:close/>
                </a:path>
              </a:pathLst>
            </a:custGeom>
            <a:solidFill>
              <a:schemeClr val="bg1"/>
            </a:solidFill>
            <a:ln w="9525">
              <a:noFill/>
              <a:round/>
              <a:headEnd/>
              <a:tailEnd/>
            </a:ln>
          </p:spPr>
          <p:txBody>
            <a:bodyPr/>
            <a:lstStyle/>
            <a:p>
              <a:endParaRPr lang="zh-CN" altLang="en-US"/>
            </a:p>
          </p:txBody>
        </p:sp>
        <p:sp>
          <p:nvSpPr>
            <p:cNvPr id="57360" name="Line 16"/>
            <p:cNvSpPr>
              <a:spLocks noChangeShapeType="1"/>
            </p:cNvSpPr>
            <p:nvPr/>
          </p:nvSpPr>
          <p:spPr bwMode="auto">
            <a:xfrm flipH="1">
              <a:off x="3831" y="2458"/>
              <a:ext cx="1221" cy="430"/>
            </a:xfrm>
            <a:prstGeom prst="line">
              <a:avLst/>
            </a:prstGeom>
            <a:noFill/>
            <a:ln w="9525">
              <a:solidFill>
                <a:schemeClr val="bg1"/>
              </a:solidFill>
              <a:round/>
              <a:headEnd/>
              <a:tailEnd/>
            </a:ln>
          </p:spPr>
          <p:txBody>
            <a:bodyPr/>
            <a:lstStyle/>
            <a:p>
              <a:endParaRPr lang="zh-CN" altLang="en-US"/>
            </a:p>
          </p:txBody>
        </p:sp>
        <p:sp>
          <p:nvSpPr>
            <p:cNvPr id="57361" name="Freeform 17"/>
            <p:cNvSpPr>
              <a:spLocks/>
            </p:cNvSpPr>
            <p:nvPr/>
          </p:nvSpPr>
          <p:spPr bwMode="auto">
            <a:xfrm>
              <a:off x="3761" y="2845"/>
              <a:ext cx="95" cy="80"/>
            </a:xfrm>
            <a:custGeom>
              <a:avLst/>
              <a:gdLst/>
              <a:ahLst/>
              <a:cxnLst>
                <a:cxn ang="0">
                  <a:pos x="65" y="0"/>
                </a:cxn>
                <a:cxn ang="0">
                  <a:pos x="0" y="69"/>
                </a:cxn>
                <a:cxn ang="0">
                  <a:pos x="95" y="80"/>
                </a:cxn>
                <a:cxn ang="0">
                  <a:pos x="65" y="0"/>
                </a:cxn>
              </a:cxnLst>
              <a:rect l="0" t="0" r="r" b="b"/>
              <a:pathLst>
                <a:path w="95" h="80">
                  <a:moveTo>
                    <a:pt x="65" y="0"/>
                  </a:moveTo>
                  <a:lnTo>
                    <a:pt x="0" y="69"/>
                  </a:lnTo>
                  <a:lnTo>
                    <a:pt x="95" y="80"/>
                  </a:lnTo>
                  <a:lnTo>
                    <a:pt x="65" y="0"/>
                  </a:lnTo>
                  <a:close/>
                </a:path>
              </a:pathLst>
            </a:custGeom>
            <a:solidFill>
              <a:schemeClr val="bg1"/>
            </a:solidFill>
            <a:ln w="9525">
              <a:noFill/>
              <a:round/>
              <a:headEnd/>
              <a:tailEnd/>
            </a:ln>
          </p:spPr>
          <p:txBody>
            <a:bodyPr/>
            <a:lstStyle/>
            <a:p>
              <a:endParaRPr lang="zh-CN" altLang="en-US"/>
            </a:p>
          </p:txBody>
        </p:sp>
        <p:sp>
          <p:nvSpPr>
            <p:cNvPr id="57362" name="Rectangle 18"/>
            <p:cNvSpPr>
              <a:spLocks noChangeArrowheads="1"/>
            </p:cNvSpPr>
            <p:nvPr/>
          </p:nvSpPr>
          <p:spPr bwMode="auto">
            <a:xfrm>
              <a:off x="860" y="2178"/>
              <a:ext cx="559" cy="280"/>
            </a:xfrm>
            <a:prstGeom prst="rect">
              <a:avLst/>
            </a:prstGeom>
            <a:solidFill>
              <a:srgbClr val="FFFFFF"/>
            </a:solidFill>
            <a:ln w="9525">
              <a:noFill/>
              <a:miter lim="800000"/>
              <a:headEnd/>
              <a:tailEnd/>
            </a:ln>
          </p:spPr>
          <p:txBody>
            <a:bodyPr/>
            <a:lstStyle/>
            <a:p>
              <a:endParaRPr lang="zh-CN" altLang="en-US"/>
            </a:p>
          </p:txBody>
        </p:sp>
        <p:sp>
          <p:nvSpPr>
            <p:cNvPr id="57363" name="Line 19"/>
            <p:cNvSpPr>
              <a:spLocks noChangeShapeType="1"/>
            </p:cNvSpPr>
            <p:nvPr/>
          </p:nvSpPr>
          <p:spPr bwMode="auto">
            <a:xfrm>
              <a:off x="860" y="2458"/>
              <a:ext cx="14" cy="1"/>
            </a:xfrm>
            <a:prstGeom prst="line">
              <a:avLst/>
            </a:prstGeom>
            <a:noFill/>
            <a:ln w="9525">
              <a:solidFill>
                <a:srgbClr val="000000"/>
              </a:solidFill>
              <a:round/>
              <a:headEnd/>
              <a:tailEnd/>
            </a:ln>
          </p:spPr>
          <p:txBody>
            <a:bodyPr/>
            <a:lstStyle/>
            <a:p>
              <a:endParaRPr lang="zh-CN" altLang="en-US"/>
            </a:p>
          </p:txBody>
        </p:sp>
        <p:sp>
          <p:nvSpPr>
            <p:cNvPr id="57364" name="Line 20"/>
            <p:cNvSpPr>
              <a:spLocks noChangeShapeType="1"/>
            </p:cNvSpPr>
            <p:nvPr/>
          </p:nvSpPr>
          <p:spPr bwMode="auto">
            <a:xfrm>
              <a:off x="889" y="2458"/>
              <a:ext cx="15" cy="1"/>
            </a:xfrm>
            <a:prstGeom prst="line">
              <a:avLst/>
            </a:prstGeom>
            <a:noFill/>
            <a:ln w="9525">
              <a:solidFill>
                <a:srgbClr val="000000"/>
              </a:solidFill>
              <a:round/>
              <a:headEnd/>
              <a:tailEnd/>
            </a:ln>
          </p:spPr>
          <p:txBody>
            <a:bodyPr/>
            <a:lstStyle/>
            <a:p>
              <a:endParaRPr lang="zh-CN" altLang="en-US"/>
            </a:p>
          </p:txBody>
        </p:sp>
        <p:sp>
          <p:nvSpPr>
            <p:cNvPr id="57365" name="Line 21"/>
            <p:cNvSpPr>
              <a:spLocks noChangeShapeType="1"/>
            </p:cNvSpPr>
            <p:nvPr/>
          </p:nvSpPr>
          <p:spPr bwMode="auto">
            <a:xfrm>
              <a:off x="919" y="2458"/>
              <a:ext cx="15" cy="1"/>
            </a:xfrm>
            <a:prstGeom prst="line">
              <a:avLst/>
            </a:prstGeom>
            <a:noFill/>
            <a:ln w="9525">
              <a:solidFill>
                <a:srgbClr val="000000"/>
              </a:solidFill>
              <a:round/>
              <a:headEnd/>
              <a:tailEnd/>
            </a:ln>
          </p:spPr>
          <p:txBody>
            <a:bodyPr/>
            <a:lstStyle/>
            <a:p>
              <a:endParaRPr lang="zh-CN" altLang="en-US"/>
            </a:p>
          </p:txBody>
        </p:sp>
        <p:sp>
          <p:nvSpPr>
            <p:cNvPr id="57366" name="Line 22"/>
            <p:cNvSpPr>
              <a:spLocks noChangeShapeType="1"/>
            </p:cNvSpPr>
            <p:nvPr/>
          </p:nvSpPr>
          <p:spPr bwMode="auto">
            <a:xfrm>
              <a:off x="949" y="2458"/>
              <a:ext cx="15" cy="1"/>
            </a:xfrm>
            <a:prstGeom prst="line">
              <a:avLst/>
            </a:prstGeom>
            <a:noFill/>
            <a:ln w="9525">
              <a:solidFill>
                <a:srgbClr val="000000"/>
              </a:solidFill>
              <a:round/>
              <a:headEnd/>
              <a:tailEnd/>
            </a:ln>
          </p:spPr>
          <p:txBody>
            <a:bodyPr/>
            <a:lstStyle/>
            <a:p>
              <a:endParaRPr lang="zh-CN" altLang="en-US"/>
            </a:p>
          </p:txBody>
        </p:sp>
        <p:sp>
          <p:nvSpPr>
            <p:cNvPr id="57367" name="Line 23"/>
            <p:cNvSpPr>
              <a:spLocks noChangeShapeType="1"/>
            </p:cNvSpPr>
            <p:nvPr/>
          </p:nvSpPr>
          <p:spPr bwMode="auto">
            <a:xfrm>
              <a:off x="979" y="2458"/>
              <a:ext cx="15" cy="1"/>
            </a:xfrm>
            <a:prstGeom prst="line">
              <a:avLst/>
            </a:prstGeom>
            <a:noFill/>
            <a:ln w="9525">
              <a:solidFill>
                <a:srgbClr val="000000"/>
              </a:solidFill>
              <a:round/>
              <a:headEnd/>
              <a:tailEnd/>
            </a:ln>
          </p:spPr>
          <p:txBody>
            <a:bodyPr/>
            <a:lstStyle/>
            <a:p>
              <a:endParaRPr lang="zh-CN" altLang="en-US"/>
            </a:p>
          </p:txBody>
        </p:sp>
        <p:sp>
          <p:nvSpPr>
            <p:cNvPr id="57368" name="Line 24"/>
            <p:cNvSpPr>
              <a:spLocks noChangeShapeType="1"/>
            </p:cNvSpPr>
            <p:nvPr/>
          </p:nvSpPr>
          <p:spPr bwMode="auto">
            <a:xfrm>
              <a:off x="1009" y="2458"/>
              <a:ext cx="14" cy="1"/>
            </a:xfrm>
            <a:prstGeom prst="line">
              <a:avLst/>
            </a:prstGeom>
            <a:noFill/>
            <a:ln w="9525">
              <a:solidFill>
                <a:srgbClr val="000000"/>
              </a:solidFill>
              <a:round/>
              <a:headEnd/>
              <a:tailEnd/>
            </a:ln>
          </p:spPr>
          <p:txBody>
            <a:bodyPr/>
            <a:lstStyle/>
            <a:p>
              <a:endParaRPr lang="zh-CN" altLang="en-US"/>
            </a:p>
          </p:txBody>
        </p:sp>
        <p:sp>
          <p:nvSpPr>
            <p:cNvPr id="57369" name="Line 25"/>
            <p:cNvSpPr>
              <a:spLocks noChangeShapeType="1"/>
            </p:cNvSpPr>
            <p:nvPr/>
          </p:nvSpPr>
          <p:spPr bwMode="auto">
            <a:xfrm>
              <a:off x="1038" y="2458"/>
              <a:ext cx="15" cy="1"/>
            </a:xfrm>
            <a:prstGeom prst="line">
              <a:avLst/>
            </a:prstGeom>
            <a:noFill/>
            <a:ln w="9525">
              <a:solidFill>
                <a:srgbClr val="000000"/>
              </a:solidFill>
              <a:round/>
              <a:headEnd/>
              <a:tailEnd/>
            </a:ln>
          </p:spPr>
          <p:txBody>
            <a:bodyPr/>
            <a:lstStyle/>
            <a:p>
              <a:endParaRPr lang="zh-CN" altLang="en-US"/>
            </a:p>
          </p:txBody>
        </p:sp>
        <p:sp>
          <p:nvSpPr>
            <p:cNvPr id="57370" name="Line 26"/>
            <p:cNvSpPr>
              <a:spLocks noChangeShapeType="1"/>
            </p:cNvSpPr>
            <p:nvPr/>
          </p:nvSpPr>
          <p:spPr bwMode="auto">
            <a:xfrm>
              <a:off x="1068" y="2458"/>
              <a:ext cx="15" cy="1"/>
            </a:xfrm>
            <a:prstGeom prst="line">
              <a:avLst/>
            </a:prstGeom>
            <a:noFill/>
            <a:ln w="9525">
              <a:solidFill>
                <a:srgbClr val="000000"/>
              </a:solidFill>
              <a:round/>
              <a:headEnd/>
              <a:tailEnd/>
            </a:ln>
          </p:spPr>
          <p:txBody>
            <a:bodyPr/>
            <a:lstStyle/>
            <a:p>
              <a:endParaRPr lang="zh-CN" altLang="en-US"/>
            </a:p>
          </p:txBody>
        </p:sp>
        <p:sp>
          <p:nvSpPr>
            <p:cNvPr id="57371" name="Line 27"/>
            <p:cNvSpPr>
              <a:spLocks noChangeShapeType="1"/>
            </p:cNvSpPr>
            <p:nvPr/>
          </p:nvSpPr>
          <p:spPr bwMode="auto">
            <a:xfrm>
              <a:off x="1098" y="2458"/>
              <a:ext cx="15" cy="1"/>
            </a:xfrm>
            <a:prstGeom prst="line">
              <a:avLst/>
            </a:prstGeom>
            <a:noFill/>
            <a:ln w="9525">
              <a:solidFill>
                <a:srgbClr val="000000"/>
              </a:solidFill>
              <a:round/>
              <a:headEnd/>
              <a:tailEnd/>
            </a:ln>
          </p:spPr>
          <p:txBody>
            <a:bodyPr/>
            <a:lstStyle/>
            <a:p>
              <a:endParaRPr lang="zh-CN" altLang="en-US"/>
            </a:p>
          </p:txBody>
        </p:sp>
        <p:sp>
          <p:nvSpPr>
            <p:cNvPr id="57372" name="Line 28"/>
            <p:cNvSpPr>
              <a:spLocks noChangeShapeType="1"/>
            </p:cNvSpPr>
            <p:nvPr/>
          </p:nvSpPr>
          <p:spPr bwMode="auto">
            <a:xfrm>
              <a:off x="1128" y="2458"/>
              <a:ext cx="15" cy="1"/>
            </a:xfrm>
            <a:prstGeom prst="line">
              <a:avLst/>
            </a:prstGeom>
            <a:noFill/>
            <a:ln w="9525">
              <a:solidFill>
                <a:srgbClr val="000000"/>
              </a:solidFill>
              <a:round/>
              <a:headEnd/>
              <a:tailEnd/>
            </a:ln>
          </p:spPr>
          <p:txBody>
            <a:bodyPr/>
            <a:lstStyle/>
            <a:p>
              <a:endParaRPr lang="zh-CN" altLang="en-US"/>
            </a:p>
          </p:txBody>
        </p:sp>
        <p:sp>
          <p:nvSpPr>
            <p:cNvPr id="57373" name="Line 29"/>
            <p:cNvSpPr>
              <a:spLocks noChangeShapeType="1"/>
            </p:cNvSpPr>
            <p:nvPr/>
          </p:nvSpPr>
          <p:spPr bwMode="auto">
            <a:xfrm>
              <a:off x="1158" y="2458"/>
              <a:ext cx="15" cy="1"/>
            </a:xfrm>
            <a:prstGeom prst="line">
              <a:avLst/>
            </a:prstGeom>
            <a:noFill/>
            <a:ln w="9525">
              <a:solidFill>
                <a:srgbClr val="000000"/>
              </a:solidFill>
              <a:round/>
              <a:headEnd/>
              <a:tailEnd/>
            </a:ln>
          </p:spPr>
          <p:txBody>
            <a:bodyPr/>
            <a:lstStyle/>
            <a:p>
              <a:endParaRPr lang="zh-CN" altLang="en-US"/>
            </a:p>
          </p:txBody>
        </p:sp>
        <p:sp>
          <p:nvSpPr>
            <p:cNvPr id="57374" name="Line 30"/>
            <p:cNvSpPr>
              <a:spLocks noChangeShapeType="1"/>
            </p:cNvSpPr>
            <p:nvPr/>
          </p:nvSpPr>
          <p:spPr bwMode="auto">
            <a:xfrm>
              <a:off x="1187" y="2458"/>
              <a:ext cx="15" cy="1"/>
            </a:xfrm>
            <a:prstGeom prst="line">
              <a:avLst/>
            </a:prstGeom>
            <a:noFill/>
            <a:ln w="9525">
              <a:solidFill>
                <a:srgbClr val="000000"/>
              </a:solidFill>
              <a:round/>
              <a:headEnd/>
              <a:tailEnd/>
            </a:ln>
          </p:spPr>
          <p:txBody>
            <a:bodyPr/>
            <a:lstStyle/>
            <a:p>
              <a:endParaRPr lang="zh-CN" altLang="en-US"/>
            </a:p>
          </p:txBody>
        </p:sp>
        <p:sp>
          <p:nvSpPr>
            <p:cNvPr id="57375" name="Line 31"/>
            <p:cNvSpPr>
              <a:spLocks noChangeShapeType="1"/>
            </p:cNvSpPr>
            <p:nvPr/>
          </p:nvSpPr>
          <p:spPr bwMode="auto">
            <a:xfrm>
              <a:off x="1217" y="2458"/>
              <a:ext cx="15" cy="1"/>
            </a:xfrm>
            <a:prstGeom prst="line">
              <a:avLst/>
            </a:prstGeom>
            <a:noFill/>
            <a:ln w="9525">
              <a:solidFill>
                <a:srgbClr val="000000"/>
              </a:solidFill>
              <a:round/>
              <a:headEnd/>
              <a:tailEnd/>
            </a:ln>
          </p:spPr>
          <p:txBody>
            <a:bodyPr/>
            <a:lstStyle/>
            <a:p>
              <a:endParaRPr lang="zh-CN" altLang="en-US"/>
            </a:p>
          </p:txBody>
        </p:sp>
        <p:sp>
          <p:nvSpPr>
            <p:cNvPr id="57376" name="Line 32"/>
            <p:cNvSpPr>
              <a:spLocks noChangeShapeType="1"/>
            </p:cNvSpPr>
            <p:nvPr/>
          </p:nvSpPr>
          <p:spPr bwMode="auto">
            <a:xfrm>
              <a:off x="1247" y="2458"/>
              <a:ext cx="15" cy="1"/>
            </a:xfrm>
            <a:prstGeom prst="line">
              <a:avLst/>
            </a:prstGeom>
            <a:noFill/>
            <a:ln w="9525">
              <a:solidFill>
                <a:srgbClr val="000000"/>
              </a:solidFill>
              <a:round/>
              <a:headEnd/>
              <a:tailEnd/>
            </a:ln>
          </p:spPr>
          <p:txBody>
            <a:bodyPr/>
            <a:lstStyle/>
            <a:p>
              <a:endParaRPr lang="zh-CN" altLang="en-US"/>
            </a:p>
          </p:txBody>
        </p:sp>
        <p:sp>
          <p:nvSpPr>
            <p:cNvPr id="57377" name="Line 33"/>
            <p:cNvSpPr>
              <a:spLocks noChangeShapeType="1"/>
            </p:cNvSpPr>
            <p:nvPr/>
          </p:nvSpPr>
          <p:spPr bwMode="auto">
            <a:xfrm>
              <a:off x="1277" y="2458"/>
              <a:ext cx="15" cy="1"/>
            </a:xfrm>
            <a:prstGeom prst="line">
              <a:avLst/>
            </a:prstGeom>
            <a:noFill/>
            <a:ln w="9525">
              <a:solidFill>
                <a:srgbClr val="000000"/>
              </a:solidFill>
              <a:round/>
              <a:headEnd/>
              <a:tailEnd/>
            </a:ln>
          </p:spPr>
          <p:txBody>
            <a:bodyPr/>
            <a:lstStyle/>
            <a:p>
              <a:endParaRPr lang="zh-CN" altLang="en-US"/>
            </a:p>
          </p:txBody>
        </p:sp>
        <p:sp>
          <p:nvSpPr>
            <p:cNvPr id="57378" name="Line 34"/>
            <p:cNvSpPr>
              <a:spLocks noChangeShapeType="1"/>
            </p:cNvSpPr>
            <p:nvPr/>
          </p:nvSpPr>
          <p:spPr bwMode="auto">
            <a:xfrm>
              <a:off x="1307" y="2458"/>
              <a:ext cx="15" cy="1"/>
            </a:xfrm>
            <a:prstGeom prst="line">
              <a:avLst/>
            </a:prstGeom>
            <a:noFill/>
            <a:ln w="9525">
              <a:solidFill>
                <a:srgbClr val="000000"/>
              </a:solidFill>
              <a:round/>
              <a:headEnd/>
              <a:tailEnd/>
            </a:ln>
          </p:spPr>
          <p:txBody>
            <a:bodyPr/>
            <a:lstStyle/>
            <a:p>
              <a:endParaRPr lang="zh-CN" altLang="en-US"/>
            </a:p>
          </p:txBody>
        </p:sp>
        <p:sp>
          <p:nvSpPr>
            <p:cNvPr id="57379" name="Line 35"/>
            <p:cNvSpPr>
              <a:spLocks noChangeShapeType="1"/>
            </p:cNvSpPr>
            <p:nvPr/>
          </p:nvSpPr>
          <p:spPr bwMode="auto">
            <a:xfrm>
              <a:off x="1337" y="2458"/>
              <a:ext cx="14" cy="1"/>
            </a:xfrm>
            <a:prstGeom prst="line">
              <a:avLst/>
            </a:prstGeom>
            <a:noFill/>
            <a:ln w="9525">
              <a:solidFill>
                <a:srgbClr val="000000"/>
              </a:solidFill>
              <a:round/>
              <a:headEnd/>
              <a:tailEnd/>
            </a:ln>
          </p:spPr>
          <p:txBody>
            <a:bodyPr/>
            <a:lstStyle/>
            <a:p>
              <a:endParaRPr lang="zh-CN" altLang="en-US"/>
            </a:p>
          </p:txBody>
        </p:sp>
        <p:sp>
          <p:nvSpPr>
            <p:cNvPr id="57380" name="Line 36"/>
            <p:cNvSpPr>
              <a:spLocks noChangeShapeType="1"/>
            </p:cNvSpPr>
            <p:nvPr/>
          </p:nvSpPr>
          <p:spPr bwMode="auto">
            <a:xfrm>
              <a:off x="1366" y="2458"/>
              <a:ext cx="15" cy="1"/>
            </a:xfrm>
            <a:prstGeom prst="line">
              <a:avLst/>
            </a:prstGeom>
            <a:noFill/>
            <a:ln w="9525">
              <a:solidFill>
                <a:srgbClr val="000000"/>
              </a:solidFill>
              <a:round/>
              <a:headEnd/>
              <a:tailEnd/>
            </a:ln>
          </p:spPr>
          <p:txBody>
            <a:bodyPr/>
            <a:lstStyle/>
            <a:p>
              <a:endParaRPr lang="zh-CN" altLang="en-US"/>
            </a:p>
          </p:txBody>
        </p:sp>
        <p:sp>
          <p:nvSpPr>
            <p:cNvPr id="57381" name="Line 37"/>
            <p:cNvSpPr>
              <a:spLocks noChangeShapeType="1"/>
            </p:cNvSpPr>
            <p:nvPr/>
          </p:nvSpPr>
          <p:spPr bwMode="auto">
            <a:xfrm>
              <a:off x="1396" y="2458"/>
              <a:ext cx="15" cy="1"/>
            </a:xfrm>
            <a:prstGeom prst="line">
              <a:avLst/>
            </a:prstGeom>
            <a:noFill/>
            <a:ln w="9525">
              <a:solidFill>
                <a:srgbClr val="000000"/>
              </a:solidFill>
              <a:round/>
              <a:headEnd/>
              <a:tailEnd/>
            </a:ln>
          </p:spPr>
          <p:txBody>
            <a:bodyPr/>
            <a:lstStyle/>
            <a:p>
              <a:endParaRPr lang="zh-CN" altLang="en-US"/>
            </a:p>
          </p:txBody>
        </p:sp>
        <p:sp>
          <p:nvSpPr>
            <p:cNvPr id="57382" name="Line 38"/>
            <p:cNvSpPr>
              <a:spLocks noChangeShapeType="1"/>
            </p:cNvSpPr>
            <p:nvPr/>
          </p:nvSpPr>
          <p:spPr bwMode="auto">
            <a:xfrm flipV="1">
              <a:off x="1419" y="2436"/>
              <a:ext cx="1" cy="15"/>
            </a:xfrm>
            <a:prstGeom prst="line">
              <a:avLst/>
            </a:prstGeom>
            <a:noFill/>
            <a:ln w="9525">
              <a:solidFill>
                <a:srgbClr val="000000"/>
              </a:solidFill>
              <a:round/>
              <a:headEnd/>
              <a:tailEnd/>
            </a:ln>
          </p:spPr>
          <p:txBody>
            <a:bodyPr/>
            <a:lstStyle/>
            <a:p>
              <a:endParaRPr lang="zh-CN" altLang="en-US"/>
            </a:p>
          </p:txBody>
        </p:sp>
        <p:sp>
          <p:nvSpPr>
            <p:cNvPr id="57383" name="Line 39"/>
            <p:cNvSpPr>
              <a:spLocks noChangeShapeType="1"/>
            </p:cNvSpPr>
            <p:nvPr/>
          </p:nvSpPr>
          <p:spPr bwMode="auto">
            <a:xfrm flipV="1">
              <a:off x="1419" y="2406"/>
              <a:ext cx="1" cy="15"/>
            </a:xfrm>
            <a:prstGeom prst="line">
              <a:avLst/>
            </a:prstGeom>
            <a:noFill/>
            <a:ln w="9525">
              <a:solidFill>
                <a:srgbClr val="000000"/>
              </a:solidFill>
              <a:round/>
              <a:headEnd/>
              <a:tailEnd/>
            </a:ln>
          </p:spPr>
          <p:txBody>
            <a:bodyPr/>
            <a:lstStyle/>
            <a:p>
              <a:endParaRPr lang="zh-CN" altLang="en-US"/>
            </a:p>
          </p:txBody>
        </p:sp>
        <p:sp>
          <p:nvSpPr>
            <p:cNvPr id="57384" name="Line 40"/>
            <p:cNvSpPr>
              <a:spLocks noChangeShapeType="1"/>
            </p:cNvSpPr>
            <p:nvPr/>
          </p:nvSpPr>
          <p:spPr bwMode="auto">
            <a:xfrm flipV="1">
              <a:off x="1419" y="2376"/>
              <a:ext cx="1" cy="15"/>
            </a:xfrm>
            <a:prstGeom prst="line">
              <a:avLst/>
            </a:prstGeom>
            <a:noFill/>
            <a:ln w="9525">
              <a:solidFill>
                <a:srgbClr val="000000"/>
              </a:solidFill>
              <a:round/>
              <a:headEnd/>
              <a:tailEnd/>
            </a:ln>
          </p:spPr>
          <p:txBody>
            <a:bodyPr/>
            <a:lstStyle/>
            <a:p>
              <a:endParaRPr lang="zh-CN" altLang="en-US"/>
            </a:p>
          </p:txBody>
        </p:sp>
        <p:sp>
          <p:nvSpPr>
            <p:cNvPr id="57385" name="Line 41"/>
            <p:cNvSpPr>
              <a:spLocks noChangeShapeType="1"/>
            </p:cNvSpPr>
            <p:nvPr/>
          </p:nvSpPr>
          <p:spPr bwMode="auto">
            <a:xfrm flipV="1">
              <a:off x="1419" y="2346"/>
              <a:ext cx="1" cy="15"/>
            </a:xfrm>
            <a:prstGeom prst="line">
              <a:avLst/>
            </a:prstGeom>
            <a:noFill/>
            <a:ln w="9525">
              <a:solidFill>
                <a:srgbClr val="000000"/>
              </a:solidFill>
              <a:round/>
              <a:headEnd/>
              <a:tailEnd/>
            </a:ln>
          </p:spPr>
          <p:txBody>
            <a:bodyPr/>
            <a:lstStyle/>
            <a:p>
              <a:endParaRPr lang="zh-CN" altLang="en-US"/>
            </a:p>
          </p:txBody>
        </p:sp>
        <p:sp>
          <p:nvSpPr>
            <p:cNvPr id="57386" name="Line 42"/>
            <p:cNvSpPr>
              <a:spLocks noChangeShapeType="1"/>
            </p:cNvSpPr>
            <p:nvPr/>
          </p:nvSpPr>
          <p:spPr bwMode="auto">
            <a:xfrm flipV="1">
              <a:off x="1419" y="2316"/>
              <a:ext cx="1" cy="15"/>
            </a:xfrm>
            <a:prstGeom prst="line">
              <a:avLst/>
            </a:prstGeom>
            <a:noFill/>
            <a:ln w="9525">
              <a:solidFill>
                <a:srgbClr val="000000"/>
              </a:solidFill>
              <a:round/>
              <a:headEnd/>
              <a:tailEnd/>
            </a:ln>
          </p:spPr>
          <p:txBody>
            <a:bodyPr/>
            <a:lstStyle/>
            <a:p>
              <a:endParaRPr lang="zh-CN" altLang="en-US"/>
            </a:p>
          </p:txBody>
        </p:sp>
        <p:sp>
          <p:nvSpPr>
            <p:cNvPr id="57387" name="Line 43"/>
            <p:cNvSpPr>
              <a:spLocks noChangeShapeType="1"/>
            </p:cNvSpPr>
            <p:nvPr/>
          </p:nvSpPr>
          <p:spPr bwMode="auto">
            <a:xfrm flipV="1">
              <a:off x="1419" y="2287"/>
              <a:ext cx="1" cy="15"/>
            </a:xfrm>
            <a:prstGeom prst="line">
              <a:avLst/>
            </a:prstGeom>
            <a:noFill/>
            <a:ln w="9525">
              <a:solidFill>
                <a:srgbClr val="000000"/>
              </a:solidFill>
              <a:round/>
              <a:headEnd/>
              <a:tailEnd/>
            </a:ln>
          </p:spPr>
          <p:txBody>
            <a:bodyPr/>
            <a:lstStyle/>
            <a:p>
              <a:endParaRPr lang="zh-CN" altLang="en-US"/>
            </a:p>
          </p:txBody>
        </p:sp>
        <p:sp>
          <p:nvSpPr>
            <p:cNvPr id="57388" name="Line 44"/>
            <p:cNvSpPr>
              <a:spLocks noChangeShapeType="1"/>
            </p:cNvSpPr>
            <p:nvPr/>
          </p:nvSpPr>
          <p:spPr bwMode="auto">
            <a:xfrm flipV="1">
              <a:off x="1419" y="2257"/>
              <a:ext cx="1" cy="15"/>
            </a:xfrm>
            <a:prstGeom prst="line">
              <a:avLst/>
            </a:prstGeom>
            <a:noFill/>
            <a:ln w="9525">
              <a:solidFill>
                <a:srgbClr val="000000"/>
              </a:solidFill>
              <a:round/>
              <a:headEnd/>
              <a:tailEnd/>
            </a:ln>
          </p:spPr>
          <p:txBody>
            <a:bodyPr/>
            <a:lstStyle/>
            <a:p>
              <a:endParaRPr lang="zh-CN" altLang="en-US"/>
            </a:p>
          </p:txBody>
        </p:sp>
        <p:sp>
          <p:nvSpPr>
            <p:cNvPr id="57389" name="Line 45"/>
            <p:cNvSpPr>
              <a:spLocks noChangeShapeType="1"/>
            </p:cNvSpPr>
            <p:nvPr/>
          </p:nvSpPr>
          <p:spPr bwMode="auto">
            <a:xfrm flipV="1">
              <a:off x="1419" y="2227"/>
              <a:ext cx="1" cy="15"/>
            </a:xfrm>
            <a:prstGeom prst="line">
              <a:avLst/>
            </a:prstGeom>
            <a:noFill/>
            <a:ln w="9525">
              <a:solidFill>
                <a:srgbClr val="000000"/>
              </a:solidFill>
              <a:round/>
              <a:headEnd/>
              <a:tailEnd/>
            </a:ln>
          </p:spPr>
          <p:txBody>
            <a:bodyPr/>
            <a:lstStyle/>
            <a:p>
              <a:endParaRPr lang="zh-CN" altLang="en-US"/>
            </a:p>
          </p:txBody>
        </p:sp>
        <p:sp>
          <p:nvSpPr>
            <p:cNvPr id="57390" name="Line 46"/>
            <p:cNvSpPr>
              <a:spLocks noChangeShapeType="1"/>
            </p:cNvSpPr>
            <p:nvPr/>
          </p:nvSpPr>
          <p:spPr bwMode="auto">
            <a:xfrm flipV="1">
              <a:off x="1419" y="2197"/>
              <a:ext cx="1" cy="15"/>
            </a:xfrm>
            <a:prstGeom prst="line">
              <a:avLst/>
            </a:prstGeom>
            <a:noFill/>
            <a:ln w="9525">
              <a:solidFill>
                <a:srgbClr val="000000"/>
              </a:solidFill>
              <a:round/>
              <a:headEnd/>
              <a:tailEnd/>
            </a:ln>
          </p:spPr>
          <p:txBody>
            <a:bodyPr/>
            <a:lstStyle/>
            <a:p>
              <a:endParaRPr lang="zh-CN" altLang="en-US"/>
            </a:p>
          </p:txBody>
        </p:sp>
        <p:sp>
          <p:nvSpPr>
            <p:cNvPr id="57391" name="Freeform 47"/>
            <p:cNvSpPr>
              <a:spLocks/>
            </p:cNvSpPr>
            <p:nvPr/>
          </p:nvSpPr>
          <p:spPr bwMode="auto">
            <a:xfrm>
              <a:off x="1407" y="2178"/>
              <a:ext cx="12" cy="4"/>
            </a:xfrm>
            <a:custGeom>
              <a:avLst/>
              <a:gdLst/>
              <a:ahLst/>
              <a:cxnLst>
                <a:cxn ang="0">
                  <a:pos x="6" y="2"/>
                </a:cxn>
                <a:cxn ang="0">
                  <a:pos x="6" y="0"/>
                </a:cxn>
                <a:cxn ang="0">
                  <a:pos x="0" y="0"/>
                </a:cxn>
              </a:cxnLst>
              <a:rect l="0" t="0" r="r" b="b"/>
              <a:pathLst>
                <a:path w="6" h="2">
                  <a:moveTo>
                    <a:pt x="6" y="2"/>
                  </a:moveTo>
                  <a:lnTo>
                    <a:pt x="6" y="0"/>
                  </a:lnTo>
                  <a:lnTo>
                    <a:pt x="0" y="0"/>
                  </a:lnTo>
                </a:path>
              </a:pathLst>
            </a:custGeom>
            <a:noFill/>
            <a:ln w="9525">
              <a:solidFill>
                <a:srgbClr val="000000"/>
              </a:solidFill>
              <a:prstDash val="solid"/>
              <a:round/>
              <a:headEnd/>
              <a:tailEnd/>
            </a:ln>
          </p:spPr>
          <p:txBody>
            <a:bodyPr/>
            <a:lstStyle/>
            <a:p>
              <a:endParaRPr lang="zh-CN" altLang="en-US"/>
            </a:p>
          </p:txBody>
        </p:sp>
        <p:sp>
          <p:nvSpPr>
            <p:cNvPr id="57392" name="Line 48"/>
            <p:cNvSpPr>
              <a:spLocks noChangeShapeType="1"/>
            </p:cNvSpPr>
            <p:nvPr/>
          </p:nvSpPr>
          <p:spPr bwMode="auto">
            <a:xfrm flipH="1">
              <a:off x="1378" y="2178"/>
              <a:ext cx="14" cy="1"/>
            </a:xfrm>
            <a:prstGeom prst="line">
              <a:avLst/>
            </a:prstGeom>
            <a:noFill/>
            <a:ln w="9525">
              <a:solidFill>
                <a:srgbClr val="000000"/>
              </a:solidFill>
              <a:round/>
              <a:headEnd/>
              <a:tailEnd/>
            </a:ln>
          </p:spPr>
          <p:txBody>
            <a:bodyPr/>
            <a:lstStyle/>
            <a:p>
              <a:endParaRPr lang="zh-CN" altLang="en-US"/>
            </a:p>
          </p:txBody>
        </p:sp>
        <p:sp>
          <p:nvSpPr>
            <p:cNvPr id="57393" name="Line 49"/>
            <p:cNvSpPr>
              <a:spLocks noChangeShapeType="1"/>
            </p:cNvSpPr>
            <p:nvPr/>
          </p:nvSpPr>
          <p:spPr bwMode="auto">
            <a:xfrm flipH="1">
              <a:off x="1348" y="2178"/>
              <a:ext cx="15" cy="1"/>
            </a:xfrm>
            <a:prstGeom prst="line">
              <a:avLst/>
            </a:prstGeom>
            <a:noFill/>
            <a:ln w="9525">
              <a:solidFill>
                <a:srgbClr val="000000"/>
              </a:solidFill>
              <a:round/>
              <a:headEnd/>
              <a:tailEnd/>
            </a:ln>
          </p:spPr>
          <p:txBody>
            <a:bodyPr/>
            <a:lstStyle/>
            <a:p>
              <a:endParaRPr lang="zh-CN" altLang="en-US"/>
            </a:p>
          </p:txBody>
        </p:sp>
        <p:sp>
          <p:nvSpPr>
            <p:cNvPr id="57394" name="Line 50"/>
            <p:cNvSpPr>
              <a:spLocks noChangeShapeType="1"/>
            </p:cNvSpPr>
            <p:nvPr/>
          </p:nvSpPr>
          <p:spPr bwMode="auto">
            <a:xfrm flipH="1">
              <a:off x="1318" y="2178"/>
              <a:ext cx="15" cy="1"/>
            </a:xfrm>
            <a:prstGeom prst="line">
              <a:avLst/>
            </a:prstGeom>
            <a:noFill/>
            <a:ln w="9525">
              <a:solidFill>
                <a:srgbClr val="000000"/>
              </a:solidFill>
              <a:round/>
              <a:headEnd/>
              <a:tailEnd/>
            </a:ln>
          </p:spPr>
          <p:txBody>
            <a:bodyPr/>
            <a:lstStyle/>
            <a:p>
              <a:endParaRPr lang="zh-CN" altLang="en-US"/>
            </a:p>
          </p:txBody>
        </p:sp>
        <p:sp>
          <p:nvSpPr>
            <p:cNvPr id="57395" name="Line 51"/>
            <p:cNvSpPr>
              <a:spLocks noChangeShapeType="1"/>
            </p:cNvSpPr>
            <p:nvPr/>
          </p:nvSpPr>
          <p:spPr bwMode="auto">
            <a:xfrm flipH="1">
              <a:off x="1288" y="2178"/>
              <a:ext cx="15" cy="1"/>
            </a:xfrm>
            <a:prstGeom prst="line">
              <a:avLst/>
            </a:prstGeom>
            <a:noFill/>
            <a:ln w="9525">
              <a:solidFill>
                <a:srgbClr val="000000"/>
              </a:solidFill>
              <a:round/>
              <a:headEnd/>
              <a:tailEnd/>
            </a:ln>
          </p:spPr>
          <p:txBody>
            <a:bodyPr/>
            <a:lstStyle/>
            <a:p>
              <a:endParaRPr lang="zh-CN" altLang="en-US"/>
            </a:p>
          </p:txBody>
        </p:sp>
        <p:sp>
          <p:nvSpPr>
            <p:cNvPr id="57396" name="Line 52"/>
            <p:cNvSpPr>
              <a:spLocks noChangeShapeType="1"/>
            </p:cNvSpPr>
            <p:nvPr/>
          </p:nvSpPr>
          <p:spPr bwMode="auto">
            <a:xfrm flipH="1">
              <a:off x="1258" y="2178"/>
              <a:ext cx="15" cy="1"/>
            </a:xfrm>
            <a:prstGeom prst="line">
              <a:avLst/>
            </a:prstGeom>
            <a:noFill/>
            <a:ln w="9525">
              <a:solidFill>
                <a:srgbClr val="000000"/>
              </a:solidFill>
              <a:round/>
              <a:headEnd/>
              <a:tailEnd/>
            </a:ln>
          </p:spPr>
          <p:txBody>
            <a:bodyPr/>
            <a:lstStyle/>
            <a:p>
              <a:endParaRPr lang="zh-CN" altLang="en-US"/>
            </a:p>
          </p:txBody>
        </p:sp>
        <p:sp>
          <p:nvSpPr>
            <p:cNvPr id="57397" name="Line 53"/>
            <p:cNvSpPr>
              <a:spLocks noChangeShapeType="1"/>
            </p:cNvSpPr>
            <p:nvPr/>
          </p:nvSpPr>
          <p:spPr bwMode="auto">
            <a:xfrm flipH="1">
              <a:off x="1228" y="2178"/>
              <a:ext cx="15" cy="1"/>
            </a:xfrm>
            <a:prstGeom prst="line">
              <a:avLst/>
            </a:prstGeom>
            <a:noFill/>
            <a:ln w="9525">
              <a:solidFill>
                <a:srgbClr val="000000"/>
              </a:solidFill>
              <a:round/>
              <a:headEnd/>
              <a:tailEnd/>
            </a:ln>
          </p:spPr>
          <p:txBody>
            <a:bodyPr/>
            <a:lstStyle/>
            <a:p>
              <a:endParaRPr lang="zh-CN" altLang="en-US"/>
            </a:p>
          </p:txBody>
        </p:sp>
        <p:sp>
          <p:nvSpPr>
            <p:cNvPr id="57398" name="Line 54"/>
            <p:cNvSpPr>
              <a:spLocks noChangeShapeType="1"/>
            </p:cNvSpPr>
            <p:nvPr/>
          </p:nvSpPr>
          <p:spPr bwMode="auto">
            <a:xfrm flipH="1">
              <a:off x="1199" y="2178"/>
              <a:ext cx="15" cy="1"/>
            </a:xfrm>
            <a:prstGeom prst="line">
              <a:avLst/>
            </a:prstGeom>
            <a:noFill/>
            <a:ln w="9525">
              <a:solidFill>
                <a:srgbClr val="000000"/>
              </a:solidFill>
              <a:round/>
              <a:headEnd/>
              <a:tailEnd/>
            </a:ln>
          </p:spPr>
          <p:txBody>
            <a:bodyPr/>
            <a:lstStyle/>
            <a:p>
              <a:endParaRPr lang="zh-CN" altLang="en-US"/>
            </a:p>
          </p:txBody>
        </p:sp>
        <p:sp>
          <p:nvSpPr>
            <p:cNvPr id="57399" name="Line 55"/>
            <p:cNvSpPr>
              <a:spLocks noChangeShapeType="1"/>
            </p:cNvSpPr>
            <p:nvPr/>
          </p:nvSpPr>
          <p:spPr bwMode="auto">
            <a:xfrm flipH="1">
              <a:off x="1169" y="2178"/>
              <a:ext cx="15" cy="1"/>
            </a:xfrm>
            <a:prstGeom prst="line">
              <a:avLst/>
            </a:prstGeom>
            <a:noFill/>
            <a:ln w="9525">
              <a:solidFill>
                <a:srgbClr val="000000"/>
              </a:solidFill>
              <a:round/>
              <a:headEnd/>
              <a:tailEnd/>
            </a:ln>
          </p:spPr>
          <p:txBody>
            <a:bodyPr/>
            <a:lstStyle/>
            <a:p>
              <a:endParaRPr lang="zh-CN" altLang="en-US"/>
            </a:p>
          </p:txBody>
        </p:sp>
        <p:sp>
          <p:nvSpPr>
            <p:cNvPr id="57400" name="Line 56"/>
            <p:cNvSpPr>
              <a:spLocks noChangeShapeType="1"/>
            </p:cNvSpPr>
            <p:nvPr/>
          </p:nvSpPr>
          <p:spPr bwMode="auto">
            <a:xfrm flipH="1">
              <a:off x="1139" y="2178"/>
              <a:ext cx="15" cy="1"/>
            </a:xfrm>
            <a:prstGeom prst="line">
              <a:avLst/>
            </a:prstGeom>
            <a:noFill/>
            <a:ln w="9525">
              <a:solidFill>
                <a:srgbClr val="000000"/>
              </a:solidFill>
              <a:round/>
              <a:headEnd/>
              <a:tailEnd/>
            </a:ln>
          </p:spPr>
          <p:txBody>
            <a:bodyPr/>
            <a:lstStyle/>
            <a:p>
              <a:endParaRPr lang="zh-CN" altLang="en-US"/>
            </a:p>
          </p:txBody>
        </p:sp>
        <p:sp>
          <p:nvSpPr>
            <p:cNvPr id="57401" name="Line 57"/>
            <p:cNvSpPr>
              <a:spLocks noChangeShapeType="1"/>
            </p:cNvSpPr>
            <p:nvPr/>
          </p:nvSpPr>
          <p:spPr bwMode="auto">
            <a:xfrm flipH="1">
              <a:off x="1109" y="2178"/>
              <a:ext cx="15" cy="1"/>
            </a:xfrm>
            <a:prstGeom prst="line">
              <a:avLst/>
            </a:prstGeom>
            <a:noFill/>
            <a:ln w="9525">
              <a:solidFill>
                <a:srgbClr val="000000"/>
              </a:solidFill>
              <a:round/>
              <a:headEnd/>
              <a:tailEnd/>
            </a:ln>
          </p:spPr>
          <p:txBody>
            <a:bodyPr/>
            <a:lstStyle/>
            <a:p>
              <a:endParaRPr lang="zh-CN" altLang="en-US"/>
            </a:p>
          </p:txBody>
        </p:sp>
        <p:sp>
          <p:nvSpPr>
            <p:cNvPr id="57402" name="Line 58"/>
            <p:cNvSpPr>
              <a:spLocks noChangeShapeType="1"/>
            </p:cNvSpPr>
            <p:nvPr/>
          </p:nvSpPr>
          <p:spPr bwMode="auto">
            <a:xfrm flipH="1">
              <a:off x="1079" y="2178"/>
              <a:ext cx="15" cy="1"/>
            </a:xfrm>
            <a:prstGeom prst="line">
              <a:avLst/>
            </a:prstGeom>
            <a:noFill/>
            <a:ln w="9525">
              <a:solidFill>
                <a:srgbClr val="000000"/>
              </a:solidFill>
              <a:round/>
              <a:headEnd/>
              <a:tailEnd/>
            </a:ln>
          </p:spPr>
          <p:txBody>
            <a:bodyPr/>
            <a:lstStyle/>
            <a:p>
              <a:endParaRPr lang="zh-CN" altLang="en-US"/>
            </a:p>
          </p:txBody>
        </p:sp>
        <p:sp>
          <p:nvSpPr>
            <p:cNvPr id="57403" name="Line 59"/>
            <p:cNvSpPr>
              <a:spLocks noChangeShapeType="1"/>
            </p:cNvSpPr>
            <p:nvPr/>
          </p:nvSpPr>
          <p:spPr bwMode="auto">
            <a:xfrm flipH="1">
              <a:off x="1050" y="2178"/>
              <a:ext cx="14" cy="1"/>
            </a:xfrm>
            <a:prstGeom prst="line">
              <a:avLst/>
            </a:prstGeom>
            <a:noFill/>
            <a:ln w="9525">
              <a:solidFill>
                <a:srgbClr val="000000"/>
              </a:solidFill>
              <a:round/>
              <a:headEnd/>
              <a:tailEnd/>
            </a:ln>
          </p:spPr>
          <p:txBody>
            <a:bodyPr/>
            <a:lstStyle/>
            <a:p>
              <a:endParaRPr lang="zh-CN" altLang="en-US"/>
            </a:p>
          </p:txBody>
        </p:sp>
        <p:sp>
          <p:nvSpPr>
            <p:cNvPr id="57404" name="Line 60"/>
            <p:cNvSpPr>
              <a:spLocks noChangeShapeType="1"/>
            </p:cNvSpPr>
            <p:nvPr/>
          </p:nvSpPr>
          <p:spPr bwMode="auto">
            <a:xfrm flipH="1">
              <a:off x="1020" y="2178"/>
              <a:ext cx="15" cy="1"/>
            </a:xfrm>
            <a:prstGeom prst="line">
              <a:avLst/>
            </a:prstGeom>
            <a:noFill/>
            <a:ln w="9525">
              <a:solidFill>
                <a:srgbClr val="000000"/>
              </a:solidFill>
              <a:round/>
              <a:headEnd/>
              <a:tailEnd/>
            </a:ln>
          </p:spPr>
          <p:txBody>
            <a:bodyPr/>
            <a:lstStyle/>
            <a:p>
              <a:endParaRPr lang="zh-CN" altLang="en-US"/>
            </a:p>
          </p:txBody>
        </p:sp>
        <p:sp>
          <p:nvSpPr>
            <p:cNvPr id="57405" name="Line 61"/>
            <p:cNvSpPr>
              <a:spLocks noChangeShapeType="1"/>
            </p:cNvSpPr>
            <p:nvPr/>
          </p:nvSpPr>
          <p:spPr bwMode="auto">
            <a:xfrm flipH="1">
              <a:off x="990" y="2178"/>
              <a:ext cx="15" cy="1"/>
            </a:xfrm>
            <a:prstGeom prst="line">
              <a:avLst/>
            </a:prstGeom>
            <a:noFill/>
            <a:ln w="9525">
              <a:solidFill>
                <a:srgbClr val="000000"/>
              </a:solidFill>
              <a:round/>
              <a:headEnd/>
              <a:tailEnd/>
            </a:ln>
          </p:spPr>
          <p:txBody>
            <a:bodyPr/>
            <a:lstStyle/>
            <a:p>
              <a:endParaRPr lang="zh-CN" altLang="en-US"/>
            </a:p>
          </p:txBody>
        </p:sp>
        <p:sp>
          <p:nvSpPr>
            <p:cNvPr id="57406" name="Line 62"/>
            <p:cNvSpPr>
              <a:spLocks noChangeShapeType="1"/>
            </p:cNvSpPr>
            <p:nvPr/>
          </p:nvSpPr>
          <p:spPr bwMode="auto">
            <a:xfrm flipH="1">
              <a:off x="960" y="2178"/>
              <a:ext cx="15" cy="1"/>
            </a:xfrm>
            <a:prstGeom prst="line">
              <a:avLst/>
            </a:prstGeom>
            <a:noFill/>
            <a:ln w="9525">
              <a:solidFill>
                <a:srgbClr val="000000"/>
              </a:solidFill>
              <a:round/>
              <a:headEnd/>
              <a:tailEnd/>
            </a:ln>
          </p:spPr>
          <p:txBody>
            <a:bodyPr/>
            <a:lstStyle/>
            <a:p>
              <a:endParaRPr lang="zh-CN" altLang="en-US"/>
            </a:p>
          </p:txBody>
        </p:sp>
        <p:sp>
          <p:nvSpPr>
            <p:cNvPr id="57407" name="Line 63"/>
            <p:cNvSpPr>
              <a:spLocks noChangeShapeType="1"/>
            </p:cNvSpPr>
            <p:nvPr/>
          </p:nvSpPr>
          <p:spPr bwMode="auto">
            <a:xfrm flipH="1">
              <a:off x="930" y="2178"/>
              <a:ext cx="15" cy="1"/>
            </a:xfrm>
            <a:prstGeom prst="line">
              <a:avLst/>
            </a:prstGeom>
            <a:noFill/>
            <a:ln w="9525">
              <a:solidFill>
                <a:srgbClr val="000000"/>
              </a:solidFill>
              <a:round/>
              <a:headEnd/>
              <a:tailEnd/>
            </a:ln>
          </p:spPr>
          <p:txBody>
            <a:bodyPr/>
            <a:lstStyle/>
            <a:p>
              <a:endParaRPr lang="zh-CN" altLang="en-US"/>
            </a:p>
          </p:txBody>
        </p:sp>
        <p:sp>
          <p:nvSpPr>
            <p:cNvPr id="57408" name="Line 64"/>
            <p:cNvSpPr>
              <a:spLocks noChangeShapeType="1"/>
            </p:cNvSpPr>
            <p:nvPr/>
          </p:nvSpPr>
          <p:spPr bwMode="auto">
            <a:xfrm flipH="1">
              <a:off x="901" y="2178"/>
              <a:ext cx="14" cy="1"/>
            </a:xfrm>
            <a:prstGeom prst="line">
              <a:avLst/>
            </a:prstGeom>
            <a:noFill/>
            <a:ln w="9525">
              <a:solidFill>
                <a:srgbClr val="000000"/>
              </a:solidFill>
              <a:round/>
              <a:headEnd/>
              <a:tailEnd/>
            </a:ln>
          </p:spPr>
          <p:txBody>
            <a:bodyPr/>
            <a:lstStyle/>
            <a:p>
              <a:endParaRPr lang="zh-CN" altLang="en-US"/>
            </a:p>
          </p:txBody>
        </p:sp>
        <p:sp>
          <p:nvSpPr>
            <p:cNvPr id="57409" name="Line 65"/>
            <p:cNvSpPr>
              <a:spLocks noChangeShapeType="1"/>
            </p:cNvSpPr>
            <p:nvPr/>
          </p:nvSpPr>
          <p:spPr bwMode="auto">
            <a:xfrm flipH="1">
              <a:off x="871" y="2178"/>
              <a:ext cx="15" cy="1"/>
            </a:xfrm>
            <a:prstGeom prst="line">
              <a:avLst/>
            </a:prstGeom>
            <a:noFill/>
            <a:ln w="9525">
              <a:solidFill>
                <a:srgbClr val="000000"/>
              </a:solidFill>
              <a:round/>
              <a:headEnd/>
              <a:tailEnd/>
            </a:ln>
          </p:spPr>
          <p:txBody>
            <a:bodyPr/>
            <a:lstStyle/>
            <a:p>
              <a:endParaRPr lang="zh-CN" altLang="en-US"/>
            </a:p>
          </p:txBody>
        </p:sp>
        <p:sp>
          <p:nvSpPr>
            <p:cNvPr id="57410" name="Line 66"/>
            <p:cNvSpPr>
              <a:spLocks noChangeShapeType="1"/>
            </p:cNvSpPr>
            <p:nvPr/>
          </p:nvSpPr>
          <p:spPr bwMode="auto">
            <a:xfrm>
              <a:off x="860" y="2182"/>
              <a:ext cx="1" cy="15"/>
            </a:xfrm>
            <a:prstGeom prst="line">
              <a:avLst/>
            </a:prstGeom>
            <a:noFill/>
            <a:ln w="9525">
              <a:solidFill>
                <a:srgbClr val="000000"/>
              </a:solidFill>
              <a:round/>
              <a:headEnd/>
              <a:tailEnd/>
            </a:ln>
          </p:spPr>
          <p:txBody>
            <a:bodyPr/>
            <a:lstStyle/>
            <a:p>
              <a:endParaRPr lang="zh-CN" altLang="en-US"/>
            </a:p>
          </p:txBody>
        </p:sp>
        <p:sp>
          <p:nvSpPr>
            <p:cNvPr id="57411" name="Line 67"/>
            <p:cNvSpPr>
              <a:spLocks noChangeShapeType="1"/>
            </p:cNvSpPr>
            <p:nvPr/>
          </p:nvSpPr>
          <p:spPr bwMode="auto">
            <a:xfrm>
              <a:off x="860" y="2212"/>
              <a:ext cx="1" cy="15"/>
            </a:xfrm>
            <a:prstGeom prst="line">
              <a:avLst/>
            </a:prstGeom>
            <a:noFill/>
            <a:ln w="9525">
              <a:solidFill>
                <a:srgbClr val="000000"/>
              </a:solidFill>
              <a:round/>
              <a:headEnd/>
              <a:tailEnd/>
            </a:ln>
          </p:spPr>
          <p:txBody>
            <a:bodyPr/>
            <a:lstStyle/>
            <a:p>
              <a:endParaRPr lang="zh-CN" altLang="en-US"/>
            </a:p>
          </p:txBody>
        </p:sp>
        <p:sp>
          <p:nvSpPr>
            <p:cNvPr id="57412" name="Line 68"/>
            <p:cNvSpPr>
              <a:spLocks noChangeShapeType="1"/>
            </p:cNvSpPr>
            <p:nvPr/>
          </p:nvSpPr>
          <p:spPr bwMode="auto">
            <a:xfrm>
              <a:off x="860" y="2242"/>
              <a:ext cx="1" cy="15"/>
            </a:xfrm>
            <a:prstGeom prst="line">
              <a:avLst/>
            </a:prstGeom>
            <a:noFill/>
            <a:ln w="9525">
              <a:solidFill>
                <a:srgbClr val="000000"/>
              </a:solidFill>
              <a:round/>
              <a:headEnd/>
              <a:tailEnd/>
            </a:ln>
          </p:spPr>
          <p:txBody>
            <a:bodyPr/>
            <a:lstStyle/>
            <a:p>
              <a:endParaRPr lang="zh-CN" altLang="en-US"/>
            </a:p>
          </p:txBody>
        </p:sp>
        <p:sp>
          <p:nvSpPr>
            <p:cNvPr id="57413" name="Line 69"/>
            <p:cNvSpPr>
              <a:spLocks noChangeShapeType="1"/>
            </p:cNvSpPr>
            <p:nvPr/>
          </p:nvSpPr>
          <p:spPr bwMode="auto">
            <a:xfrm>
              <a:off x="860" y="2272"/>
              <a:ext cx="1" cy="15"/>
            </a:xfrm>
            <a:prstGeom prst="line">
              <a:avLst/>
            </a:prstGeom>
            <a:noFill/>
            <a:ln w="9525">
              <a:solidFill>
                <a:srgbClr val="000000"/>
              </a:solidFill>
              <a:round/>
              <a:headEnd/>
              <a:tailEnd/>
            </a:ln>
          </p:spPr>
          <p:txBody>
            <a:bodyPr/>
            <a:lstStyle/>
            <a:p>
              <a:endParaRPr lang="zh-CN" altLang="en-US"/>
            </a:p>
          </p:txBody>
        </p:sp>
        <p:sp>
          <p:nvSpPr>
            <p:cNvPr id="57414" name="Line 70"/>
            <p:cNvSpPr>
              <a:spLocks noChangeShapeType="1"/>
            </p:cNvSpPr>
            <p:nvPr/>
          </p:nvSpPr>
          <p:spPr bwMode="auto">
            <a:xfrm>
              <a:off x="860" y="2302"/>
              <a:ext cx="1" cy="14"/>
            </a:xfrm>
            <a:prstGeom prst="line">
              <a:avLst/>
            </a:prstGeom>
            <a:noFill/>
            <a:ln w="9525">
              <a:solidFill>
                <a:srgbClr val="000000"/>
              </a:solidFill>
              <a:round/>
              <a:headEnd/>
              <a:tailEnd/>
            </a:ln>
          </p:spPr>
          <p:txBody>
            <a:bodyPr/>
            <a:lstStyle/>
            <a:p>
              <a:endParaRPr lang="zh-CN" altLang="en-US"/>
            </a:p>
          </p:txBody>
        </p:sp>
        <p:sp>
          <p:nvSpPr>
            <p:cNvPr id="57415" name="Line 71"/>
            <p:cNvSpPr>
              <a:spLocks noChangeShapeType="1"/>
            </p:cNvSpPr>
            <p:nvPr/>
          </p:nvSpPr>
          <p:spPr bwMode="auto">
            <a:xfrm>
              <a:off x="860" y="2331"/>
              <a:ext cx="1" cy="15"/>
            </a:xfrm>
            <a:prstGeom prst="line">
              <a:avLst/>
            </a:prstGeom>
            <a:noFill/>
            <a:ln w="9525">
              <a:solidFill>
                <a:srgbClr val="000000"/>
              </a:solidFill>
              <a:round/>
              <a:headEnd/>
              <a:tailEnd/>
            </a:ln>
          </p:spPr>
          <p:txBody>
            <a:bodyPr/>
            <a:lstStyle/>
            <a:p>
              <a:endParaRPr lang="zh-CN" altLang="en-US"/>
            </a:p>
          </p:txBody>
        </p:sp>
        <p:sp>
          <p:nvSpPr>
            <p:cNvPr id="57416" name="Line 72"/>
            <p:cNvSpPr>
              <a:spLocks noChangeShapeType="1"/>
            </p:cNvSpPr>
            <p:nvPr/>
          </p:nvSpPr>
          <p:spPr bwMode="auto">
            <a:xfrm>
              <a:off x="860" y="2361"/>
              <a:ext cx="1" cy="15"/>
            </a:xfrm>
            <a:prstGeom prst="line">
              <a:avLst/>
            </a:prstGeom>
            <a:noFill/>
            <a:ln w="9525">
              <a:solidFill>
                <a:srgbClr val="000000"/>
              </a:solidFill>
              <a:round/>
              <a:headEnd/>
              <a:tailEnd/>
            </a:ln>
          </p:spPr>
          <p:txBody>
            <a:bodyPr/>
            <a:lstStyle/>
            <a:p>
              <a:endParaRPr lang="zh-CN" altLang="en-US"/>
            </a:p>
          </p:txBody>
        </p:sp>
        <p:sp>
          <p:nvSpPr>
            <p:cNvPr id="57417" name="Line 73"/>
            <p:cNvSpPr>
              <a:spLocks noChangeShapeType="1"/>
            </p:cNvSpPr>
            <p:nvPr/>
          </p:nvSpPr>
          <p:spPr bwMode="auto">
            <a:xfrm>
              <a:off x="860" y="2391"/>
              <a:ext cx="1" cy="15"/>
            </a:xfrm>
            <a:prstGeom prst="line">
              <a:avLst/>
            </a:prstGeom>
            <a:noFill/>
            <a:ln w="9525">
              <a:solidFill>
                <a:srgbClr val="000000"/>
              </a:solidFill>
              <a:round/>
              <a:headEnd/>
              <a:tailEnd/>
            </a:ln>
          </p:spPr>
          <p:txBody>
            <a:bodyPr/>
            <a:lstStyle/>
            <a:p>
              <a:endParaRPr lang="zh-CN" altLang="en-US"/>
            </a:p>
          </p:txBody>
        </p:sp>
        <p:sp>
          <p:nvSpPr>
            <p:cNvPr id="57418" name="Line 74"/>
            <p:cNvSpPr>
              <a:spLocks noChangeShapeType="1"/>
            </p:cNvSpPr>
            <p:nvPr/>
          </p:nvSpPr>
          <p:spPr bwMode="auto">
            <a:xfrm>
              <a:off x="860" y="2421"/>
              <a:ext cx="1" cy="15"/>
            </a:xfrm>
            <a:prstGeom prst="line">
              <a:avLst/>
            </a:prstGeom>
            <a:noFill/>
            <a:ln w="9525">
              <a:solidFill>
                <a:srgbClr val="000000"/>
              </a:solidFill>
              <a:round/>
              <a:headEnd/>
              <a:tailEnd/>
            </a:ln>
          </p:spPr>
          <p:txBody>
            <a:bodyPr/>
            <a:lstStyle/>
            <a:p>
              <a:endParaRPr lang="zh-CN" altLang="en-US"/>
            </a:p>
          </p:txBody>
        </p:sp>
        <p:sp>
          <p:nvSpPr>
            <p:cNvPr id="57419" name="Line 75"/>
            <p:cNvSpPr>
              <a:spLocks noChangeShapeType="1"/>
            </p:cNvSpPr>
            <p:nvPr/>
          </p:nvSpPr>
          <p:spPr bwMode="auto">
            <a:xfrm>
              <a:off x="860" y="2451"/>
              <a:ext cx="1" cy="7"/>
            </a:xfrm>
            <a:prstGeom prst="line">
              <a:avLst/>
            </a:prstGeom>
            <a:noFill/>
            <a:ln w="9525">
              <a:solidFill>
                <a:srgbClr val="000000"/>
              </a:solidFill>
              <a:round/>
              <a:headEnd/>
              <a:tailEnd/>
            </a:ln>
          </p:spPr>
          <p:txBody>
            <a:bodyPr/>
            <a:lstStyle/>
            <a:p>
              <a:endParaRPr lang="zh-CN" altLang="en-US"/>
            </a:p>
          </p:txBody>
        </p:sp>
        <p:sp>
          <p:nvSpPr>
            <p:cNvPr id="57420" name="Rectangle 76"/>
            <p:cNvSpPr>
              <a:spLocks noChangeArrowheads="1"/>
            </p:cNvSpPr>
            <p:nvPr/>
          </p:nvSpPr>
          <p:spPr bwMode="auto">
            <a:xfrm>
              <a:off x="1012" y="2227"/>
              <a:ext cx="266"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D0 '</a:t>
              </a:r>
              <a:endParaRPr lang="en-US" altLang="zh-CN" b="1">
                <a:latin typeface="Times New Roman" pitchFamily="18" charset="0"/>
                <a:ea typeface="楷体_GB2312" pitchFamily="49" charset="-122"/>
              </a:endParaRPr>
            </a:p>
          </p:txBody>
        </p:sp>
        <p:sp>
          <p:nvSpPr>
            <p:cNvPr id="57421" name="Rectangle 77"/>
            <p:cNvSpPr>
              <a:spLocks noChangeArrowheads="1"/>
            </p:cNvSpPr>
            <p:nvPr/>
          </p:nvSpPr>
          <p:spPr bwMode="auto">
            <a:xfrm>
              <a:off x="1698" y="2178"/>
              <a:ext cx="559" cy="2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57422" name="Rectangle 78"/>
            <p:cNvSpPr>
              <a:spLocks noChangeArrowheads="1"/>
            </p:cNvSpPr>
            <p:nvPr/>
          </p:nvSpPr>
          <p:spPr bwMode="auto">
            <a:xfrm>
              <a:off x="1882" y="2227"/>
              <a:ext cx="186"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D0</a:t>
              </a:r>
              <a:endParaRPr lang="en-US" altLang="zh-CN" b="1">
                <a:latin typeface="Times New Roman" pitchFamily="18" charset="0"/>
                <a:ea typeface="楷体_GB2312" pitchFamily="49" charset="-122"/>
              </a:endParaRPr>
            </a:p>
          </p:txBody>
        </p:sp>
        <p:sp>
          <p:nvSpPr>
            <p:cNvPr id="57423" name="Rectangle 79"/>
            <p:cNvSpPr>
              <a:spLocks noChangeArrowheads="1"/>
            </p:cNvSpPr>
            <p:nvPr/>
          </p:nvSpPr>
          <p:spPr bwMode="auto">
            <a:xfrm>
              <a:off x="2536" y="2178"/>
              <a:ext cx="559" cy="2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57424" name="Rectangle 80"/>
            <p:cNvSpPr>
              <a:spLocks noChangeArrowheads="1"/>
            </p:cNvSpPr>
            <p:nvPr/>
          </p:nvSpPr>
          <p:spPr bwMode="auto">
            <a:xfrm>
              <a:off x="2721" y="2227"/>
              <a:ext cx="186"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D1</a:t>
              </a:r>
              <a:endParaRPr lang="en-US" altLang="zh-CN" b="1">
                <a:latin typeface="Times New Roman" pitchFamily="18" charset="0"/>
                <a:ea typeface="楷体_GB2312" pitchFamily="49" charset="-122"/>
              </a:endParaRPr>
            </a:p>
          </p:txBody>
        </p:sp>
        <p:sp>
          <p:nvSpPr>
            <p:cNvPr id="57425" name="Rectangle 81"/>
            <p:cNvSpPr>
              <a:spLocks noChangeArrowheads="1"/>
            </p:cNvSpPr>
            <p:nvPr/>
          </p:nvSpPr>
          <p:spPr bwMode="auto">
            <a:xfrm>
              <a:off x="3375" y="2178"/>
              <a:ext cx="559" cy="2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57426" name="Rectangle 82"/>
            <p:cNvSpPr>
              <a:spLocks noChangeArrowheads="1"/>
            </p:cNvSpPr>
            <p:nvPr/>
          </p:nvSpPr>
          <p:spPr bwMode="auto">
            <a:xfrm>
              <a:off x="3559" y="2227"/>
              <a:ext cx="186"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D2</a:t>
              </a:r>
              <a:endParaRPr lang="en-US" altLang="zh-CN" b="1">
                <a:latin typeface="Times New Roman" pitchFamily="18" charset="0"/>
                <a:ea typeface="楷体_GB2312" pitchFamily="49" charset="-122"/>
              </a:endParaRPr>
            </a:p>
          </p:txBody>
        </p:sp>
        <p:sp>
          <p:nvSpPr>
            <p:cNvPr id="57427" name="Rectangle 83"/>
            <p:cNvSpPr>
              <a:spLocks noChangeArrowheads="1"/>
            </p:cNvSpPr>
            <p:nvPr/>
          </p:nvSpPr>
          <p:spPr bwMode="auto">
            <a:xfrm>
              <a:off x="4213" y="2178"/>
              <a:ext cx="559" cy="2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57428" name="Rectangle 84"/>
            <p:cNvSpPr>
              <a:spLocks noChangeArrowheads="1"/>
            </p:cNvSpPr>
            <p:nvPr/>
          </p:nvSpPr>
          <p:spPr bwMode="auto">
            <a:xfrm>
              <a:off x="4398" y="2227"/>
              <a:ext cx="186"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D3</a:t>
              </a:r>
              <a:endParaRPr lang="en-US" altLang="zh-CN" b="1">
                <a:latin typeface="Times New Roman" pitchFamily="18" charset="0"/>
                <a:ea typeface="楷体_GB2312" pitchFamily="49" charset="-122"/>
              </a:endParaRPr>
            </a:p>
          </p:txBody>
        </p:sp>
        <p:sp>
          <p:nvSpPr>
            <p:cNvPr id="57429" name="Rectangle 85"/>
            <p:cNvSpPr>
              <a:spLocks noChangeArrowheads="1"/>
            </p:cNvSpPr>
            <p:nvPr/>
          </p:nvSpPr>
          <p:spPr bwMode="auto">
            <a:xfrm>
              <a:off x="5052" y="2178"/>
              <a:ext cx="559" cy="2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57430" name="Rectangle 86"/>
            <p:cNvSpPr>
              <a:spLocks noChangeArrowheads="1"/>
            </p:cNvSpPr>
            <p:nvPr/>
          </p:nvSpPr>
          <p:spPr bwMode="auto">
            <a:xfrm>
              <a:off x="5289" y="2227"/>
              <a:ext cx="93"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P</a:t>
              </a:r>
              <a:endParaRPr lang="en-US" altLang="zh-CN" b="1">
                <a:latin typeface="Times New Roman" pitchFamily="18" charset="0"/>
                <a:ea typeface="楷体_GB2312" pitchFamily="49" charset="-122"/>
              </a:endParaRPr>
            </a:p>
          </p:txBody>
        </p:sp>
        <p:sp>
          <p:nvSpPr>
            <p:cNvPr id="57431" name="Rectangle 87"/>
            <p:cNvSpPr>
              <a:spLocks noChangeArrowheads="1"/>
            </p:cNvSpPr>
            <p:nvPr/>
          </p:nvSpPr>
          <p:spPr bwMode="auto">
            <a:xfrm>
              <a:off x="2536" y="3579"/>
              <a:ext cx="559" cy="2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57432" name="Rectangle 88"/>
            <p:cNvSpPr>
              <a:spLocks noChangeArrowheads="1"/>
            </p:cNvSpPr>
            <p:nvPr/>
          </p:nvSpPr>
          <p:spPr bwMode="auto">
            <a:xfrm>
              <a:off x="2721" y="3628"/>
              <a:ext cx="186"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D1</a:t>
              </a:r>
              <a:endParaRPr lang="en-US" altLang="zh-CN" b="1">
                <a:latin typeface="Times New Roman" pitchFamily="18" charset="0"/>
                <a:ea typeface="楷体_GB2312" pitchFamily="49" charset="-122"/>
              </a:endParaRPr>
            </a:p>
          </p:txBody>
        </p:sp>
        <p:sp>
          <p:nvSpPr>
            <p:cNvPr id="57433" name="Rectangle 89"/>
            <p:cNvSpPr>
              <a:spLocks noChangeArrowheads="1"/>
            </p:cNvSpPr>
            <p:nvPr/>
          </p:nvSpPr>
          <p:spPr bwMode="auto">
            <a:xfrm>
              <a:off x="3375" y="3579"/>
              <a:ext cx="559" cy="2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57434" name="Rectangle 90"/>
            <p:cNvSpPr>
              <a:spLocks noChangeArrowheads="1"/>
            </p:cNvSpPr>
            <p:nvPr/>
          </p:nvSpPr>
          <p:spPr bwMode="auto">
            <a:xfrm>
              <a:off x="3559" y="3628"/>
              <a:ext cx="186"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D2</a:t>
              </a:r>
              <a:endParaRPr lang="en-US" altLang="zh-CN" b="1">
                <a:latin typeface="Times New Roman" pitchFamily="18" charset="0"/>
                <a:ea typeface="楷体_GB2312" pitchFamily="49" charset="-122"/>
              </a:endParaRPr>
            </a:p>
          </p:txBody>
        </p:sp>
        <p:sp>
          <p:nvSpPr>
            <p:cNvPr id="57435" name="Rectangle 91"/>
            <p:cNvSpPr>
              <a:spLocks noChangeArrowheads="1"/>
            </p:cNvSpPr>
            <p:nvPr/>
          </p:nvSpPr>
          <p:spPr bwMode="auto">
            <a:xfrm>
              <a:off x="4213" y="3579"/>
              <a:ext cx="559" cy="2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57436" name="Rectangle 92"/>
            <p:cNvSpPr>
              <a:spLocks noChangeArrowheads="1"/>
            </p:cNvSpPr>
            <p:nvPr/>
          </p:nvSpPr>
          <p:spPr bwMode="auto">
            <a:xfrm>
              <a:off x="4398" y="3628"/>
              <a:ext cx="186"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D3</a:t>
              </a:r>
              <a:endParaRPr lang="en-US" altLang="zh-CN" b="1">
                <a:latin typeface="Times New Roman" pitchFamily="18" charset="0"/>
                <a:ea typeface="楷体_GB2312" pitchFamily="49" charset="-122"/>
              </a:endParaRPr>
            </a:p>
          </p:txBody>
        </p:sp>
        <p:sp>
          <p:nvSpPr>
            <p:cNvPr id="57437" name="Rectangle 93"/>
            <p:cNvSpPr>
              <a:spLocks noChangeArrowheads="1"/>
            </p:cNvSpPr>
            <p:nvPr/>
          </p:nvSpPr>
          <p:spPr bwMode="auto">
            <a:xfrm>
              <a:off x="5052" y="3579"/>
              <a:ext cx="559" cy="2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57438" name="Rectangle 94"/>
            <p:cNvSpPr>
              <a:spLocks noChangeArrowheads="1"/>
            </p:cNvSpPr>
            <p:nvPr/>
          </p:nvSpPr>
          <p:spPr bwMode="auto">
            <a:xfrm>
              <a:off x="5255" y="3628"/>
              <a:ext cx="173"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P '</a:t>
              </a:r>
              <a:endParaRPr lang="en-US" altLang="zh-CN" b="1">
                <a:latin typeface="Times New Roman" pitchFamily="18" charset="0"/>
                <a:ea typeface="楷体_GB2312" pitchFamily="49" charset="-122"/>
              </a:endParaRPr>
            </a:p>
          </p:txBody>
        </p:sp>
        <p:sp>
          <p:nvSpPr>
            <p:cNvPr id="57439" name="Line 95"/>
            <p:cNvSpPr>
              <a:spLocks noChangeShapeType="1"/>
            </p:cNvSpPr>
            <p:nvPr/>
          </p:nvSpPr>
          <p:spPr bwMode="auto">
            <a:xfrm>
              <a:off x="3794" y="3090"/>
              <a:ext cx="1467" cy="467"/>
            </a:xfrm>
            <a:prstGeom prst="line">
              <a:avLst/>
            </a:prstGeom>
            <a:noFill/>
            <a:ln w="9525">
              <a:solidFill>
                <a:schemeClr val="bg1"/>
              </a:solidFill>
              <a:round/>
              <a:headEnd/>
              <a:tailEnd/>
            </a:ln>
          </p:spPr>
          <p:txBody>
            <a:bodyPr/>
            <a:lstStyle/>
            <a:p>
              <a:endParaRPr lang="zh-CN" altLang="en-US"/>
            </a:p>
          </p:txBody>
        </p:sp>
        <p:sp>
          <p:nvSpPr>
            <p:cNvPr id="57440" name="Freeform 96"/>
            <p:cNvSpPr>
              <a:spLocks/>
            </p:cNvSpPr>
            <p:nvPr/>
          </p:nvSpPr>
          <p:spPr bwMode="auto">
            <a:xfrm>
              <a:off x="5238" y="3512"/>
              <a:ext cx="93" cy="82"/>
            </a:xfrm>
            <a:custGeom>
              <a:avLst/>
              <a:gdLst/>
              <a:ahLst/>
              <a:cxnLst>
                <a:cxn ang="0">
                  <a:pos x="26" y="0"/>
                </a:cxn>
                <a:cxn ang="0">
                  <a:pos x="93" y="67"/>
                </a:cxn>
                <a:cxn ang="0">
                  <a:pos x="0" y="82"/>
                </a:cxn>
                <a:cxn ang="0">
                  <a:pos x="26" y="0"/>
                </a:cxn>
              </a:cxnLst>
              <a:rect l="0" t="0" r="r" b="b"/>
              <a:pathLst>
                <a:path w="93" h="82">
                  <a:moveTo>
                    <a:pt x="26" y="0"/>
                  </a:moveTo>
                  <a:lnTo>
                    <a:pt x="93" y="67"/>
                  </a:lnTo>
                  <a:lnTo>
                    <a:pt x="0" y="82"/>
                  </a:lnTo>
                  <a:lnTo>
                    <a:pt x="26" y="0"/>
                  </a:lnTo>
                  <a:close/>
                </a:path>
              </a:pathLst>
            </a:custGeom>
            <a:solidFill>
              <a:schemeClr val="bg1"/>
            </a:solidFill>
            <a:ln w="9525">
              <a:noFill/>
              <a:round/>
              <a:headEnd/>
              <a:tailEnd/>
            </a:ln>
          </p:spPr>
          <p:txBody>
            <a:bodyPr/>
            <a:lstStyle/>
            <a:p>
              <a:endParaRPr lang="zh-CN" altLang="en-US"/>
            </a:p>
          </p:txBody>
        </p:sp>
        <p:sp>
          <p:nvSpPr>
            <p:cNvPr id="57441" name="Line 97"/>
            <p:cNvSpPr>
              <a:spLocks noChangeShapeType="1"/>
            </p:cNvSpPr>
            <p:nvPr/>
          </p:nvSpPr>
          <p:spPr bwMode="auto">
            <a:xfrm>
              <a:off x="1139" y="2458"/>
              <a:ext cx="788" cy="1063"/>
            </a:xfrm>
            <a:prstGeom prst="line">
              <a:avLst/>
            </a:prstGeom>
            <a:noFill/>
            <a:ln w="9525">
              <a:solidFill>
                <a:schemeClr val="bg1"/>
              </a:solidFill>
              <a:round/>
              <a:headEnd/>
              <a:tailEnd/>
            </a:ln>
          </p:spPr>
          <p:txBody>
            <a:bodyPr/>
            <a:lstStyle/>
            <a:p>
              <a:endParaRPr lang="zh-CN" altLang="en-US"/>
            </a:p>
          </p:txBody>
        </p:sp>
        <p:sp>
          <p:nvSpPr>
            <p:cNvPr id="57442" name="Freeform 98"/>
            <p:cNvSpPr>
              <a:spLocks/>
            </p:cNvSpPr>
            <p:nvPr/>
          </p:nvSpPr>
          <p:spPr bwMode="auto">
            <a:xfrm>
              <a:off x="1892" y="3484"/>
              <a:ext cx="85" cy="95"/>
            </a:xfrm>
            <a:custGeom>
              <a:avLst/>
              <a:gdLst/>
              <a:ahLst/>
              <a:cxnLst>
                <a:cxn ang="0">
                  <a:pos x="69" y="0"/>
                </a:cxn>
                <a:cxn ang="0">
                  <a:pos x="85" y="95"/>
                </a:cxn>
                <a:cxn ang="0">
                  <a:pos x="0" y="52"/>
                </a:cxn>
                <a:cxn ang="0">
                  <a:pos x="69" y="0"/>
                </a:cxn>
              </a:cxnLst>
              <a:rect l="0" t="0" r="r" b="b"/>
              <a:pathLst>
                <a:path w="85" h="95">
                  <a:moveTo>
                    <a:pt x="69" y="0"/>
                  </a:moveTo>
                  <a:lnTo>
                    <a:pt x="85" y="95"/>
                  </a:lnTo>
                  <a:lnTo>
                    <a:pt x="0" y="52"/>
                  </a:lnTo>
                  <a:lnTo>
                    <a:pt x="69" y="0"/>
                  </a:lnTo>
                  <a:close/>
                </a:path>
              </a:pathLst>
            </a:custGeom>
            <a:solidFill>
              <a:schemeClr val="bg1"/>
            </a:solidFill>
            <a:ln w="9525">
              <a:noFill/>
              <a:round/>
              <a:headEnd/>
              <a:tailEnd/>
            </a:ln>
          </p:spPr>
          <p:txBody>
            <a:bodyPr/>
            <a:lstStyle/>
            <a:p>
              <a:endParaRPr lang="zh-CN" altLang="en-US"/>
            </a:p>
          </p:txBody>
        </p:sp>
        <p:sp>
          <p:nvSpPr>
            <p:cNvPr id="57443" name="Rectangle 99"/>
            <p:cNvSpPr>
              <a:spLocks noChangeArrowheads="1"/>
            </p:cNvSpPr>
            <p:nvPr/>
          </p:nvSpPr>
          <p:spPr bwMode="auto">
            <a:xfrm>
              <a:off x="1698" y="3579"/>
              <a:ext cx="559" cy="280"/>
            </a:xfrm>
            <a:prstGeom prst="rect">
              <a:avLst/>
            </a:prstGeom>
            <a:solidFill>
              <a:srgbClr val="FFFFFF"/>
            </a:solidFill>
            <a:ln w="9525">
              <a:solidFill>
                <a:srgbClr val="000000"/>
              </a:solidFill>
              <a:miter lim="800000"/>
              <a:headEnd/>
              <a:tailEnd/>
            </a:ln>
          </p:spPr>
          <p:txBody>
            <a:bodyPr/>
            <a:lstStyle/>
            <a:p>
              <a:endParaRPr lang="zh-CN" altLang="en-US"/>
            </a:p>
          </p:txBody>
        </p:sp>
        <p:sp>
          <p:nvSpPr>
            <p:cNvPr id="57444" name="Rectangle 100"/>
            <p:cNvSpPr>
              <a:spLocks noChangeArrowheads="1"/>
            </p:cNvSpPr>
            <p:nvPr/>
          </p:nvSpPr>
          <p:spPr bwMode="auto">
            <a:xfrm>
              <a:off x="1851" y="3628"/>
              <a:ext cx="266"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D0 '</a:t>
              </a:r>
              <a:endParaRPr lang="en-US" altLang="zh-CN" b="1">
                <a:latin typeface="Times New Roman" pitchFamily="18" charset="0"/>
                <a:ea typeface="楷体_GB2312" pitchFamily="49" charset="-122"/>
              </a:endParaRPr>
            </a:p>
          </p:txBody>
        </p:sp>
        <p:sp>
          <p:nvSpPr>
            <p:cNvPr id="57445" name="Rectangle 101"/>
            <p:cNvSpPr>
              <a:spLocks noChangeArrowheads="1"/>
            </p:cNvSpPr>
            <p:nvPr/>
          </p:nvSpPr>
          <p:spPr bwMode="auto">
            <a:xfrm>
              <a:off x="1765" y="1979"/>
              <a:ext cx="435" cy="173"/>
            </a:xfrm>
            <a:prstGeom prst="rect">
              <a:avLst/>
            </a:prstGeom>
            <a:noFill/>
            <a:ln w="9525">
              <a:noFill/>
              <a:miter lim="800000"/>
              <a:headEnd/>
              <a:tailEnd/>
            </a:ln>
          </p:spPr>
          <p:txBody>
            <a:bodyPr wrap="none" lIns="0" tIns="0" rIns="0" bIns="0">
              <a:spAutoFit/>
            </a:bodyPr>
            <a:lstStyle/>
            <a:p>
              <a:r>
                <a:rPr lang="zh-CN" altLang="en-US" b="1">
                  <a:solidFill>
                    <a:schemeClr val="bg1"/>
                  </a:solidFill>
                  <a:latin typeface="Times New Roman" pitchFamily="18" charset="0"/>
                  <a:ea typeface="楷体_GB2312" pitchFamily="49" charset="-122"/>
                </a:rPr>
                <a:t>读操作</a:t>
              </a:r>
            </a:p>
          </p:txBody>
        </p:sp>
        <p:sp>
          <p:nvSpPr>
            <p:cNvPr id="57446" name="Rectangle 102"/>
            <p:cNvSpPr>
              <a:spLocks noChangeArrowheads="1"/>
            </p:cNvSpPr>
            <p:nvPr/>
          </p:nvSpPr>
          <p:spPr bwMode="auto">
            <a:xfrm>
              <a:off x="5119" y="1979"/>
              <a:ext cx="435" cy="173"/>
            </a:xfrm>
            <a:prstGeom prst="rect">
              <a:avLst/>
            </a:prstGeom>
            <a:noFill/>
            <a:ln w="9525">
              <a:noFill/>
              <a:miter lim="800000"/>
              <a:headEnd/>
              <a:tailEnd/>
            </a:ln>
          </p:spPr>
          <p:txBody>
            <a:bodyPr wrap="none" lIns="0" tIns="0" rIns="0" bIns="0">
              <a:spAutoFit/>
            </a:bodyPr>
            <a:lstStyle/>
            <a:p>
              <a:r>
                <a:rPr lang="zh-CN" altLang="en-US" b="1">
                  <a:solidFill>
                    <a:schemeClr val="bg1"/>
                  </a:solidFill>
                  <a:latin typeface="Times New Roman" pitchFamily="18" charset="0"/>
                  <a:ea typeface="楷体_GB2312" pitchFamily="49" charset="-122"/>
                </a:rPr>
                <a:t>读操作</a:t>
              </a:r>
            </a:p>
          </p:txBody>
        </p:sp>
        <p:sp>
          <p:nvSpPr>
            <p:cNvPr id="57447" name="Rectangle 103"/>
            <p:cNvSpPr>
              <a:spLocks noChangeArrowheads="1"/>
            </p:cNvSpPr>
            <p:nvPr/>
          </p:nvSpPr>
          <p:spPr bwMode="auto">
            <a:xfrm>
              <a:off x="1765" y="3922"/>
              <a:ext cx="435" cy="173"/>
            </a:xfrm>
            <a:prstGeom prst="rect">
              <a:avLst/>
            </a:prstGeom>
            <a:noFill/>
            <a:ln w="9525">
              <a:noFill/>
              <a:miter lim="800000"/>
              <a:headEnd/>
              <a:tailEnd/>
            </a:ln>
          </p:spPr>
          <p:txBody>
            <a:bodyPr wrap="none" lIns="0" tIns="0" rIns="0" bIns="0">
              <a:spAutoFit/>
            </a:bodyPr>
            <a:lstStyle/>
            <a:p>
              <a:r>
                <a:rPr lang="zh-CN" altLang="en-US" b="1">
                  <a:solidFill>
                    <a:schemeClr val="bg1"/>
                  </a:solidFill>
                  <a:latin typeface="Times New Roman" pitchFamily="18" charset="0"/>
                  <a:ea typeface="楷体_GB2312" pitchFamily="49" charset="-122"/>
                </a:rPr>
                <a:t>写操作</a:t>
              </a:r>
            </a:p>
          </p:txBody>
        </p:sp>
        <p:sp>
          <p:nvSpPr>
            <p:cNvPr id="57448" name="Rectangle 104"/>
            <p:cNvSpPr>
              <a:spLocks noChangeArrowheads="1"/>
            </p:cNvSpPr>
            <p:nvPr/>
          </p:nvSpPr>
          <p:spPr bwMode="auto">
            <a:xfrm>
              <a:off x="5119" y="3922"/>
              <a:ext cx="435" cy="173"/>
            </a:xfrm>
            <a:prstGeom prst="rect">
              <a:avLst/>
            </a:prstGeom>
            <a:noFill/>
            <a:ln w="9525">
              <a:noFill/>
              <a:miter lim="800000"/>
              <a:headEnd/>
              <a:tailEnd/>
            </a:ln>
          </p:spPr>
          <p:txBody>
            <a:bodyPr wrap="none" lIns="0" tIns="0" rIns="0" bIns="0">
              <a:spAutoFit/>
            </a:bodyPr>
            <a:lstStyle/>
            <a:p>
              <a:r>
                <a:rPr lang="zh-CN" altLang="en-US" b="1">
                  <a:solidFill>
                    <a:schemeClr val="bg1"/>
                  </a:solidFill>
                  <a:latin typeface="Times New Roman" pitchFamily="18" charset="0"/>
                  <a:ea typeface="楷体_GB2312" pitchFamily="49" charset="-122"/>
                </a:rPr>
                <a:t>写操作</a:t>
              </a:r>
            </a:p>
          </p:txBody>
        </p:sp>
        <p:sp>
          <p:nvSpPr>
            <p:cNvPr id="57449" name="Rectangle 105"/>
            <p:cNvSpPr>
              <a:spLocks noChangeArrowheads="1"/>
            </p:cNvSpPr>
            <p:nvPr/>
          </p:nvSpPr>
          <p:spPr bwMode="auto">
            <a:xfrm>
              <a:off x="4003" y="2942"/>
              <a:ext cx="290" cy="173"/>
            </a:xfrm>
            <a:prstGeom prst="rect">
              <a:avLst/>
            </a:prstGeom>
            <a:noFill/>
            <a:ln w="9525">
              <a:noFill/>
              <a:miter lim="800000"/>
              <a:headEnd/>
              <a:tailEnd/>
            </a:ln>
          </p:spPr>
          <p:txBody>
            <a:bodyPr wrap="none" lIns="0" tIns="0" rIns="0" bIns="0">
              <a:spAutoFit/>
            </a:bodyPr>
            <a:lstStyle/>
            <a:p>
              <a:r>
                <a:rPr lang="zh-CN" altLang="en-US" b="1">
                  <a:solidFill>
                    <a:schemeClr val="bg1"/>
                  </a:solidFill>
                  <a:latin typeface="Times New Roman" pitchFamily="18" charset="0"/>
                  <a:ea typeface="楷体_GB2312" pitchFamily="49" charset="-122"/>
                </a:rPr>
                <a:t>异或</a:t>
              </a:r>
            </a:p>
          </p:txBody>
        </p:sp>
        <p:sp>
          <p:nvSpPr>
            <p:cNvPr id="57450" name="Freeform 106"/>
            <p:cNvSpPr>
              <a:spLocks/>
            </p:cNvSpPr>
            <p:nvPr/>
          </p:nvSpPr>
          <p:spPr bwMode="auto">
            <a:xfrm>
              <a:off x="1838" y="2879"/>
              <a:ext cx="279" cy="280"/>
            </a:xfrm>
            <a:custGeom>
              <a:avLst/>
              <a:gdLst/>
              <a:ahLst/>
              <a:cxnLst>
                <a:cxn ang="0">
                  <a:pos x="0" y="140"/>
                </a:cxn>
                <a:cxn ang="0">
                  <a:pos x="3" y="108"/>
                </a:cxn>
                <a:cxn ang="0">
                  <a:pos x="15" y="80"/>
                </a:cxn>
                <a:cxn ang="0">
                  <a:pos x="31" y="52"/>
                </a:cxn>
                <a:cxn ang="0">
                  <a:pos x="54" y="29"/>
                </a:cxn>
                <a:cxn ang="0">
                  <a:pos x="80" y="13"/>
                </a:cxn>
                <a:cxn ang="0">
                  <a:pos x="110" y="3"/>
                </a:cxn>
                <a:cxn ang="0">
                  <a:pos x="139" y="0"/>
                </a:cxn>
                <a:cxn ang="0">
                  <a:pos x="171" y="3"/>
                </a:cxn>
                <a:cxn ang="0">
                  <a:pos x="201" y="13"/>
                </a:cxn>
                <a:cxn ang="0">
                  <a:pos x="227" y="29"/>
                </a:cxn>
                <a:cxn ang="0">
                  <a:pos x="249" y="52"/>
                </a:cxn>
                <a:cxn ang="0">
                  <a:pos x="266" y="80"/>
                </a:cxn>
                <a:cxn ang="0">
                  <a:pos x="276" y="108"/>
                </a:cxn>
                <a:cxn ang="0">
                  <a:pos x="279" y="140"/>
                </a:cxn>
                <a:cxn ang="0">
                  <a:pos x="276" y="171"/>
                </a:cxn>
                <a:cxn ang="0">
                  <a:pos x="266" y="201"/>
                </a:cxn>
                <a:cxn ang="0">
                  <a:pos x="249" y="227"/>
                </a:cxn>
                <a:cxn ang="0">
                  <a:pos x="227" y="250"/>
                </a:cxn>
                <a:cxn ang="0">
                  <a:pos x="201" y="267"/>
                </a:cxn>
                <a:cxn ang="0">
                  <a:pos x="171" y="276"/>
                </a:cxn>
                <a:cxn ang="0">
                  <a:pos x="139" y="280"/>
                </a:cxn>
                <a:cxn ang="0">
                  <a:pos x="110" y="276"/>
                </a:cxn>
                <a:cxn ang="0">
                  <a:pos x="80" y="267"/>
                </a:cxn>
                <a:cxn ang="0">
                  <a:pos x="54" y="250"/>
                </a:cxn>
                <a:cxn ang="0">
                  <a:pos x="31" y="227"/>
                </a:cxn>
                <a:cxn ang="0">
                  <a:pos x="15" y="201"/>
                </a:cxn>
                <a:cxn ang="0">
                  <a:pos x="3" y="171"/>
                </a:cxn>
                <a:cxn ang="0">
                  <a:pos x="0" y="140"/>
                </a:cxn>
              </a:cxnLst>
              <a:rect l="0" t="0" r="r" b="b"/>
              <a:pathLst>
                <a:path w="279" h="280">
                  <a:moveTo>
                    <a:pt x="0" y="140"/>
                  </a:moveTo>
                  <a:lnTo>
                    <a:pt x="3" y="108"/>
                  </a:lnTo>
                  <a:lnTo>
                    <a:pt x="15" y="80"/>
                  </a:lnTo>
                  <a:lnTo>
                    <a:pt x="31" y="52"/>
                  </a:lnTo>
                  <a:lnTo>
                    <a:pt x="54" y="29"/>
                  </a:lnTo>
                  <a:lnTo>
                    <a:pt x="80" y="13"/>
                  </a:lnTo>
                  <a:lnTo>
                    <a:pt x="110" y="3"/>
                  </a:lnTo>
                  <a:lnTo>
                    <a:pt x="139" y="0"/>
                  </a:lnTo>
                  <a:lnTo>
                    <a:pt x="171" y="3"/>
                  </a:lnTo>
                  <a:lnTo>
                    <a:pt x="201" y="13"/>
                  </a:lnTo>
                  <a:lnTo>
                    <a:pt x="227" y="29"/>
                  </a:lnTo>
                  <a:lnTo>
                    <a:pt x="249" y="52"/>
                  </a:lnTo>
                  <a:lnTo>
                    <a:pt x="266" y="80"/>
                  </a:lnTo>
                  <a:lnTo>
                    <a:pt x="276" y="108"/>
                  </a:lnTo>
                  <a:lnTo>
                    <a:pt x="279" y="140"/>
                  </a:lnTo>
                  <a:lnTo>
                    <a:pt x="276" y="171"/>
                  </a:lnTo>
                  <a:lnTo>
                    <a:pt x="266" y="201"/>
                  </a:lnTo>
                  <a:lnTo>
                    <a:pt x="249" y="227"/>
                  </a:lnTo>
                  <a:lnTo>
                    <a:pt x="227" y="250"/>
                  </a:lnTo>
                  <a:lnTo>
                    <a:pt x="201" y="267"/>
                  </a:lnTo>
                  <a:lnTo>
                    <a:pt x="171" y="276"/>
                  </a:lnTo>
                  <a:lnTo>
                    <a:pt x="139" y="280"/>
                  </a:lnTo>
                  <a:lnTo>
                    <a:pt x="110" y="276"/>
                  </a:lnTo>
                  <a:lnTo>
                    <a:pt x="80" y="267"/>
                  </a:lnTo>
                  <a:lnTo>
                    <a:pt x="54" y="250"/>
                  </a:lnTo>
                  <a:lnTo>
                    <a:pt x="31" y="227"/>
                  </a:lnTo>
                  <a:lnTo>
                    <a:pt x="15" y="201"/>
                  </a:lnTo>
                  <a:lnTo>
                    <a:pt x="3" y="171"/>
                  </a:lnTo>
                  <a:lnTo>
                    <a:pt x="0" y="140"/>
                  </a:lnTo>
                  <a:close/>
                </a:path>
              </a:pathLst>
            </a:custGeom>
            <a:solidFill>
              <a:srgbClr val="FFFFFF"/>
            </a:solidFill>
            <a:ln w="9525">
              <a:solidFill>
                <a:srgbClr val="000000"/>
              </a:solidFill>
              <a:prstDash val="solid"/>
              <a:round/>
              <a:headEnd/>
              <a:tailEnd/>
            </a:ln>
          </p:spPr>
          <p:txBody>
            <a:bodyPr/>
            <a:lstStyle/>
            <a:p>
              <a:endParaRPr lang="zh-CN" altLang="en-US"/>
            </a:p>
          </p:txBody>
        </p:sp>
        <p:sp>
          <p:nvSpPr>
            <p:cNvPr id="57451" name="Line 107"/>
            <p:cNvSpPr>
              <a:spLocks noChangeShapeType="1"/>
            </p:cNvSpPr>
            <p:nvPr/>
          </p:nvSpPr>
          <p:spPr bwMode="auto">
            <a:xfrm>
              <a:off x="1909" y="3019"/>
              <a:ext cx="139" cy="1"/>
            </a:xfrm>
            <a:prstGeom prst="line">
              <a:avLst/>
            </a:prstGeom>
            <a:noFill/>
            <a:ln w="20638">
              <a:solidFill>
                <a:srgbClr val="000000"/>
              </a:solidFill>
              <a:round/>
              <a:headEnd/>
              <a:tailEnd/>
            </a:ln>
          </p:spPr>
          <p:txBody>
            <a:bodyPr/>
            <a:lstStyle/>
            <a:p>
              <a:endParaRPr lang="zh-CN" altLang="en-US"/>
            </a:p>
          </p:txBody>
        </p:sp>
        <p:sp>
          <p:nvSpPr>
            <p:cNvPr id="57452" name="Line 108"/>
            <p:cNvSpPr>
              <a:spLocks noChangeShapeType="1"/>
            </p:cNvSpPr>
            <p:nvPr/>
          </p:nvSpPr>
          <p:spPr bwMode="auto">
            <a:xfrm>
              <a:off x="1977" y="2950"/>
              <a:ext cx="1" cy="140"/>
            </a:xfrm>
            <a:prstGeom prst="line">
              <a:avLst/>
            </a:prstGeom>
            <a:noFill/>
            <a:ln w="20638">
              <a:solidFill>
                <a:srgbClr val="000000"/>
              </a:solidFill>
              <a:round/>
              <a:headEnd/>
              <a:tailEnd/>
            </a:ln>
          </p:spPr>
          <p:txBody>
            <a:bodyPr/>
            <a:lstStyle/>
            <a:p>
              <a:endParaRPr lang="zh-CN" altLang="en-US"/>
            </a:p>
          </p:txBody>
        </p:sp>
        <p:sp>
          <p:nvSpPr>
            <p:cNvPr id="57453" name="Rectangle 109"/>
            <p:cNvSpPr>
              <a:spLocks noChangeArrowheads="1"/>
            </p:cNvSpPr>
            <p:nvPr/>
          </p:nvSpPr>
          <p:spPr bwMode="auto">
            <a:xfrm>
              <a:off x="2115" y="2802"/>
              <a:ext cx="290" cy="173"/>
            </a:xfrm>
            <a:prstGeom prst="rect">
              <a:avLst/>
            </a:prstGeom>
            <a:noFill/>
            <a:ln w="9525">
              <a:noFill/>
              <a:miter lim="800000"/>
              <a:headEnd/>
              <a:tailEnd/>
            </a:ln>
          </p:spPr>
          <p:txBody>
            <a:bodyPr wrap="none" lIns="0" tIns="0" rIns="0" bIns="0">
              <a:spAutoFit/>
            </a:bodyPr>
            <a:lstStyle/>
            <a:p>
              <a:r>
                <a:rPr lang="zh-CN" altLang="en-US" b="1">
                  <a:solidFill>
                    <a:schemeClr val="bg1"/>
                  </a:solidFill>
                  <a:latin typeface="Times New Roman" pitchFamily="18" charset="0"/>
                  <a:ea typeface="楷体_GB2312" pitchFamily="49" charset="-122"/>
                </a:rPr>
                <a:t>异或</a:t>
              </a:r>
            </a:p>
          </p:txBody>
        </p:sp>
      </p:gr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647" name="Rectangle 279"/>
          <p:cNvSpPr>
            <a:spLocks noChangeArrowheads="1"/>
          </p:cNvSpPr>
          <p:nvPr/>
        </p:nvSpPr>
        <p:spPr bwMode="auto">
          <a:xfrm>
            <a:off x="1219200" y="2895600"/>
            <a:ext cx="7848600" cy="3810000"/>
          </a:xfrm>
          <a:prstGeom prst="rect">
            <a:avLst/>
          </a:prstGeom>
          <a:solidFill>
            <a:srgbClr val="7030A0"/>
          </a:solidFill>
          <a:ln w="9525">
            <a:solidFill>
              <a:schemeClr val="accent2"/>
            </a:solidFill>
            <a:miter lim="800000"/>
            <a:headEnd/>
            <a:tailEnd/>
          </a:ln>
          <a:effectLst/>
        </p:spPr>
        <p:txBody>
          <a:bodyPr wrap="none" anchor="ctr"/>
          <a:lstStyle/>
          <a:p>
            <a:endParaRPr lang="zh-CN" altLang="en-US"/>
          </a:p>
        </p:txBody>
      </p:sp>
      <p:sp>
        <p:nvSpPr>
          <p:cNvPr id="58371" name="Rectangle 3"/>
          <p:cNvSpPr>
            <a:spLocks noGrp="1" noChangeArrowheads="1"/>
          </p:cNvSpPr>
          <p:nvPr>
            <p:ph idx="4294967295"/>
          </p:nvPr>
        </p:nvSpPr>
        <p:spPr>
          <a:xfrm>
            <a:off x="1176338" y="1441450"/>
            <a:ext cx="7967662" cy="1530350"/>
          </a:xfrm>
        </p:spPr>
        <p:txBody>
          <a:bodyPr/>
          <a:lstStyle/>
          <a:p>
            <a:pPr lvl="1"/>
            <a:r>
              <a:rPr kumimoji="1" lang="zh-CN" altLang="en-US" sz="2000" dirty="0"/>
              <a:t>块交叉分布式奇偶校验盘阵列</a:t>
            </a:r>
          </a:p>
          <a:p>
            <a:pPr lvl="1"/>
            <a:r>
              <a:rPr kumimoji="1" lang="zh-CN" altLang="en-US" sz="2000" dirty="0"/>
              <a:t>数据以块交叉的方式存于各盘，无专用冗余盘，奇偶校验信息均匀分布在所有磁盘上。 </a:t>
            </a:r>
          </a:p>
        </p:txBody>
      </p:sp>
      <p:grpSp>
        <p:nvGrpSpPr>
          <p:cNvPr id="2" name="Group 111"/>
          <p:cNvGrpSpPr>
            <a:grpSpLocks noChangeAspect="1"/>
          </p:cNvGrpSpPr>
          <p:nvPr/>
        </p:nvGrpSpPr>
        <p:grpSpPr bwMode="auto">
          <a:xfrm>
            <a:off x="1116013" y="2781300"/>
            <a:ext cx="8027987" cy="4022725"/>
            <a:chOff x="703" y="1752"/>
            <a:chExt cx="5057" cy="2534"/>
          </a:xfrm>
        </p:grpSpPr>
        <p:sp>
          <p:nvSpPr>
            <p:cNvPr id="58478" name="AutoShape 110"/>
            <p:cNvSpPr>
              <a:spLocks noChangeAspect="1" noChangeArrowheads="1" noTextEdit="1"/>
            </p:cNvSpPr>
            <p:nvPr/>
          </p:nvSpPr>
          <p:spPr bwMode="auto">
            <a:xfrm>
              <a:off x="703" y="1752"/>
              <a:ext cx="5057" cy="2534"/>
            </a:xfrm>
            <a:prstGeom prst="rect">
              <a:avLst/>
            </a:prstGeom>
            <a:noFill/>
            <a:ln w="9525">
              <a:noFill/>
              <a:miter lim="800000"/>
              <a:headEnd/>
              <a:tailEnd/>
            </a:ln>
          </p:spPr>
          <p:txBody>
            <a:bodyPr/>
            <a:lstStyle/>
            <a:p>
              <a:endParaRPr lang="zh-CN" altLang="en-US"/>
            </a:p>
          </p:txBody>
        </p:sp>
        <p:sp>
          <p:nvSpPr>
            <p:cNvPr id="58480" name="Freeform 112"/>
            <p:cNvSpPr>
              <a:spLocks/>
            </p:cNvSpPr>
            <p:nvPr/>
          </p:nvSpPr>
          <p:spPr bwMode="auto">
            <a:xfrm>
              <a:off x="857" y="3997"/>
              <a:ext cx="543" cy="135"/>
            </a:xfrm>
            <a:custGeom>
              <a:avLst/>
              <a:gdLst/>
              <a:ahLst/>
              <a:cxnLst>
                <a:cxn ang="0">
                  <a:pos x="0" y="69"/>
                </a:cxn>
                <a:cxn ang="0">
                  <a:pos x="6" y="54"/>
                </a:cxn>
                <a:cxn ang="0">
                  <a:pos x="21" y="42"/>
                </a:cxn>
                <a:cxn ang="0">
                  <a:pos x="51" y="30"/>
                </a:cxn>
                <a:cxn ang="0">
                  <a:pos x="87" y="18"/>
                </a:cxn>
                <a:cxn ang="0">
                  <a:pos x="136" y="9"/>
                </a:cxn>
                <a:cxn ang="0">
                  <a:pos x="187" y="3"/>
                </a:cxn>
                <a:cxn ang="0">
                  <a:pos x="241" y="0"/>
                </a:cxn>
                <a:cxn ang="0">
                  <a:pos x="299" y="0"/>
                </a:cxn>
                <a:cxn ang="0">
                  <a:pos x="353" y="3"/>
                </a:cxn>
                <a:cxn ang="0">
                  <a:pos x="407" y="9"/>
                </a:cxn>
                <a:cxn ang="0">
                  <a:pos x="452" y="18"/>
                </a:cxn>
                <a:cxn ang="0">
                  <a:pos x="489" y="30"/>
                </a:cxn>
                <a:cxn ang="0">
                  <a:pos x="519" y="42"/>
                </a:cxn>
                <a:cxn ang="0">
                  <a:pos x="537" y="54"/>
                </a:cxn>
                <a:cxn ang="0">
                  <a:pos x="543" y="69"/>
                </a:cxn>
                <a:cxn ang="0">
                  <a:pos x="537" y="81"/>
                </a:cxn>
                <a:cxn ang="0">
                  <a:pos x="519" y="96"/>
                </a:cxn>
                <a:cxn ang="0">
                  <a:pos x="489" y="108"/>
                </a:cxn>
                <a:cxn ang="0">
                  <a:pos x="452" y="120"/>
                </a:cxn>
                <a:cxn ang="0">
                  <a:pos x="407" y="126"/>
                </a:cxn>
                <a:cxn ang="0">
                  <a:pos x="353" y="132"/>
                </a:cxn>
                <a:cxn ang="0">
                  <a:pos x="299" y="135"/>
                </a:cxn>
                <a:cxn ang="0">
                  <a:pos x="241" y="135"/>
                </a:cxn>
                <a:cxn ang="0">
                  <a:pos x="187" y="132"/>
                </a:cxn>
                <a:cxn ang="0">
                  <a:pos x="136"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6" y="9"/>
                  </a:lnTo>
                  <a:lnTo>
                    <a:pt x="187" y="3"/>
                  </a:lnTo>
                  <a:lnTo>
                    <a:pt x="241" y="0"/>
                  </a:lnTo>
                  <a:lnTo>
                    <a:pt x="299" y="0"/>
                  </a:lnTo>
                  <a:lnTo>
                    <a:pt x="353" y="3"/>
                  </a:lnTo>
                  <a:lnTo>
                    <a:pt x="407" y="9"/>
                  </a:lnTo>
                  <a:lnTo>
                    <a:pt x="452" y="18"/>
                  </a:lnTo>
                  <a:lnTo>
                    <a:pt x="489" y="30"/>
                  </a:lnTo>
                  <a:lnTo>
                    <a:pt x="519" y="42"/>
                  </a:lnTo>
                  <a:lnTo>
                    <a:pt x="537" y="54"/>
                  </a:lnTo>
                  <a:lnTo>
                    <a:pt x="543" y="69"/>
                  </a:lnTo>
                  <a:lnTo>
                    <a:pt x="537" y="81"/>
                  </a:lnTo>
                  <a:lnTo>
                    <a:pt x="519" y="96"/>
                  </a:lnTo>
                  <a:lnTo>
                    <a:pt x="489" y="108"/>
                  </a:lnTo>
                  <a:lnTo>
                    <a:pt x="452" y="120"/>
                  </a:lnTo>
                  <a:lnTo>
                    <a:pt x="407" y="126"/>
                  </a:lnTo>
                  <a:lnTo>
                    <a:pt x="353" y="132"/>
                  </a:lnTo>
                  <a:lnTo>
                    <a:pt x="299" y="135"/>
                  </a:lnTo>
                  <a:lnTo>
                    <a:pt x="241" y="135"/>
                  </a:lnTo>
                  <a:lnTo>
                    <a:pt x="187" y="132"/>
                  </a:lnTo>
                  <a:lnTo>
                    <a:pt x="136"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481" name="Rectangle 113"/>
            <p:cNvSpPr>
              <a:spLocks noChangeArrowheads="1"/>
            </p:cNvSpPr>
            <p:nvPr/>
          </p:nvSpPr>
          <p:spPr bwMode="auto">
            <a:xfrm>
              <a:off x="857" y="3795"/>
              <a:ext cx="543" cy="27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482" name="Freeform 114"/>
            <p:cNvSpPr>
              <a:spLocks/>
            </p:cNvSpPr>
            <p:nvPr/>
          </p:nvSpPr>
          <p:spPr bwMode="auto">
            <a:xfrm>
              <a:off x="857" y="3726"/>
              <a:ext cx="543" cy="135"/>
            </a:xfrm>
            <a:custGeom>
              <a:avLst/>
              <a:gdLst/>
              <a:ahLst/>
              <a:cxnLst>
                <a:cxn ang="0">
                  <a:pos x="0" y="69"/>
                </a:cxn>
                <a:cxn ang="0">
                  <a:pos x="6" y="54"/>
                </a:cxn>
                <a:cxn ang="0">
                  <a:pos x="21" y="42"/>
                </a:cxn>
                <a:cxn ang="0">
                  <a:pos x="51" y="30"/>
                </a:cxn>
                <a:cxn ang="0">
                  <a:pos x="87" y="18"/>
                </a:cxn>
                <a:cxn ang="0">
                  <a:pos x="136" y="9"/>
                </a:cxn>
                <a:cxn ang="0">
                  <a:pos x="187" y="3"/>
                </a:cxn>
                <a:cxn ang="0">
                  <a:pos x="241" y="0"/>
                </a:cxn>
                <a:cxn ang="0">
                  <a:pos x="299" y="0"/>
                </a:cxn>
                <a:cxn ang="0">
                  <a:pos x="353" y="3"/>
                </a:cxn>
                <a:cxn ang="0">
                  <a:pos x="407" y="9"/>
                </a:cxn>
                <a:cxn ang="0">
                  <a:pos x="452" y="18"/>
                </a:cxn>
                <a:cxn ang="0">
                  <a:pos x="489" y="30"/>
                </a:cxn>
                <a:cxn ang="0">
                  <a:pos x="519" y="42"/>
                </a:cxn>
                <a:cxn ang="0">
                  <a:pos x="537" y="54"/>
                </a:cxn>
                <a:cxn ang="0">
                  <a:pos x="543" y="69"/>
                </a:cxn>
                <a:cxn ang="0">
                  <a:pos x="537" y="81"/>
                </a:cxn>
                <a:cxn ang="0">
                  <a:pos x="519" y="96"/>
                </a:cxn>
                <a:cxn ang="0">
                  <a:pos x="489" y="108"/>
                </a:cxn>
                <a:cxn ang="0">
                  <a:pos x="452" y="120"/>
                </a:cxn>
                <a:cxn ang="0">
                  <a:pos x="407" y="126"/>
                </a:cxn>
                <a:cxn ang="0">
                  <a:pos x="353" y="132"/>
                </a:cxn>
                <a:cxn ang="0">
                  <a:pos x="299" y="135"/>
                </a:cxn>
                <a:cxn ang="0">
                  <a:pos x="241" y="135"/>
                </a:cxn>
                <a:cxn ang="0">
                  <a:pos x="187" y="132"/>
                </a:cxn>
                <a:cxn ang="0">
                  <a:pos x="136"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6" y="9"/>
                  </a:lnTo>
                  <a:lnTo>
                    <a:pt x="187" y="3"/>
                  </a:lnTo>
                  <a:lnTo>
                    <a:pt x="241" y="0"/>
                  </a:lnTo>
                  <a:lnTo>
                    <a:pt x="299" y="0"/>
                  </a:lnTo>
                  <a:lnTo>
                    <a:pt x="353" y="3"/>
                  </a:lnTo>
                  <a:lnTo>
                    <a:pt x="407" y="9"/>
                  </a:lnTo>
                  <a:lnTo>
                    <a:pt x="452" y="18"/>
                  </a:lnTo>
                  <a:lnTo>
                    <a:pt x="489" y="30"/>
                  </a:lnTo>
                  <a:lnTo>
                    <a:pt x="519" y="42"/>
                  </a:lnTo>
                  <a:lnTo>
                    <a:pt x="537" y="54"/>
                  </a:lnTo>
                  <a:lnTo>
                    <a:pt x="543" y="69"/>
                  </a:lnTo>
                  <a:lnTo>
                    <a:pt x="537" y="81"/>
                  </a:lnTo>
                  <a:lnTo>
                    <a:pt x="519" y="96"/>
                  </a:lnTo>
                  <a:lnTo>
                    <a:pt x="489" y="108"/>
                  </a:lnTo>
                  <a:lnTo>
                    <a:pt x="452" y="120"/>
                  </a:lnTo>
                  <a:lnTo>
                    <a:pt x="407" y="126"/>
                  </a:lnTo>
                  <a:lnTo>
                    <a:pt x="353" y="132"/>
                  </a:lnTo>
                  <a:lnTo>
                    <a:pt x="299" y="135"/>
                  </a:lnTo>
                  <a:lnTo>
                    <a:pt x="241" y="135"/>
                  </a:lnTo>
                  <a:lnTo>
                    <a:pt x="187" y="132"/>
                  </a:lnTo>
                  <a:lnTo>
                    <a:pt x="136"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483" name="Line 115"/>
            <p:cNvSpPr>
              <a:spLocks noChangeShapeType="1"/>
            </p:cNvSpPr>
            <p:nvPr/>
          </p:nvSpPr>
          <p:spPr bwMode="auto">
            <a:xfrm>
              <a:off x="857" y="3795"/>
              <a:ext cx="1" cy="271"/>
            </a:xfrm>
            <a:prstGeom prst="line">
              <a:avLst/>
            </a:prstGeom>
            <a:noFill/>
            <a:ln w="4763">
              <a:solidFill>
                <a:srgbClr val="000000"/>
              </a:solidFill>
              <a:round/>
              <a:headEnd/>
              <a:tailEnd/>
            </a:ln>
          </p:spPr>
          <p:txBody>
            <a:bodyPr/>
            <a:lstStyle/>
            <a:p>
              <a:endParaRPr lang="zh-CN" altLang="en-US"/>
            </a:p>
          </p:txBody>
        </p:sp>
        <p:sp>
          <p:nvSpPr>
            <p:cNvPr id="58484" name="Line 116"/>
            <p:cNvSpPr>
              <a:spLocks noChangeShapeType="1"/>
            </p:cNvSpPr>
            <p:nvPr/>
          </p:nvSpPr>
          <p:spPr bwMode="auto">
            <a:xfrm>
              <a:off x="1400" y="3795"/>
              <a:ext cx="1" cy="271"/>
            </a:xfrm>
            <a:prstGeom prst="line">
              <a:avLst/>
            </a:prstGeom>
            <a:noFill/>
            <a:ln w="4763">
              <a:solidFill>
                <a:srgbClr val="000000"/>
              </a:solidFill>
              <a:round/>
              <a:headEnd/>
              <a:tailEnd/>
            </a:ln>
          </p:spPr>
          <p:txBody>
            <a:bodyPr/>
            <a:lstStyle/>
            <a:p>
              <a:endParaRPr lang="zh-CN" altLang="en-US"/>
            </a:p>
          </p:txBody>
        </p:sp>
        <p:sp>
          <p:nvSpPr>
            <p:cNvPr id="58485" name="Freeform 117"/>
            <p:cNvSpPr>
              <a:spLocks/>
            </p:cNvSpPr>
            <p:nvPr/>
          </p:nvSpPr>
          <p:spPr bwMode="auto">
            <a:xfrm>
              <a:off x="1672" y="3997"/>
              <a:ext cx="543" cy="135"/>
            </a:xfrm>
            <a:custGeom>
              <a:avLst/>
              <a:gdLst/>
              <a:ahLst/>
              <a:cxnLst>
                <a:cxn ang="0">
                  <a:pos x="0" y="69"/>
                </a:cxn>
                <a:cxn ang="0">
                  <a:pos x="6" y="54"/>
                </a:cxn>
                <a:cxn ang="0">
                  <a:pos x="21" y="42"/>
                </a:cxn>
                <a:cxn ang="0">
                  <a:pos x="51" y="30"/>
                </a:cxn>
                <a:cxn ang="0">
                  <a:pos x="87" y="18"/>
                </a:cxn>
                <a:cxn ang="0">
                  <a:pos x="135" y="9"/>
                </a:cxn>
                <a:cxn ang="0">
                  <a:pos x="187" y="3"/>
                </a:cxn>
                <a:cxn ang="0">
                  <a:pos x="241" y="0"/>
                </a:cxn>
                <a:cxn ang="0">
                  <a:pos x="298" y="0"/>
                </a:cxn>
                <a:cxn ang="0">
                  <a:pos x="353" y="3"/>
                </a:cxn>
                <a:cxn ang="0">
                  <a:pos x="407" y="9"/>
                </a:cxn>
                <a:cxn ang="0">
                  <a:pos x="452" y="18"/>
                </a:cxn>
                <a:cxn ang="0">
                  <a:pos x="488" y="30"/>
                </a:cxn>
                <a:cxn ang="0">
                  <a:pos x="519" y="42"/>
                </a:cxn>
                <a:cxn ang="0">
                  <a:pos x="537" y="54"/>
                </a:cxn>
                <a:cxn ang="0">
                  <a:pos x="543" y="69"/>
                </a:cxn>
                <a:cxn ang="0">
                  <a:pos x="537" y="81"/>
                </a:cxn>
                <a:cxn ang="0">
                  <a:pos x="519" y="96"/>
                </a:cxn>
                <a:cxn ang="0">
                  <a:pos x="488" y="108"/>
                </a:cxn>
                <a:cxn ang="0">
                  <a:pos x="452" y="120"/>
                </a:cxn>
                <a:cxn ang="0">
                  <a:pos x="407" y="126"/>
                </a:cxn>
                <a:cxn ang="0">
                  <a:pos x="353" y="132"/>
                </a:cxn>
                <a:cxn ang="0">
                  <a:pos x="298" y="135"/>
                </a:cxn>
                <a:cxn ang="0">
                  <a:pos x="241" y="135"/>
                </a:cxn>
                <a:cxn ang="0">
                  <a:pos x="187" y="132"/>
                </a:cxn>
                <a:cxn ang="0">
                  <a:pos x="135"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5" y="9"/>
                  </a:lnTo>
                  <a:lnTo>
                    <a:pt x="187" y="3"/>
                  </a:lnTo>
                  <a:lnTo>
                    <a:pt x="241" y="0"/>
                  </a:lnTo>
                  <a:lnTo>
                    <a:pt x="298" y="0"/>
                  </a:lnTo>
                  <a:lnTo>
                    <a:pt x="353" y="3"/>
                  </a:lnTo>
                  <a:lnTo>
                    <a:pt x="407" y="9"/>
                  </a:lnTo>
                  <a:lnTo>
                    <a:pt x="452" y="18"/>
                  </a:lnTo>
                  <a:lnTo>
                    <a:pt x="488" y="30"/>
                  </a:lnTo>
                  <a:lnTo>
                    <a:pt x="519" y="42"/>
                  </a:lnTo>
                  <a:lnTo>
                    <a:pt x="537" y="54"/>
                  </a:lnTo>
                  <a:lnTo>
                    <a:pt x="543" y="69"/>
                  </a:lnTo>
                  <a:lnTo>
                    <a:pt x="537" y="81"/>
                  </a:lnTo>
                  <a:lnTo>
                    <a:pt x="519" y="96"/>
                  </a:lnTo>
                  <a:lnTo>
                    <a:pt x="488" y="108"/>
                  </a:lnTo>
                  <a:lnTo>
                    <a:pt x="452" y="120"/>
                  </a:lnTo>
                  <a:lnTo>
                    <a:pt x="407" y="126"/>
                  </a:lnTo>
                  <a:lnTo>
                    <a:pt x="353" y="132"/>
                  </a:lnTo>
                  <a:lnTo>
                    <a:pt x="298" y="135"/>
                  </a:lnTo>
                  <a:lnTo>
                    <a:pt x="241" y="135"/>
                  </a:lnTo>
                  <a:lnTo>
                    <a:pt x="187" y="132"/>
                  </a:lnTo>
                  <a:lnTo>
                    <a:pt x="135"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486" name="Rectangle 118"/>
            <p:cNvSpPr>
              <a:spLocks noChangeArrowheads="1"/>
            </p:cNvSpPr>
            <p:nvPr/>
          </p:nvSpPr>
          <p:spPr bwMode="auto">
            <a:xfrm>
              <a:off x="1672" y="3795"/>
              <a:ext cx="543" cy="27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487" name="Freeform 119"/>
            <p:cNvSpPr>
              <a:spLocks/>
            </p:cNvSpPr>
            <p:nvPr/>
          </p:nvSpPr>
          <p:spPr bwMode="auto">
            <a:xfrm>
              <a:off x="1672" y="3726"/>
              <a:ext cx="543" cy="135"/>
            </a:xfrm>
            <a:custGeom>
              <a:avLst/>
              <a:gdLst/>
              <a:ahLst/>
              <a:cxnLst>
                <a:cxn ang="0">
                  <a:pos x="0" y="69"/>
                </a:cxn>
                <a:cxn ang="0">
                  <a:pos x="6" y="54"/>
                </a:cxn>
                <a:cxn ang="0">
                  <a:pos x="21" y="42"/>
                </a:cxn>
                <a:cxn ang="0">
                  <a:pos x="51" y="30"/>
                </a:cxn>
                <a:cxn ang="0">
                  <a:pos x="87" y="18"/>
                </a:cxn>
                <a:cxn ang="0">
                  <a:pos x="135" y="9"/>
                </a:cxn>
                <a:cxn ang="0">
                  <a:pos x="187" y="3"/>
                </a:cxn>
                <a:cxn ang="0">
                  <a:pos x="241" y="0"/>
                </a:cxn>
                <a:cxn ang="0">
                  <a:pos x="298" y="0"/>
                </a:cxn>
                <a:cxn ang="0">
                  <a:pos x="353" y="3"/>
                </a:cxn>
                <a:cxn ang="0">
                  <a:pos x="407" y="9"/>
                </a:cxn>
                <a:cxn ang="0">
                  <a:pos x="452" y="18"/>
                </a:cxn>
                <a:cxn ang="0">
                  <a:pos x="488" y="30"/>
                </a:cxn>
                <a:cxn ang="0">
                  <a:pos x="519" y="42"/>
                </a:cxn>
                <a:cxn ang="0">
                  <a:pos x="537" y="54"/>
                </a:cxn>
                <a:cxn ang="0">
                  <a:pos x="543" y="69"/>
                </a:cxn>
                <a:cxn ang="0">
                  <a:pos x="537" y="81"/>
                </a:cxn>
                <a:cxn ang="0">
                  <a:pos x="519" y="96"/>
                </a:cxn>
                <a:cxn ang="0">
                  <a:pos x="488" y="108"/>
                </a:cxn>
                <a:cxn ang="0">
                  <a:pos x="452" y="120"/>
                </a:cxn>
                <a:cxn ang="0">
                  <a:pos x="407" y="126"/>
                </a:cxn>
                <a:cxn ang="0">
                  <a:pos x="353" y="132"/>
                </a:cxn>
                <a:cxn ang="0">
                  <a:pos x="298" y="135"/>
                </a:cxn>
                <a:cxn ang="0">
                  <a:pos x="241" y="135"/>
                </a:cxn>
                <a:cxn ang="0">
                  <a:pos x="187" y="132"/>
                </a:cxn>
                <a:cxn ang="0">
                  <a:pos x="135"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5" y="9"/>
                  </a:lnTo>
                  <a:lnTo>
                    <a:pt x="187" y="3"/>
                  </a:lnTo>
                  <a:lnTo>
                    <a:pt x="241" y="0"/>
                  </a:lnTo>
                  <a:lnTo>
                    <a:pt x="298" y="0"/>
                  </a:lnTo>
                  <a:lnTo>
                    <a:pt x="353" y="3"/>
                  </a:lnTo>
                  <a:lnTo>
                    <a:pt x="407" y="9"/>
                  </a:lnTo>
                  <a:lnTo>
                    <a:pt x="452" y="18"/>
                  </a:lnTo>
                  <a:lnTo>
                    <a:pt x="488" y="30"/>
                  </a:lnTo>
                  <a:lnTo>
                    <a:pt x="519" y="42"/>
                  </a:lnTo>
                  <a:lnTo>
                    <a:pt x="537" y="54"/>
                  </a:lnTo>
                  <a:lnTo>
                    <a:pt x="543" y="69"/>
                  </a:lnTo>
                  <a:lnTo>
                    <a:pt x="537" y="81"/>
                  </a:lnTo>
                  <a:lnTo>
                    <a:pt x="519" y="96"/>
                  </a:lnTo>
                  <a:lnTo>
                    <a:pt x="488" y="108"/>
                  </a:lnTo>
                  <a:lnTo>
                    <a:pt x="452" y="120"/>
                  </a:lnTo>
                  <a:lnTo>
                    <a:pt x="407" y="126"/>
                  </a:lnTo>
                  <a:lnTo>
                    <a:pt x="353" y="132"/>
                  </a:lnTo>
                  <a:lnTo>
                    <a:pt x="298" y="135"/>
                  </a:lnTo>
                  <a:lnTo>
                    <a:pt x="241" y="135"/>
                  </a:lnTo>
                  <a:lnTo>
                    <a:pt x="187" y="132"/>
                  </a:lnTo>
                  <a:lnTo>
                    <a:pt x="135"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488" name="Line 120"/>
            <p:cNvSpPr>
              <a:spLocks noChangeShapeType="1"/>
            </p:cNvSpPr>
            <p:nvPr/>
          </p:nvSpPr>
          <p:spPr bwMode="auto">
            <a:xfrm>
              <a:off x="1672" y="3795"/>
              <a:ext cx="1" cy="271"/>
            </a:xfrm>
            <a:prstGeom prst="line">
              <a:avLst/>
            </a:prstGeom>
            <a:noFill/>
            <a:ln w="4763">
              <a:solidFill>
                <a:srgbClr val="000000"/>
              </a:solidFill>
              <a:round/>
              <a:headEnd/>
              <a:tailEnd/>
            </a:ln>
          </p:spPr>
          <p:txBody>
            <a:bodyPr/>
            <a:lstStyle/>
            <a:p>
              <a:endParaRPr lang="zh-CN" altLang="en-US"/>
            </a:p>
          </p:txBody>
        </p:sp>
        <p:sp>
          <p:nvSpPr>
            <p:cNvPr id="58489" name="Line 121"/>
            <p:cNvSpPr>
              <a:spLocks noChangeShapeType="1"/>
            </p:cNvSpPr>
            <p:nvPr/>
          </p:nvSpPr>
          <p:spPr bwMode="auto">
            <a:xfrm>
              <a:off x="2215" y="3795"/>
              <a:ext cx="1" cy="271"/>
            </a:xfrm>
            <a:prstGeom prst="line">
              <a:avLst/>
            </a:prstGeom>
            <a:noFill/>
            <a:ln w="4763">
              <a:solidFill>
                <a:srgbClr val="000000"/>
              </a:solidFill>
              <a:round/>
              <a:headEnd/>
              <a:tailEnd/>
            </a:ln>
          </p:spPr>
          <p:txBody>
            <a:bodyPr/>
            <a:lstStyle/>
            <a:p>
              <a:endParaRPr lang="zh-CN" altLang="en-US"/>
            </a:p>
          </p:txBody>
        </p:sp>
        <p:sp>
          <p:nvSpPr>
            <p:cNvPr id="58490" name="Freeform 122"/>
            <p:cNvSpPr>
              <a:spLocks/>
            </p:cNvSpPr>
            <p:nvPr/>
          </p:nvSpPr>
          <p:spPr bwMode="auto">
            <a:xfrm>
              <a:off x="2486" y="3997"/>
              <a:ext cx="543" cy="135"/>
            </a:xfrm>
            <a:custGeom>
              <a:avLst/>
              <a:gdLst/>
              <a:ahLst/>
              <a:cxnLst>
                <a:cxn ang="0">
                  <a:pos x="0" y="69"/>
                </a:cxn>
                <a:cxn ang="0">
                  <a:pos x="6" y="54"/>
                </a:cxn>
                <a:cxn ang="0">
                  <a:pos x="21" y="42"/>
                </a:cxn>
                <a:cxn ang="0">
                  <a:pos x="52" y="30"/>
                </a:cxn>
                <a:cxn ang="0">
                  <a:pos x="88" y="18"/>
                </a:cxn>
                <a:cxn ang="0">
                  <a:pos x="136" y="9"/>
                </a:cxn>
                <a:cxn ang="0">
                  <a:pos x="187" y="3"/>
                </a:cxn>
                <a:cxn ang="0">
                  <a:pos x="242" y="0"/>
                </a:cxn>
                <a:cxn ang="0">
                  <a:pos x="299" y="0"/>
                </a:cxn>
                <a:cxn ang="0">
                  <a:pos x="353" y="3"/>
                </a:cxn>
                <a:cxn ang="0">
                  <a:pos x="408" y="9"/>
                </a:cxn>
                <a:cxn ang="0">
                  <a:pos x="453" y="18"/>
                </a:cxn>
                <a:cxn ang="0">
                  <a:pos x="489" y="30"/>
                </a:cxn>
                <a:cxn ang="0">
                  <a:pos x="519" y="42"/>
                </a:cxn>
                <a:cxn ang="0">
                  <a:pos x="537" y="54"/>
                </a:cxn>
                <a:cxn ang="0">
                  <a:pos x="543" y="69"/>
                </a:cxn>
                <a:cxn ang="0">
                  <a:pos x="537" y="81"/>
                </a:cxn>
                <a:cxn ang="0">
                  <a:pos x="519" y="96"/>
                </a:cxn>
                <a:cxn ang="0">
                  <a:pos x="489" y="108"/>
                </a:cxn>
                <a:cxn ang="0">
                  <a:pos x="453" y="120"/>
                </a:cxn>
                <a:cxn ang="0">
                  <a:pos x="408" y="126"/>
                </a:cxn>
                <a:cxn ang="0">
                  <a:pos x="353" y="132"/>
                </a:cxn>
                <a:cxn ang="0">
                  <a:pos x="299" y="135"/>
                </a:cxn>
                <a:cxn ang="0">
                  <a:pos x="242" y="135"/>
                </a:cxn>
                <a:cxn ang="0">
                  <a:pos x="187" y="132"/>
                </a:cxn>
                <a:cxn ang="0">
                  <a:pos x="136" y="126"/>
                </a:cxn>
                <a:cxn ang="0">
                  <a:pos x="88" y="120"/>
                </a:cxn>
                <a:cxn ang="0">
                  <a:pos x="52" y="108"/>
                </a:cxn>
                <a:cxn ang="0">
                  <a:pos x="21" y="96"/>
                </a:cxn>
                <a:cxn ang="0">
                  <a:pos x="6" y="81"/>
                </a:cxn>
                <a:cxn ang="0">
                  <a:pos x="0" y="69"/>
                </a:cxn>
              </a:cxnLst>
              <a:rect l="0" t="0" r="r" b="b"/>
              <a:pathLst>
                <a:path w="543" h="135">
                  <a:moveTo>
                    <a:pt x="0" y="69"/>
                  </a:moveTo>
                  <a:lnTo>
                    <a:pt x="6" y="54"/>
                  </a:lnTo>
                  <a:lnTo>
                    <a:pt x="21" y="42"/>
                  </a:lnTo>
                  <a:lnTo>
                    <a:pt x="52" y="30"/>
                  </a:lnTo>
                  <a:lnTo>
                    <a:pt x="88" y="18"/>
                  </a:lnTo>
                  <a:lnTo>
                    <a:pt x="136" y="9"/>
                  </a:lnTo>
                  <a:lnTo>
                    <a:pt x="187" y="3"/>
                  </a:lnTo>
                  <a:lnTo>
                    <a:pt x="242" y="0"/>
                  </a:lnTo>
                  <a:lnTo>
                    <a:pt x="299" y="0"/>
                  </a:lnTo>
                  <a:lnTo>
                    <a:pt x="353" y="3"/>
                  </a:lnTo>
                  <a:lnTo>
                    <a:pt x="408" y="9"/>
                  </a:lnTo>
                  <a:lnTo>
                    <a:pt x="453" y="18"/>
                  </a:lnTo>
                  <a:lnTo>
                    <a:pt x="489" y="30"/>
                  </a:lnTo>
                  <a:lnTo>
                    <a:pt x="519" y="42"/>
                  </a:lnTo>
                  <a:lnTo>
                    <a:pt x="537" y="54"/>
                  </a:lnTo>
                  <a:lnTo>
                    <a:pt x="543" y="69"/>
                  </a:lnTo>
                  <a:lnTo>
                    <a:pt x="537" y="81"/>
                  </a:lnTo>
                  <a:lnTo>
                    <a:pt x="519" y="96"/>
                  </a:lnTo>
                  <a:lnTo>
                    <a:pt x="489" y="108"/>
                  </a:lnTo>
                  <a:lnTo>
                    <a:pt x="453" y="120"/>
                  </a:lnTo>
                  <a:lnTo>
                    <a:pt x="408" y="126"/>
                  </a:lnTo>
                  <a:lnTo>
                    <a:pt x="353" y="132"/>
                  </a:lnTo>
                  <a:lnTo>
                    <a:pt x="299" y="135"/>
                  </a:lnTo>
                  <a:lnTo>
                    <a:pt x="242" y="135"/>
                  </a:lnTo>
                  <a:lnTo>
                    <a:pt x="187" y="132"/>
                  </a:lnTo>
                  <a:lnTo>
                    <a:pt x="136" y="126"/>
                  </a:lnTo>
                  <a:lnTo>
                    <a:pt x="88" y="120"/>
                  </a:lnTo>
                  <a:lnTo>
                    <a:pt x="52"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491" name="Rectangle 123"/>
            <p:cNvSpPr>
              <a:spLocks noChangeArrowheads="1"/>
            </p:cNvSpPr>
            <p:nvPr/>
          </p:nvSpPr>
          <p:spPr bwMode="auto">
            <a:xfrm>
              <a:off x="2486" y="3795"/>
              <a:ext cx="543" cy="27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492" name="Freeform 124"/>
            <p:cNvSpPr>
              <a:spLocks/>
            </p:cNvSpPr>
            <p:nvPr/>
          </p:nvSpPr>
          <p:spPr bwMode="auto">
            <a:xfrm>
              <a:off x="2486" y="3726"/>
              <a:ext cx="543" cy="135"/>
            </a:xfrm>
            <a:custGeom>
              <a:avLst/>
              <a:gdLst/>
              <a:ahLst/>
              <a:cxnLst>
                <a:cxn ang="0">
                  <a:pos x="0" y="69"/>
                </a:cxn>
                <a:cxn ang="0">
                  <a:pos x="6" y="54"/>
                </a:cxn>
                <a:cxn ang="0">
                  <a:pos x="21" y="42"/>
                </a:cxn>
                <a:cxn ang="0">
                  <a:pos x="52" y="30"/>
                </a:cxn>
                <a:cxn ang="0">
                  <a:pos x="88" y="18"/>
                </a:cxn>
                <a:cxn ang="0">
                  <a:pos x="136" y="9"/>
                </a:cxn>
                <a:cxn ang="0">
                  <a:pos x="187" y="3"/>
                </a:cxn>
                <a:cxn ang="0">
                  <a:pos x="242" y="0"/>
                </a:cxn>
                <a:cxn ang="0">
                  <a:pos x="299" y="0"/>
                </a:cxn>
                <a:cxn ang="0">
                  <a:pos x="353" y="3"/>
                </a:cxn>
                <a:cxn ang="0">
                  <a:pos x="408" y="9"/>
                </a:cxn>
                <a:cxn ang="0">
                  <a:pos x="453" y="18"/>
                </a:cxn>
                <a:cxn ang="0">
                  <a:pos x="489" y="30"/>
                </a:cxn>
                <a:cxn ang="0">
                  <a:pos x="519" y="42"/>
                </a:cxn>
                <a:cxn ang="0">
                  <a:pos x="537" y="54"/>
                </a:cxn>
                <a:cxn ang="0">
                  <a:pos x="543" y="69"/>
                </a:cxn>
                <a:cxn ang="0">
                  <a:pos x="537" y="81"/>
                </a:cxn>
                <a:cxn ang="0">
                  <a:pos x="519" y="96"/>
                </a:cxn>
                <a:cxn ang="0">
                  <a:pos x="489" y="108"/>
                </a:cxn>
                <a:cxn ang="0">
                  <a:pos x="453" y="120"/>
                </a:cxn>
                <a:cxn ang="0">
                  <a:pos x="408" y="126"/>
                </a:cxn>
                <a:cxn ang="0">
                  <a:pos x="353" y="132"/>
                </a:cxn>
                <a:cxn ang="0">
                  <a:pos x="299" y="135"/>
                </a:cxn>
                <a:cxn ang="0">
                  <a:pos x="242" y="135"/>
                </a:cxn>
                <a:cxn ang="0">
                  <a:pos x="187" y="132"/>
                </a:cxn>
                <a:cxn ang="0">
                  <a:pos x="136" y="126"/>
                </a:cxn>
                <a:cxn ang="0">
                  <a:pos x="88" y="120"/>
                </a:cxn>
                <a:cxn ang="0">
                  <a:pos x="52" y="108"/>
                </a:cxn>
                <a:cxn ang="0">
                  <a:pos x="21" y="96"/>
                </a:cxn>
                <a:cxn ang="0">
                  <a:pos x="6" y="81"/>
                </a:cxn>
                <a:cxn ang="0">
                  <a:pos x="0" y="69"/>
                </a:cxn>
              </a:cxnLst>
              <a:rect l="0" t="0" r="r" b="b"/>
              <a:pathLst>
                <a:path w="543" h="135">
                  <a:moveTo>
                    <a:pt x="0" y="69"/>
                  </a:moveTo>
                  <a:lnTo>
                    <a:pt x="6" y="54"/>
                  </a:lnTo>
                  <a:lnTo>
                    <a:pt x="21" y="42"/>
                  </a:lnTo>
                  <a:lnTo>
                    <a:pt x="52" y="30"/>
                  </a:lnTo>
                  <a:lnTo>
                    <a:pt x="88" y="18"/>
                  </a:lnTo>
                  <a:lnTo>
                    <a:pt x="136" y="9"/>
                  </a:lnTo>
                  <a:lnTo>
                    <a:pt x="187" y="3"/>
                  </a:lnTo>
                  <a:lnTo>
                    <a:pt x="242" y="0"/>
                  </a:lnTo>
                  <a:lnTo>
                    <a:pt x="299" y="0"/>
                  </a:lnTo>
                  <a:lnTo>
                    <a:pt x="353" y="3"/>
                  </a:lnTo>
                  <a:lnTo>
                    <a:pt x="408" y="9"/>
                  </a:lnTo>
                  <a:lnTo>
                    <a:pt x="453" y="18"/>
                  </a:lnTo>
                  <a:lnTo>
                    <a:pt x="489" y="30"/>
                  </a:lnTo>
                  <a:lnTo>
                    <a:pt x="519" y="42"/>
                  </a:lnTo>
                  <a:lnTo>
                    <a:pt x="537" y="54"/>
                  </a:lnTo>
                  <a:lnTo>
                    <a:pt x="543" y="69"/>
                  </a:lnTo>
                  <a:lnTo>
                    <a:pt x="537" y="81"/>
                  </a:lnTo>
                  <a:lnTo>
                    <a:pt x="519" y="96"/>
                  </a:lnTo>
                  <a:lnTo>
                    <a:pt x="489" y="108"/>
                  </a:lnTo>
                  <a:lnTo>
                    <a:pt x="453" y="120"/>
                  </a:lnTo>
                  <a:lnTo>
                    <a:pt x="408" y="126"/>
                  </a:lnTo>
                  <a:lnTo>
                    <a:pt x="353" y="132"/>
                  </a:lnTo>
                  <a:lnTo>
                    <a:pt x="299" y="135"/>
                  </a:lnTo>
                  <a:lnTo>
                    <a:pt x="242" y="135"/>
                  </a:lnTo>
                  <a:lnTo>
                    <a:pt x="187" y="132"/>
                  </a:lnTo>
                  <a:lnTo>
                    <a:pt x="136" y="126"/>
                  </a:lnTo>
                  <a:lnTo>
                    <a:pt x="88" y="120"/>
                  </a:lnTo>
                  <a:lnTo>
                    <a:pt x="52"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493" name="Line 125"/>
            <p:cNvSpPr>
              <a:spLocks noChangeShapeType="1"/>
            </p:cNvSpPr>
            <p:nvPr/>
          </p:nvSpPr>
          <p:spPr bwMode="auto">
            <a:xfrm>
              <a:off x="2486" y="3795"/>
              <a:ext cx="1" cy="271"/>
            </a:xfrm>
            <a:prstGeom prst="line">
              <a:avLst/>
            </a:prstGeom>
            <a:noFill/>
            <a:ln w="4763">
              <a:solidFill>
                <a:srgbClr val="000000"/>
              </a:solidFill>
              <a:round/>
              <a:headEnd/>
              <a:tailEnd/>
            </a:ln>
          </p:spPr>
          <p:txBody>
            <a:bodyPr/>
            <a:lstStyle/>
            <a:p>
              <a:endParaRPr lang="zh-CN" altLang="en-US"/>
            </a:p>
          </p:txBody>
        </p:sp>
        <p:sp>
          <p:nvSpPr>
            <p:cNvPr id="58494" name="Line 126"/>
            <p:cNvSpPr>
              <a:spLocks noChangeShapeType="1"/>
            </p:cNvSpPr>
            <p:nvPr/>
          </p:nvSpPr>
          <p:spPr bwMode="auto">
            <a:xfrm>
              <a:off x="3029" y="3795"/>
              <a:ext cx="1" cy="271"/>
            </a:xfrm>
            <a:prstGeom prst="line">
              <a:avLst/>
            </a:prstGeom>
            <a:noFill/>
            <a:ln w="4763">
              <a:solidFill>
                <a:srgbClr val="000000"/>
              </a:solidFill>
              <a:round/>
              <a:headEnd/>
              <a:tailEnd/>
            </a:ln>
          </p:spPr>
          <p:txBody>
            <a:bodyPr/>
            <a:lstStyle/>
            <a:p>
              <a:endParaRPr lang="zh-CN" altLang="en-US"/>
            </a:p>
          </p:txBody>
        </p:sp>
        <p:sp>
          <p:nvSpPr>
            <p:cNvPr id="58495" name="Rectangle 127"/>
            <p:cNvSpPr>
              <a:spLocks noChangeArrowheads="1"/>
            </p:cNvSpPr>
            <p:nvPr/>
          </p:nvSpPr>
          <p:spPr bwMode="auto">
            <a:xfrm>
              <a:off x="2670" y="3906"/>
              <a:ext cx="186"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C4</a:t>
              </a:r>
              <a:endParaRPr lang="en-US" altLang="zh-CN" b="1">
                <a:latin typeface="Times New Roman" pitchFamily="18" charset="0"/>
                <a:ea typeface="楷体_GB2312" pitchFamily="49" charset="-122"/>
              </a:endParaRPr>
            </a:p>
          </p:txBody>
        </p:sp>
        <p:sp>
          <p:nvSpPr>
            <p:cNvPr id="58496" name="Freeform 128"/>
            <p:cNvSpPr>
              <a:spLocks/>
            </p:cNvSpPr>
            <p:nvPr/>
          </p:nvSpPr>
          <p:spPr bwMode="auto">
            <a:xfrm>
              <a:off x="3301" y="3997"/>
              <a:ext cx="543" cy="135"/>
            </a:xfrm>
            <a:custGeom>
              <a:avLst/>
              <a:gdLst/>
              <a:ahLst/>
              <a:cxnLst>
                <a:cxn ang="0">
                  <a:pos x="0" y="69"/>
                </a:cxn>
                <a:cxn ang="0">
                  <a:pos x="6" y="54"/>
                </a:cxn>
                <a:cxn ang="0">
                  <a:pos x="21" y="42"/>
                </a:cxn>
                <a:cxn ang="0">
                  <a:pos x="51" y="30"/>
                </a:cxn>
                <a:cxn ang="0">
                  <a:pos x="87" y="18"/>
                </a:cxn>
                <a:cxn ang="0">
                  <a:pos x="136" y="9"/>
                </a:cxn>
                <a:cxn ang="0">
                  <a:pos x="187" y="3"/>
                </a:cxn>
                <a:cxn ang="0">
                  <a:pos x="241" y="0"/>
                </a:cxn>
                <a:cxn ang="0">
                  <a:pos x="299" y="0"/>
                </a:cxn>
                <a:cxn ang="0">
                  <a:pos x="353" y="3"/>
                </a:cxn>
                <a:cxn ang="0">
                  <a:pos x="407" y="9"/>
                </a:cxn>
                <a:cxn ang="0">
                  <a:pos x="452" y="18"/>
                </a:cxn>
                <a:cxn ang="0">
                  <a:pos x="489" y="30"/>
                </a:cxn>
                <a:cxn ang="0">
                  <a:pos x="519" y="42"/>
                </a:cxn>
                <a:cxn ang="0">
                  <a:pos x="537" y="54"/>
                </a:cxn>
                <a:cxn ang="0">
                  <a:pos x="543" y="69"/>
                </a:cxn>
                <a:cxn ang="0">
                  <a:pos x="537" y="81"/>
                </a:cxn>
                <a:cxn ang="0">
                  <a:pos x="519" y="96"/>
                </a:cxn>
                <a:cxn ang="0">
                  <a:pos x="489" y="108"/>
                </a:cxn>
                <a:cxn ang="0">
                  <a:pos x="452" y="120"/>
                </a:cxn>
                <a:cxn ang="0">
                  <a:pos x="407" y="126"/>
                </a:cxn>
                <a:cxn ang="0">
                  <a:pos x="353" y="132"/>
                </a:cxn>
                <a:cxn ang="0">
                  <a:pos x="299" y="135"/>
                </a:cxn>
                <a:cxn ang="0">
                  <a:pos x="241" y="135"/>
                </a:cxn>
                <a:cxn ang="0">
                  <a:pos x="187" y="132"/>
                </a:cxn>
                <a:cxn ang="0">
                  <a:pos x="136"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6" y="9"/>
                  </a:lnTo>
                  <a:lnTo>
                    <a:pt x="187" y="3"/>
                  </a:lnTo>
                  <a:lnTo>
                    <a:pt x="241" y="0"/>
                  </a:lnTo>
                  <a:lnTo>
                    <a:pt x="299" y="0"/>
                  </a:lnTo>
                  <a:lnTo>
                    <a:pt x="353" y="3"/>
                  </a:lnTo>
                  <a:lnTo>
                    <a:pt x="407" y="9"/>
                  </a:lnTo>
                  <a:lnTo>
                    <a:pt x="452" y="18"/>
                  </a:lnTo>
                  <a:lnTo>
                    <a:pt x="489" y="30"/>
                  </a:lnTo>
                  <a:lnTo>
                    <a:pt x="519" y="42"/>
                  </a:lnTo>
                  <a:lnTo>
                    <a:pt x="537" y="54"/>
                  </a:lnTo>
                  <a:lnTo>
                    <a:pt x="543" y="69"/>
                  </a:lnTo>
                  <a:lnTo>
                    <a:pt x="537" y="81"/>
                  </a:lnTo>
                  <a:lnTo>
                    <a:pt x="519" y="96"/>
                  </a:lnTo>
                  <a:lnTo>
                    <a:pt x="489" y="108"/>
                  </a:lnTo>
                  <a:lnTo>
                    <a:pt x="452" y="120"/>
                  </a:lnTo>
                  <a:lnTo>
                    <a:pt x="407" y="126"/>
                  </a:lnTo>
                  <a:lnTo>
                    <a:pt x="353" y="132"/>
                  </a:lnTo>
                  <a:lnTo>
                    <a:pt x="299" y="135"/>
                  </a:lnTo>
                  <a:lnTo>
                    <a:pt x="241" y="135"/>
                  </a:lnTo>
                  <a:lnTo>
                    <a:pt x="187" y="132"/>
                  </a:lnTo>
                  <a:lnTo>
                    <a:pt x="136"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497" name="Rectangle 129"/>
            <p:cNvSpPr>
              <a:spLocks noChangeArrowheads="1"/>
            </p:cNvSpPr>
            <p:nvPr/>
          </p:nvSpPr>
          <p:spPr bwMode="auto">
            <a:xfrm>
              <a:off x="3301" y="3795"/>
              <a:ext cx="543" cy="27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498" name="Freeform 130"/>
            <p:cNvSpPr>
              <a:spLocks/>
            </p:cNvSpPr>
            <p:nvPr/>
          </p:nvSpPr>
          <p:spPr bwMode="auto">
            <a:xfrm>
              <a:off x="3301" y="3726"/>
              <a:ext cx="543" cy="135"/>
            </a:xfrm>
            <a:custGeom>
              <a:avLst/>
              <a:gdLst/>
              <a:ahLst/>
              <a:cxnLst>
                <a:cxn ang="0">
                  <a:pos x="0" y="69"/>
                </a:cxn>
                <a:cxn ang="0">
                  <a:pos x="6" y="54"/>
                </a:cxn>
                <a:cxn ang="0">
                  <a:pos x="21" y="42"/>
                </a:cxn>
                <a:cxn ang="0">
                  <a:pos x="51" y="30"/>
                </a:cxn>
                <a:cxn ang="0">
                  <a:pos x="87" y="18"/>
                </a:cxn>
                <a:cxn ang="0">
                  <a:pos x="136" y="9"/>
                </a:cxn>
                <a:cxn ang="0">
                  <a:pos x="187" y="3"/>
                </a:cxn>
                <a:cxn ang="0">
                  <a:pos x="241" y="0"/>
                </a:cxn>
                <a:cxn ang="0">
                  <a:pos x="299" y="0"/>
                </a:cxn>
                <a:cxn ang="0">
                  <a:pos x="353" y="3"/>
                </a:cxn>
                <a:cxn ang="0">
                  <a:pos x="407" y="9"/>
                </a:cxn>
                <a:cxn ang="0">
                  <a:pos x="452" y="18"/>
                </a:cxn>
                <a:cxn ang="0">
                  <a:pos x="489" y="30"/>
                </a:cxn>
                <a:cxn ang="0">
                  <a:pos x="519" y="42"/>
                </a:cxn>
                <a:cxn ang="0">
                  <a:pos x="537" y="54"/>
                </a:cxn>
                <a:cxn ang="0">
                  <a:pos x="543" y="69"/>
                </a:cxn>
                <a:cxn ang="0">
                  <a:pos x="537" y="81"/>
                </a:cxn>
                <a:cxn ang="0">
                  <a:pos x="519" y="96"/>
                </a:cxn>
                <a:cxn ang="0">
                  <a:pos x="489" y="108"/>
                </a:cxn>
                <a:cxn ang="0">
                  <a:pos x="452" y="120"/>
                </a:cxn>
                <a:cxn ang="0">
                  <a:pos x="407" y="126"/>
                </a:cxn>
                <a:cxn ang="0">
                  <a:pos x="353" y="132"/>
                </a:cxn>
                <a:cxn ang="0">
                  <a:pos x="299" y="135"/>
                </a:cxn>
                <a:cxn ang="0">
                  <a:pos x="241" y="135"/>
                </a:cxn>
                <a:cxn ang="0">
                  <a:pos x="187" y="132"/>
                </a:cxn>
                <a:cxn ang="0">
                  <a:pos x="136"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6" y="9"/>
                  </a:lnTo>
                  <a:lnTo>
                    <a:pt x="187" y="3"/>
                  </a:lnTo>
                  <a:lnTo>
                    <a:pt x="241" y="0"/>
                  </a:lnTo>
                  <a:lnTo>
                    <a:pt x="299" y="0"/>
                  </a:lnTo>
                  <a:lnTo>
                    <a:pt x="353" y="3"/>
                  </a:lnTo>
                  <a:lnTo>
                    <a:pt x="407" y="9"/>
                  </a:lnTo>
                  <a:lnTo>
                    <a:pt x="452" y="18"/>
                  </a:lnTo>
                  <a:lnTo>
                    <a:pt x="489" y="30"/>
                  </a:lnTo>
                  <a:lnTo>
                    <a:pt x="519" y="42"/>
                  </a:lnTo>
                  <a:lnTo>
                    <a:pt x="537" y="54"/>
                  </a:lnTo>
                  <a:lnTo>
                    <a:pt x="543" y="69"/>
                  </a:lnTo>
                  <a:lnTo>
                    <a:pt x="537" y="81"/>
                  </a:lnTo>
                  <a:lnTo>
                    <a:pt x="519" y="96"/>
                  </a:lnTo>
                  <a:lnTo>
                    <a:pt x="489" y="108"/>
                  </a:lnTo>
                  <a:lnTo>
                    <a:pt x="452" y="120"/>
                  </a:lnTo>
                  <a:lnTo>
                    <a:pt x="407" y="126"/>
                  </a:lnTo>
                  <a:lnTo>
                    <a:pt x="353" y="132"/>
                  </a:lnTo>
                  <a:lnTo>
                    <a:pt x="299" y="135"/>
                  </a:lnTo>
                  <a:lnTo>
                    <a:pt x="241" y="135"/>
                  </a:lnTo>
                  <a:lnTo>
                    <a:pt x="187" y="132"/>
                  </a:lnTo>
                  <a:lnTo>
                    <a:pt x="136"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499" name="Line 131"/>
            <p:cNvSpPr>
              <a:spLocks noChangeShapeType="1"/>
            </p:cNvSpPr>
            <p:nvPr/>
          </p:nvSpPr>
          <p:spPr bwMode="auto">
            <a:xfrm>
              <a:off x="3301" y="3795"/>
              <a:ext cx="1" cy="271"/>
            </a:xfrm>
            <a:prstGeom prst="line">
              <a:avLst/>
            </a:prstGeom>
            <a:noFill/>
            <a:ln w="4763">
              <a:solidFill>
                <a:srgbClr val="000000"/>
              </a:solidFill>
              <a:round/>
              <a:headEnd/>
              <a:tailEnd/>
            </a:ln>
          </p:spPr>
          <p:txBody>
            <a:bodyPr/>
            <a:lstStyle/>
            <a:p>
              <a:endParaRPr lang="zh-CN" altLang="en-US"/>
            </a:p>
          </p:txBody>
        </p:sp>
        <p:sp>
          <p:nvSpPr>
            <p:cNvPr id="58500" name="Line 132"/>
            <p:cNvSpPr>
              <a:spLocks noChangeShapeType="1"/>
            </p:cNvSpPr>
            <p:nvPr/>
          </p:nvSpPr>
          <p:spPr bwMode="auto">
            <a:xfrm>
              <a:off x="3844" y="3795"/>
              <a:ext cx="1" cy="271"/>
            </a:xfrm>
            <a:prstGeom prst="line">
              <a:avLst/>
            </a:prstGeom>
            <a:noFill/>
            <a:ln w="4763">
              <a:solidFill>
                <a:srgbClr val="000000"/>
              </a:solidFill>
              <a:round/>
              <a:headEnd/>
              <a:tailEnd/>
            </a:ln>
          </p:spPr>
          <p:txBody>
            <a:bodyPr/>
            <a:lstStyle/>
            <a:p>
              <a:endParaRPr lang="zh-CN" altLang="en-US"/>
            </a:p>
          </p:txBody>
        </p:sp>
        <p:sp>
          <p:nvSpPr>
            <p:cNvPr id="58501" name="Rectangle 133"/>
            <p:cNvSpPr>
              <a:spLocks noChangeArrowheads="1"/>
            </p:cNvSpPr>
            <p:nvPr/>
          </p:nvSpPr>
          <p:spPr bwMode="auto">
            <a:xfrm>
              <a:off x="3479" y="3906"/>
              <a:ext cx="186"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D4</a:t>
              </a:r>
              <a:endParaRPr lang="en-US" altLang="zh-CN" b="1">
                <a:latin typeface="Times New Roman" pitchFamily="18" charset="0"/>
                <a:ea typeface="楷体_GB2312" pitchFamily="49" charset="-122"/>
              </a:endParaRPr>
            </a:p>
          </p:txBody>
        </p:sp>
        <p:sp>
          <p:nvSpPr>
            <p:cNvPr id="58502" name="Freeform 134"/>
            <p:cNvSpPr>
              <a:spLocks/>
            </p:cNvSpPr>
            <p:nvPr/>
          </p:nvSpPr>
          <p:spPr bwMode="auto">
            <a:xfrm>
              <a:off x="4116" y="3997"/>
              <a:ext cx="543" cy="135"/>
            </a:xfrm>
            <a:custGeom>
              <a:avLst/>
              <a:gdLst/>
              <a:ahLst/>
              <a:cxnLst>
                <a:cxn ang="0">
                  <a:pos x="0" y="69"/>
                </a:cxn>
                <a:cxn ang="0">
                  <a:pos x="6" y="54"/>
                </a:cxn>
                <a:cxn ang="0">
                  <a:pos x="21" y="42"/>
                </a:cxn>
                <a:cxn ang="0">
                  <a:pos x="51" y="30"/>
                </a:cxn>
                <a:cxn ang="0">
                  <a:pos x="87" y="18"/>
                </a:cxn>
                <a:cxn ang="0">
                  <a:pos x="135" y="9"/>
                </a:cxn>
                <a:cxn ang="0">
                  <a:pos x="187" y="3"/>
                </a:cxn>
                <a:cxn ang="0">
                  <a:pos x="241" y="0"/>
                </a:cxn>
                <a:cxn ang="0">
                  <a:pos x="298" y="0"/>
                </a:cxn>
                <a:cxn ang="0">
                  <a:pos x="353" y="3"/>
                </a:cxn>
                <a:cxn ang="0">
                  <a:pos x="407" y="9"/>
                </a:cxn>
                <a:cxn ang="0">
                  <a:pos x="452" y="18"/>
                </a:cxn>
                <a:cxn ang="0">
                  <a:pos x="488" y="30"/>
                </a:cxn>
                <a:cxn ang="0">
                  <a:pos x="519" y="42"/>
                </a:cxn>
                <a:cxn ang="0">
                  <a:pos x="537" y="54"/>
                </a:cxn>
                <a:cxn ang="0">
                  <a:pos x="543" y="69"/>
                </a:cxn>
                <a:cxn ang="0">
                  <a:pos x="537" y="81"/>
                </a:cxn>
                <a:cxn ang="0">
                  <a:pos x="519" y="96"/>
                </a:cxn>
                <a:cxn ang="0">
                  <a:pos x="488" y="108"/>
                </a:cxn>
                <a:cxn ang="0">
                  <a:pos x="452" y="120"/>
                </a:cxn>
                <a:cxn ang="0">
                  <a:pos x="407" y="126"/>
                </a:cxn>
                <a:cxn ang="0">
                  <a:pos x="353" y="132"/>
                </a:cxn>
                <a:cxn ang="0">
                  <a:pos x="298" y="135"/>
                </a:cxn>
                <a:cxn ang="0">
                  <a:pos x="241" y="135"/>
                </a:cxn>
                <a:cxn ang="0">
                  <a:pos x="187" y="132"/>
                </a:cxn>
                <a:cxn ang="0">
                  <a:pos x="135"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5" y="9"/>
                  </a:lnTo>
                  <a:lnTo>
                    <a:pt x="187" y="3"/>
                  </a:lnTo>
                  <a:lnTo>
                    <a:pt x="241" y="0"/>
                  </a:lnTo>
                  <a:lnTo>
                    <a:pt x="298" y="0"/>
                  </a:lnTo>
                  <a:lnTo>
                    <a:pt x="353" y="3"/>
                  </a:lnTo>
                  <a:lnTo>
                    <a:pt x="407" y="9"/>
                  </a:lnTo>
                  <a:lnTo>
                    <a:pt x="452" y="18"/>
                  </a:lnTo>
                  <a:lnTo>
                    <a:pt x="488" y="30"/>
                  </a:lnTo>
                  <a:lnTo>
                    <a:pt x="519" y="42"/>
                  </a:lnTo>
                  <a:lnTo>
                    <a:pt x="537" y="54"/>
                  </a:lnTo>
                  <a:lnTo>
                    <a:pt x="543" y="69"/>
                  </a:lnTo>
                  <a:lnTo>
                    <a:pt x="537" y="81"/>
                  </a:lnTo>
                  <a:lnTo>
                    <a:pt x="519" y="96"/>
                  </a:lnTo>
                  <a:lnTo>
                    <a:pt x="488" y="108"/>
                  </a:lnTo>
                  <a:lnTo>
                    <a:pt x="452" y="120"/>
                  </a:lnTo>
                  <a:lnTo>
                    <a:pt x="407" y="126"/>
                  </a:lnTo>
                  <a:lnTo>
                    <a:pt x="353" y="132"/>
                  </a:lnTo>
                  <a:lnTo>
                    <a:pt x="298" y="135"/>
                  </a:lnTo>
                  <a:lnTo>
                    <a:pt x="241" y="135"/>
                  </a:lnTo>
                  <a:lnTo>
                    <a:pt x="187" y="132"/>
                  </a:lnTo>
                  <a:lnTo>
                    <a:pt x="135"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03" name="Rectangle 135"/>
            <p:cNvSpPr>
              <a:spLocks noChangeArrowheads="1"/>
            </p:cNvSpPr>
            <p:nvPr/>
          </p:nvSpPr>
          <p:spPr bwMode="auto">
            <a:xfrm>
              <a:off x="4116" y="3795"/>
              <a:ext cx="543" cy="27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504" name="Freeform 136"/>
            <p:cNvSpPr>
              <a:spLocks/>
            </p:cNvSpPr>
            <p:nvPr/>
          </p:nvSpPr>
          <p:spPr bwMode="auto">
            <a:xfrm>
              <a:off x="4116" y="3726"/>
              <a:ext cx="543" cy="135"/>
            </a:xfrm>
            <a:custGeom>
              <a:avLst/>
              <a:gdLst/>
              <a:ahLst/>
              <a:cxnLst>
                <a:cxn ang="0">
                  <a:pos x="0" y="69"/>
                </a:cxn>
                <a:cxn ang="0">
                  <a:pos x="6" y="54"/>
                </a:cxn>
                <a:cxn ang="0">
                  <a:pos x="21" y="42"/>
                </a:cxn>
                <a:cxn ang="0">
                  <a:pos x="51" y="30"/>
                </a:cxn>
                <a:cxn ang="0">
                  <a:pos x="87" y="18"/>
                </a:cxn>
                <a:cxn ang="0">
                  <a:pos x="135" y="9"/>
                </a:cxn>
                <a:cxn ang="0">
                  <a:pos x="187" y="3"/>
                </a:cxn>
                <a:cxn ang="0">
                  <a:pos x="241" y="0"/>
                </a:cxn>
                <a:cxn ang="0">
                  <a:pos x="298" y="0"/>
                </a:cxn>
                <a:cxn ang="0">
                  <a:pos x="353" y="3"/>
                </a:cxn>
                <a:cxn ang="0">
                  <a:pos x="407" y="9"/>
                </a:cxn>
                <a:cxn ang="0">
                  <a:pos x="452" y="18"/>
                </a:cxn>
                <a:cxn ang="0">
                  <a:pos x="488" y="30"/>
                </a:cxn>
                <a:cxn ang="0">
                  <a:pos x="519" y="42"/>
                </a:cxn>
                <a:cxn ang="0">
                  <a:pos x="537" y="54"/>
                </a:cxn>
                <a:cxn ang="0">
                  <a:pos x="543" y="69"/>
                </a:cxn>
                <a:cxn ang="0">
                  <a:pos x="537" y="81"/>
                </a:cxn>
                <a:cxn ang="0">
                  <a:pos x="519" y="96"/>
                </a:cxn>
                <a:cxn ang="0">
                  <a:pos x="488" y="108"/>
                </a:cxn>
                <a:cxn ang="0">
                  <a:pos x="452" y="120"/>
                </a:cxn>
                <a:cxn ang="0">
                  <a:pos x="407" y="126"/>
                </a:cxn>
                <a:cxn ang="0">
                  <a:pos x="353" y="132"/>
                </a:cxn>
                <a:cxn ang="0">
                  <a:pos x="298" y="135"/>
                </a:cxn>
                <a:cxn ang="0">
                  <a:pos x="241" y="135"/>
                </a:cxn>
                <a:cxn ang="0">
                  <a:pos x="187" y="132"/>
                </a:cxn>
                <a:cxn ang="0">
                  <a:pos x="135"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5" y="9"/>
                  </a:lnTo>
                  <a:lnTo>
                    <a:pt x="187" y="3"/>
                  </a:lnTo>
                  <a:lnTo>
                    <a:pt x="241" y="0"/>
                  </a:lnTo>
                  <a:lnTo>
                    <a:pt x="298" y="0"/>
                  </a:lnTo>
                  <a:lnTo>
                    <a:pt x="353" y="3"/>
                  </a:lnTo>
                  <a:lnTo>
                    <a:pt x="407" y="9"/>
                  </a:lnTo>
                  <a:lnTo>
                    <a:pt x="452" y="18"/>
                  </a:lnTo>
                  <a:lnTo>
                    <a:pt x="488" y="30"/>
                  </a:lnTo>
                  <a:lnTo>
                    <a:pt x="519" y="42"/>
                  </a:lnTo>
                  <a:lnTo>
                    <a:pt x="537" y="54"/>
                  </a:lnTo>
                  <a:lnTo>
                    <a:pt x="543" y="69"/>
                  </a:lnTo>
                  <a:lnTo>
                    <a:pt x="537" y="81"/>
                  </a:lnTo>
                  <a:lnTo>
                    <a:pt x="519" y="96"/>
                  </a:lnTo>
                  <a:lnTo>
                    <a:pt x="488" y="108"/>
                  </a:lnTo>
                  <a:lnTo>
                    <a:pt x="452" y="120"/>
                  </a:lnTo>
                  <a:lnTo>
                    <a:pt x="407" y="126"/>
                  </a:lnTo>
                  <a:lnTo>
                    <a:pt x="353" y="132"/>
                  </a:lnTo>
                  <a:lnTo>
                    <a:pt x="298" y="135"/>
                  </a:lnTo>
                  <a:lnTo>
                    <a:pt x="241" y="135"/>
                  </a:lnTo>
                  <a:lnTo>
                    <a:pt x="187" y="132"/>
                  </a:lnTo>
                  <a:lnTo>
                    <a:pt x="135"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05" name="Line 137"/>
            <p:cNvSpPr>
              <a:spLocks noChangeShapeType="1"/>
            </p:cNvSpPr>
            <p:nvPr/>
          </p:nvSpPr>
          <p:spPr bwMode="auto">
            <a:xfrm>
              <a:off x="4116" y="3795"/>
              <a:ext cx="1" cy="271"/>
            </a:xfrm>
            <a:prstGeom prst="line">
              <a:avLst/>
            </a:prstGeom>
            <a:noFill/>
            <a:ln w="4763">
              <a:solidFill>
                <a:srgbClr val="000000"/>
              </a:solidFill>
              <a:round/>
              <a:headEnd/>
              <a:tailEnd/>
            </a:ln>
          </p:spPr>
          <p:txBody>
            <a:bodyPr/>
            <a:lstStyle/>
            <a:p>
              <a:endParaRPr lang="zh-CN" altLang="en-US"/>
            </a:p>
          </p:txBody>
        </p:sp>
        <p:sp>
          <p:nvSpPr>
            <p:cNvPr id="58506" name="Line 138"/>
            <p:cNvSpPr>
              <a:spLocks noChangeShapeType="1"/>
            </p:cNvSpPr>
            <p:nvPr/>
          </p:nvSpPr>
          <p:spPr bwMode="auto">
            <a:xfrm>
              <a:off x="4659" y="3795"/>
              <a:ext cx="1" cy="271"/>
            </a:xfrm>
            <a:prstGeom prst="line">
              <a:avLst/>
            </a:prstGeom>
            <a:noFill/>
            <a:ln w="4763">
              <a:solidFill>
                <a:srgbClr val="000000"/>
              </a:solidFill>
              <a:round/>
              <a:headEnd/>
              <a:tailEnd/>
            </a:ln>
          </p:spPr>
          <p:txBody>
            <a:bodyPr/>
            <a:lstStyle/>
            <a:p>
              <a:endParaRPr lang="zh-CN" altLang="en-US"/>
            </a:p>
          </p:txBody>
        </p:sp>
        <p:sp>
          <p:nvSpPr>
            <p:cNvPr id="58507" name="Rectangle 139"/>
            <p:cNvSpPr>
              <a:spLocks noChangeArrowheads="1"/>
            </p:cNvSpPr>
            <p:nvPr/>
          </p:nvSpPr>
          <p:spPr bwMode="auto">
            <a:xfrm>
              <a:off x="917" y="3892"/>
              <a:ext cx="60" cy="144"/>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ea typeface="楷体_GB2312" pitchFamily="49" charset="-122"/>
                </a:rPr>
                <a:t>4</a:t>
              </a:r>
              <a:endParaRPr lang="en-US" altLang="zh-CN" b="1">
                <a:latin typeface="Times New Roman" pitchFamily="18" charset="0"/>
                <a:ea typeface="楷体_GB2312" pitchFamily="49" charset="-122"/>
              </a:endParaRPr>
            </a:p>
          </p:txBody>
        </p:sp>
        <p:sp>
          <p:nvSpPr>
            <p:cNvPr id="58508" name="Rectangle 140"/>
            <p:cNvSpPr>
              <a:spLocks noChangeArrowheads="1"/>
            </p:cNvSpPr>
            <p:nvPr/>
          </p:nvSpPr>
          <p:spPr bwMode="auto">
            <a:xfrm>
              <a:off x="978" y="3898"/>
              <a:ext cx="360" cy="144"/>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58509" name="Rectangle 141"/>
            <p:cNvSpPr>
              <a:spLocks noChangeArrowheads="1"/>
            </p:cNvSpPr>
            <p:nvPr/>
          </p:nvSpPr>
          <p:spPr bwMode="auto">
            <a:xfrm>
              <a:off x="4303" y="3906"/>
              <a:ext cx="177"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E4</a:t>
              </a:r>
              <a:endParaRPr lang="en-US" altLang="zh-CN" b="1">
                <a:latin typeface="Times New Roman" pitchFamily="18" charset="0"/>
                <a:ea typeface="楷体_GB2312" pitchFamily="49" charset="-122"/>
              </a:endParaRPr>
            </a:p>
          </p:txBody>
        </p:sp>
        <p:sp>
          <p:nvSpPr>
            <p:cNvPr id="58510" name="Freeform 142"/>
            <p:cNvSpPr>
              <a:spLocks/>
            </p:cNvSpPr>
            <p:nvPr/>
          </p:nvSpPr>
          <p:spPr bwMode="auto">
            <a:xfrm>
              <a:off x="857" y="3659"/>
              <a:ext cx="543" cy="136"/>
            </a:xfrm>
            <a:custGeom>
              <a:avLst/>
              <a:gdLst/>
              <a:ahLst/>
              <a:cxnLst>
                <a:cxn ang="0">
                  <a:pos x="0" y="67"/>
                </a:cxn>
                <a:cxn ang="0">
                  <a:pos x="6" y="55"/>
                </a:cxn>
                <a:cxn ang="0">
                  <a:pos x="21" y="39"/>
                </a:cxn>
                <a:cxn ang="0">
                  <a:pos x="51" y="27"/>
                </a:cxn>
                <a:cxn ang="0">
                  <a:pos x="87" y="18"/>
                </a:cxn>
                <a:cxn ang="0">
                  <a:pos x="136" y="9"/>
                </a:cxn>
                <a:cxn ang="0">
                  <a:pos x="187" y="3"/>
                </a:cxn>
                <a:cxn ang="0">
                  <a:pos x="241" y="0"/>
                </a:cxn>
                <a:cxn ang="0">
                  <a:pos x="299" y="0"/>
                </a:cxn>
                <a:cxn ang="0">
                  <a:pos x="353" y="3"/>
                </a:cxn>
                <a:cxn ang="0">
                  <a:pos x="407" y="9"/>
                </a:cxn>
                <a:cxn ang="0">
                  <a:pos x="452" y="18"/>
                </a:cxn>
                <a:cxn ang="0">
                  <a:pos x="489" y="27"/>
                </a:cxn>
                <a:cxn ang="0">
                  <a:pos x="519" y="39"/>
                </a:cxn>
                <a:cxn ang="0">
                  <a:pos x="537" y="55"/>
                </a:cxn>
                <a:cxn ang="0">
                  <a:pos x="543" y="67"/>
                </a:cxn>
                <a:cxn ang="0">
                  <a:pos x="537" y="82"/>
                </a:cxn>
                <a:cxn ang="0">
                  <a:pos x="519" y="94"/>
                </a:cxn>
                <a:cxn ang="0">
                  <a:pos x="489" y="109"/>
                </a:cxn>
                <a:cxn ang="0">
                  <a:pos x="452" y="118"/>
                </a:cxn>
                <a:cxn ang="0">
                  <a:pos x="407" y="127"/>
                </a:cxn>
                <a:cxn ang="0">
                  <a:pos x="353" y="133"/>
                </a:cxn>
                <a:cxn ang="0">
                  <a:pos x="299" y="136"/>
                </a:cxn>
                <a:cxn ang="0">
                  <a:pos x="241" y="136"/>
                </a:cxn>
                <a:cxn ang="0">
                  <a:pos x="187" y="133"/>
                </a:cxn>
                <a:cxn ang="0">
                  <a:pos x="136" y="127"/>
                </a:cxn>
                <a:cxn ang="0">
                  <a:pos x="87" y="118"/>
                </a:cxn>
                <a:cxn ang="0">
                  <a:pos x="51" y="109"/>
                </a:cxn>
                <a:cxn ang="0">
                  <a:pos x="21" y="94"/>
                </a:cxn>
                <a:cxn ang="0">
                  <a:pos x="6" y="82"/>
                </a:cxn>
                <a:cxn ang="0">
                  <a:pos x="0" y="67"/>
                </a:cxn>
              </a:cxnLst>
              <a:rect l="0" t="0" r="r" b="b"/>
              <a:pathLst>
                <a:path w="543" h="136">
                  <a:moveTo>
                    <a:pt x="0" y="67"/>
                  </a:moveTo>
                  <a:lnTo>
                    <a:pt x="6" y="55"/>
                  </a:lnTo>
                  <a:lnTo>
                    <a:pt x="21" y="39"/>
                  </a:lnTo>
                  <a:lnTo>
                    <a:pt x="51" y="27"/>
                  </a:lnTo>
                  <a:lnTo>
                    <a:pt x="87" y="18"/>
                  </a:lnTo>
                  <a:lnTo>
                    <a:pt x="136" y="9"/>
                  </a:lnTo>
                  <a:lnTo>
                    <a:pt x="187" y="3"/>
                  </a:lnTo>
                  <a:lnTo>
                    <a:pt x="241" y="0"/>
                  </a:lnTo>
                  <a:lnTo>
                    <a:pt x="299" y="0"/>
                  </a:lnTo>
                  <a:lnTo>
                    <a:pt x="353" y="3"/>
                  </a:lnTo>
                  <a:lnTo>
                    <a:pt x="407" y="9"/>
                  </a:lnTo>
                  <a:lnTo>
                    <a:pt x="452" y="18"/>
                  </a:lnTo>
                  <a:lnTo>
                    <a:pt x="489" y="27"/>
                  </a:lnTo>
                  <a:lnTo>
                    <a:pt x="519" y="39"/>
                  </a:lnTo>
                  <a:lnTo>
                    <a:pt x="537" y="55"/>
                  </a:lnTo>
                  <a:lnTo>
                    <a:pt x="543" y="67"/>
                  </a:lnTo>
                  <a:lnTo>
                    <a:pt x="537" y="82"/>
                  </a:lnTo>
                  <a:lnTo>
                    <a:pt x="519" y="94"/>
                  </a:lnTo>
                  <a:lnTo>
                    <a:pt x="489" y="109"/>
                  </a:lnTo>
                  <a:lnTo>
                    <a:pt x="452" y="118"/>
                  </a:lnTo>
                  <a:lnTo>
                    <a:pt x="407" y="127"/>
                  </a:lnTo>
                  <a:lnTo>
                    <a:pt x="353" y="133"/>
                  </a:lnTo>
                  <a:lnTo>
                    <a:pt x="299" y="136"/>
                  </a:lnTo>
                  <a:lnTo>
                    <a:pt x="241" y="136"/>
                  </a:lnTo>
                  <a:lnTo>
                    <a:pt x="187" y="133"/>
                  </a:lnTo>
                  <a:lnTo>
                    <a:pt x="136" y="127"/>
                  </a:lnTo>
                  <a:lnTo>
                    <a:pt x="87" y="118"/>
                  </a:lnTo>
                  <a:lnTo>
                    <a:pt x="51" y="109"/>
                  </a:lnTo>
                  <a:lnTo>
                    <a:pt x="21" y="94"/>
                  </a:lnTo>
                  <a:lnTo>
                    <a:pt x="6" y="82"/>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11" name="Rectangle 143"/>
            <p:cNvSpPr>
              <a:spLocks noChangeArrowheads="1"/>
            </p:cNvSpPr>
            <p:nvPr/>
          </p:nvSpPr>
          <p:spPr bwMode="auto">
            <a:xfrm>
              <a:off x="857" y="3454"/>
              <a:ext cx="543" cy="272"/>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512" name="Freeform 144"/>
            <p:cNvSpPr>
              <a:spLocks/>
            </p:cNvSpPr>
            <p:nvPr/>
          </p:nvSpPr>
          <p:spPr bwMode="auto">
            <a:xfrm>
              <a:off x="857" y="3388"/>
              <a:ext cx="543" cy="136"/>
            </a:xfrm>
            <a:custGeom>
              <a:avLst/>
              <a:gdLst/>
              <a:ahLst/>
              <a:cxnLst>
                <a:cxn ang="0">
                  <a:pos x="0" y="66"/>
                </a:cxn>
                <a:cxn ang="0">
                  <a:pos x="6" y="54"/>
                </a:cxn>
                <a:cxn ang="0">
                  <a:pos x="21" y="39"/>
                </a:cxn>
                <a:cxn ang="0">
                  <a:pos x="51" y="27"/>
                </a:cxn>
                <a:cxn ang="0">
                  <a:pos x="87" y="18"/>
                </a:cxn>
                <a:cxn ang="0">
                  <a:pos x="136" y="9"/>
                </a:cxn>
                <a:cxn ang="0">
                  <a:pos x="187" y="3"/>
                </a:cxn>
                <a:cxn ang="0">
                  <a:pos x="241" y="0"/>
                </a:cxn>
                <a:cxn ang="0">
                  <a:pos x="299" y="0"/>
                </a:cxn>
                <a:cxn ang="0">
                  <a:pos x="353" y="3"/>
                </a:cxn>
                <a:cxn ang="0">
                  <a:pos x="407" y="9"/>
                </a:cxn>
                <a:cxn ang="0">
                  <a:pos x="452" y="18"/>
                </a:cxn>
                <a:cxn ang="0">
                  <a:pos x="489" y="27"/>
                </a:cxn>
                <a:cxn ang="0">
                  <a:pos x="519" y="39"/>
                </a:cxn>
                <a:cxn ang="0">
                  <a:pos x="537" y="54"/>
                </a:cxn>
                <a:cxn ang="0">
                  <a:pos x="543" y="66"/>
                </a:cxn>
                <a:cxn ang="0">
                  <a:pos x="537" y="81"/>
                </a:cxn>
                <a:cxn ang="0">
                  <a:pos x="519" y="94"/>
                </a:cxn>
                <a:cxn ang="0">
                  <a:pos x="489" y="109"/>
                </a:cxn>
                <a:cxn ang="0">
                  <a:pos x="452" y="118"/>
                </a:cxn>
                <a:cxn ang="0">
                  <a:pos x="407" y="127"/>
                </a:cxn>
                <a:cxn ang="0">
                  <a:pos x="353" y="133"/>
                </a:cxn>
                <a:cxn ang="0">
                  <a:pos x="299" y="136"/>
                </a:cxn>
                <a:cxn ang="0">
                  <a:pos x="241" y="136"/>
                </a:cxn>
                <a:cxn ang="0">
                  <a:pos x="187" y="133"/>
                </a:cxn>
                <a:cxn ang="0">
                  <a:pos x="136" y="127"/>
                </a:cxn>
                <a:cxn ang="0">
                  <a:pos x="87" y="118"/>
                </a:cxn>
                <a:cxn ang="0">
                  <a:pos x="51" y="109"/>
                </a:cxn>
                <a:cxn ang="0">
                  <a:pos x="21" y="94"/>
                </a:cxn>
                <a:cxn ang="0">
                  <a:pos x="6" y="81"/>
                </a:cxn>
                <a:cxn ang="0">
                  <a:pos x="0" y="66"/>
                </a:cxn>
              </a:cxnLst>
              <a:rect l="0" t="0" r="r" b="b"/>
              <a:pathLst>
                <a:path w="543" h="136">
                  <a:moveTo>
                    <a:pt x="0" y="66"/>
                  </a:moveTo>
                  <a:lnTo>
                    <a:pt x="6" y="54"/>
                  </a:lnTo>
                  <a:lnTo>
                    <a:pt x="21" y="39"/>
                  </a:lnTo>
                  <a:lnTo>
                    <a:pt x="51" y="27"/>
                  </a:lnTo>
                  <a:lnTo>
                    <a:pt x="87" y="18"/>
                  </a:lnTo>
                  <a:lnTo>
                    <a:pt x="136" y="9"/>
                  </a:lnTo>
                  <a:lnTo>
                    <a:pt x="187" y="3"/>
                  </a:lnTo>
                  <a:lnTo>
                    <a:pt x="241" y="0"/>
                  </a:lnTo>
                  <a:lnTo>
                    <a:pt x="299" y="0"/>
                  </a:lnTo>
                  <a:lnTo>
                    <a:pt x="353" y="3"/>
                  </a:lnTo>
                  <a:lnTo>
                    <a:pt x="407" y="9"/>
                  </a:lnTo>
                  <a:lnTo>
                    <a:pt x="452" y="18"/>
                  </a:lnTo>
                  <a:lnTo>
                    <a:pt x="489" y="27"/>
                  </a:lnTo>
                  <a:lnTo>
                    <a:pt x="519" y="39"/>
                  </a:lnTo>
                  <a:lnTo>
                    <a:pt x="537" y="54"/>
                  </a:lnTo>
                  <a:lnTo>
                    <a:pt x="543" y="66"/>
                  </a:lnTo>
                  <a:lnTo>
                    <a:pt x="537" y="81"/>
                  </a:lnTo>
                  <a:lnTo>
                    <a:pt x="519" y="94"/>
                  </a:lnTo>
                  <a:lnTo>
                    <a:pt x="489" y="109"/>
                  </a:lnTo>
                  <a:lnTo>
                    <a:pt x="452" y="118"/>
                  </a:lnTo>
                  <a:lnTo>
                    <a:pt x="407" y="127"/>
                  </a:lnTo>
                  <a:lnTo>
                    <a:pt x="353" y="133"/>
                  </a:lnTo>
                  <a:lnTo>
                    <a:pt x="299" y="136"/>
                  </a:lnTo>
                  <a:lnTo>
                    <a:pt x="241" y="136"/>
                  </a:lnTo>
                  <a:lnTo>
                    <a:pt x="187" y="133"/>
                  </a:lnTo>
                  <a:lnTo>
                    <a:pt x="136" y="127"/>
                  </a:lnTo>
                  <a:lnTo>
                    <a:pt x="87" y="118"/>
                  </a:lnTo>
                  <a:lnTo>
                    <a:pt x="51" y="109"/>
                  </a:lnTo>
                  <a:lnTo>
                    <a:pt x="21" y="94"/>
                  </a:lnTo>
                  <a:lnTo>
                    <a:pt x="6" y="81"/>
                  </a:lnTo>
                  <a:lnTo>
                    <a:pt x="0" y="66"/>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13" name="Line 145"/>
            <p:cNvSpPr>
              <a:spLocks noChangeShapeType="1"/>
            </p:cNvSpPr>
            <p:nvPr/>
          </p:nvSpPr>
          <p:spPr bwMode="auto">
            <a:xfrm>
              <a:off x="857" y="3454"/>
              <a:ext cx="1" cy="272"/>
            </a:xfrm>
            <a:prstGeom prst="line">
              <a:avLst/>
            </a:prstGeom>
            <a:noFill/>
            <a:ln w="4763">
              <a:solidFill>
                <a:srgbClr val="000000"/>
              </a:solidFill>
              <a:round/>
              <a:headEnd/>
              <a:tailEnd/>
            </a:ln>
          </p:spPr>
          <p:txBody>
            <a:bodyPr/>
            <a:lstStyle/>
            <a:p>
              <a:endParaRPr lang="zh-CN" altLang="en-US"/>
            </a:p>
          </p:txBody>
        </p:sp>
        <p:sp>
          <p:nvSpPr>
            <p:cNvPr id="58514" name="Line 146"/>
            <p:cNvSpPr>
              <a:spLocks noChangeShapeType="1"/>
            </p:cNvSpPr>
            <p:nvPr/>
          </p:nvSpPr>
          <p:spPr bwMode="auto">
            <a:xfrm>
              <a:off x="1400" y="3454"/>
              <a:ext cx="1" cy="272"/>
            </a:xfrm>
            <a:prstGeom prst="line">
              <a:avLst/>
            </a:prstGeom>
            <a:noFill/>
            <a:ln w="4763">
              <a:solidFill>
                <a:srgbClr val="000000"/>
              </a:solidFill>
              <a:round/>
              <a:headEnd/>
              <a:tailEnd/>
            </a:ln>
          </p:spPr>
          <p:txBody>
            <a:bodyPr/>
            <a:lstStyle/>
            <a:p>
              <a:endParaRPr lang="zh-CN" altLang="en-US"/>
            </a:p>
          </p:txBody>
        </p:sp>
        <p:sp>
          <p:nvSpPr>
            <p:cNvPr id="58515" name="Rectangle 147"/>
            <p:cNvSpPr>
              <a:spLocks noChangeArrowheads="1"/>
            </p:cNvSpPr>
            <p:nvPr/>
          </p:nvSpPr>
          <p:spPr bwMode="auto">
            <a:xfrm>
              <a:off x="1038" y="3568"/>
              <a:ext cx="186"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A3</a:t>
              </a:r>
              <a:endParaRPr lang="en-US" altLang="zh-CN" b="1">
                <a:latin typeface="Times New Roman" pitchFamily="18" charset="0"/>
                <a:ea typeface="楷体_GB2312" pitchFamily="49" charset="-122"/>
              </a:endParaRPr>
            </a:p>
          </p:txBody>
        </p:sp>
        <p:sp>
          <p:nvSpPr>
            <p:cNvPr id="58516" name="Freeform 148"/>
            <p:cNvSpPr>
              <a:spLocks/>
            </p:cNvSpPr>
            <p:nvPr/>
          </p:nvSpPr>
          <p:spPr bwMode="auto">
            <a:xfrm>
              <a:off x="1672" y="3659"/>
              <a:ext cx="543" cy="136"/>
            </a:xfrm>
            <a:custGeom>
              <a:avLst/>
              <a:gdLst/>
              <a:ahLst/>
              <a:cxnLst>
                <a:cxn ang="0">
                  <a:pos x="0" y="67"/>
                </a:cxn>
                <a:cxn ang="0">
                  <a:pos x="6" y="55"/>
                </a:cxn>
                <a:cxn ang="0">
                  <a:pos x="21" y="39"/>
                </a:cxn>
                <a:cxn ang="0">
                  <a:pos x="51" y="27"/>
                </a:cxn>
                <a:cxn ang="0">
                  <a:pos x="87" y="18"/>
                </a:cxn>
                <a:cxn ang="0">
                  <a:pos x="135" y="9"/>
                </a:cxn>
                <a:cxn ang="0">
                  <a:pos x="187" y="3"/>
                </a:cxn>
                <a:cxn ang="0">
                  <a:pos x="241" y="0"/>
                </a:cxn>
                <a:cxn ang="0">
                  <a:pos x="298" y="0"/>
                </a:cxn>
                <a:cxn ang="0">
                  <a:pos x="353" y="3"/>
                </a:cxn>
                <a:cxn ang="0">
                  <a:pos x="407" y="9"/>
                </a:cxn>
                <a:cxn ang="0">
                  <a:pos x="452" y="18"/>
                </a:cxn>
                <a:cxn ang="0">
                  <a:pos x="488" y="27"/>
                </a:cxn>
                <a:cxn ang="0">
                  <a:pos x="519" y="39"/>
                </a:cxn>
                <a:cxn ang="0">
                  <a:pos x="537" y="55"/>
                </a:cxn>
                <a:cxn ang="0">
                  <a:pos x="543" y="67"/>
                </a:cxn>
                <a:cxn ang="0">
                  <a:pos x="537" y="82"/>
                </a:cxn>
                <a:cxn ang="0">
                  <a:pos x="519" y="94"/>
                </a:cxn>
                <a:cxn ang="0">
                  <a:pos x="488" y="109"/>
                </a:cxn>
                <a:cxn ang="0">
                  <a:pos x="452" y="118"/>
                </a:cxn>
                <a:cxn ang="0">
                  <a:pos x="407" y="127"/>
                </a:cxn>
                <a:cxn ang="0">
                  <a:pos x="353" y="133"/>
                </a:cxn>
                <a:cxn ang="0">
                  <a:pos x="298" y="136"/>
                </a:cxn>
                <a:cxn ang="0">
                  <a:pos x="241" y="136"/>
                </a:cxn>
                <a:cxn ang="0">
                  <a:pos x="187" y="133"/>
                </a:cxn>
                <a:cxn ang="0">
                  <a:pos x="135" y="127"/>
                </a:cxn>
                <a:cxn ang="0">
                  <a:pos x="87" y="118"/>
                </a:cxn>
                <a:cxn ang="0">
                  <a:pos x="51" y="109"/>
                </a:cxn>
                <a:cxn ang="0">
                  <a:pos x="21" y="94"/>
                </a:cxn>
                <a:cxn ang="0">
                  <a:pos x="6" y="82"/>
                </a:cxn>
                <a:cxn ang="0">
                  <a:pos x="0" y="67"/>
                </a:cxn>
              </a:cxnLst>
              <a:rect l="0" t="0" r="r" b="b"/>
              <a:pathLst>
                <a:path w="543" h="136">
                  <a:moveTo>
                    <a:pt x="0" y="67"/>
                  </a:moveTo>
                  <a:lnTo>
                    <a:pt x="6" y="55"/>
                  </a:lnTo>
                  <a:lnTo>
                    <a:pt x="21" y="39"/>
                  </a:lnTo>
                  <a:lnTo>
                    <a:pt x="51" y="27"/>
                  </a:lnTo>
                  <a:lnTo>
                    <a:pt x="87" y="18"/>
                  </a:lnTo>
                  <a:lnTo>
                    <a:pt x="135" y="9"/>
                  </a:lnTo>
                  <a:lnTo>
                    <a:pt x="187" y="3"/>
                  </a:lnTo>
                  <a:lnTo>
                    <a:pt x="241" y="0"/>
                  </a:lnTo>
                  <a:lnTo>
                    <a:pt x="298" y="0"/>
                  </a:lnTo>
                  <a:lnTo>
                    <a:pt x="353" y="3"/>
                  </a:lnTo>
                  <a:lnTo>
                    <a:pt x="407" y="9"/>
                  </a:lnTo>
                  <a:lnTo>
                    <a:pt x="452" y="18"/>
                  </a:lnTo>
                  <a:lnTo>
                    <a:pt x="488" y="27"/>
                  </a:lnTo>
                  <a:lnTo>
                    <a:pt x="519" y="39"/>
                  </a:lnTo>
                  <a:lnTo>
                    <a:pt x="537" y="55"/>
                  </a:lnTo>
                  <a:lnTo>
                    <a:pt x="543" y="67"/>
                  </a:lnTo>
                  <a:lnTo>
                    <a:pt x="537" y="82"/>
                  </a:lnTo>
                  <a:lnTo>
                    <a:pt x="519" y="94"/>
                  </a:lnTo>
                  <a:lnTo>
                    <a:pt x="488" y="109"/>
                  </a:lnTo>
                  <a:lnTo>
                    <a:pt x="452" y="118"/>
                  </a:lnTo>
                  <a:lnTo>
                    <a:pt x="407" y="127"/>
                  </a:lnTo>
                  <a:lnTo>
                    <a:pt x="353" y="133"/>
                  </a:lnTo>
                  <a:lnTo>
                    <a:pt x="298" y="136"/>
                  </a:lnTo>
                  <a:lnTo>
                    <a:pt x="241" y="136"/>
                  </a:lnTo>
                  <a:lnTo>
                    <a:pt x="187" y="133"/>
                  </a:lnTo>
                  <a:lnTo>
                    <a:pt x="135" y="127"/>
                  </a:lnTo>
                  <a:lnTo>
                    <a:pt x="87" y="118"/>
                  </a:lnTo>
                  <a:lnTo>
                    <a:pt x="51" y="109"/>
                  </a:lnTo>
                  <a:lnTo>
                    <a:pt x="21" y="94"/>
                  </a:lnTo>
                  <a:lnTo>
                    <a:pt x="6" y="82"/>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17" name="Rectangle 149"/>
            <p:cNvSpPr>
              <a:spLocks noChangeArrowheads="1"/>
            </p:cNvSpPr>
            <p:nvPr/>
          </p:nvSpPr>
          <p:spPr bwMode="auto">
            <a:xfrm>
              <a:off x="1672" y="3454"/>
              <a:ext cx="543" cy="272"/>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518" name="Freeform 150"/>
            <p:cNvSpPr>
              <a:spLocks/>
            </p:cNvSpPr>
            <p:nvPr/>
          </p:nvSpPr>
          <p:spPr bwMode="auto">
            <a:xfrm>
              <a:off x="1672" y="3388"/>
              <a:ext cx="543" cy="136"/>
            </a:xfrm>
            <a:custGeom>
              <a:avLst/>
              <a:gdLst/>
              <a:ahLst/>
              <a:cxnLst>
                <a:cxn ang="0">
                  <a:pos x="0" y="66"/>
                </a:cxn>
                <a:cxn ang="0">
                  <a:pos x="6" y="54"/>
                </a:cxn>
                <a:cxn ang="0">
                  <a:pos x="21" y="39"/>
                </a:cxn>
                <a:cxn ang="0">
                  <a:pos x="51" y="27"/>
                </a:cxn>
                <a:cxn ang="0">
                  <a:pos x="87" y="18"/>
                </a:cxn>
                <a:cxn ang="0">
                  <a:pos x="135" y="9"/>
                </a:cxn>
                <a:cxn ang="0">
                  <a:pos x="187" y="3"/>
                </a:cxn>
                <a:cxn ang="0">
                  <a:pos x="241" y="0"/>
                </a:cxn>
                <a:cxn ang="0">
                  <a:pos x="298" y="0"/>
                </a:cxn>
                <a:cxn ang="0">
                  <a:pos x="353" y="3"/>
                </a:cxn>
                <a:cxn ang="0">
                  <a:pos x="407" y="9"/>
                </a:cxn>
                <a:cxn ang="0">
                  <a:pos x="452" y="18"/>
                </a:cxn>
                <a:cxn ang="0">
                  <a:pos x="488" y="27"/>
                </a:cxn>
                <a:cxn ang="0">
                  <a:pos x="519" y="39"/>
                </a:cxn>
                <a:cxn ang="0">
                  <a:pos x="537" y="54"/>
                </a:cxn>
                <a:cxn ang="0">
                  <a:pos x="543" y="66"/>
                </a:cxn>
                <a:cxn ang="0">
                  <a:pos x="537" y="81"/>
                </a:cxn>
                <a:cxn ang="0">
                  <a:pos x="519" y="94"/>
                </a:cxn>
                <a:cxn ang="0">
                  <a:pos x="488" y="109"/>
                </a:cxn>
                <a:cxn ang="0">
                  <a:pos x="452" y="118"/>
                </a:cxn>
                <a:cxn ang="0">
                  <a:pos x="407" y="127"/>
                </a:cxn>
                <a:cxn ang="0">
                  <a:pos x="353" y="133"/>
                </a:cxn>
                <a:cxn ang="0">
                  <a:pos x="298" y="136"/>
                </a:cxn>
                <a:cxn ang="0">
                  <a:pos x="241" y="136"/>
                </a:cxn>
                <a:cxn ang="0">
                  <a:pos x="187" y="133"/>
                </a:cxn>
                <a:cxn ang="0">
                  <a:pos x="135" y="127"/>
                </a:cxn>
                <a:cxn ang="0">
                  <a:pos x="87" y="118"/>
                </a:cxn>
                <a:cxn ang="0">
                  <a:pos x="51" y="109"/>
                </a:cxn>
                <a:cxn ang="0">
                  <a:pos x="21" y="94"/>
                </a:cxn>
                <a:cxn ang="0">
                  <a:pos x="6" y="81"/>
                </a:cxn>
                <a:cxn ang="0">
                  <a:pos x="0" y="66"/>
                </a:cxn>
              </a:cxnLst>
              <a:rect l="0" t="0" r="r" b="b"/>
              <a:pathLst>
                <a:path w="543" h="136">
                  <a:moveTo>
                    <a:pt x="0" y="66"/>
                  </a:moveTo>
                  <a:lnTo>
                    <a:pt x="6" y="54"/>
                  </a:lnTo>
                  <a:lnTo>
                    <a:pt x="21" y="39"/>
                  </a:lnTo>
                  <a:lnTo>
                    <a:pt x="51" y="27"/>
                  </a:lnTo>
                  <a:lnTo>
                    <a:pt x="87" y="18"/>
                  </a:lnTo>
                  <a:lnTo>
                    <a:pt x="135" y="9"/>
                  </a:lnTo>
                  <a:lnTo>
                    <a:pt x="187" y="3"/>
                  </a:lnTo>
                  <a:lnTo>
                    <a:pt x="241" y="0"/>
                  </a:lnTo>
                  <a:lnTo>
                    <a:pt x="298" y="0"/>
                  </a:lnTo>
                  <a:lnTo>
                    <a:pt x="353" y="3"/>
                  </a:lnTo>
                  <a:lnTo>
                    <a:pt x="407" y="9"/>
                  </a:lnTo>
                  <a:lnTo>
                    <a:pt x="452" y="18"/>
                  </a:lnTo>
                  <a:lnTo>
                    <a:pt x="488" y="27"/>
                  </a:lnTo>
                  <a:lnTo>
                    <a:pt x="519" y="39"/>
                  </a:lnTo>
                  <a:lnTo>
                    <a:pt x="537" y="54"/>
                  </a:lnTo>
                  <a:lnTo>
                    <a:pt x="543" y="66"/>
                  </a:lnTo>
                  <a:lnTo>
                    <a:pt x="537" y="81"/>
                  </a:lnTo>
                  <a:lnTo>
                    <a:pt x="519" y="94"/>
                  </a:lnTo>
                  <a:lnTo>
                    <a:pt x="488" y="109"/>
                  </a:lnTo>
                  <a:lnTo>
                    <a:pt x="452" y="118"/>
                  </a:lnTo>
                  <a:lnTo>
                    <a:pt x="407" y="127"/>
                  </a:lnTo>
                  <a:lnTo>
                    <a:pt x="353" y="133"/>
                  </a:lnTo>
                  <a:lnTo>
                    <a:pt x="298" y="136"/>
                  </a:lnTo>
                  <a:lnTo>
                    <a:pt x="241" y="136"/>
                  </a:lnTo>
                  <a:lnTo>
                    <a:pt x="187" y="133"/>
                  </a:lnTo>
                  <a:lnTo>
                    <a:pt x="135" y="127"/>
                  </a:lnTo>
                  <a:lnTo>
                    <a:pt x="87" y="118"/>
                  </a:lnTo>
                  <a:lnTo>
                    <a:pt x="51" y="109"/>
                  </a:lnTo>
                  <a:lnTo>
                    <a:pt x="21" y="94"/>
                  </a:lnTo>
                  <a:lnTo>
                    <a:pt x="6" y="81"/>
                  </a:lnTo>
                  <a:lnTo>
                    <a:pt x="0" y="66"/>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19" name="Line 151"/>
            <p:cNvSpPr>
              <a:spLocks noChangeShapeType="1"/>
            </p:cNvSpPr>
            <p:nvPr/>
          </p:nvSpPr>
          <p:spPr bwMode="auto">
            <a:xfrm>
              <a:off x="1672" y="3454"/>
              <a:ext cx="1" cy="272"/>
            </a:xfrm>
            <a:prstGeom prst="line">
              <a:avLst/>
            </a:prstGeom>
            <a:noFill/>
            <a:ln w="4763">
              <a:solidFill>
                <a:srgbClr val="000000"/>
              </a:solidFill>
              <a:round/>
              <a:headEnd/>
              <a:tailEnd/>
            </a:ln>
          </p:spPr>
          <p:txBody>
            <a:bodyPr/>
            <a:lstStyle/>
            <a:p>
              <a:endParaRPr lang="zh-CN" altLang="en-US"/>
            </a:p>
          </p:txBody>
        </p:sp>
        <p:sp>
          <p:nvSpPr>
            <p:cNvPr id="58520" name="Line 152"/>
            <p:cNvSpPr>
              <a:spLocks noChangeShapeType="1"/>
            </p:cNvSpPr>
            <p:nvPr/>
          </p:nvSpPr>
          <p:spPr bwMode="auto">
            <a:xfrm>
              <a:off x="2215" y="3454"/>
              <a:ext cx="1" cy="272"/>
            </a:xfrm>
            <a:prstGeom prst="line">
              <a:avLst/>
            </a:prstGeom>
            <a:noFill/>
            <a:ln w="4763">
              <a:solidFill>
                <a:srgbClr val="000000"/>
              </a:solidFill>
              <a:round/>
              <a:headEnd/>
              <a:tailEnd/>
            </a:ln>
          </p:spPr>
          <p:txBody>
            <a:bodyPr/>
            <a:lstStyle/>
            <a:p>
              <a:endParaRPr lang="zh-CN" altLang="en-US"/>
            </a:p>
          </p:txBody>
        </p:sp>
        <p:sp>
          <p:nvSpPr>
            <p:cNvPr id="58521" name="Freeform 153"/>
            <p:cNvSpPr>
              <a:spLocks/>
            </p:cNvSpPr>
            <p:nvPr/>
          </p:nvSpPr>
          <p:spPr bwMode="auto">
            <a:xfrm>
              <a:off x="2486" y="3659"/>
              <a:ext cx="543" cy="136"/>
            </a:xfrm>
            <a:custGeom>
              <a:avLst/>
              <a:gdLst/>
              <a:ahLst/>
              <a:cxnLst>
                <a:cxn ang="0">
                  <a:pos x="0" y="67"/>
                </a:cxn>
                <a:cxn ang="0">
                  <a:pos x="6" y="55"/>
                </a:cxn>
                <a:cxn ang="0">
                  <a:pos x="21" y="39"/>
                </a:cxn>
                <a:cxn ang="0">
                  <a:pos x="52" y="27"/>
                </a:cxn>
                <a:cxn ang="0">
                  <a:pos x="88" y="18"/>
                </a:cxn>
                <a:cxn ang="0">
                  <a:pos x="136" y="9"/>
                </a:cxn>
                <a:cxn ang="0">
                  <a:pos x="187" y="3"/>
                </a:cxn>
                <a:cxn ang="0">
                  <a:pos x="242" y="0"/>
                </a:cxn>
                <a:cxn ang="0">
                  <a:pos x="299" y="0"/>
                </a:cxn>
                <a:cxn ang="0">
                  <a:pos x="353" y="3"/>
                </a:cxn>
                <a:cxn ang="0">
                  <a:pos x="408" y="9"/>
                </a:cxn>
                <a:cxn ang="0">
                  <a:pos x="453" y="18"/>
                </a:cxn>
                <a:cxn ang="0">
                  <a:pos x="489" y="27"/>
                </a:cxn>
                <a:cxn ang="0">
                  <a:pos x="519" y="39"/>
                </a:cxn>
                <a:cxn ang="0">
                  <a:pos x="537" y="55"/>
                </a:cxn>
                <a:cxn ang="0">
                  <a:pos x="543" y="67"/>
                </a:cxn>
                <a:cxn ang="0">
                  <a:pos x="537" y="82"/>
                </a:cxn>
                <a:cxn ang="0">
                  <a:pos x="519" y="94"/>
                </a:cxn>
                <a:cxn ang="0">
                  <a:pos x="489" y="109"/>
                </a:cxn>
                <a:cxn ang="0">
                  <a:pos x="453" y="118"/>
                </a:cxn>
                <a:cxn ang="0">
                  <a:pos x="408" y="127"/>
                </a:cxn>
                <a:cxn ang="0">
                  <a:pos x="353" y="133"/>
                </a:cxn>
                <a:cxn ang="0">
                  <a:pos x="299" y="136"/>
                </a:cxn>
                <a:cxn ang="0">
                  <a:pos x="242" y="136"/>
                </a:cxn>
                <a:cxn ang="0">
                  <a:pos x="187" y="133"/>
                </a:cxn>
                <a:cxn ang="0">
                  <a:pos x="136" y="127"/>
                </a:cxn>
                <a:cxn ang="0">
                  <a:pos x="88" y="118"/>
                </a:cxn>
                <a:cxn ang="0">
                  <a:pos x="52" y="109"/>
                </a:cxn>
                <a:cxn ang="0">
                  <a:pos x="21" y="94"/>
                </a:cxn>
                <a:cxn ang="0">
                  <a:pos x="6" y="82"/>
                </a:cxn>
                <a:cxn ang="0">
                  <a:pos x="0" y="67"/>
                </a:cxn>
              </a:cxnLst>
              <a:rect l="0" t="0" r="r" b="b"/>
              <a:pathLst>
                <a:path w="543" h="136">
                  <a:moveTo>
                    <a:pt x="0" y="67"/>
                  </a:moveTo>
                  <a:lnTo>
                    <a:pt x="6" y="55"/>
                  </a:lnTo>
                  <a:lnTo>
                    <a:pt x="21" y="39"/>
                  </a:lnTo>
                  <a:lnTo>
                    <a:pt x="52" y="27"/>
                  </a:lnTo>
                  <a:lnTo>
                    <a:pt x="88" y="18"/>
                  </a:lnTo>
                  <a:lnTo>
                    <a:pt x="136" y="9"/>
                  </a:lnTo>
                  <a:lnTo>
                    <a:pt x="187" y="3"/>
                  </a:lnTo>
                  <a:lnTo>
                    <a:pt x="242" y="0"/>
                  </a:lnTo>
                  <a:lnTo>
                    <a:pt x="299" y="0"/>
                  </a:lnTo>
                  <a:lnTo>
                    <a:pt x="353" y="3"/>
                  </a:lnTo>
                  <a:lnTo>
                    <a:pt x="408" y="9"/>
                  </a:lnTo>
                  <a:lnTo>
                    <a:pt x="453" y="18"/>
                  </a:lnTo>
                  <a:lnTo>
                    <a:pt x="489" y="27"/>
                  </a:lnTo>
                  <a:lnTo>
                    <a:pt x="519" y="39"/>
                  </a:lnTo>
                  <a:lnTo>
                    <a:pt x="537" y="55"/>
                  </a:lnTo>
                  <a:lnTo>
                    <a:pt x="543" y="67"/>
                  </a:lnTo>
                  <a:lnTo>
                    <a:pt x="537" y="82"/>
                  </a:lnTo>
                  <a:lnTo>
                    <a:pt x="519" y="94"/>
                  </a:lnTo>
                  <a:lnTo>
                    <a:pt x="489" y="109"/>
                  </a:lnTo>
                  <a:lnTo>
                    <a:pt x="453" y="118"/>
                  </a:lnTo>
                  <a:lnTo>
                    <a:pt x="408" y="127"/>
                  </a:lnTo>
                  <a:lnTo>
                    <a:pt x="353" y="133"/>
                  </a:lnTo>
                  <a:lnTo>
                    <a:pt x="299" y="136"/>
                  </a:lnTo>
                  <a:lnTo>
                    <a:pt x="242" y="136"/>
                  </a:lnTo>
                  <a:lnTo>
                    <a:pt x="187" y="133"/>
                  </a:lnTo>
                  <a:lnTo>
                    <a:pt x="136" y="127"/>
                  </a:lnTo>
                  <a:lnTo>
                    <a:pt x="88" y="118"/>
                  </a:lnTo>
                  <a:lnTo>
                    <a:pt x="52" y="109"/>
                  </a:lnTo>
                  <a:lnTo>
                    <a:pt x="21" y="94"/>
                  </a:lnTo>
                  <a:lnTo>
                    <a:pt x="6" y="82"/>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22" name="Rectangle 154"/>
            <p:cNvSpPr>
              <a:spLocks noChangeArrowheads="1"/>
            </p:cNvSpPr>
            <p:nvPr/>
          </p:nvSpPr>
          <p:spPr bwMode="auto">
            <a:xfrm>
              <a:off x="2486" y="3454"/>
              <a:ext cx="543" cy="272"/>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523" name="Freeform 155"/>
            <p:cNvSpPr>
              <a:spLocks/>
            </p:cNvSpPr>
            <p:nvPr/>
          </p:nvSpPr>
          <p:spPr bwMode="auto">
            <a:xfrm>
              <a:off x="2486" y="3388"/>
              <a:ext cx="543" cy="136"/>
            </a:xfrm>
            <a:custGeom>
              <a:avLst/>
              <a:gdLst/>
              <a:ahLst/>
              <a:cxnLst>
                <a:cxn ang="0">
                  <a:pos x="0" y="66"/>
                </a:cxn>
                <a:cxn ang="0">
                  <a:pos x="6" y="54"/>
                </a:cxn>
                <a:cxn ang="0">
                  <a:pos x="21" y="39"/>
                </a:cxn>
                <a:cxn ang="0">
                  <a:pos x="52" y="27"/>
                </a:cxn>
                <a:cxn ang="0">
                  <a:pos x="88" y="18"/>
                </a:cxn>
                <a:cxn ang="0">
                  <a:pos x="136" y="9"/>
                </a:cxn>
                <a:cxn ang="0">
                  <a:pos x="187" y="3"/>
                </a:cxn>
                <a:cxn ang="0">
                  <a:pos x="242" y="0"/>
                </a:cxn>
                <a:cxn ang="0">
                  <a:pos x="299" y="0"/>
                </a:cxn>
                <a:cxn ang="0">
                  <a:pos x="353" y="3"/>
                </a:cxn>
                <a:cxn ang="0">
                  <a:pos x="408" y="9"/>
                </a:cxn>
                <a:cxn ang="0">
                  <a:pos x="453" y="18"/>
                </a:cxn>
                <a:cxn ang="0">
                  <a:pos x="489" y="27"/>
                </a:cxn>
                <a:cxn ang="0">
                  <a:pos x="519" y="39"/>
                </a:cxn>
                <a:cxn ang="0">
                  <a:pos x="537" y="54"/>
                </a:cxn>
                <a:cxn ang="0">
                  <a:pos x="543" y="66"/>
                </a:cxn>
                <a:cxn ang="0">
                  <a:pos x="537" y="81"/>
                </a:cxn>
                <a:cxn ang="0">
                  <a:pos x="519" y="94"/>
                </a:cxn>
                <a:cxn ang="0">
                  <a:pos x="489" y="109"/>
                </a:cxn>
                <a:cxn ang="0">
                  <a:pos x="453" y="118"/>
                </a:cxn>
                <a:cxn ang="0">
                  <a:pos x="408" y="127"/>
                </a:cxn>
                <a:cxn ang="0">
                  <a:pos x="353" y="133"/>
                </a:cxn>
                <a:cxn ang="0">
                  <a:pos x="299" y="136"/>
                </a:cxn>
                <a:cxn ang="0">
                  <a:pos x="242" y="136"/>
                </a:cxn>
                <a:cxn ang="0">
                  <a:pos x="187" y="133"/>
                </a:cxn>
                <a:cxn ang="0">
                  <a:pos x="136" y="127"/>
                </a:cxn>
                <a:cxn ang="0">
                  <a:pos x="88" y="118"/>
                </a:cxn>
                <a:cxn ang="0">
                  <a:pos x="52" y="109"/>
                </a:cxn>
                <a:cxn ang="0">
                  <a:pos x="21" y="94"/>
                </a:cxn>
                <a:cxn ang="0">
                  <a:pos x="6" y="81"/>
                </a:cxn>
                <a:cxn ang="0">
                  <a:pos x="0" y="66"/>
                </a:cxn>
              </a:cxnLst>
              <a:rect l="0" t="0" r="r" b="b"/>
              <a:pathLst>
                <a:path w="543" h="136">
                  <a:moveTo>
                    <a:pt x="0" y="66"/>
                  </a:moveTo>
                  <a:lnTo>
                    <a:pt x="6" y="54"/>
                  </a:lnTo>
                  <a:lnTo>
                    <a:pt x="21" y="39"/>
                  </a:lnTo>
                  <a:lnTo>
                    <a:pt x="52" y="27"/>
                  </a:lnTo>
                  <a:lnTo>
                    <a:pt x="88" y="18"/>
                  </a:lnTo>
                  <a:lnTo>
                    <a:pt x="136" y="9"/>
                  </a:lnTo>
                  <a:lnTo>
                    <a:pt x="187" y="3"/>
                  </a:lnTo>
                  <a:lnTo>
                    <a:pt x="242" y="0"/>
                  </a:lnTo>
                  <a:lnTo>
                    <a:pt x="299" y="0"/>
                  </a:lnTo>
                  <a:lnTo>
                    <a:pt x="353" y="3"/>
                  </a:lnTo>
                  <a:lnTo>
                    <a:pt x="408" y="9"/>
                  </a:lnTo>
                  <a:lnTo>
                    <a:pt x="453" y="18"/>
                  </a:lnTo>
                  <a:lnTo>
                    <a:pt x="489" y="27"/>
                  </a:lnTo>
                  <a:lnTo>
                    <a:pt x="519" y="39"/>
                  </a:lnTo>
                  <a:lnTo>
                    <a:pt x="537" y="54"/>
                  </a:lnTo>
                  <a:lnTo>
                    <a:pt x="543" y="66"/>
                  </a:lnTo>
                  <a:lnTo>
                    <a:pt x="537" y="81"/>
                  </a:lnTo>
                  <a:lnTo>
                    <a:pt x="519" y="94"/>
                  </a:lnTo>
                  <a:lnTo>
                    <a:pt x="489" y="109"/>
                  </a:lnTo>
                  <a:lnTo>
                    <a:pt x="453" y="118"/>
                  </a:lnTo>
                  <a:lnTo>
                    <a:pt x="408" y="127"/>
                  </a:lnTo>
                  <a:lnTo>
                    <a:pt x="353" y="133"/>
                  </a:lnTo>
                  <a:lnTo>
                    <a:pt x="299" y="136"/>
                  </a:lnTo>
                  <a:lnTo>
                    <a:pt x="242" y="136"/>
                  </a:lnTo>
                  <a:lnTo>
                    <a:pt x="187" y="133"/>
                  </a:lnTo>
                  <a:lnTo>
                    <a:pt x="136" y="127"/>
                  </a:lnTo>
                  <a:lnTo>
                    <a:pt x="88" y="118"/>
                  </a:lnTo>
                  <a:lnTo>
                    <a:pt x="52" y="109"/>
                  </a:lnTo>
                  <a:lnTo>
                    <a:pt x="21" y="94"/>
                  </a:lnTo>
                  <a:lnTo>
                    <a:pt x="6" y="81"/>
                  </a:lnTo>
                  <a:lnTo>
                    <a:pt x="0" y="66"/>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24" name="Line 156"/>
            <p:cNvSpPr>
              <a:spLocks noChangeShapeType="1"/>
            </p:cNvSpPr>
            <p:nvPr/>
          </p:nvSpPr>
          <p:spPr bwMode="auto">
            <a:xfrm>
              <a:off x="2486" y="3454"/>
              <a:ext cx="1" cy="272"/>
            </a:xfrm>
            <a:prstGeom prst="line">
              <a:avLst/>
            </a:prstGeom>
            <a:noFill/>
            <a:ln w="4763">
              <a:solidFill>
                <a:srgbClr val="000000"/>
              </a:solidFill>
              <a:round/>
              <a:headEnd/>
              <a:tailEnd/>
            </a:ln>
          </p:spPr>
          <p:txBody>
            <a:bodyPr/>
            <a:lstStyle/>
            <a:p>
              <a:endParaRPr lang="zh-CN" altLang="en-US"/>
            </a:p>
          </p:txBody>
        </p:sp>
        <p:sp>
          <p:nvSpPr>
            <p:cNvPr id="58525" name="Line 157"/>
            <p:cNvSpPr>
              <a:spLocks noChangeShapeType="1"/>
            </p:cNvSpPr>
            <p:nvPr/>
          </p:nvSpPr>
          <p:spPr bwMode="auto">
            <a:xfrm>
              <a:off x="3029" y="3454"/>
              <a:ext cx="1" cy="272"/>
            </a:xfrm>
            <a:prstGeom prst="line">
              <a:avLst/>
            </a:prstGeom>
            <a:noFill/>
            <a:ln w="4763">
              <a:solidFill>
                <a:srgbClr val="000000"/>
              </a:solidFill>
              <a:round/>
              <a:headEnd/>
              <a:tailEnd/>
            </a:ln>
          </p:spPr>
          <p:txBody>
            <a:bodyPr/>
            <a:lstStyle/>
            <a:p>
              <a:endParaRPr lang="zh-CN" altLang="en-US"/>
            </a:p>
          </p:txBody>
        </p:sp>
        <p:sp>
          <p:nvSpPr>
            <p:cNvPr id="58526" name="Rectangle 158"/>
            <p:cNvSpPr>
              <a:spLocks noChangeArrowheads="1"/>
            </p:cNvSpPr>
            <p:nvPr/>
          </p:nvSpPr>
          <p:spPr bwMode="auto">
            <a:xfrm>
              <a:off x="2670" y="3568"/>
              <a:ext cx="186"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C3</a:t>
              </a:r>
              <a:endParaRPr lang="en-US" altLang="zh-CN" b="1">
                <a:latin typeface="Times New Roman" pitchFamily="18" charset="0"/>
                <a:ea typeface="楷体_GB2312" pitchFamily="49" charset="-122"/>
              </a:endParaRPr>
            </a:p>
          </p:txBody>
        </p:sp>
        <p:sp>
          <p:nvSpPr>
            <p:cNvPr id="58527" name="Freeform 159"/>
            <p:cNvSpPr>
              <a:spLocks/>
            </p:cNvSpPr>
            <p:nvPr/>
          </p:nvSpPr>
          <p:spPr bwMode="auto">
            <a:xfrm>
              <a:off x="3301" y="3659"/>
              <a:ext cx="543" cy="136"/>
            </a:xfrm>
            <a:custGeom>
              <a:avLst/>
              <a:gdLst/>
              <a:ahLst/>
              <a:cxnLst>
                <a:cxn ang="0">
                  <a:pos x="0" y="67"/>
                </a:cxn>
                <a:cxn ang="0">
                  <a:pos x="6" y="55"/>
                </a:cxn>
                <a:cxn ang="0">
                  <a:pos x="21" y="39"/>
                </a:cxn>
                <a:cxn ang="0">
                  <a:pos x="51" y="27"/>
                </a:cxn>
                <a:cxn ang="0">
                  <a:pos x="87" y="18"/>
                </a:cxn>
                <a:cxn ang="0">
                  <a:pos x="136" y="9"/>
                </a:cxn>
                <a:cxn ang="0">
                  <a:pos x="187" y="3"/>
                </a:cxn>
                <a:cxn ang="0">
                  <a:pos x="241" y="0"/>
                </a:cxn>
                <a:cxn ang="0">
                  <a:pos x="299" y="0"/>
                </a:cxn>
                <a:cxn ang="0">
                  <a:pos x="353" y="3"/>
                </a:cxn>
                <a:cxn ang="0">
                  <a:pos x="407" y="9"/>
                </a:cxn>
                <a:cxn ang="0">
                  <a:pos x="452" y="18"/>
                </a:cxn>
                <a:cxn ang="0">
                  <a:pos x="489" y="27"/>
                </a:cxn>
                <a:cxn ang="0">
                  <a:pos x="519" y="39"/>
                </a:cxn>
                <a:cxn ang="0">
                  <a:pos x="537" y="55"/>
                </a:cxn>
                <a:cxn ang="0">
                  <a:pos x="543" y="67"/>
                </a:cxn>
                <a:cxn ang="0">
                  <a:pos x="537" y="82"/>
                </a:cxn>
                <a:cxn ang="0">
                  <a:pos x="519" y="94"/>
                </a:cxn>
                <a:cxn ang="0">
                  <a:pos x="489" y="109"/>
                </a:cxn>
                <a:cxn ang="0">
                  <a:pos x="452" y="118"/>
                </a:cxn>
                <a:cxn ang="0">
                  <a:pos x="407" y="127"/>
                </a:cxn>
                <a:cxn ang="0">
                  <a:pos x="353" y="133"/>
                </a:cxn>
                <a:cxn ang="0">
                  <a:pos x="299" y="136"/>
                </a:cxn>
                <a:cxn ang="0">
                  <a:pos x="241" y="136"/>
                </a:cxn>
                <a:cxn ang="0">
                  <a:pos x="187" y="133"/>
                </a:cxn>
                <a:cxn ang="0">
                  <a:pos x="136" y="127"/>
                </a:cxn>
                <a:cxn ang="0">
                  <a:pos x="87" y="118"/>
                </a:cxn>
                <a:cxn ang="0">
                  <a:pos x="51" y="109"/>
                </a:cxn>
                <a:cxn ang="0">
                  <a:pos x="21" y="94"/>
                </a:cxn>
                <a:cxn ang="0">
                  <a:pos x="6" y="82"/>
                </a:cxn>
                <a:cxn ang="0">
                  <a:pos x="0" y="67"/>
                </a:cxn>
              </a:cxnLst>
              <a:rect l="0" t="0" r="r" b="b"/>
              <a:pathLst>
                <a:path w="543" h="136">
                  <a:moveTo>
                    <a:pt x="0" y="67"/>
                  </a:moveTo>
                  <a:lnTo>
                    <a:pt x="6" y="55"/>
                  </a:lnTo>
                  <a:lnTo>
                    <a:pt x="21" y="39"/>
                  </a:lnTo>
                  <a:lnTo>
                    <a:pt x="51" y="27"/>
                  </a:lnTo>
                  <a:lnTo>
                    <a:pt x="87" y="18"/>
                  </a:lnTo>
                  <a:lnTo>
                    <a:pt x="136" y="9"/>
                  </a:lnTo>
                  <a:lnTo>
                    <a:pt x="187" y="3"/>
                  </a:lnTo>
                  <a:lnTo>
                    <a:pt x="241" y="0"/>
                  </a:lnTo>
                  <a:lnTo>
                    <a:pt x="299" y="0"/>
                  </a:lnTo>
                  <a:lnTo>
                    <a:pt x="353" y="3"/>
                  </a:lnTo>
                  <a:lnTo>
                    <a:pt x="407" y="9"/>
                  </a:lnTo>
                  <a:lnTo>
                    <a:pt x="452" y="18"/>
                  </a:lnTo>
                  <a:lnTo>
                    <a:pt x="489" y="27"/>
                  </a:lnTo>
                  <a:lnTo>
                    <a:pt x="519" y="39"/>
                  </a:lnTo>
                  <a:lnTo>
                    <a:pt x="537" y="55"/>
                  </a:lnTo>
                  <a:lnTo>
                    <a:pt x="543" y="67"/>
                  </a:lnTo>
                  <a:lnTo>
                    <a:pt x="537" y="82"/>
                  </a:lnTo>
                  <a:lnTo>
                    <a:pt x="519" y="94"/>
                  </a:lnTo>
                  <a:lnTo>
                    <a:pt x="489" y="109"/>
                  </a:lnTo>
                  <a:lnTo>
                    <a:pt x="452" y="118"/>
                  </a:lnTo>
                  <a:lnTo>
                    <a:pt x="407" y="127"/>
                  </a:lnTo>
                  <a:lnTo>
                    <a:pt x="353" y="133"/>
                  </a:lnTo>
                  <a:lnTo>
                    <a:pt x="299" y="136"/>
                  </a:lnTo>
                  <a:lnTo>
                    <a:pt x="241" y="136"/>
                  </a:lnTo>
                  <a:lnTo>
                    <a:pt x="187" y="133"/>
                  </a:lnTo>
                  <a:lnTo>
                    <a:pt x="136" y="127"/>
                  </a:lnTo>
                  <a:lnTo>
                    <a:pt x="87" y="118"/>
                  </a:lnTo>
                  <a:lnTo>
                    <a:pt x="51" y="109"/>
                  </a:lnTo>
                  <a:lnTo>
                    <a:pt x="21" y="94"/>
                  </a:lnTo>
                  <a:lnTo>
                    <a:pt x="6" y="82"/>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28" name="Rectangle 160"/>
            <p:cNvSpPr>
              <a:spLocks noChangeArrowheads="1"/>
            </p:cNvSpPr>
            <p:nvPr/>
          </p:nvSpPr>
          <p:spPr bwMode="auto">
            <a:xfrm>
              <a:off x="3301" y="3454"/>
              <a:ext cx="543" cy="272"/>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529" name="Freeform 161"/>
            <p:cNvSpPr>
              <a:spLocks/>
            </p:cNvSpPr>
            <p:nvPr/>
          </p:nvSpPr>
          <p:spPr bwMode="auto">
            <a:xfrm>
              <a:off x="3301" y="3388"/>
              <a:ext cx="543" cy="136"/>
            </a:xfrm>
            <a:custGeom>
              <a:avLst/>
              <a:gdLst/>
              <a:ahLst/>
              <a:cxnLst>
                <a:cxn ang="0">
                  <a:pos x="0" y="66"/>
                </a:cxn>
                <a:cxn ang="0">
                  <a:pos x="6" y="54"/>
                </a:cxn>
                <a:cxn ang="0">
                  <a:pos x="21" y="39"/>
                </a:cxn>
                <a:cxn ang="0">
                  <a:pos x="51" y="27"/>
                </a:cxn>
                <a:cxn ang="0">
                  <a:pos x="87" y="18"/>
                </a:cxn>
                <a:cxn ang="0">
                  <a:pos x="136" y="9"/>
                </a:cxn>
                <a:cxn ang="0">
                  <a:pos x="187" y="3"/>
                </a:cxn>
                <a:cxn ang="0">
                  <a:pos x="241" y="0"/>
                </a:cxn>
                <a:cxn ang="0">
                  <a:pos x="299" y="0"/>
                </a:cxn>
                <a:cxn ang="0">
                  <a:pos x="353" y="3"/>
                </a:cxn>
                <a:cxn ang="0">
                  <a:pos x="407" y="9"/>
                </a:cxn>
                <a:cxn ang="0">
                  <a:pos x="452" y="18"/>
                </a:cxn>
                <a:cxn ang="0">
                  <a:pos x="489" y="27"/>
                </a:cxn>
                <a:cxn ang="0">
                  <a:pos x="519" y="39"/>
                </a:cxn>
                <a:cxn ang="0">
                  <a:pos x="537" y="54"/>
                </a:cxn>
                <a:cxn ang="0">
                  <a:pos x="543" y="66"/>
                </a:cxn>
                <a:cxn ang="0">
                  <a:pos x="537" y="81"/>
                </a:cxn>
                <a:cxn ang="0">
                  <a:pos x="519" y="94"/>
                </a:cxn>
                <a:cxn ang="0">
                  <a:pos x="489" y="109"/>
                </a:cxn>
                <a:cxn ang="0">
                  <a:pos x="452" y="118"/>
                </a:cxn>
                <a:cxn ang="0">
                  <a:pos x="407" y="127"/>
                </a:cxn>
                <a:cxn ang="0">
                  <a:pos x="353" y="133"/>
                </a:cxn>
                <a:cxn ang="0">
                  <a:pos x="299" y="136"/>
                </a:cxn>
                <a:cxn ang="0">
                  <a:pos x="241" y="136"/>
                </a:cxn>
                <a:cxn ang="0">
                  <a:pos x="187" y="133"/>
                </a:cxn>
                <a:cxn ang="0">
                  <a:pos x="136" y="127"/>
                </a:cxn>
                <a:cxn ang="0">
                  <a:pos x="87" y="118"/>
                </a:cxn>
                <a:cxn ang="0">
                  <a:pos x="51" y="109"/>
                </a:cxn>
                <a:cxn ang="0">
                  <a:pos x="21" y="94"/>
                </a:cxn>
                <a:cxn ang="0">
                  <a:pos x="6" y="81"/>
                </a:cxn>
                <a:cxn ang="0">
                  <a:pos x="0" y="66"/>
                </a:cxn>
              </a:cxnLst>
              <a:rect l="0" t="0" r="r" b="b"/>
              <a:pathLst>
                <a:path w="543" h="136">
                  <a:moveTo>
                    <a:pt x="0" y="66"/>
                  </a:moveTo>
                  <a:lnTo>
                    <a:pt x="6" y="54"/>
                  </a:lnTo>
                  <a:lnTo>
                    <a:pt x="21" y="39"/>
                  </a:lnTo>
                  <a:lnTo>
                    <a:pt x="51" y="27"/>
                  </a:lnTo>
                  <a:lnTo>
                    <a:pt x="87" y="18"/>
                  </a:lnTo>
                  <a:lnTo>
                    <a:pt x="136" y="9"/>
                  </a:lnTo>
                  <a:lnTo>
                    <a:pt x="187" y="3"/>
                  </a:lnTo>
                  <a:lnTo>
                    <a:pt x="241" y="0"/>
                  </a:lnTo>
                  <a:lnTo>
                    <a:pt x="299" y="0"/>
                  </a:lnTo>
                  <a:lnTo>
                    <a:pt x="353" y="3"/>
                  </a:lnTo>
                  <a:lnTo>
                    <a:pt x="407" y="9"/>
                  </a:lnTo>
                  <a:lnTo>
                    <a:pt x="452" y="18"/>
                  </a:lnTo>
                  <a:lnTo>
                    <a:pt x="489" y="27"/>
                  </a:lnTo>
                  <a:lnTo>
                    <a:pt x="519" y="39"/>
                  </a:lnTo>
                  <a:lnTo>
                    <a:pt x="537" y="54"/>
                  </a:lnTo>
                  <a:lnTo>
                    <a:pt x="543" y="66"/>
                  </a:lnTo>
                  <a:lnTo>
                    <a:pt x="537" y="81"/>
                  </a:lnTo>
                  <a:lnTo>
                    <a:pt x="519" y="94"/>
                  </a:lnTo>
                  <a:lnTo>
                    <a:pt x="489" y="109"/>
                  </a:lnTo>
                  <a:lnTo>
                    <a:pt x="452" y="118"/>
                  </a:lnTo>
                  <a:lnTo>
                    <a:pt x="407" y="127"/>
                  </a:lnTo>
                  <a:lnTo>
                    <a:pt x="353" y="133"/>
                  </a:lnTo>
                  <a:lnTo>
                    <a:pt x="299" y="136"/>
                  </a:lnTo>
                  <a:lnTo>
                    <a:pt x="241" y="136"/>
                  </a:lnTo>
                  <a:lnTo>
                    <a:pt x="187" y="133"/>
                  </a:lnTo>
                  <a:lnTo>
                    <a:pt x="136" y="127"/>
                  </a:lnTo>
                  <a:lnTo>
                    <a:pt x="87" y="118"/>
                  </a:lnTo>
                  <a:lnTo>
                    <a:pt x="51" y="109"/>
                  </a:lnTo>
                  <a:lnTo>
                    <a:pt x="21" y="94"/>
                  </a:lnTo>
                  <a:lnTo>
                    <a:pt x="6" y="81"/>
                  </a:lnTo>
                  <a:lnTo>
                    <a:pt x="0" y="66"/>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30" name="Line 162"/>
            <p:cNvSpPr>
              <a:spLocks noChangeShapeType="1"/>
            </p:cNvSpPr>
            <p:nvPr/>
          </p:nvSpPr>
          <p:spPr bwMode="auto">
            <a:xfrm>
              <a:off x="3301" y="3454"/>
              <a:ext cx="1" cy="272"/>
            </a:xfrm>
            <a:prstGeom prst="line">
              <a:avLst/>
            </a:prstGeom>
            <a:noFill/>
            <a:ln w="4763">
              <a:solidFill>
                <a:srgbClr val="000000"/>
              </a:solidFill>
              <a:round/>
              <a:headEnd/>
              <a:tailEnd/>
            </a:ln>
          </p:spPr>
          <p:txBody>
            <a:bodyPr/>
            <a:lstStyle/>
            <a:p>
              <a:endParaRPr lang="zh-CN" altLang="en-US"/>
            </a:p>
          </p:txBody>
        </p:sp>
        <p:sp>
          <p:nvSpPr>
            <p:cNvPr id="58531" name="Line 163"/>
            <p:cNvSpPr>
              <a:spLocks noChangeShapeType="1"/>
            </p:cNvSpPr>
            <p:nvPr/>
          </p:nvSpPr>
          <p:spPr bwMode="auto">
            <a:xfrm>
              <a:off x="3844" y="3454"/>
              <a:ext cx="1" cy="272"/>
            </a:xfrm>
            <a:prstGeom prst="line">
              <a:avLst/>
            </a:prstGeom>
            <a:noFill/>
            <a:ln w="4763">
              <a:solidFill>
                <a:srgbClr val="000000"/>
              </a:solidFill>
              <a:round/>
              <a:headEnd/>
              <a:tailEnd/>
            </a:ln>
          </p:spPr>
          <p:txBody>
            <a:bodyPr/>
            <a:lstStyle/>
            <a:p>
              <a:endParaRPr lang="zh-CN" altLang="en-US"/>
            </a:p>
          </p:txBody>
        </p:sp>
        <p:sp>
          <p:nvSpPr>
            <p:cNvPr id="58532" name="Rectangle 164"/>
            <p:cNvSpPr>
              <a:spLocks noChangeArrowheads="1"/>
            </p:cNvSpPr>
            <p:nvPr/>
          </p:nvSpPr>
          <p:spPr bwMode="auto">
            <a:xfrm>
              <a:off x="3479" y="3568"/>
              <a:ext cx="186"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D3</a:t>
              </a:r>
              <a:endParaRPr lang="en-US" altLang="zh-CN" b="1">
                <a:latin typeface="Times New Roman" pitchFamily="18" charset="0"/>
                <a:ea typeface="楷体_GB2312" pitchFamily="49" charset="-122"/>
              </a:endParaRPr>
            </a:p>
          </p:txBody>
        </p:sp>
        <p:sp>
          <p:nvSpPr>
            <p:cNvPr id="58533" name="Freeform 165"/>
            <p:cNvSpPr>
              <a:spLocks/>
            </p:cNvSpPr>
            <p:nvPr/>
          </p:nvSpPr>
          <p:spPr bwMode="auto">
            <a:xfrm>
              <a:off x="857" y="3319"/>
              <a:ext cx="543" cy="135"/>
            </a:xfrm>
            <a:custGeom>
              <a:avLst/>
              <a:gdLst/>
              <a:ahLst/>
              <a:cxnLst>
                <a:cxn ang="0">
                  <a:pos x="0" y="69"/>
                </a:cxn>
                <a:cxn ang="0">
                  <a:pos x="6" y="54"/>
                </a:cxn>
                <a:cxn ang="0">
                  <a:pos x="21" y="42"/>
                </a:cxn>
                <a:cxn ang="0">
                  <a:pos x="51" y="30"/>
                </a:cxn>
                <a:cxn ang="0">
                  <a:pos x="87" y="18"/>
                </a:cxn>
                <a:cxn ang="0">
                  <a:pos x="136" y="9"/>
                </a:cxn>
                <a:cxn ang="0">
                  <a:pos x="187" y="3"/>
                </a:cxn>
                <a:cxn ang="0">
                  <a:pos x="241" y="0"/>
                </a:cxn>
                <a:cxn ang="0">
                  <a:pos x="299" y="0"/>
                </a:cxn>
                <a:cxn ang="0">
                  <a:pos x="353" y="3"/>
                </a:cxn>
                <a:cxn ang="0">
                  <a:pos x="407" y="9"/>
                </a:cxn>
                <a:cxn ang="0">
                  <a:pos x="452" y="18"/>
                </a:cxn>
                <a:cxn ang="0">
                  <a:pos x="489" y="30"/>
                </a:cxn>
                <a:cxn ang="0">
                  <a:pos x="519" y="42"/>
                </a:cxn>
                <a:cxn ang="0">
                  <a:pos x="537" y="54"/>
                </a:cxn>
                <a:cxn ang="0">
                  <a:pos x="543" y="69"/>
                </a:cxn>
                <a:cxn ang="0">
                  <a:pos x="537" y="81"/>
                </a:cxn>
                <a:cxn ang="0">
                  <a:pos x="519" y="96"/>
                </a:cxn>
                <a:cxn ang="0">
                  <a:pos x="489" y="108"/>
                </a:cxn>
                <a:cxn ang="0">
                  <a:pos x="452" y="120"/>
                </a:cxn>
                <a:cxn ang="0">
                  <a:pos x="407" y="126"/>
                </a:cxn>
                <a:cxn ang="0">
                  <a:pos x="353" y="132"/>
                </a:cxn>
                <a:cxn ang="0">
                  <a:pos x="299" y="135"/>
                </a:cxn>
                <a:cxn ang="0">
                  <a:pos x="241" y="135"/>
                </a:cxn>
                <a:cxn ang="0">
                  <a:pos x="187" y="132"/>
                </a:cxn>
                <a:cxn ang="0">
                  <a:pos x="136"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6" y="9"/>
                  </a:lnTo>
                  <a:lnTo>
                    <a:pt x="187" y="3"/>
                  </a:lnTo>
                  <a:lnTo>
                    <a:pt x="241" y="0"/>
                  </a:lnTo>
                  <a:lnTo>
                    <a:pt x="299" y="0"/>
                  </a:lnTo>
                  <a:lnTo>
                    <a:pt x="353" y="3"/>
                  </a:lnTo>
                  <a:lnTo>
                    <a:pt x="407" y="9"/>
                  </a:lnTo>
                  <a:lnTo>
                    <a:pt x="452" y="18"/>
                  </a:lnTo>
                  <a:lnTo>
                    <a:pt x="489" y="30"/>
                  </a:lnTo>
                  <a:lnTo>
                    <a:pt x="519" y="42"/>
                  </a:lnTo>
                  <a:lnTo>
                    <a:pt x="537" y="54"/>
                  </a:lnTo>
                  <a:lnTo>
                    <a:pt x="543" y="69"/>
                  </a:lnTo>
                  <a:lnTo>
                    <a:pt x="537" y="81"/>
                  </a:lnTo>
                  <a:lnTo>
                    <a:pt x="519" y="96"/>
                  </a:lnTo>
                  <a:lnTo>
                    <a:pt x="489" y="108"/>
                  </a:lnTo>
                  <a:lnTo>
                    <a:pt x="452" y="120"/>
                  </a:lnTo>
                  <a:lnTo>
                    <a:pt x="407" y="126"/>
                  </a:lnTo>
                  <a:lnTo>
                    <a:pt x="353" y="132"/>
                  </a:lnTo>
                  <a:lnTo>
                    <a:pt x="299" y="135"/>
                  </a:lnTo>
                  <a:lnTo>
                    <a:pt x="241" y="135"/>
                  </a:lnTo>
                  <a:lnTo>
                    <a:pt x="187" y="132"/>
                  </a:lnTo>
                  <a:lnTo>
                    <a:pt x="136"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34" name="Rectangle 166"/>
            <p:cNvSpPr>
              <a:spLocks noChangeArrowheads="1"/>
            </p:cNvSpPr>
            <p:nvPr/>
          </p:nvSpPr>
          <p:spPr bwMode="auto">
            <a:xfrm>
              <a:off x="857" y="3117"/>
              <a:ext cx="543" cy="27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535" name="Freeform 167"/>
            <p:cNvSpPr>
              <a:spLocks/>
            </p:cNvSpPr>
            <p:nvPr/>
          </p:nvSpPr>
          <p:spPr bwMode="auto">
            <a:xfrm>
              <a:off x="857" y="3048"/>
              <a:ext cx="543" cy="135"/>
            </a:xfrm>
            <a:custGeom>
              <a:avLst/>
              <a:gdLst/>
              <a:ahLst/>
              <a:cxnLst>
                <a:cxn ang="0">
                  <a:pos x="0" y="69"/>
                </a:cxn>
                <a:cxn ang="0">
                  <a:pos x="6" y="54"/>
                </a:cxn>
                <a:cxn ang="0">
                  <a:pos x="21" y="42"/>
                </a:cxn>
                <a:cxn ang="0">
                  <a:pos x="51" y="30"/>
                </a:cxn>
                <a:cxn ang="0">
                  <a:pos x="87" y="18"/>
                </a:cxn>
                <a:cxn ang="0">
                  <a:pos x="136" y="9"/>
                </a:cxn>
                <a:cxn ang="0">
                  <a:pos x="187" y="3"/>
                </a:cxn>
                <a:cxn ang="0">
                  <a:pos x="241" y="0"/>
                </a:cxn>
                <a:cxn ang="0">
                  <a:pos x="299" y="0"/>
                </a:cxn>
                <a:cxn ang="0">
                  <a:pos x="353" y="3"/>
                </a:cxn>
                <a:cxn ang="0">
                  <a:pos x="407" y="9"/>
                </a:cxn>
                <a:cxn ang="0">
                  <a:pos x="452" y="18"/>
                </a:cxn>
                <a:cxn ang="0">
                  <a:pos x="489" y="30"/>
                </a:cxn>
                <a:cxn ang="0">
                  <a:pos x="519" y="42"/>
                </a:cxn>
                <a:cxn ang="0">
                  <a:pos x="537" y="54"/>
                </a:cxn>
                <a:cxn ang="0">
                  <a:pos x="543" y="69"/>
                </a:cxn>
                <a:cxn ang="0">
                  <a:pos x="537" y="81"/>
                </a:cxn>
                <a:cxn ang="0">
                  <a:pos x="519" y="96"/>
                </a:cxn>
                <a:cxn ang="0">
                  <a:pos x="489" y="108"/>
                </a:cxn>
                <a:cxn ang="0">
                  <a:pos x="452" y="120"/>
                </a:cxn>
                <a:cxn ang="0">
                  <a:pos x="407" y="126"/>
                </a:cxn>
                <a:cxn ang="0">
                  <a:pos x="353" y="132"/>
                </a:cxn>
                <a:cxn ang="0">
                  <a:pos x="299" y="135"/>
                </a:cxn>
                <a:cxn ang="0">
                  <a:pos x="241" y="135"/>
                </a:cxn>
                <a:cxn ang="0">
                  <a:pos x="187" y="132"/>
                </a:cxn>
                <a:cxn ang="0">
                  <a:pos x="136"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6" y="9"/>
                  </a:lnTo>
                  <a:lnTo>
                    <a:pt x="187" y="3"/>
                  </a:lnTo>
                  <a:lnTo>
                    <a:pt x="241" y="0"/>
                  </a:lnTo>
                  <a:lnTo>
                    <a:pt x="299" y="0"/>
                  </a:lnTo>
                  <a:lnTo>
                    <a:pt x="353" y="3"/>
                  </a:lnTo>
                  <a:lnTo>
                    <a:pt x="407" y="9"/>
                  </a:lnTo>
                  <a:lnTo>
                    <a:pt x="452" y="18"/>
                  </a:lnTo>
                  <a:lnTo>
                    <a:pt x="489" y="30"/>
                  </a:lnTo>
                  <a:lnTo>
                    <a:pt x="519" y="42"/>
                  </a:lnTo>
                  <a:lnTo>
                    <a:pt x="537" y="54"/>
                  </a:lnTo>
                  <a:lnTo>
                    <a:pt x="543" y="69"/>
                  </a:lnTo>
                  <a:lnTo>
                    <a:pt x="537" y="81"/>
                  </a:lnTo>
                  <a:lnTo>
                    <a:pt x="519" y="96"/>
                  </a:lnTo>
                  <a:lnTo>
                    <a:pt x="489" y="108"/>
                  </a:lnTo>
                  <a:lnTo>
                    <a:pt x="452" y="120"/>
                  </a:lnTo>
                  <a:lnTo>
                    <a:pt x="407" y="126"/>
                  </a:lnTo>
                  <a:lnTo>
                    <a:pt x="353" y="132"/>
                  </a:lnTo>
                  <a:lnTo>
                    <a:pt x="299" y="135"/>
                  </a:lnTo>
                  <a:lnTo>
                    <a:pt x="241" y="135"/>
                  </a:lnTo>
                  <a:lnTo>
                    <a:pt x="187" y="132"/>
                  </a:lnTo>
                  <a:lnTo>
                    <a:pt x="136"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36" name="Line 168"/>
            <p:cNvSpPr>
              <a:spLocks noChangeShapeType="1"/>
            </p:cNvSpPr>
            <p:nvPr/>
          </p:nvSpPr>
          <p:spPr bwMode="auto">
            <a:xfrm>
              <a:off x="857" y="3117"/>
              <a:ext cx="1" cy="271"/>
            </a:xfrm>
            <a:prstGeom prst="line">
              <a:avLst/>
            </a:prstGeom>
            <a:noFill/>
            <a:ln w="4763">
              <a:solidFill>
                <a:srgbClr val="000000"/>
              </a:solidFill>
              <a:round/>
              <a:headEnd/>
              <a:tailEnd/>
            </a:ln>
          </p:spPr>
          <p:txBody>
            <a:bodyPr/>
            <a:lstStyle/>
            <a:p>
              <a:endParaRPr lang="zh-CN" altLang="en-US"/>
            </a:p>
          </p:txBody>
        </p:sp>
        <p:sp>
          <p:nvSpPr>
            <p:cNvPr id="58537" name="Line 169"/>
            <p:cNvSpPr>
              <a:spLocks noChangeShapeType="1"/>
            </p:cNvSpPr>
            <p:nvPr/>
          </p:nvSpPr>
          <p:spPr bwMode="auto">
            <a:xfrm>
              <a:off x="1400" y="3117"/>
              <a:ext cx="1" cy="271"/>
            </a:xfrm>
            <a:prstGeom prst="line">
              <a:avLst/>
            </a:prstGeom>
            <a:noFill/>
            <a:ln w="4763">
              <a:solidFill>
                <a:srgbClr val="000000"/>
              </a:solidFill>
              <a:round/>
              <a:headEnd/>
              <a:tailEnd/>
            </a:ln>
          </p:spPr>
          <p:txBody>
            <a:bodyPr/>
            <a:lstStyle/>
            <a:p>
              <a:endParaRPr lang="zh-CN" altLang="en-US"/>
            </a:p>
          </p:txBody>
        </p:sp>
        <p:sp>
          <p:nvSpPr>
            <p:cNvPr id="58538" name="Rectangle 170"/>
            <p:cNvSpPr>
              <a:spLocks noChangeArrowheads="1"/>
            </p:cNvSpPr>
            <p:nvPr/>
          </p:nvSpPr>
          <p:spPr bwMode="auto">
            <a:xfrm>
              <a:off x="1038" y="3228"/>
              <a:ext cx="186"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A2</a:t>
              </a:r>
              <a:endParaRPr lang="en-US" altLang="zh-CN" b="1">
                <a:latin typeface="Times New Roman" pitchFamily="18" charset="0"/>
                <a:ea typeface="楷体_GB2312" pitchFamily="49" charset="-122"/>
              </a:endParaRPr>
            </a:p>
          </p:txBody>
        </p:sp>
        <p:sp>
          <p:nvSpPr>
            <p:cNvPr id="58539" name="Freeform 171"/>
            <p:cNvSpPr>
              <a:spLocks/>
            </p:cNvSpPr>
            <p:nvPr/>
          </p:nvSpPr>
          <p:spPr bwMode="auto">
            <a:xfrm>
              <a:off x="1672" y="3319"/>
              <a:ext cx="543" cy="135"/>
            </a:xfrm>
            <a:custGeom>
              <a:avLst/>
              <a:gdLst/>
              <a:ahLst/>
              <a:cxnLst>
                <a:cxn ang="0">
                  <a:pos x="0" y="69"/>
                </a:cxn>
                <a:cxn ang="0">
                  <a:pos x="6" y="54"/>
                </a:cxn>
                <a:cxn ang="0">
                  <a:pos x="21" y="42"/>
                </a:cxn>
                <a:cxn ang="0">
                  <a:pos x="51" y="30"/>
                </a:cxn>
                <a:cxn ang="0">
                  <a:pos x="87" y="18"/>
                </a:cxn>
                <a:cxn ang="0">
                  <a:pos x="135" y="9"/>
                </a:cxn>
                <a:cxn ang="0">
                  <a:pos x="187" y="3"/>
                </a:cxn>
                <a:cxn ang="0">
                  <a:pos x="241" y="0"/>
                </a:cxn>
                <a:cxn ang="0">
                  <a:pos x="298" y="0"/>
                </a:cxn>
                <a:cxn ang="0">
                  <a:pos x="353" y="3"/>
                </a:cxn>
                <a:cxn ang="0">
                  <a:pos x="407" y="9"/>
                </a:cxn>
                <a:cxn ang="0">
                  <a:pos x="452" y="18"/>
                </a:cxn>
                <a:cxn ang="0">
                  <a:pos x="488" y="30"/>
                </a:cxn>
                <a:cxn ang="0">
                  <a:pos x="519" y="42"/>
                </a:cxn>
                <a:cxn ang="0">
                  <a:pos x="537" y="54"/>
                </a:cxn>
                <a:cxn ang="0">
                  <a:pos x="543" y="69"/>
                </a:cxn>
                <a:cxn ang="0">
                  <a:pos x="537" y="81"/>
                </a:cxn>
                <a:cxn ang="0">
                  <a:pos x="519" y="96"/>
                </a:cxn>
                <a:cxn ang="0">
                  <a:pos x="488" y="108"/>
                </a:cxn>
                <a:cxn ang="0">
                  <a:pos x="452" y="120"/>
                </a:cxn>
                <a:cxn ang="0">
                  <a:pos x="407" y="126"/>
                </a:cxn>
                <a:cxn ang="0">
                  <a:pos x="353" y="132"/>
                </a:cxn>
                <a:cxn ang="0">
                  <a:pos x="298" y="135"/>
                </a:cxn>
                <a:cxn ang="0">
                  <a:pos x="241" y="135"/>
                </a:cxn>
                <a:cxn ang="0">
                  <a:pos x="187" y="132"/>
                </a:cxn>
                <a:cxn ang="0">
                  <a:pos x="135"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5" y="9"/>
                  </a:lnTo>
                  <a:lnTo>
                    <a:pt x="187" y="3"/>
                  </a:lnTo>
                  <a:lnTo>
                    <a:pt x="241" y="0"/>
                  </a:lnTo>
                  <a:lnTo>
                    <a:pt x="298" y="0"/>
                  </a:lnTo>
                  <a:lnTo>
                    <a:pt x="353" y="3"/>
                  </a:lnTo>
                  <a:lnTo>
                    <a:pt x="407" y="9"/>
                  </a:lnTo>
                  <a:lnTo>
                    <a:pt x="452" y="18"/>
                  </a:lnTo>
                  <a:lnTo>
                    <a:pt x="488" y="30"/>
                  </a:lnTo>
                  <a:lnTo>
                    <a:pt x="519" y="42"/>
                  </a:lnTo>
                  <a:lnTo>
                    <a:pt x="537" y="54"/>
                  </a:lnTo>
                  <a:lnTo>
                    <a:pt x="543" y="69"/>
                  </a:lnTo>
                  <a:lnTo>
                    <a:pt x="537" y="81"/>
                  </a:lnTo>
                  <a:lnTo>
                    <a:pt x="519" y="96"/>
                  </a:lnTo>
                  <a:lnTo>
                    <a:pt x="488" y="108"/>
                  </a:lnTo>
                  <a:lnTo>
                    <a:pt x="452" y="120"/>
                  </a:lnTo>
                  <a:lnTo>
                    <a:pt x="407" y="126"/>
                  </a:lnTo>
                  <a:lnTo>
                    <a:pt x="353" y="132"/>
                  </a:lnTo>
                  <a:lnTo>
                    <a:pt x="298" y="135"/>
                  </a:lnTo>
                  <a:lnTo>
                    <a:pt x="241" y="135"/>
                  </a:lnTo>
                  <a:lnTo>
                    <a:pt x="187" y="132"/>
                  </a:lnTo>
                  <a:lnTo>
                    <a:pt x="135"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40" name="Rectangle 172"/>
            <p:cNvSpPr>
              <a:spLocks noChangeArrowheads="1"/>
            </p:cNvSpPr>
            <p:nvPr/>
          </p:nvSpPr>
          <p:spPr bwMode="auto">
            <a:xfrm>
              <a:off x="1672" y="3117"/>
              <a:ext cx="543" cy="27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541" name="Freeform 173"/>
            <p:cNvSpPr>
              <a:spLocks/>
            </p:cNvSpPr>
            <p:nvPr/>
          </p:nvSpPr>
          <p:spPr bwMode="auto">
            <a:xfrm>
              <a:off x="1672" y="3048"/>
              <a:ext cx="543" cy="135"/>
            </a:xfrm>
            <a:custGeom>
              <a:avLst/>
              <a:gdLst/>
              <a:ahLst/>
              <a:cxnLst>
                <a:cxn ang="0">
                  <a:pos x="0" y="69"/>
                </a:cxn>
                <a:cxn ang="0">
                  <a:pos x="6" y="54"/>
                </a:cxn>
                <a:cxn ang="0">
                  <a:pos x="21" y="42"/>
                </a:cxn>
                <a:cxn ang="0">
                  <a:pos x="51" y="30"/>
                </a:cxn>
                <a:cxn ang="0">
                  <a:pos x="87" y="18"/>
                </a:cxn>
                <a:cxn ang="0">
                  <a:pos x="135" y="9"/>
                </a:cxn>
                <a:cxn ang="0">
                  <a:pos x="187" y="3"/>
                </a:cxn>
                <a:cxn ang="0">
                  <a:pos x="241" y="0"/>
                </a:cxn>
                <a:cxn ang="0">
                  <a:pos x="298" y="0"/>
                </a:cxn>
                <a:cxn ang="0">
                  <a:pos x="353" y="3"/>
                </a:cxn>
                <a:cxn ang="0">
                  <a:pos x="407" y="9"/>
                </a:cxn>
                <a:cxn ang="0">
                  <a:pos x="452" y="18"/>
                </a:cxn>
                <a:cxn ang="0">
                  <a:pos x="488" y="30"/>
                </a:cxn>
                <a:cxn ang="0">
                  <a:pos x="519" y="42"/>
                </a:cxn>
                <a:cxn ang="0">
                  <a:pos x="537" y="54"/>
                </a:cxn>
                <a:cxn ang="0">
                  <a:pos x="543" y="69"/>
                </a:cxn>
                <a:cxn ang="0">
                  <a:pos x="537" y="81"/>
                </a:cxn>
                <a:cxn ang="0">
                  <a:pos x="519" y="96"/>
                </a:cxn>
                <a:cxn ang="0">
                  <a:pos x="488" y="108"/>
                </a:cxn>
                <a:cxn ang="0">
                  <a:pos x="452" y="120"/>
                </a:cxn>
                <a:cxn ang="0">
                  <a:pos x="407" y="126"/>
                </a:cxn>
                <a:cxn ang="0">
                  <a:pos x="353" y="132"/>
                </a:cxn>
                <a:cxn ang="0">
                  <a:pos x="298" y="135"/>
                </a:cxn>
                <a:cxn ang="0">
                  <a:pos x="241" y="135"/>
                </a:cxn>
                <a:cxn ang="0">
                  <a:pos x="187" y="132"/>
                </a:cxn>
                <a:cxn ang="0">
                  <a:pos x="135"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5" y="9"/>
                  </a:lnTo>
                  <a:lnTo>
                    <a:pt x="187" y="3"/>
                  </a:lnTo>
                  <a:lnTo>
                    <a:pt x="241" y="0"/>
                  </a:lnTo>
                  <a:lnTo>
                    <a:pt x="298" y="0"/>
                  </a:lnTo>
                  <a:lnTo>
                    <a:pt x="353" y="3"/>
                  </a:lnTo>
                  <a:lnTo>
                    <a:pt x="407" y="9"/>
                  </a:lnTo>
                  <a:lnTo>
                    <a:pt x="452" y="18"/>
                  </a:lnTo>
                  <a:lnTo>
                    <a:pt x="488" y="30"/>
                  </a:lnTo>
                  <a:lnTo>
                    <a:pt x="519" y="42"/>
                  </a:lnTo>
                  <a:lnTo>
                    <a:pt x="537" y="54"/>
                  </a:lnTo>
                  <a:lnTo>
                    <a:pt x="543" y="69"/>
                  </a:lnTo>
                  <a:lnTo>
                    <a:pt x="537" y="81"/>
                  </a:lnTo>
                  <a:lnTo>
                    <a:pt x="519" y="96"/>
                  </a:lnTo>
                  <a:lnTo>
                    <a:pt x="488" y="108"/>
                  </a:lnTo>
                  <a:lnTo>
                    <a:pt x="452" y="120"/>
                  </a:lnTo>
                  <a:lnTo>
                    <a:pt x="407" y="126"/>
                  </a:lnTo>
                  <a:lnTo>
                    <a:pt x="353" y="132"/>
                  </a:lnTo>
                  <a:lnTo>
                    <a:pt x="298" y="135"/>
                  </a:lnTo>
                  <a:lnTo>
                    <a:pt x="241" y="135"/>
                  </a:lnTo>
                  <a:lnTo>
                    <a:pt x="187" y="132"/>
                  </a:lnTo>
                  <a:lnTo>
                    <a:pt x="135"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42" name="Line 174"/>
            <p:cNvSpPr>
              <a:spLocks noChangeShapeType="1"/>
            </p:cNvSpPr>
            <p:nvPr/>
          </p:nvSpPr>
          <p:spPr bwMode="auto">
            <a:xfrm>
              <a:off x="1672" y="3117"/>
              <a:ext cx="1" cy="271"/>
            </a:xfrm>
            <a:prstGeom prst="line">
              <a:avLst/>
            </a:prstGeom>
            <a:noFill/>
            <a:ln w="4763">
              <a:solidFill>
                <a:srgbClr val="000000"/>
              </a:solidFill>
              <a:round/>
              <a:headEnd/>
              <a:tailEnd/>
            </a:ln>
          </p:spPr>
          <p:txBody>
            <a:bodyPr/>
            <a:lstStyle/>
            <a:p>
              <a:endParaRPr lang="zh-CN" altLang="en-US"/>
            </a:p>
          </p:txBody>
        </p:sp>
        <p:sp>
          <p:nvSpPr>
            <p:cNvPr id="58543" name="Line 175"/>
            <p:cNvSpPr>
              <a:spLocks noChangeShapeType="1"/>
            </p:cNvSpPr>
            <p:nvPr/>
          </p:nvSpPr>
          <p:spPr bwMode="auto">
            <a:xfrm>
              <a:off x="2215" y="3117"/>
              <a:ext cx="1" cy="271"/>
            </a:xfrm>
            <a:prstGeom prst="line">
              <a:avLst/>
            </a:prstGeom>
            <a:noFill/>
            <a:ln w="4763">
              <a:solidFill>
                <a:srgbClr val="000000"/>
              </a:solidFill>
              <a:round/>
              <a:headEnd/>
              <a:tailEnd/>
            </a:ln>
          </p:spPr>
          <p:txBody>
            <a:bodyPr/>
            <a:lstStyle/>
            <a:p>
              <a:endParaRPr lang="zh-CN" altLang="en-US"/>
            </a:p>
          </p:txBody>
        </p:sp>
        <p:sp>
          <p:nvSpPr>
            <p:cNvPr id="58544" name="Rectangle 176"/>
            <p:cNvSpPr>
              <a:spLocks noChangeArrowheads="1"/>
            </p:cNvSpPr>
            <p:nvPr/>
          </p:nvSpPr>
          <p:spPr bwMode="auto">
            <a:xfrm>
              <a:off x="1856" y="3228"/>
              <a:ext cx="177"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B2</a:t>
              </a:r>
              <a:endParaRPr lang="en-US" altLang="zh-CN" b="1">
                <a:latin typeface="Times New Roman" pitchFamily="18" charset="0"/>
                <a:ea typeface="楷体_GB2312" pitchFamily="49" charset="-122"/>
              </a:endParaRPr>
            </a:p>
          </p:txBody>
        </p:sp>
        <p:sp>
          <p:nvSpPr>
            <p:cNvPr id="58545" name="Freeform 177"/>
            <p:cNvSpPr>
              <a:spLocks/>
            </p:cNvSpPr>
            <p:nvPr/>
          </p:nvSpPr>
          <p:spPr bwMode="auto">
            <a:xfrm>
              <a:off x="2486" y="3319"/>
              <a:ext cx="543" cy="135"/>
            </a:xfrm>
            <a:custGeom>
              <a:avLst/>
              <a:gdLst/>
              <a:ahLst/>
              <a:cxnLst>
                <a:cxn ang="0">
                  <a:pos x="0" y="69"/>
                </a:cxn>
                <a:cxn ang="0">
                  <a:pos x="6" y="54"/>
                </a:cxn>
                <a:cxn ang="0">
                  <a:pos x="21" y="42"/>
                </a:cxn>
                <a:cxn ang="0">
                  <a:pos x="52" y="30"/>
                </a:cxn>
                <a:cxn ang="0">
                  <a:pos x="88" y="18"/>
                </a:cxn>
                <a:cxn ang="0">
                  <a:pos x="136" y="9"/>
                </a:cxn>
                <a:cxn ang="0">
                  <a:pos x="187" y="3"/>
                </a:cxn>
                <a:cxn ang="0">
                  <a:pos x="242" y="0"/>
                </a:cxn>
                <a:cxn ang="0">
                  <a:pos x="299" y="0"/>
                </a:cxn>
                <a:cxn ang="0">
                  <a:pos x="353" y="3"/>
                </a:cxn>
                <a:cxn ang="0">
                  <a:pos x="408" y="9"/>
                </a:cxn>
                <a:cxn ang="0">
                  <a:pos x="453" y="18"/>
                </a:cxn>
                <a:cxn ang="0">
                  <a:pos x="489" y="30"/>
                </a:cxn>
                <a:cxn ang="0">
                  <a:pos x="519" y="42"/>
                </a:cxn>
                <a:cxn ang="0">
                  <a:pos x="537" y="54"/>
                </a:cxn>
                <a:cxn ang="0">
                  <a:pos x="543" y="69"/>
                </a:cxn>
                <a:cxn ang="0">
                  <a:pos x="537" y="81"/>
                </a:cxn>
                <a:cxn ang="0">
                  <a:pos x="519" y="96"/>
                </a:cxn>
                <a:cxn ang="0">
                  <a:pos x="489" y="108"/>
                </a:cxn>
                <a:cxn ang="0">
                  <a:pos x="453" y="120"/>
                </a:cxn>
                <a:cxn ang="0">
                  <a:pos x="408" y="126"/>
                </a:cxn>
                <a:cxn ang="0">
                  <a:pos x="353" y="132"/>
                </a:cxn>
                <a:cxn ang="0">
                  <a:pos x="299" y="135"/>
                </a:cxn>
                <a:cxn ang="0">
                  <a:pos x="242" y="135"/>
                </a:cxn>
                <a:cxn ang="0">
                  <a:pos x="187" y="132"/>
                </a:cxn>
                <a:cxn ang="0">
                  <a:pos x="136" y="126"/>
                </a:cxn>
                <a:cxn ang="0">
                  <a:pos x="88" y="120"/>
                </a:cxn>
                <a:cxn ang="0">
                  <a:pos x="52" y="108"/>
                </a:cxn>
                <a:cxn ang="0">
                  <a:pos x="21" y="96"/>
                </a:cxn>
                <a:cxn ang="0">
                  <a:pos x="6" y="81"/>
                </a:cxn>
                <a:cxn ang="0">
                  <a:pos x="0" y="69"/>
                </a:cxn>
              </a:cxnLst>
              <a:rect l="0" t="0" r="r" b="b"/>
              <a:pathLst>
                <a:path w="543" h="135">
                  <a:moveTo>
                    <a:pt x="0" y="69"/>
                  </a:moveTo>
                  <a:lnTo>
                    <a:pt x="6" y="54"/>
                  </a:lnTo>
                  <a:lnTo>
                    <a:pt x="21" y="42"/>
                  </a:lnTo>
                  <a:lnTo>
                    <a:pt x="52" y="30"/>
                  </a:lnTo>
                  <a:lnTo>
                    <a:pt x="88" y="18"/>
                  </a:lnTo>
                  <a:lnTo>
                    <a:pt x="136" y="9"/>
                  </a:lnTo>
                  <a:lnTo>
                    <a:pt x="187" y="3"/>
                  </a:lnTo>
                  <a:lnTo>
                    <a:pt x="242" y="0"/>
                  </a:lnTo>
                  <a:lnTo>
                    <a:pt x="299" y="0"/>
                  </a:lnTo>
                  <a:lnTo>
                    <a:pt x="353" y="3"/>
                  </a:lnTo>
                  <a:lnTo>
                    <a:pt x="408" y="9"/>
                  </a:lnTo>
                  <a:lnTo>
                    <a:pt x="453" y="18"/>
                  </a:lnTo>
                  <a:lnTo>
                    <a:pt x="489" y="30"/>
                  </a:lnTo>
                  <a:lnTo>
                    <a:pt x="519" y="42"/>
                  </a:lnTo>
                  <a:lnTo>
                    <a:pt x="537" y="54"/>
                  </a:lnTo>
                  <a:lnTo>
                    <a:pt x="543" y="69"/>
                  </a:lnTo>
                  <a:lnTo>
                    <a:pt x="537" y="81"/>
                  </a:lnTo>
                  <a:lnTo>
                    <a:pt x="519" y="96"/>
                  </a:lnTo>
                  <a:lnTo>
                    <a:pt x="489" y="108"/>
                  </a:lnTo>
                  <a:lnTo>
                    <a:pt x="453" y="120"/>
                  </a:lnTo>
                  <a:lnTo>
                    <a:pt x="408" y="126"/>
                  </a:lnTo>
                  <a:lnTo>
                    <a:pt x="353" y="132"/>
                  </a:lnTo>
                  <a:lnTo>
                    <a:pt x="299" y="135"/>
                  </a:lnTo>
                  <a:lnTo>
                    <a:pt x="242" y="135"/>
                  </a:lnTo>
                  <a:lnTo>
                    <a:pt x="187" y="132"/>
                  </a:lnTo>
                  <a:lnTo>
                    <a:pt x="136" y="126"/>
                  </a:lnTo>
                  <a:lnTo>
                    <a:pt x="88" y="120"/>
                  </a:lnTo>
                  <a:lnTo>
                    <a:pt x="52"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46" name="Rectangle 178"/>
            <p:cNvSpPr>
              <a:spLocks noChangeArrowheads="1"/>
            </p:cNvSpPr>
            <p:nvPr/>
          </p:nvSpPr>
          <p:spPr bwMode="auto">
            <a:xfrm>
              <a:off x="2486" y="3117"/>
              <a:ext cx="543" cy="27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547" name="Freeform 179"/>
            <p:cNvSpPr>
              <a:spLocks/>
            </p:cNvSpPr>
            <p:nvPr/>
          </p:nvSpPr>
          <p:spPr bwMode="auto">
            <a:xfrm>
              <a:off x="2486" y="3048"/>
              <a:ext cx="543" cy="135"/>
            </a:xfrm>
            <a:custGeom>
              <a:avLst/>
              <a:gdLst/>
              <a:ahLst/>
              <a:cxnLst>
                <a:cxn ang="0">
                  <a:pos x="0" y="69"/>
                </a:cxn>
                <a:cxn ang="0">
                  <a:pos x="6" y="54"/>
                </a:cxn>
                <a:cxn ang="0">
                  <a:pos x="21" y="42"/>
                </a:cxn>
                <a:cxn ang="0">
                  <a:pos x="52" y="30"/>
                </a:cxn>
                <a:cxn ang="0">
                  <a:pos x="88" y="18"/>
                </a:cxn>
                <a:cxn ang="0">
                  <a:pos x="136" y="9"/>
                </a:cxn>
                <a:cxn ang="0">
                  <a:pos x="187" y="3"/>
                </a:cxn>
                <a:cxn ang="0">
                  <a:pos x="242" y="0"/>
                </a:cxn>
                <a:cxn ang="0">
                  <a:pos x="299" y="0"/>
                </a:cxn>
                <a:cxn ang="0">
                  <a:pos x="353" y="3"/>
                </a:cxn>
                <a:cxn ang="0">
                  <a:pos x="408" y="9"/>
                </a:cxn>
                <a:cxn ang="0">
                  <a:pos x="453" y="18"/>
                </a:cxn>
                <a:cxn ang="0">
                  <a:pos x="489" y="30"/>
                </a:cxn>
                <a:cxn ang="0">
                  <a:pos x="519" y="42"/>
                </a:cxn>
                <a:cxn ang="0">
                  <a:pos x="537" y="54"/>
                </a:cxn>
                <a:cxn ang="0">
                  <a:pos x="543" y="69"/>
                </a:cxn>
                <a:cxn ang="0">
                  <a:pos x="537" y="81"/>
                </a:cxn>
                <a:cxn ang="0">
                  <a:pos x="519" y="96"/>
                </a:cxn>
                <a:cxn ang="0">
                  <a:pos x="489" y="108"/>
                </a:cxn>
                <a:cxn ang="0">
                  <a:pos x="453" y="120"/>
                </a:cxn>
                <a:cxn ang="0">
                  <a:pos x="408" y="126"/>
                </a:cxn>
                <a:cxn ang="0">
                  <a:pos x="353" y="132"/>
                </a:cxn>
                <a:cxn ang="0">
                  <a:pos x="299" y="135"/>
                </a:cxn>
                <a:cxn ang="0">
                  <a:pos x="242" y="135"/>
                </a:cxn>
                <a:cxn ang="0">
                  <a:pos x="187" y="132"/>
                </a:cxn>
                <a:cxn ang="0">
                  <a:pos x="136" y="126"/>
                </a:cxn>
                <a:cxn ang="0">
                  <a:pos x="88" y="120"/>
                </a:cxn>
                <a:cxn ang="0">
                  <a:pos x="52" y="108"/>
                </a:cxn>
                <a:cxn ang="0">
                  <a:pos x="21" y="96"/>
                </a:cxn>
                <a:cxn ang="0">
                  <a:pos x="6" y="81"/>
                </a:cxn>
                <a:cxn ang="0">
                  <a:pos x="0" y="69"/>
                </a:cxn>
              </a:cxnLst>
              <a:rect l="0" t="0" r="r" b="b"/>
              <a:pathLst>
                <a:path w="543" h="135">
                  <a:moveTo>
                    <a:pt x="0" y="69"/>
                  </a:moveTo>
                  <a:lnTo>
                    <a:pt x="6" y="54"/>
                  </a:lnTo>
                  <a:lnTo>
                    <a:pt x="21" y="42"/>
                  </a:lnTo>
                  <a:lnTo>
                    <a:pt x="52" y="30"/>
                  </a:lnTo>
                  <a:lnTo>
                    <a:pt x="88" y="18"/>
                  </a:lnTo>
                  <a:lnTo>
                    <a:pt x="136" y="9"/>
                  </a:lnTo>
                  <a:lnTo>
                    <a:pt x="187" y="3"/>
                  </a:lnTo>
                  <a:lnTo>
                    <a:pt x="242" y="0"/>
                  </a:lnTo>
                  <a:lnTo>
                    <a:pt x="299" y="0"/>
                  </a:lnTo>
                  <a:lnTo>
                    <a:pt x="353" y="3"/>
                  </a:lnTo>
                  <a:lnTo>
                    <a:pt x="408" y="9"/>
                  </a:lnTo>
                  <a:lnTo>
                    <a:pt x="453" y="18"/>
                  </a:lnTo>
                  <a:lnTo>
                    <a:pt x="489" y="30"/>
                  </a:lnTo>
                  <a:lnTo>
                    <a:pt x="519" y="42"/>
                  </a:lnTo>
                  <a:lnTo>
                    <a:pt x="537" y="54"/>
                  </a:lnTo>
                  <a:lnTo>
                    <a:pt x="543" y="69"/>
                  </a:lnTo>
                  <a:lnTo>
                    <a:pt x="537" y="81"/>
                  </a:lnTo>
                  <a:lnTo>
                    <a:pt x="519" y="96"/>
                  </a:lnTo>
                  <a:lnTo>
                    <a:pt x="489" y="108"/>
                  </a:lnTo>
                  <a:lnTo>
                    <a:pt x="453" y="120"/>
                  </a:lnTo>
                  <a:lnTo>
                    <a:pt x="408" y="126"/>
                  </a:lnTo>
                  <a:lnTo>
                    <a:pt x="353" y="132"/>
                  </a:lnTo>
                  <a:lnTo>
                    <a:pt x="299" y="135"/>
                  </a:lnTo>
                  <a:lnTo>
                    <a:pt x="242" y="135"/>
                  </a:lnTo>
                  <a:lnTo>
                    <a:pt x="187" y="132"/>
                  </a:lnTo>
                  <a:lnTo>
                    <a:pt x="136" y="126"/>
                  </a:lnTo>
                  <a:lnTo>
                    <a:pt x="88" y="120"/>
                  </a:lnTo>
                  <a:lnTo>
                    <a:pt x="52"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48" name="Line 180"/>
            <p:cNvSpPr>
              <a:spLocks noChangeShapeType="1"/>
            </p:cNvSpPr>
            <p:nvPr/>
          </p:nvSpPr>
          <p:spPr bwMode="auto">
            <a:xfrm>
              <a:off x="2486" y="3117"/>
              <a:ext cx="1" cy="271"/>
            </a:xfrm>
            <a:prstGeom prst="line">
              <a:avLst/>
            </a:prstGeom>
            <a:noFill/>
            <a:ln w="4763">
              <a:solidFill>
                <a:srgbClr val="000000"/>
              </a:solidFill>
              <a:round/>
              <a:headEnd/>
              <a:tailEnd/>
            </a:ln>
          </p:spPr>
          <p:txBody>
            <a:bodyPr/>
            <a:lstStyle/>
            <a:p>
              <a:endParaRPr lang="zh-CN" altLang="en-US"/>
            </a:p>
          </p:txBody>
        </p:sp>
        <p:sp>
          <p:nvSpPr>
            <p:cNvPr id="58549" name="Line 181"/>
            <p:cNvSpPr>
              <a:spLocks noChangeShapeType="1"/>
            </p:cNvSpPr>
            <p:nvPr/>
          </p:nvSpPr>
          <p:spPr bwMode="auto">
            <a:xfrm>
              <a:off x="3029" y="3117"/>
              <a:ext cx="1" cy="271"/>
            </a:xfrm>
            <a:prstGeom prst="line">
              <a:avLst/>
            </a:prstGeom>
            <a:noFill/>
            <a:ln w="4763">
              <a:solidFill>
                <a:srgbClr val="000000"/>
              </a:solidFill>
              <a:round/>
              <a:headEnd/>
              <a:tailEnd/>
            </a:ln>
          </p:spPr>
          <p:txBody>
            <a:bodyPr/>
            <a:lstStyle/>
            <a:p>
              <a:endParaRPr lang="zh-CN" altLang="en-US"/>
            </a:p>
          </p:txBody>
        </p:sp>
        <p:sp>
          <p:nvSpPr>
            <p:cNvPr id="58550" name="Freeform 182"/>
            <p:cNvSpPr>
              <a:spLocks/>
            </p:cNvSpPr>
            <p:nvPr/>
          </p:nvSpPr>
          <p:spPr bwMode="auto">
            <a:xfrm>
              <a:off x="3301" y="3319"/>
              <a:ext cx="543" cy="135"/>
            </a:xfrm>
            <a:custGeom>
              <a:avLst/>
              <a:gdLst/>
              <a:ahLst/>
              <a:cxnLst>
                <a:cxn ang="0">
                  <a:pos x="0" y="69"/>
                </a:cxn>
                <a:cxn ang="0">
                  <a:pos x="6" y="54"/>
                </a:cxn>
                <a:cxn ang="0">
                  <a:pos x="21" y="42"/>
                </a:cxn>
                <a:cxn ang="0">
                  <a:pos x="51" y="30"/>
                </a:cxn>
                <a:cxn ang="0">
                  <a:pos x="87" y="18"/>
                </a:cxn>
                <a:cxn ang="0">
                  <a:pos x="136" y="9"/>
                </a:cxn>
                <a:cxn ang="0">
                  <a:pos x="187" y="3"/>
                </a:cxn>
                <a:cxn ang="0">
                  <a:pos x="241" y="0"/>
                </a:cxn>
                <a:cxn ang="0">
                  <a:pos x="299" y="0"/>
                </a:cxn>
                <a:cxn ang="0">
                  <a:pos x="353" y="3"/>
                </a:cxn>
                <a:cxn ang="0">
                  <a:pos x="407" y="9"/>
                </a:cxn>
                <a:cxn ang="0">
                  <a:pos x="452" y="18"/>
                </a:cxn>
                <a:cxn ang="0">
                  <a:pos x="489" y="30"/>
                </a:cxn>
                <a:cxn ang="0">
                  <a:pos x="519" y="42"/>
                </a:cxn>
                <a:cxn ang="0">
                  <a:pos x="537" y="54"/>
                </a:cxn>
                <a:cxn ang="0">
                  <a:pos x="543" y="69"/>
                </a:cxn>
                <a:cxn ang="0">
                  <a:pos x="537" y="81"/>
                </a:cxn>
                <a:cxn ang="0">
                  <a:pos x="519" y="96"/>
                </a:cxn>
                <a:cxn ang="0">
                  <a:pos x="489" y="108"/>
                </a:cxn>
                <a:cxn ang="0">
                  <a:pos x="452" y="120"/>
                </a:cxn>
                <a:cxn ang="0">
                  <a:pos x="407" y="126"/>
                </a:cxn>
                <a:cxn ang="0">
                  <a:pos x="353" y="132"/>
                </a:cxn>
                <a:cxn ang="0">
                  <a:pos x="299" y="135"/>
                </a:cxn>
                <a:cxn ang="0">
                  <a:pos x="241" y="135"/>
                </a:cxn>
                <a:cxn ang="0">
                  <a:pos x="187" y="132"/>
                </a:cxn>
                <a:cxn ang="0">
                  <a:pos x="136"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6" y="9"/>
                  </a:lnTo>
                  <a:lnTo>
                    <a:pt x="187" y="3"/>
                  </a:lnTo>
                  <a:lnTo>
                    <a:pt x="241" y="0"/>
                  </a:lnTo>
                  <a:lnTo>
                    <a:pt x="299" y="0"/>
                  </a:lnTo>
                  <a:lnTo>
                    <a:pt x="353" y="3"/>
                  </a:lnTo>
                  <a:lnTo>
                    <a:pt x="407" y="9"/>
                  </a:lnTo>
                  <a:lnTo>
                    <a:pt x="452" y="18"/>
                  </a:lnTo>
                  <a:lnTo>
                    <a:pt x="489" y="30"/>
                  </a:lnTo>
                  <a:lnTo>
                    <a:pt x="519" y="42"/>
                  </a:lnTo>
                  <a:lnTo>
                    <a:pt x="537" y="54"/>
                  </a:lnTo>
                  <a:lnTo>
                    <a:pt x="543" y="69"/>
                  </a:lnTo>
                  <a:lnTo>
                    <a:pt x="537" y="81"/>
                  </a:lnTo>
                  <a:lnTo>
                    <a:pt x="519" y="96"/>
                  </a:lnTo>
                  <a:lnTo>
                    <a:pt x="489" y="108"/>
                  </a:lnTo>
                  <a:lnTo>
                    <a:pt x="452" y="120"/>
                  </a:lnTo>
                  <a:lnTo>
                    <a:pt x="407" y="126"/>
                  </a:lnTo>
                  <a:lnTo>
                    <a:pt x="353" y="132"/>
                  </a:lnTo>
                  <a:lnTo>
                    <a:pt x="299" y="135"/>
                  </a:lnTo>
                  <a:lnTo>
                    <a:pt x="241" y="135"/>
                  </a:lnTo>
                  <a:lnTo>
                    <a:pt x="187" y="132"/>
                  </a:lnTo>
                  <a:lnTo>
                    <a:pt x="136"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51" name="Rectangle 183"/>
            <p:cNvSpPr>
              <a:spLocks noChangeArrowheads="1"/>
            </p:cNvSpPr>
            <p:nvPr/>
          </p:nvSpPr>
          <p:spPr bwMode="auto">
            <a:xfrm>
              <a:off x="3301" y="3117"/>
              <a:ext cx="543" cy="27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552" name="Freeform 184"/>
            <p:cNvSpPr>
              <a:spLocks/>
            </p:cNvSpPr>
            <p:nvPr/>
          </p:nvSpPr>
          <p:spPr bwMode="auto">
            <a:xfrm>
              <a:off x="3301" y="3048"/>
              <a:ext cx="543" cy="135"/>
            </a:xfrm>
            <a:custGeom>
              <a:avLst/>
              <a:gdLst/>
              <a:ahLst/>
              <a:cxnLst>
                <a:cxn ang="0">
                  <a:pos x="0" y="69"/>
                </a:cxn>
                <a:cxn ang="0">
                  <a:pos x="6" y="54"/>
                </a:cxn>
                <a:cxn ang="0">
                  <a:pos x="21" y="42"/>
                </a:cxn>
                <a:cxn ang="0">
                  <a:pos x="51" y="30"/>
                </a:cxn>
                <a:cxn ang="0">
                  <a:pos x="87" y="18"/>
                </a:cxn>
                <a:cxn ang="0">
                  <a:pos x="136" y="9"/>
                </a:cxn>
                <a:cxn ang="0">
                  <a:pos x="187" y="3"/>
                </a:cxn>
                <a:cxn ang="0">
                  <a:pos x="241" y="0"/>
                </a:cxn>
                <a:cxn ang="0">
                  <a:pos x="299" y="0"/>
                </a:cxn>
                <a:cxn ang="0">
                  <a:pos x="353" y="3"/>
                </a:cxn>
                <a:cxn ang="0">
                  <a:pos x="407" y="9"/>
                </a:cxn>
                <a:cxn ang="0">
                  <a:pos x="452" y="18"/>
                </a:cxn>
                <a:cxn ang="0">
                  <a:pos x="489" y="30"/>
                </a:cxn>
                <a:cxn ang="0">
                  <a:pos x="519" y="42"/>
                </a:cxn>
                <a:cxn ang="0">
                  <a:pos x="537" y="54"/>
                </a:cxn>
                <a:cxn ang="0">
                  <a:pos x="543" y="69"/>
                </a:cxn>
                <a:cxn ang="0">
                  <a:pos x="537" y="81"/>
                </a:cxn>
                <a:cxn ang="0">
                  <a:pos x="519" y="96"/>
                </a:cxn>
                <a:cxn ang="0">
                  <a:pos x="489" y="108"/>
                </a:cxn>
                <a:cxn ang="0">
                  <a:pos x="452" y="120"/>
                </a:cxn>
                <a:cxn ang="0">
                  <a:pos x="407" y="126"/>
                </a:cxn>
                <a:cxn ang="0">
                  <a:pos x="353" y="132"/>
                </a:cxn>
                <a:cxn ang="0">
                  <a:pos x="299" y="135"/>
                </a:cxn>
                <a:cxn ang="0">
                  <a:pos x="241" y="135"/>
                </a:cxn>
                <a:cxn ang="0">
                  <a:pos x="187" y="132"/>
                </a:cxn>
                <a:cxn ang="0">
                  <a:pos x="136"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6" y="9"/>
                  </a:lnTo>
                  <a:lnTo>
                    <a:pt x="187" y="3"/>
                  </a:lnTo>
                  <a:lnTo>
                    <a:pt x="241" y="0"/>
                  </a:lnTo>
                  <a:lnTo>
                    <a:pt x="299" y="0"/>
                  </a:lnTo>
                  <a:lnTo>
                    <a:pt x="353" y="3"/>
                  </a:lnTo>
                  <a:lnTo>
                    <a:pt x="407" y="9"/>
                  </a:lnTo>
                  <a:lnTo>
                    <a:pt x="452" y="18"/>
                  </a:lnTo>
                  <a:lnTo>
                    <a:pt x="489" y="30"/>
                  </a:lnTo>
                  <a:lnTo>
                    <a:pt x="519" y="42"/>
                  </a:lnTo>
                  <a:lnTo>
                    <a:pt x="537" y="54"/>
                  </a:lnTo>
                  <a:lnTo>
                    <a:pt x="543" y="69"/>
                  </a:lnTo>
                  <a:lnTo>
                    <a:pt x="537" y="81"/>
                  </a:lnTo>
                  <a:lnTo>
                    <a:pt x="519" y="96"/>
                  </a:lnTo>
                  <a:lnTo>
                    <a:pt x="489" y="108"/>
                  </a:lnTo>
                  <a:lnTo>
                    <a:pt x="452" y="120"/>
                  </a:lnTo>
                  <a:lnTo>
                    <a:pt x="407" y="126"/>
                  </a:lnTo>
                  <a:lnTo>
                    <a:pt x="353" y="132"/>
                  </a:lnTo>
                  <a:lnTo>
                    <a:pt x="299" y="135"/>
                  </a:lnTo>
                  <a:lnTo>
                    <a:pt x="241" y="135"/>
                  </a:lnTo>
                  <a:lnTo>
                    <a:pt x="187" y="132"/>
                  </a:lnTo>
                  <a:lnTo>
                    <a:pt x="136"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53" name="Line 185"/>
            <p:cNvSpPr>
              <a:spLocks noChangeShapeType="1"/>
            </p:cNvSpPr>
            <p:nvPr/>
          </p:nvSpPr>
          <p:spPr bwMode="auto">
            <a:xfrm>
              <a:off x="3301" y="3117"/>
              <a:ext cx="1" cy="271"/>
            </a:xfrm>
            <a:prstGeom prst="line">
              <a:avLst/>
            </a:prstGeom>
            <a:noFill/>
            <a:ln w="4763">
              <a:solidFill>
                <a:srgbClr val="000000"/>
              </a:solidFill>
              <a:round/>
              <a:headEnd/>
              <a:tailEnd/>
            </a:ln>
          </p:spPr>
          <p:txBody>
            <a:bodyPr/>
            <a:lstStyle/>
            <a:p>
              <a:endParaRPr lang="zh-CN" altLang="en-US"/>
            </a:p>
          </p:txBody>
        </p:sp>
        <p:sp>
          <p:nvSpPr>
            <p:cNvPr id="58554" name="Line 186"/>
            <p:cNvSpPr>
              <a:spLocks noChangeShapeType="1"/>
            </p:cNvSpPr>
            <p:nvPr/>
          </p:nvSpPr>
          <p:spPr bwMode="auto">
            <a:xfrm>
              <a:off x="3844" y="3117"/>
              <a:ext cx="1" cy="271"/>
            </a:xfrm>
            <a:prstGeom prst="line">
              <a:avLst/>
            </a:prstGeom>
            <a:noFill/>
            <a:ln w="4763">
              <a:solidFill>
                <a:srgbClr val="000000"/>
              </a:solidFill>
              <a:round/>
              <a:headEnd/>
              <a:tailEnd/>
            </a:ln>
          </p:spPr>
          <p:txBody>
            <a:bodyPr/>
            <a:lstStyle/>
            <a:p>
              <a:endParaRPr lang="zh-CN" altLang="en-US"/>
            </a:p>
          </p:txBody>
        </p:sp>
        <p:sp>
          <p:nvSpPr>
            <p:cNvPr id="58555" name="Rectangle 187"/>
            <p:cNvSpPr>
              <a:spLocks noChangeArrowheads="1"/>
            </p:cNvSpPr>
            <p:nvPr/>
          </p:nvSpPr>
          <p:spPr bwMode="auto">
            <a:xfrm>
              <a:off x="3479" y="3228"/>
              <a:ext cx="186"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D2</a:t>
              </a:r>
              <a:endParaRPr lang="en-US" altLang="zh-CN" b="1">
                <a:latin typeface="Times New Roman" pitchFamily="18" charset="0"/>
                <a:ea typeface="楷体_GB2312" pitchFamily="49" charset="-122"/>
              </a:endParaRPr>
            </a:p>
          </p:txBody>
        </p:sp>
        <p:sp>
          <p:nvSpPr>
            <p:cNvPr id="58556" name="Freeform 188"/>
            <p:cNvSpPr>
              <a:spLocks/>
            </p:cNvSpPr>
            <p:nvPr/>
          </p:nvSpPr>
          <p:spPr bwMode="auto">
            <a:xfrm>
              <a:off x="857" y="2981"/>
              <a:ext cx="543" cy="136"/>
            </a:xfrm>
            <a:custGeom>
              <a:avLst/>
              <a:gdLst/>
              <a:ahLst/>
              <a:cxnLst>
                <a:cxn ang="0">
                  <a:pos x="0" y="67"/>
                </a:cxn>
                <a:cxn ang="0">
                  <a:pos x="6" y="55"/>
                </a:cxn>
                <a:cxn ang="0">
                  <a:pos x="21" y="40"/>
                </a:cxn>
                <a:cxn ang="0">
                  <a:pos x="51" y="27"/>
                </a:cxn>
                <a:cxn ang="0">
                  <a:pos x="87" y="18"/>
                </a:cxn>
                <a:cxn ang="0">
                  <a:pos x="136" y="9"/>
                </a:cxn>
                <a:cxn ang="0">
                  <a:pos x="187" y="3"/>
                </a:cxn>
                <a:cxn ang="0">
                  <a:pos x="241" y="0"/>
                </a:cxn>
                <a:cxn ang="0">
                  <a:pos x="299" y="0"/>
                </a:cxn>
                <a:cxn ang="0">
                  <a:pos x="353" y="3"/>
                </a:cxn>
                <a:cxn ang="0">
                  <a:pos x="407" y="9"/>
                </a:cxn>
                <a:cxn ang="0">
                  <a:pos x="452" y="18"/>
                </a:cxn>
                <a:cxn ang="0">
                  <a:pos x="489" y="27"/>
                </a:cxn>
                <a:cxn ang="0">
                  <a:pos x="519" y="40"/>
                </a:cxn>
                <a:cxn ang="0">
                  <a:pos x="537" y="55"/>
                </a:cxn>
                <a:cxn ang="0">
                  <a:pos x="543" y="67"/>
                </a:cxn>
                <a:cxn ang="0">
                  <a:pos x="537" y="82"/>
                </a:cxn>
                <a:cxn ang="0">
                  <a:pos x="519" y="94"/>
                </a:cxn>
                <a:cxn ang="0">
                  <a:pos x="489" y="109"/>
                </a:cxn>
                <a:cxn ang="0">
                  <a:pos x="452" y="118"/>
                </a:cxn>
                <a:cxn ang="0">
                  <a:pos x="407" y="127"/>
                </a:cxn>
                <a:cxn ang="0">
                  <a:pos x="353" y="133"/>
                </a:cxn>
                <a:cxn ang="0">
                  <a:pos x="299" y="136"/>
                </a:cxn>
                <a:cxn ang="0">
                  <a:pos x="241" y="136"/>
                </a:cxn>
                <a:cxn ang="0">
                  <a:pos x="187" y="133"/>
                </a:cxn>
                <a:cxn ang="0">
                  <a:pos x="136" y="127"/>
                </a:cxn>
                <a:cxn ang="0">
                  <a:pos x="87" y="118"/>
                </a:cxn>
                <a:cxn ang="0">
                  <a:pos x="51" y="109"/>
                </a:cxn>
                <a:cxn ang="0">
                  <a:pos x="21" y="94"/>
                </a:cxn>
                <a:cxn ang="0">
                  <a:pos x="6" y="82"/>
                </a:cxn>
                <a:cxn ang="0">
                  <a:pos x="0" y="67"/>
                </a:cxn>
              </a:cxnLst>
              <a:rect l="0" t="0" r="r" b="b"/>
              <a:pathLst>
                <a:path w="543" h="136">
                  <a:moveTo>
                    <a:pt x="0" y="67"/>
                  </a:moveTo>
                  <a:lnTo>
                    <a:pt x="6" y="55"/>
                  </a:lnTo>
                  <a:lnTo>
                    <a:pt x="21" y="40"/>
                  </a:lnTo>
                  <a:lnTo>
                    <a:pt x="51" y="27"/>
                  </a:lnTo>
                  <a:lnTo>
                    <a:pt x="87" y="18"/>
                  </a:lnTo>
                  <a:lnTo>
                    <a:pt x="136" y="9"/>
                  </a:lnTo>
                  <a:lnTo>
                    <a:pt x="187" y="3"/>
                  </a:lnTo>
                  <a:lnTo>
                    <a:pt x="241" y="0"/>
                  </a:lnTo>
                  <a:lnTo>
                    <a:pt x="299" y="0"/>
                  </a:lnTo>
                  <a:lnTo>
                    <a:pt x="353" y="3"/>
                  </a:lnTo>
                  <a:lnTo>
                    <a:pt x="407" y="9"/>
                  </a:lnTo>
                  <a:lnTo>
                    <a:pt x="452" y="18"/>
                  </a:lnTo>
                  <a:lnTo>
                    <a:pt x="489" y="27"/>
                  </a:lnTo>
                  <a:lnTo>
                    <a:pt x="519" y="40"/>
                  </a:lnTo>
                  <a:lnTo>
                    <a:pt x="537" y="55"/>
                  </a:lnTo>
                  <a:lnTo>
                    <a:pt x="543" y="67"/>
                  </a:lnTo>
                  <a:lnTo>
                    <a:pt x="537" y="82"/>
                  </a:lnTo>
                  <a:lnTo>
                    <a:pt x="519" y="94"/>
                  </a:lnTo>
                  <a:lnTo>
                    <a:pt x="489" y="109"/>
                  </a:lnTo>
                  <a:lnTo>
                    <a:pt x="452" y="118"/>
                  </a:lnTo>
                  <a:lnTo>
                    <a:pt x="407" y="127"/>
                  </a:lnTo>
                  <a:lnTo>
                    <a:pt x="353" y="133"/>
                  </a:lnTo>
                  <a:lnTo>
                    <a:pt x="299" y="136"/>
                  </a:lnTo>
                  <a:lnTo>
                    <a:pt x="241" y="136"/>
                  </a:lnTo>
                  <a:lnTo>
                    <a:pt x="187" y="133"/>
                  </a:lnTo>
                  <a:lnTo>
                    <a:pt x="136" y="127"/>
                  </a:lnTo>
                  <a:lnTo>
                    <a:pt x="87" y="118"/>
                  </a:lnTo>
                  <a:lnTo>
                    <a:pt x="51" y="109"/>
                  </a:lnTo>
                  <a:lnTo>
                    <a:pt x="21" y="94"/>
                  </a:lnTo>
                  <a:lnTo>
                    <a:pt x="6" y="82"/>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57" name="Rectangle 189"/>
            <p:cNvSpPr>
              <a:spLocks noChangeArrowheads="1"/>
            </p:cNvSpPr>
            <p:nvPr/>
          </p:nvSpPr>
          <p:spPr bwMode="auto">
            <a:xfrm>
              <a:off x="857" y="2776"/>
              <a:ext cx="543" cy="272"/>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558" name="Freeform 190"/>
            <p:cNvSpPr>
              <a:spLocks/>
            </p:cNvSpPr>
            <p:nvPr/>
          </p:nvSpPr>
          <p:spPr bwMode="auto">
            <a:xfrm>
              <a:off x="857" y="2710"/>
              <a:ext cx="543" cy="136"/>
            </a:xfrm>
            <a:custGeom>
              <a:avLst/>
              <a:gdLst/>
              <a:ahLst/>
              <a:cxnLst>
                <a:cxn ang="0">
                  <a:pos x="0" y="66"/>
                </a:cxn>
                <a:cxn ang="0">
                  <a:pos x="6" y="54"/>
                </a:cxn>
                <a:cxn ang="0">
                  <a:pos x="21" y="39"/>
                </a:cxn>
                <a:cxn ang="0">
                  <a:pos x="51" y="27"/>
                </a:cxn>
                <a:cxn ang="0">
                  <a:pos x="87" y="18"/>
                </a:cxn>
                <a:cxn ang="0">
                  <a:pos x="136" y="9"/>
                </a:cxn>
                <a:cxn ang="0">
                  <a:pos x="187" y="3"/>
                </a:cxn>
                <a:cxn ang="0">
                  <a:pos x="241" y="0"/>
                </a:cxn>
                <a:cxn ang="0">
                  <a:pos x="299" y="0"/>
                </a:cxn>
                <a:cxn ang="0">
                  <a:pos x="353" y="3"/>
                </a:cxn>
                <a:cxn ang="0">
                  <a:pos x="407" y="9"/>
                </a:cxn>
                <a:cxn ang="0">
                  <a:pos x="452" y="18"/>
                </a:cxn>
                <a:cxn ang="0">
                  <a:pos x="489" y="27"/>
                </a:cxn>
                <a:cxn ang="0">
                  <a:pos x="519" y="39"/>
                </a:cxn>
                <a:cxn ang="0">
                  <a:pos x="537" y="54"/>
                </a:cxn>
                <a:cxn ang="0">
                  <a:pos x="543" y="66"/>
                </a:cxn>
                <a:cxn ang="0">
                  <a:pos x="537" y="82"/>
                </a:cxn>
                <a:cxn ang="0">
                  <a:pos x="519" y="94"/>
                </a:cxn>
                <a:cxn ang="0">
                  <a:pos x="489" y="109"/>
                </a:cxn>
                <a:cxn ang="0">
                  <a:pos x="452" y="118"/>
                </a:cxn>
                <a:cxn ang="0">
                  <a:pos x="407" y="127"/>
                </a:cxn>
                <a:cxn ang="0">
                  <a:pos x="353" y="133"/>
                </a:cxn>
                <a:cxn ang="0">
                  <a:pos x="299" y="136"/>
                </a:cxn>
                <a:cxn ang="0">
                  <a:pos x="241" y="136"/>
                </a:cxn>
                <a:cxn ang="0">
                  <a:pos x="187" y="133"/>
                </a:cxn>
                <a:cxn ang="0">
                  <a:pos x="136" y="127"/>
                </a:cxn>
                <a:cxn ang="0">
                  <a:pos x="87" y="118"/>
                </a:cxn>
                <a:cxn ang="0">
                  <a:pos x="51" y="109"/>
                </a:cxn>
                <a:cxn ang="0">
                  <a:pos x="21" y="94"/>
                </a:cxn>
                <a:cxn ang="0">
                  <a:pos x="6" y="82"/>
                </a:cxn>
                <a:cxn ang="0">
                  <a:pos x="0" y="66"/>
                </a:cxn>
              </a:cxnLst>
              <a:rect l="0" t="0" r="r" b="b"/>
              <a:pathLst>
                <a:path w="543" h="136">
                  <a:moveTo>
                    <a:pt x="0" y="66"/>
                  </a:moveTo>
                  <a:lnTo>
                    <a:pt x="6" y="54"/>
                  </a:lnTo>
                  <a:lnTo>
                    <a:pt x="21" y="39"/>
                  </a:lnTo>
                  <a:lnTo>
                    <a:pt x="51" y="27"/>
                  </a:lnTo>
                  <a:lnTo>
                    <a:pt x="87" y="18"/>
                  </a:lnTo>
                  <a:lnTo>
                    <a:pt x="136" y="9"/>
                  </a:lnTo>
                  <a:lnTo>
                    <a:pt x="187" y="3"/>
                  </a:lnTo>
                  <a:lnTo>
                    <a:pt x="241" y="0"/>
                  </a:lnTo>
                  <a:lnTo>
                    <a:pt x="299" y="0"/>
                  </a:lnTo>
                  <a:lnTo>
                    <a:pt x="353" y="3"/>
                  </a:lnTo>
                  <a:lnTo>
                    <a:pt x="407" y="9"/>
                  </a:lnTo>
                  <a:lnTo>
                    <a:pt x="452" y="18"/>
                  </a:lnTo>
                  <a:lnTo>
                    <a:pt x="489" y="27"/>
                  </a:lnTo>
                  <a:lnTo>
                    <a:pt x="519" y="39"/>
                  </a:lnTo>
                  <a:lnTo>
                    <a:pt x="537" y="54"/>
                  </a:lnTo>
                  <a:lnTo>
                    <a:pt x="543" y="66"/>
                  </a:lnTo>
                  <a:lnTo>
                    <a:pt x="537" y="82"/>
                  </a:lnTo>
                  <a:lnTo>
                    <a:pt x="519" y="94"/>
                  </a:lnTo>
                  <a:lnTo>
                    <a:pt x="489" y="109"/>
                  </a:lnTo>
                  <a:lnTo>
                    <a:pt x="452" y="118"/>
                  </a:lnTo>
                  <a:lnTo>
                    <a:pt x="407" y="127"/>
                  </a:lnTo>
                  <a:lnTo>
                    <a:pt x="353" y="133"/>
                  </a:lnTo>
                  <a:lnTo>
                    <a:pt x="299" y="136"/>
                  </a:lnTo>
                  <a:lnTo>
                    <a:pt x="241" y="136"/>
                  </a:lnTo>
                  <a:lnTo>
                    <a:pt x="187" y="133"/>
                  </a:lnTo>
                  <a:lnTo>
                    <a:pt x="136" y="127"/>
                  </a:lnTo>
                  <a:lnTo>
                    <a:pt x="87" y="118"/>
                  </a:lnTo>
                  <a:lnTo>
                    <a:pt x="51" y="109"/>
                  </a:lnTo>
                  <a:lnTo>
                    <a:pt x="21" y="94"/>
                  </a:lnTo>
                  <a:lnTo>
                    <a:pt x="6" y="82"/>
                  </a:lnTo>
                  <a:lnTo>
                    <a:pt x="0" y="66"/>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59" name="Line 191"/>
            <p:cNvSpPr>
              <a:spLocks noChangeShapeType="1"/>
            </p:cNvSpPr>
            <p:nvPr/>
          </p:nvSpPr>
          <p:spPr bwMode="auto">
            <a:xfrm>
              <a:off x="857" y="2776"/>
              <a:ext cx="1" cy="272"/>
            </a:xfrm>
            <a:prstGeom prst="line">
              <a:avLst/>
            </a:prstGeom>
            <a:noFill/>
            <a:ln w="4763">
              <a:solidFill>
                <a:srgbClr val="000000"/>
              </a:solidFill>
              <a:round/>
              <a:headEnd/>
              <a:tailEnd/>
            </a:ln>
          </p:spPr>
          <p:txBody>
            <a:bodyPr/>
            <a:lstStyle/>
            <a:p>
              <a:endParaRPr lang="zh-CN" altLang="en-US"/>
            </a:p>
          </p:txBody>
        </p:sp>
        <p:sp>
          <p:nvSpPr>
            <p:cNvPr id="58560" name="Line 192"/>
            <p:cNvSpPr>
              <a:spLocks noChangeShapeType="1"/>
            </p:cNvSpPr>
            <p:nvPr/>
          </p:nvSpPr>
          <p:spPr bwMode="auto">
            <a:xfrm>
              <a:off x="1400" y="2776"/>
              <a:ext cx="1" cy="272"/>
            </a:xfrm>
            <a:prstGeom prst="line">
              <a:avLst/>
            </a:prstGeom>
            <a:noFill/>
            <a:ln w="4763">
              <a:solidFill>
                <a:srgbClr val="000000"/>
              </a:solidFill>
              <a:round/>
              <a:headEnd/>
              <a:tailEnd/>
            </a:ln>
          </p:spPr>
          <p:txBody>
            <a:bodyPr/>
            <a:lstStyle/>
            <a:p>
              <a:endParaRPr lang="zh-CN" altLang="en-US"/>
            </a:p>
          </p:txBody>
        </p:sp>
        <p:sp>
          <p:nvSpPr>
            <p:cNvPr id="58561" name="Rectangle 193"/>
            <p:cNvSpPr>
              <a:spLocks noChangeArrowheads="1"/>
            </p:cNvSpPr>
            <p:nvPr/>
          </p:nvSpPr>
          <p:spPr bwMode="auto">
            <a:xfrm>
              <a:off x="1038" y="2891"/>
              <a:ext cx="186"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A1</a:t>
              </a:r>
              <a:endParaRPr lang="en-US" altLang="zh-CN" b="1">
                <a:latin typeface="Times New Roman" pitchFamily="18" charset="0"/>
                <a:ea typeface="楷体_GB2312" pitchFamily="49" charset="-122"/>
              </a:endParaRPr>
            </a:p>
          </p:txBody>
        </p:sp>
        <p:sp>
          <p:nvSpPr>
            <p:cNvPr id="58562" name="Freeform 194"/>
            <p:cNvSpPr>
              <a:spLocks/>
            </p:cNvSpPr>
            <p:nvPr/>
          </p:nvSpPr>
          <p:spPr bwMode="auto">
            <a:xfrm>
              <a:off x="1672" y="2981"/>
              <a:ext cx="543" cy="136"/>
            </a:xfrm>
            <a:custGeom>
              <a:avLst/>
              <a:gdLst/>
              <a:ahLst/>
              <a:cxnLst>
                <a:cxn ang="0">
                  <a:pos x="0" y="67"/>
                </a:cxn>
                <a:cxn ang="0">
                  <a:pos x="6" y="55"/>
                </a:cxn>
                <a:cxn ang="0">
                  <a:pos x="21" y="40"/>
                </a:cxn>
                <a:cxn ang="0">
                  <a:pos x="51" y="27"/>
                </a:cxn>
                <a:cxn ang="0">
                  <a:pos x="87" y="18"/>
                </a:cxn>
                <a:cxn ang="0">
                  <a:pos x="135" y="9"/>
                </a:cxn>
                <a:cxn ang="0">
                  <a:pos x="187" y="3"/>
                </a:cxn>
                <a:cxn ang="0">
                  <a:pos x="241" y="0"/>
                </a:cxn>
                <a:cxn ang="0">
                  <a:pos x="298" y="0"/>
                </a:cxn>
                <a:cxn ang="0">
                  <a:pos x="353" y="3"/>
                </a:cxn>
                <a:cxn ang="0">
                  <a:pos x="407" y="9"/>
                </a:cxn>
                <a:cxn ang="0">
                  <a:pos x="452" y="18"/>
                </a:cxn>
                <a:cxn ang="0">
                  <a:pos x="488" y="27"/>
                </a:cxn>
                <a:cxn ang="0">
                  <a:pos x="519" y="40"/>
                </a:cxn>
                <a:cxn ang="0">
                  <a:pos x="537" y="55"/>
                </a:cxn>
                <a:cxn ang="0">
                  <a:pos x="543" y="67"/>
                </a:cxn>
                <a:cxn ang="0">
                  <a:pos x="537" y="82"/>
                </a:cxn>
                <a:cxn ang="0">
                  <a:pos x="519" y="94"/>
                </a:cxn>
                <a:cxn ang="0">
                  <a:pos x="488" y="109"/>
                </a:cxn>
                <a:cxn ang="0">
                  <a:pos x="452" y="118"/>
                </a:cxn>
                <a:cxn ang="0">
                  <a:pos x="407" y="127"/>
                </a:cxn>
                <a:cxn ang="0">
                  <a:pos x="353" y="133"/>
                </a:cxn>
                <a:cxn ang="0">
                  <a:pos x="298" y="136"/>
                </a:cxn>
                <a:cxn ang="0">
                  <a:pos x="241" y="136"/>
                </a:cxn>
                <a:cxn ang="0">
                  <a:pos x="187" y="133"/>
                </a:cxn>
                <a:cxn ang="0">
                  <a:pos x="135" y="127"/>
                </a:cxn>
                <a:cxn ang="0">
                  <a:pos x="87" y="118"/>
                </a:cxn>
                <a:cxn ang="0">
                  <a:pos x="51" y="109"/>
                </a:cxn>
                <a:cxn ang="0">
                  <a:pos x="21" y="94"/>
                </a:cxn>
                <a:cxn ang="0">
                  <a:pos x="6" y="82"/>
                </a:cxn>
                <a:cxn ang="0">
                  <a:pos x="0" y="67"/>
                </a:cxn>
              </a:cxnLst>
              <a:rect l="0" t="0" r="r" b="b"/>
              <a:pathLst>
                <a:path w="543" h="136">
                  <a:moveTo>
                    <a:pt x="0" y="67"/>
                  </a:moveTo>
                  <a:lnTo>
                    <a:pt x="6" y="55"/>
                  </a:lnTo>
                  <a:lnTo>
                    <a:pt x="21" y="40"/>
                  </a:lnTo>
                  <a:lnTo>
                    <a:pt x="51" y="27"/>
                  </a:lnTo>
                  <a:lnTo>
                    <a:pt x="87" y="18"/>
                  </a:lnTo>
                  <a:lnTo>
                    <a:pt x="135" y="9"/>
                  </a:lnTo>
                  <a:lnTo>
                    <a:pt x="187" y="3"/>
                  </a:lnTo>
                  <a:lnTo>
                    <a:pt x="241" y="0"/>
                  </a:lnTo>
                  <a:lnTo>
                    <a:pt x="298" y="0"/>
                  </a:lnTo>
                  <a:lnTo>
                    <a:pt x="353" y="3"/>
                  </a:lnTo>
                  <a:lnTo>
                    <a:pt x="407" y="9"/>
                  </a:lnTo>
                  <a:lnTo>
                    <a:pt x="452" y="18"/>
                  </a:lnTo>
                  <a:lnTo>
                    <a:pt x="488" y="27"/>
                  </a:lnTo>
                  <a:lnTo>
                    <a:pt x="519" y="40"/>
                  </a:lnTo>
                  <a:lnTo>
                    <a:pt x="537" y="55"/>
                  </a:lnTo>
                  <a:lnTo>
                    <a:pt x="543" y="67"/>
                  </a:lnTo>
                  <a:lnTo>
                    <a:pt x="537" y="82"/>
                  </a:lnTo>
                  <a:lnTo>
                    <a:pt x="519" y="94"/>
                  </a:lnTo>
                  <a:lnTo>
                    <a:pt x="488" y="109"/>
                  </a:lnTo>
                  <a:lnTo>
                    <a:pt x="452" y="118"/>
                  </a:lnTo>
                  <a:lnTo>
                    <a:pt x="407" y="127"/>
                  </a:lnTo>
                  <a:lnTo>
                    <a:pt x="353" y="133"/>
                  </a:lnTo>
                  <a:lnTo>
                    <a:pt x="298" y="136"/>
                  </a:lnTo>
                  <a:lnTo>
                    <a:pt x="241" y="136"/>
                  </a:lnTo>
                  <a:lnTo>
                    <a:pt x="187" y="133"/>
                  </a:lnTo>
                  <a:lnTo>
                    <a:pt x="135" y="127"/>
                  </a:lnTo>
                  <a:lnTo>
                    <a:pt x="87" y="118"/>
                  </a:lnTo>
                  <a:lnTo>
                    <a:pt x="51" y="109"/>
                  </a:lnTo>
                  <a:lnTo>
                    <a:pt x="21" y="94"/>
                  </a:lnTo>
                  <a:lnTo>
                    <a:pt x="6" y="82"/>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63" name="Rectangle 195"/>
            <p:cNvSpPr>
              <a:spLocks noChangeArrowheads="1"/>
            </p:cNvSpPr>
            <p:nvPr/>
          </p:nvSpPr>
          <p:spPr bwMode="auto">
            <a:xfrm>
              <a:off x="1672" y="2776"/>
              <a:ext cx="543" cy="272"/>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564" name="Freeform 196"/>
            <p:cNvSpPr>
              <a:spLocks/>
            </p:cNvSpPr>
            <p:nvPr/>
          </p:nvSpPr>
          <p:spPr bwMode="auto">
            <a:xfrm>
              <a:off x="1672" y="2710"/>
              <a:ext cx="543" cy="136"/>
            </a:xfrm>
            <a:custGeom>
              <a:avLst/>
              <a:gdLst/>
              <a:ahLst/>
              <a:cxnLst>
                <a:cxn ang="0">
                  <a:pos x="0" y="66"/>
                </a:cxn>
                <a:cxn ang="0">
                  <a:pos x="6" y="54"/>
                </a:cxn>
                <a:cxn ang="0">
                  <a:pos x="21" y="39"/>
                </a:cxn>
                <a:cxn ang="0">
                  <a:pos x="51" y="27"/>
                </a:cxn>
                <a:cxn ang="0">
                  <a:pos x="87" y="18"/>
                </a:cxn>
                <a:cxn ang="0">
                  <a:pos x="135" y="9"/>
                </a:cxn>
                <a:cxn ang="0">
                  <a:pos x="187" y="3"/>
                </a:cxn>
                <a:cxn ang="0">
                  <a:pos x="241" y="0"/>
                </a:cxn>
                <a:cxn ang="0">
                  <a:pos x="298" y="0"/>
                </a:cxn>
                <a:cxn ang="0">
                  <a:pos x="353" y="3"/>
                </a:cxn>
                <a:cxn ang="0">
                  <a:pos x="407" y="9"/>
                </a:cxn>
                <a:cxn ang="0">
                  <a:pos x="452" y="18"/>
                </a:cxn>
                <a:cxn ang="0">
                  <a:pos x="488" y="27"/>
                </a:cxn>
                <a:cxn ang="0">
                  <a:pos x="519" y="39"/>
                </a:cxn>
                <a:cxn ang="0">
                  <a:pos x="537" y="54"/>
                </a:cxn>
                <a:cxn ang="0">
                  <a:pos x="543" y="66"/>
                </a:cxn>
                <a:cxn ang="0">
                  <a:pos x="537" y="82"/>
                </a:cxn>
                <a:cxn ang="0">
                  <a:pos x="519" y="94"/>
                </a:cxn>
                <a:cxn ang="0">
                  <a:pos x="488" y="109"/>
                </a:cxn>
                <a:cxn ang="0">
                  <a:pos x="452" y="118"/>
                </a:cxn>
                <a:cxn ang="0">
                  <a:pos x="407" y="127"/>
                </a:cxn>
                <a:cxn ang="0">
                  <a:pos x="353" y="133"/>
                </a:cxn>
                <a:cxn ang="0">
                  <a:pos x="298" y="136"/>
                </a:cxn>
                <a:cxn ang="0">
                  <a:pos x="241" y="136"/>
                </a:cxn>
                <a:cxn ang="0">
                  <a:pos x="187" y="133"/>
                </a:cxn>
                <a:cxn ang="0">
                  <a:pos x="135" y="127"/>
                </a:cxn>
                <a:cxn ang="0">
                  <a:pos x="87" y="118"/>
                </a:cxn>
                <a:cxn ang="0">
                  <a:pos x="51" y="109"/>
                </a:cxn>
                <a:cxn ang="0">
                  <a:pos x="21" y="94"/>
                </a:cxn>
                <a:cxn ang="0">
                  <a:pos x="6" y="82"/>
                </a:cxn>
                <a:cxn ang="0">
                  <a:pos x="0" y="66"/>
                </a:cxn>
              </a:cxnLst>
              <a:rect l="0" t="0" r="r" b="b"/>
              <a:pathLst>
                <a:path w="543" h="136">
                  <a:moveTo>
                    <a:pt x="0" y="66"/>
                  </a:moveTo>
                  <a:lnTo>
                    <a:pt x="6" y="54"/>
                  </a:lnTo>
                  <a:lnTo>
                    <a:pt x="21" y="39"/>
                  </a:lnTo>
                  <a:lnTo>
                    <a:pt x="51" y="27"/>
                  </a:lnTo>
                  <a:lnTo>
                    <a:pt x="87" y="18"/>
                  </a:lnTo>
                  <a:lnTo>
                    <a:pt x="135" y="9"/>
                  </a:lnTo>
                  <a:lnTo>
                    <a:pt x="187" y="3"/>
                  </a:lnTo>
                  <a:lnTo>
                    <a:pt x="241" y="0"/>
                  </a:lnTo>
                  <a:lnTo>
                    <a:pt x="298" y="0"/>
                  </a:lnTo>
                  <a:lnTo>
                    <a:pt x="353" y="3"/>
                  </a:lnTo>
                  <a:lnTo>
                    <a:pt x="407" y="9"/>
                  </a:lnTo>
                  <a:lnTo>
                    <a:pt x="452" y="18"/>
                  </a:lnTo>
                  <a:lnTo>
                    <a:pt x="488" y="27"/>
                  </a:lnTo>
                  <a:lnTo>
                    <a:pt x="519" y="39"/>
                  </a:lnTo>
                  <a:lnTo>
                    <a:pt x="537" y="54"/>
                  </a:lnTo>
                  <a:lnTo>
                    <a:pt x="543" y="66"/>
                  </a:lnTo>
                  <a:lnTo>
                    <a:pt x="537" y="82"/>
                  </a:lnTo>
                  <a:lnTo>
                    <a:pt x="519" y="94"/>
                  </a:lnTo>
                  <a:lnTo>
                    <a:pt x="488" y="109"/>
                  </a:lnTo>
                  <a:lnTo>
                    <a:pt x="452" y="118"/>
                  </a:lnTo>
                  <a:lnTo>
                    <a:pt x="407" y="127"/>
                  </a:lnTo>
                  <a:lnTo>
                    <a:pt x="353" y="133"/>
                  </a:lnTo>
                  <a:lnTo>
                    <a:pt x="298" y="136"/>
                  </a:lnTo>
                  <a:lnTo>
                    <a:pt x="241" y="136"/>
                  </a:lnTo>
                  <a:lnTo>
                    <a:pt x="187" y="133"/>
                  </a:lnTo>
                  <a:lnTo>
                    <a:pt x="135" y="127"/>
                  </a:lnTo>
                  <a:lnTo>
                    <a:pt x="87" y="118"/>
                  </a:lnTo>
                  <a:lnTo>
                    <a:pt x="51" y="109"/>
                  </a:lnTo>
                  <a:lnTo>
                    <a:pt x="21" y="94"/>
                  </a:lnTo>
                  <a:lnTo>
                    <a:pt x="6" y="82"/>
                  </a:lnTo>
                  <a:lnTo>
                    <a:pt x="0" y="66"/>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65" name="Line 197"/>
            <p:cNvSpPr>
              <a:spLocks noChangeShapeType="1"/>
            </p:cNvSpPr>
            <p:nvPr/>
          </p:nvSpPr>
          <p:spPr bwMode="auto">
            <a:xfrm>
              <a:off x="1672" y="2776"/>
              <a:ext cx="1" cy="272"/>
            </a:xfrm>
            <a:prstGeom prst="line">
              <a:avLst/>
            </a:prstGeom>
            <a:noFill/>
            <a:ln w="4763">
              <a:solidFill>
                <a:srgbClr val="000000"/>
              </a:solidFill>
              <a:round/>
              <a:headEnd/>
              <a:tailEnd/>
            </a:ln>
          </p:spPr>
          <p:txBody>
            <a:bodyPr/>
            <a:lstStyle/>
            <a:p>
              <a:endParaRPr lang="zh-CN" altLang="en-US"/>
            </a:p>
          </p:txBody>
        </p:sp>
        <p:sp>
          <p:nvSpPr>
            <p:cNvPr id="58566" name="Line 198"/>
            <p:cNvSpPr>
              <a:spLocks noChangeShapeType="1"/>
            </p:cNvSpPr>
            <p:nvPr/>
          </p:nvSpPr>
          <p:spPr bwMode="auto">
            <a:xfrm>
              <a:off x="2215" y="2776"/>
              <a:ext cx="1" cy="272"/>
            </a:xfrm>
            <a:prstGeom prst="line">
              <a:avLst/>
            </a:prstGeom>
            <a:noFill/>
            <a:ln w="4763">
              <a:solidFill>
                <a:srgbClr val="000000"/>
              </a:solidFill>
              <a:round/>
              <a:headEnd/>
              <a:tailEnd/>
            </a:ln>
          </p:spPr>
          <p:txBody>
            <a:bodyPr/>
            <a:lstStyle/>
            <a:p>
              <a:endParaRPr lang="zh-CN" altLang="en-US"/>
            </a:p>
          </p:txBody>
        </p:sp>
        <p:sp>
          <p:nvSpPr>
            <p:cNvPr id="58567" name="Rectangle 199"/>
            <p:cNvSpPr>
              <a:spLocks noChangeArrowheads="1"/>
            </p:cNvSpPr>
            <p:nvPr/>
          </p:nvSpPr>
          <p:spPr bwMode="auto">
            <a:xfrm>
              <a:off x="1856" y="2891"/>
              <a:ext cx="177"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B1</a:t>
              </a:r>
              <a:endParaRPr lang="en-US" altLang="zh-CN" b="1">
                <a:latin typeface="Times New Roman" pitchFamily="18" charset="0"/>
                <a:ea typeface="楷体_GB2312" pitchFamily="49" charset="-122"/>
              </a:endParaRPr>
            </a:p>
          </p:txBody>
        </p:sp>
        <p:sp>
          <p:nvSpPr>
            <p:cNvPr id="58568" name="Freeform 200"/>
            <p:cNvSpPr>
              <a:spLocks/>
            </p:cNvSpPr>
            <p:nvPr/>
          </p:nvSpPr>
          <p:spPr bwMode="auto">
            <a:xfrm>
              <a:off x="2486" y="2981"/>
              <a:ext cx="543" cy="136"/>
            </a:xfrm>
            <a:custGeom>
              <a:avLst/>
              <a:gdLst/>
              <a:ahLst/>
              <a:cxnLst>
                <a:cxn ang="0">
                  <a:pos x="0" y="67"/>
                </a:cxn>
                <a:cxn ang="0">
                  <a:pos x="6" y="55"/>
                </a:cxn>
                <a:cxn ang="0">
                  <a:pos x="21" y="40"/>
                </a:cxn>
                <a:cxn ang="0">
                  <a:pos x="52" y="27"/>
                </a:cxn>
                <a:cxn ang="0">
                  <a:pos x="88" y="18"/>
                </a:cxn>
                <a:cxn ang="0">
                  <a:pos x="136" y="9"/>
                </a:cxn>
                <a:cxn ang="0">
                  <a:pos x="187" y="3"/>
                </a:cxn>
                <a:cxn ang="0">
                  <a:pos x="242" y="0"/>
                </a:cxn>
                <a:cxn ang="0">
                  <a:pos x="299" y="0"/>
                </a:cxn>
                <a:cxn ang="0">
                  <a:pos x="353" y="3"/>
                </a:cxn>
                <a:cxn ang="0">
                  <a:pos x="408" y="9"/>
                </a:cxn>
                <a:cxn ang="0">
                  <a:pos x="453" y="18"/>
                </a:cxn>
                <a:cxn ang="0">
                  <a:pos x="489" y="27"/>
                </a:cxn>
                <a:cxn ang="0">
                  <a:pos x="519" y="40"/>
                </a:cxn>
                <a:cxn ang="0">
                  <a:pos x="537" y="55"/>
                </a:cxn>
                <a:cxn ang="0">
                  <a:pos x="543" y="67"/>
                </a:cxn>
                <a:cxn ang="0">
                  <a:pos x="537" y="82"/>
                </a:cxn>
                <a:cxn ang="0">
                  <a:pos x="519" y="94"/>
                </a:cxn>
                <a:cxn ang="0">
                  <a:pos x="489" y="109"/>
                </a:cxn>
                <a:cxn ang="0">
                  <a:pos x="453" y="118"/>
                </a:cxn>
                <a:cxn ang="0">
                  <a:pos x="408" y="127"/>
                </a:cxn>
                <a:cxn ang="0">
                  <a:pos x="353" y="133"/>
                </a:cxn>
                <a:cxn ang="0">
                  <a:pos x="299" y="136"/>
                </a:cxn>
                <a:cxn ang="0">
                  <a:pos x="242" y="136"/>
                </a:cxn>
                <a:cxn ang="0">
                  <a:pos x="187" y="133"/>
                </a:cxn>
                <a:cxn ang="0">
                  <a:pos x="136" y="127"/>
                </a:cxn>
                <a:cxn ang="0">
                  <a:pos x="88" y="118"/>
                </a:cxn>
                <a:cxn ang="0">
                  <a:pos x="52" y="109"/>
                </a:cxn>
                <a:cxn ang="0">
                  <a:pos x="21" y="94"/>
                </a:cxn>
                <a:cxn ang="0">
                  <a:pos x="6" y="82"/>
                </a:cxn>
                <a:cxn ang="0">
                  <a:pos x="0" y="67"/>
                </a:cxn>
              </a:cxnLst>
              <a:rect l="0" t="0" r="r" b="b"/>
              <a:pathLst>
                <a:path w="543" h="136">
                  <a:moveTo>
                    <a:pt x="0" y="67"/>
                  </a:moveTo>
                  <a:lnTo>
                    <a:pt x="6" y="55"/>
                  </a:lnTo>
                  <a:lnTo>
                    <a:pt x="21" y="40"/>
                  </a:lnTo>
                  <a:lnTo>
                    <a:pt x="52" y="27"/>
                  </a:lnTo>
                  <a:lnTo>
                    <a:pt x="88" y="18"/>
                  </a:lnTo>
                  <a:lnTo>
                    <a:pt x="136" y="9"/>
                  </a:lnTo>
                  <a:lnTo>
                    <a:pt x="187" y="3"/>
                  </a:lnTo>
                  <a:lnTo>
                    <a:pt x="242" y="0"/>
                  </a:lnTo>
                  <a:lnTo>
                    <a:pt x="299" y="0"/>
                  </a:lnTo>
                  <a:lnTo>
                    <a:pt x="353" y="3"/>
                  </a:lnTo>
                  <a:lnTo>
                    <a:pt x="408" y="9"/>
                  </a:lnTo>
                  <a:lnTo>
                    <a:pt x="453" y="18"/>
                  </a:lnTo>
                  <a:lnTo>
                    <a:pt x="489" y="27"/>
                  </a:lnTo>
                  <a:lnTo>
                    <a:pt x="519" y="40"/>
                  </a:lnTo>
                  <a:lnTo>
                    <a:pt x="537" y="55"/>
                  </a:lnTo>
                  <a:lnTo>
                    <a:pt x="543" y="67"/>
                  </a:lnTo>
                  <a:lnTo>
                    <a:pt x="537" y="82"/>
                  </a:lnTo>
                  <a:lnTo>
                    <a:pt x="519" y="94"/>
                  </a:lnTo>
                  <a:lnTo>
                    <a:pt x="489" y="109"/>
                  </a:lnTo>
                  <a:lnTo>
                    <a:pt x="453" y="118"/>
                  </a:lnTo>
                  <a:lnTo>
                    <a:pt x="408" y="127"/>
                  </a:lnTo>
                  <a:lnTo>
                    <a:pt x="353" y="133"/>
                  </a:lnTo>
                  <a:lnTo>
                    <a:pt x="299" y="136"/>
                  </a:lnTo>
                  <a:lnTo>
                    <a:pt x="242" y="136"/>
                  </a:lnTo>
                  <a:lnTo>
                    <a:pt x="187" y="133"/>
                  </a:lnTo>
                  <a:lnTo>
                    <a:pt x="136" y="127"/>
                  </a:lnTo>
                  <a:lnTo>
                    <a:pt x="88" y="118"/>
                  </a:lnTo>
                  <a:lnTo>
                    <a:pt x="52" y="109"/>
                  </a:lnTo>
                  <a:lnTo>
                    <a:pt x="21" y="94"/>
                  </a:lnTo>
                  <a:lnTo>
                    <a:pt x="6" y="82"/>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69" name="Rectangle 201"/>
            <p:cNvSpPr>
              <a:spLocks noChangeArrowheads="1"/>
            </p:cNvSpPr>
            <p:nvPr/>
          </p:nvSpPr>
          <p:spPr bwMode="auto">
            <a:xfrm>
              <a:off x="2486" y="2776"/>
              <a:ext cx="543" cy="272"/>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570" name="Freeform 202"/>
            <p:cNvSpPr>
              <a:spLocks/>
            </p:cNvSpPr>
            <p:nvPr/>
          </p:nvSpPr>
          <p:spPr bwMode="auto">
            <a:xfrm>
              <a:off x="2486" y="2710"/>
              <a:ext cx="543" cy="136"/>
            </a:xfrm>
            <a:custGeom>
              <a:avLst/>
              <a:gdLst/>
              <a:ahLst/>
              <a:cxnLst>
                <a:cxn ang="0">
                  <a:pos x="0" y="66"/>
                </a:cxn>
                <a:cxn ang="0">
                  <a:pos x="6" y="54"/>
                </a:cxn>
                <a:cxn ang="0">
                  <a:pos x="21" y="39"/>
                </a:cxn>
                <a:cxn ang="0">
                  <a:pos x="52" y="27"/>
                </a:cxn>
                <a:cxn ang="0">
                  <a:pos x="88" y="18"/>
                </a:cxn>
                <a:cxn ang="0">
                  <a:pos x="136" y="9"/>
                </a:cxn>
                <a:cxn ang="0">
                  <a:pos x="187" y="3"/>
                </a:cxn>
                <a:cxn ang="0">
                  <a:pos x="242" y="0"/>
                </a:cxn>
                <a:cxn ang="0">
                  <a:pos x="299" y="0"/>
                </a:cxn>
                <a:cxn ang="0">
                  <a:pos x="353" y="3"/>
                </a:cxn>
                <a:cxn ang="0">
                  <a:pos x="408" y="9"/>
                </a:cxn>
                <a:cxn ang="0">
                  <a:pos x="453" y="18"/>
                </a:cxn>
                <a:cxn ang="0">
                  <a:pos x="489" y="27"/>
                </a:cxn>
                <a:cxn ang="0">
                  <a:pos x="519" y="39"/>
                </a:cxn>
                <a:cxn ang="0">
                  <a:pos x="537" y="54"/>
                </a:cxn>
                <a:cxn ang="0">
                  <a:pos x="543" y="66"/>
                </a:cxn>
                <a:cxn ang="0">
                  <a:pos x="537" y="82"/>
                </a:cxn>
                <a:cxn ang="0">
                  <a:pos x="519" y="94"/>
                </a:cxn>
                <a:cxn ang="0">
                  <a:pos x="489" y="109"/>
                </a:cxn>
                <a:cxn ang="0">
                  <a:pos x="453" y="118"/>
                </a:cxn>
                <a:cxn ang="0">
                  <a:pos x="408" y="127"/>
                </a:cxn>
                <a:cxn ang="0">
                  <a:pos x="353" y="133"/>
                </a:cxn>
                <a:cxn ang="0">
                  <a:pos x="299" y="136"/>
                </a:cxn>
                <a:cxn ang="0">
                  <a:pos x="242" y="136"/>
                </a:cxn>
                <a:cxn ang="0">
                  <a:pos x="187" y="133"/>
                </a:cxn>
                <a:cxn ang="0">
                  <a:pos x="136" y="127"/>
                </a:cxn>
                <a:cxn ang="0">
                  <a:pos x="88" y="118"/>
                </a:cxn>
                <a:cxn ang="0">
                  <a:pos x="52" y="109"/>
                </a:cxn>
                <a:cxn ang="0">
                  <a:pos x="21" y="94"/>
                </a:cxn>
                <a:cxn ang="0">
                  <a:pos x="6" y="82"/>
                </a:cxn>
                <a:cxn ang="0">
                  <a:pos x="0" y="66"/>
                </a:cxn>
              </a:cxnLst>
              <a:rect l="0" t="0" r="r" b="b"/>
              <a:pathLst>
                <a:path w="543" h="136">
                  <a:moveTo>
                    <a:pt x="0" y="66"/>
                  </a:moveTo>
                  <a:lnTo>
                    <a:pt x="6" y="54"/>
                  </a:lnTo>
                  <a:lnTo>
                    <a:pt x="21" y="39"/>
                  </a:lnTo>
                  <a:lnTo>
                    <a:pt x="52" y="27"/>
                  </a:lnTo>
                  <a:lnTo>
                    <a:pt x="88" y="18"/>
                  </a:lnTo>
                  <a:lnTo>
                    <a:pt x="136" y="9"/>
                  </a:lnTo>
                  <a:lnTo>
                    <a:pt x="187" y="3"/>
                  </a:lnTo>
                  <a:lnTo>
                    <a:pt x="242" y="0"/>
                  </a:lnTo>
                  <a:lnTo>
                    <a:pt x="299" y="0"/>
                  </a:lnTo>
                  <a:lnTo>
                    <a:pt x="353" y="3"/>
                  </a:lnTo>
                  <a:lnTo>
                    <a:pt x="408" y="9"/>
                  </a:lnTo>
                  <a:lnTo>
                    <a:pt x="453" y="18"/>
                  </a:lnTo>
                  <a:lnTo>
                    <a:pt x="489" y="27"/>
                  </a:lnTo>
                  <a:lnTo>
                    <a:pt x="519" y="39"/>
                  </a:lnTo>
                  <a:lnTo>
                    <a:pt x="537" y="54"/>
                  </a:lnTo>
                  <a:lnTo>
                    <a:pt x="543" y="66"/>
                  </a:lnTo>
                  <a:lnTo>
                    <a:pt x="537" y="82"/>
                  </a:lnTo>
                  <a:lnTo>
                    <a:pt x="519" y="94"/>
                  </a:lnTo>
                  <a:lnTo>
                    <a:pt x="489" y="109"/>
                  </a:lnTo>
                  <a:lnTo>
                    <a:pt x="453" y="118"/>
                  </a:lnTo>
                  <a:lnTo>
                    <a:pt x="408" y="127"/>
                  </a:lnTo>
                  <a:lnTo>
                    <a:pt x="353" y="133"/>
                  </a:lnTo>
                  <a:lnTo>
                    <a:pt x="299" y="136"/>
                  </a:lnTo>
                  <a:lnTo>
                    <a:pt x="242" y="136"/>
                  </a:lnTo>
                  <a:lnTo>
                    <a:pt x="187" y="133"/>
                  </a:lnTo>
                  <a:lnTo>
                    <a:pt x="136" y="127"/>
                  </a:lnTo>
                  <a:lnTo>
                    <a:pt x="88" y="118"/>
                  </a:lnTo>
                  <a:lnTo>
                    <a:pt x="52" y="109"/>
                  </a:lnTo>
                  <a:lnTo>
                    <a:pt x="21" y="94"/>
                  </a:lnTo>
                  <a:lnTo>
                    <a:pt x="6" y="82"/>
                  </a:lnTo>
                  <a:lnTo>
                    <a:pt x="0" y="66"/>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71" name="Line 203"/>
            <p:cNvSpPr>
              <a:spLocks noChangeShapeType="1"/>
            </p:cNvSpPr>
            <p:nvPr/>
          </p:nvSpPr>
          <p:spPr bwMode="auto">
            <a:xfrm>
              <a:off x="2486" y="2776"/>
              <a:ext cx="1" cy="272"/>
            </a:xfrm>
            <a:prstGeom prst="line">
              <a:avLst/>
            </a:prstGeom>
            <a:noFill/>
            <a:ln w="4763">
              <a:solidFill>
                <a:srgbClr val="000000"/>
              </a:solidFill>
              <a:round/>
              <a:headEnd/>
              <a:tailEnd/>
            </a:ln>
          </p:spPr>
          <p:txBody>
            <a:bodyPr/>
            <a:lstStyle/>
            <a:p>
              <a:endParaRPr lang="zh-CN" altLang="en-US"/>
            </a:p>
          </p:txBody>
        </p:sp>
        <p:sp>
          <p:nvSpPr>
            <p:cNvPr id="58572" name="Line 204"/>
            <p:cNvSpPr>
              <a:spLocks noChangeShapeType="1"/>
            </p:cNvSpPr>
            <p:nvPr/>
          </p:nvSpPr>
          <p:spPr bwMode="auto">
            <a:xfrm>
              <a:off x="3029" y="2776"/>
              <a:ext cx="1" cy="272"/>
            </a:xfrm>
            <a:prstGeom prst="line">
              <a:avLst/>
            </a:prstGeom>
            <a:noFill/>
            <a:ln w="4763">
              <a:solidFill>
                <a:srgbClr val="000000"/>
              </a:solidFill>
              <a:round/>
              <a:headEnd/>
              <a:tailEnd/>
            </a:ln>
          </p:spPr>
          <p:txBody>
            <a:bodyPr/>
            <a:lstStyle/>
            <a:p>
              <a:endParaRPr lang="zh-CN" altLang="en-US"/>
            </a:p>
          </p:txBody>
        </p:sp>
        <p:sp>
          <p:nvSpPr>
            <p:cNvPr id="58573" name="Rectangle 205"/>
            <p:cNvSpPr>
              <a:spLocks noChangeArrowheads="1"/>
            </p:cNvSpPr>
            <p:nvPr/>
          </p:nvSpPr>
          <p:spPr bwMode="auto">
            <a:xfrm>
              <a:off x="2670" y="2891"/>
              <a:ext cx="186"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C1</a:t>
              </a:r>
              <a:endParaRPr lang="en-US" altLang="zh-CN" b="1">
                <a:latin typeface="Times New Roman" pitchFamily="18" charset="0"/>
                <a:ea typeface="楷体_GB2312" pitchFamily="49" charset="-122"/>
              </a:endParaRPr>
            </a:p>
          </p:txBody>
        </p:sp>
        <p:sp>
          <p:nvSpPr>
            <p:cNvPr id="58574" name="Freeform 206"/>
            <p:cNvSpPr>
              <a:spLocks/>
            </p:cNvSpPr>
            <p:nvPr/>
          </p:nvSpPr>
          <p:spPr bwMode="auto">
            <a:xfrm>
              <a:off x="3301" y="2981"/>
              <a:ext cx="543" cy="136"/>
            </a:xfrm>
            <a:custGeom>
              <a:avLst/>
              <a:gdLst/>
              <a:ahLst/>
              <a:cxnLst>
                <a:cxn ang="0">
                  <a:pos x="0" y="67"/>
                </a:cxn>
                <a:cxn ang="0">
                  <a:pos x="6" y="55"/>
                </a:cxn>
                <a:cxn ang="0">
                  <a:pos x="21" y="40"/>
                </a:cxn>
                <a:cxn ang="0">
                  <a:pos x="51" y="27"/>
                </a:cxn>
                <a:cxn ang="0">
                  <a:pos x="87" y="18"/>
                </a:cxn>
                <a:cxn ang="0">
                  <a:pos x="136" y="9"/>
                </a:cxn>
                <a:cxn ang="0">
                  <a:pos x="187" y="3"/>
                </a:cxn>
                <a:cxn ang="0">
                  <a:pos x="241" y="0"/>
                </a:cxn>
                <a:cxn ang="0">
                  <a:pos x="299" y="0"/>
                </a:cxn>
                <a:cxn ang="0">
                  <a:pos x="353" y="3"/>
                </a:cxn>
                <a:cxn ang="0">
                  <a:pos x="407" y="9"/>
                </a:cxn>
                <a:cxn ang="0">
                  <a:pos x="452" y="18"/>
                </a:cxn>
                <a:cxn ang="0">
                  <a:pos x="489" y="27"/>
                </a:cxn>
                <a:cxn ang="0">
                  <a:pos x="519" y="40"/>
                </a:cxn>
                <a:cxn ang="0">
                  <a:pos x="537" y="55"/>
                </a:cxn>
                <a:cxn ang="0">
                  <a:pos x="543" y="67"/>
                </a:cxn>
                <a:cxn ang="0">
                  <a:pos x="537" y="82"/>
                </a:cxn>
                <a:cxn ang="0">
                  <a:pos x="519" y="94"/>
                </a:cxn>
                <a:cxn ang="0">
                  <a:pos x="489" y="109"/>
                </a:cxn>
                <a:cxn ang="0">
                  <a:pos x="452" y="118"/>
                </a:cxn>
                <a:cxn ang="0">
                  <a:pos x="407" y="127"/>
                </a:cxn>
                <a:cxn ang="0">
                  <a:pos x="353" y="133"/>
                </a:cxn>
                <a:cxn ang="0">
                  <a:pos x="299" y="136"/>
                </a:cxn>
                <a:cxn ang="0">
                  <a:pos x="241" y="136"/>
                </a:cxn>
                <a:cxn ang="0">
                  <a:pos x="187" y="133"/>
                </a:cxn>
                <a:cxn ang="0">
                  <a:pos x="136" y="127"/>
                </a:cxn>
                <a:cxn ang="0">
                  <a:pos x="87" y="118"/>
                </a:cxn>
                <a:cxn ang="0">
                  <a:pos x="51" y="109"/>
                </a:cxn>
                <a:cxn ang="0">
                  <a:pos x="21" y="94"/>
                </a:cxn>
                <a:cxn ang="0">
                  <a:pos x="6" y="82"/>
                </a:cxn>
                <a:cxn ang="0">
                  <a:pos x="0" y="67"/>
                </a:cxn>
              </a:cxnLst>
              <a:rect l="0" t="0" r="r" b="b"/>
              <a:pathLst>
                <a:path w="543" h="136">
                  <a:moveTo>
                    <a:pt x="0" y="67"/>
                  </a:moveTo>
                  <a:lnTo>
                    <a:pt x="6" y="55"/>
                  </a:lnTo>
                  <a:lnTo>
                    <a:pt x="21" y="40"/>
                  </a:lnTo>
                  <a:lnTo>
                    <a:pt x="51" y="27"/>
                  </a:lnTo>
                  <a:lnTo>
                    <a:pt x="87" y="18"/>
                  </a:lnTo>
                  <a:lnTo>
                    <a:pt x="136" y="9"/>
                  </a:lnTo>
                  <a:lnTo>
                    <a:pt x="187" y="3"/>
                  </a:lnTo>
                  <a:lnTo>
                    <a:pt x="241" y="0"/>
                  </a:lnTo>
                  <a:lnTo>
                    <a:pt x="299" y="0"/>
                  </a:lnTo>
                  <a:lnTo>
                    <a:pt x="353" y="3"/>
                  </a:lnTo>
                  <a:lnTo>
                    <a:pt x="407" y="9"/>
                  </a:lnTo>
                  <a:lnTo>
                    <a:pt x="452" y="18"/>
                  </a:lnTo>
                  <a:lnTo>
                    <a:pt x="489" y="27"/>
                  </a:lnTo>
                  <a:lnTo>
                    <a:pt x="519" y="40"/>
                  </a:lnTo>
                  <a:lnTo>
                    <a:pt x="537" y="55"/>
                  </a:lnTo>
                  <a:lnTo>
                    <a:pt x="543" y="67"/>
                  </a:lnTo>
                  <a:lnTo>
                    <a:pt x="537" y="82"/>
                  </a:lnTo>
                  <a:lnTo>
                    <a:pt x="519" y="94"/>
                  </a:lnTo>
                  <a:lnTo>
                    <a:pt x="489" y="109"/>
                  </a:lnTo>
                  <a:lnTo>
                    <a:pt x="452" y="118"/>
                  </a:lnTo>
                  <a:lnTo>
                    <a:pt x="407" y="127"/>
                  </a:lnTo>
                  <a:lnTo>
                    <a:pt x="353" y="133"/>
                  </a:lnTo>
                  <a:lnTo>
                    <a:pt x="299" y="136"/>
                  </a:lnTo>
                  <a:lnTo>
                    <a:pt x="241" y="136"/>
                  </a:lnTo>
                  <a:lnTo>
                    <a:pt x="187" y="133"/>
                  </a:lnTo>
                  <a:lnTo>
                    <a:pt x="136" y="127"/>
                  </a:lnTo>
                  <a:lnTo>
                    <a:pt x="87" y="118"/>
                  </a:lnTo>
                  <a:lnTo>
                    <a:pt x="51" y="109"/>
                  </a:lnTo>
                  <a:lnTo>
                    <a:pt x="21" y="94"/>
                  </a:lnTo>
                  <a:lnTo>
                    <a:pt x="6" y="82"/>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75" name="Rectangle 207"/>
            <p:cNvSpPr>
              <a:spLocks noChangeArrowheads="1"/>
            </p:cNvSpPr>
            <p:nvPr/>
          </p:nvSpPr>
          <p:spPr bwMode="auto">
            <a:xfrm>
              <a:off x="3301" y="2776"/>
              <a:ext cx="543" cy="272"/>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576" name="Freeform 208"/>
            <p:cNvSpPr>
              <a:spLocks/>
            </p:cNvSpPr>
            <p:nvPr/>
          </p:nvSpPr>
          <p:spPr bwMode="auto">
            <a:xfrm>
              <a:off x="3301" y="2710"/>
              <a:ext cx="543" cy="136"/>
            </a:xfrm>
            <a:custGeom>
              <a:avLst/>
              <a:gdLst/>
              <a:ahLst/>
              <a:cxnLst>
                <a:cxn ang="0">
                  <a:pos x="0" y="66"/>
                </a:cxn>
                <a:cxn ang="0">
                  <a:pos x="6" y="54"/>
                </a:cxn>
                <a:cxn ang="0">
                  <a:pos x="21" y="39"/>
                </a:cxn>
                <a:cxn ang="0">
                  <a:pos x="51" y="27"/>
                </a:cxn>
                <a:cxn ang="0">
                  <a:pos x="87" y="18"/>
                </a:cxn>
                <a:cxn ang="0">
                  <a:pos x="136" y="9"/>
                </a:cxn>
                <a:cxn ang="0">
                  <a:pos x="187" y="3"/>
                </a:cxn>
                <a:cxn ang="0">
                  <a:pos x="241" y="0"/>
                </a:cxn>
                <a:cxn ang="0">
                  <a:pos x="299" y="0"/>
                </a:cxn>
                <a:cxn ang="0">
                  <a:pos x="353" y="3"/>
                </a:cxn>
                <a:cxn ang="0">
                  <a:pos x="407" y="9"/>
                </a:cxn>
                <a:cxn ang="0">
                  <a:pos x="452" y="18"/>
                </a:cxn>
                <a:cxn ang="0">
                  <a:pos x="489" y="27"/>
                </a:cxn>
                <a:cxn ang="0">
                  <a:pos x="519" y="39"/>
                </a:cxn>
                <a:cxn ang="0">
                  <a:pos x="537" y="54"/>
                </a:cxn>
                <a:cxn ang="0">
                  <a:pos x="543" y="66"/>
                </a:cxn>
                <a:cxn ang="0">
                  <a:pos x="537" y="82"/>
                </a:cxn>
                <a:cxn ang="0">
                  <a:pos x="519" y="94"/>
                </a:cxn>
                <a:cxn ang="0">
                  <a:pos x="489" y="109"/>
                </a:cxn>
                <a:cxn ang="0">
                  <a:pos x="452" y="118"/>
                </a:cxn>
                <a:cxn ang="0">
                  <a:pos x="407" y="127"/>
                </a:cxn>
                <a:cxn ang="0">
                  <a:pos x="353" y="133"/>
                </a:cxn>
                <a:cxn ang="0">
                  <a:pos x="299" y="136"/>
                </a:cxn>
                <a:cxn ang="0">
                  <a:pos x="241" y="136"/>
                </a:cxn>
                <a:cxn ang="0">
                  <a:pos x="187" y="133"/>
                </a:cxn>
                <a:cxn ang="0">
                  <a:pos x="136" y="127"/>
                </a:cxn>
                <a:cxn ang="0">
                  <a:pos x="87" y="118"/>
                </a:cxn>
                <a:cxn ang="0">
                  <a:pos x="51" y="109"/>
                </a:cxn>
                <a:cxn ang="0">
                  <a:pos x="21" y="94"/>
                </a:cxn>
                <a:cxn ang="0">
                  <a:pos x="6" y="82"/>
                </a:cxn>
                <a:cxn ang="0">
                  <a:pos x="0" y="66"/>
                </a:cxn>
              </a:cxnLst>
              <a:rect l="0" t="0" r="r" b="b"/>
              <a:pathLst>
                <a:path w="543" h="136">
                  <a:moveTo>
                    <a:pt x="0" y="66"/>
                  </a:moveTo>
                  <a:lnTo>
                    <a:pt x="6" y="54"/>
                  </a:lnTo>
                  <a:lnTo>
                    <a:pt x="21" y="39"/>
                  </a:lnTo>
                  <a:lnTo>
                    <a:pt x="51" y="27"/>
                  </a:lnTo>
                  <a:lnTo>
                    <a:pt x="87" y="18"/>
                  </a:lnTo>
                  <a:lnTo>
                    <a:pt x="136" y="9"/>
                  </a:lnTo>
                  <a:lnTo>
                    <a:pt x="187" y="3"/>
                  </a:lnTo>
                  <a:lnTo>
                    <a:pt x="241" y="0"/>
                  </a:lnTo>
                  <a:lnTo>
                    <a:pt x="299" y="0"/>
                  </a:lnTo>
                  <a:lnTo>
                    <a:pt x="353" y="3"/>
                  </a:lnTo>
                  <a:lnTo>
                    <a:pt x="407" y="9"/>
                  </a:lnTo>
                  <a:lnTo>
                    <a:pt x="452" y="18"/>
                  </a:lnTo>
                  <a:lnTo>
                    <a:pt x="489" y="27"/>
                  </a:lnTo>
                  <a:lnTo>
                    <a:pt x="519" y="39"/>
                  </a:lnTo>
                  <a:lnTo>
                    <a:pt x="537" y="54"/>
                  </a:lnTo>
                  <a:lnTo>
                    <a:pt x="543" y="66"/>
                  </a:lnTo>
                  <a:lnTo>
                    <a:pt x="537" y="82"/>
                  </a:lnTo>
                  <a:lnTo>
                    <a:pt x="519" y="94"/>
                  </a:lnTo>
                  <a:lnTo>
                    <a:pt x="489" y="109"/>
                  </a:lnTo>
                  <a:lnTo>
                    <a:pt x="452" y="118"/>
                  </a:lnTo>
                  <a:lnTo>
                    <a:pt x="407" y="127"/>
                  </a:lnTo>
                  <a:lnTo>
                    <a:pt x="353" y="133"/>
                  </a:lnTo>
                  <a:lnTo>
                    <a:pt x="299" y="136"/>
                  </a:lnTo>
                  <a:lnTo>
                    <a:pt x="241" y="136"/>
                  </a:lnTo>
                  <a:lnTo>
                    <a:pt x="187" y="133"/>
                  </a:lnTo>
                  <a:lnTo>
                    <a:pt x="136" y="127"/>
                  </a:lnTo>
                  <a:lnTo>
                    <a:pt x="87" y="118"/>
                  </a:lnTo>
                  <a:lnTo>
                    <a:pt x="51" y="109"/>
                  </a:lnTo>
                  <a:lnTo>
                    <a:pt x="21" y="94"/>
                  </a:lnTo>
                  <a:lnTo>
                    <a:pt x="6" y="82"/>
                  </a:lnTo>
                  <a:lnTo>
                    <a:pt x="0" y="66"/>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77" name="Line 209"/>
            <p:cNvSpPr>
              <a:spLocks noChangeShapeType="1"/>
            </p:cNvSpPr>
            <p:nvPr/>
          </p:nvSpPr>
          <p:spPr bwMode="auto">
            <a:xfrm>
              <a:off x="3301" y="2776"/>
              <a:ext cx="1" cy="272"/>
            </a:xfrm>
            <a:prstGeom prst="line">
              <a:avLst/>
            </a:prstGeom>
            <a:noFill/>
            <a:ln w="4763">
              <a:solidFill>
                <a:srgbClr val="000000"/>
              </a:solidFill>
              <a:round/>
              <a:headEnd/>
              <a:tailEnd/>
            </a:ln>
          </p:spPr>
          <p:txBody>
            <a:bodyPr/>
            <a:lstStyle/>
            <a:p>
              <a:endParaRPr lang="zh-CN" altLang="en-US"/>
            </a:p>
          </p:txBody>
        </p:sp>
        <p:sp>
          <p:nvSpPr>
            <p:cNvPr id="58578" name="Line 210"/>
            <p:cNvSpPr>
              <a:spLocks noChangeShapeType="1"/>
            </p:cNvSpPr>
            <p:nvPr/>
          </p:nvSpPr>
          <p:spPr bwMode="auto">
            <a:xfrm>
              <a:off x="3844" y="2776"/>
              <a:ext cx="1" cy="272"/>
            </a:xfrm>
            <a:prstGeom prst="line">
              <a:avLst/>
            </a:prstGeom>
            <a:noFill/>
            <a:ln w="4763">
              <a:solidFill>
                <a:srgbClr val="000000"/>
              </a:solidFill>
              <a:round/>
              <a:headEnd/>
              <a:tailEnd/>
            </a:ln>
          </p:spPr>
          <p:txBody>
            <a:bodyPr/>
            <a:lstStyle/>
            <a:p>
              <a:endParaRPr lang="zh-CN" altLang="en-US"/>
            </a:p>
          </p:txBody>
        </p:sp>
        <p:sp>
          <p:nvSpPr>
            <p:cNvPr id="58579" name="Freeform 211"/>
            <p:cNvSpPr>
              <a:spLocks/>
            </p:cNvSpPr>
            <p:nvPr/>
          </p:nvSpPr>
          <p:spPr bwMode="auto">
            <a:xfrm>
              <a:off x="857" y="2641"/>
              <a:ext cx="543" cy="135"/>
            </a:xfrm>
            <a:custGeom>
              <a:avLst/>
              <a:gdLst/>
              <a:ahLst/>
              <a:cxnLst>
                <a:cxn ang="0">
                  <a:pos x="0" y="69"/>
                </a:cxn>
                <a:cxn ang="0">
                  <a:pos x="6" y="54"/>
                </a:cxn>
                <a:cxn ang="0">
                  <a:pos x="21" y="42"/>
                </a:cxn>
                <a:cxn ang="0">
                  <a:pos x="51" y="30"/>
                </a:cxn>
                <a:cxn ang="0">
                  <a:pos x="87" y="18"/>
                </a:cxn>
                <a:cxn ang="0">
                  <a:pos x="136" y="9"/>
                </a:cxn>
                <a:cxn ang="0">
                  <a:pos x="187" y="3"/>
                </a:cxn>
                <a:cxn ang="0">
                  <a:pos x="241" y="0"/>
                </a:cxn>
                <a:cxn ang="0">
                  <a:pos x="299" y="0"/>
                </a:cxn>
                <a:cxn ang="0">
                  <a:pos x="353" y="3"/>
                </a:cxn>
                <a:cxn ang="0">
                  <a:pos x="407" y="9"/>
                </a:cxn>
                <a:cxn ang="0">
                  <a:pos x="452" y="18"/>
                </a:cxn>
                <a:cxn ang="0">
                  <a:pos x="489" y="30"/>
                </a:cxn>
                <a:cxn ang="0">
                  <a:pos x="519" y="42"/>
                </a:cxn>
                <a:cxn ang="0">
                  <a:pos x="537" y="54"/>
                </a:cxn>
                <a:cxn ang="0">
                  <a:pos x="543" y="69"/>
                </a:cxn>
                <a:cxn ang="0">
                  <a:pos x="537" y="81"/>
                </a:cxn>
                <a:cxn ang="0">
                  <a:pos x="519" y="96"/>
                </a:cxn>
                <a:cxn ang="0">
                  <a:pos x="489" y="108"/>
                </a:cxn>
                <a:cxn ang="0">
                  <a:pos x="452" y="120"/>
                </a:cxn>
                <a:cxn ang="0">
                  <a:pos x="407" y="126"/>
                </a:cxn>
                <a:cxn ang="0">
                  <a:pos x="353" y="132"/>
                </a:cxn>
                <a:cxn ang="0">
                  <a:pos x="299" y="135"/>
                </a:cxn>
                <a:cxn ang="0">
                  <a:pos x="241" y="135"/>
                </a:cxn>
                <a:cxn ang="0">
                  <a:pos x="187" y="132"/>
                </a:cxn>
                <a:cxn ang="0">
                  <a:pos x="136"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6" y="9"/>
                  </a:lnTo>
                  <a:lnTo>
                    <a:pt x="187" y="3"/>
                  </a:lnTo>
                  <a:lnTo>
                    <a:pt x="241" y="0"/>
                  </a:lnTo>
                  <a:lnTo>
                    <a:pt x="299" y="0"/>
                  </a:lnTo>
                  <a:lnTo>
                    <a:pt x="353" y="3"/>
                  </a:lnTo>
                  <a:lnTo>
                    <a:pt x="407" y="9"/>
                  </a:lnTo>
                  <a:lnTo>
                    <a:pt x="452" y="18"/>
                  </a:lnTo>
                  <a:lnTo>
                    <a:pt x="489" y="30"/>
                  </a:lnTo>
                  <a:lnTo>
                    <a:pt x="519" y="42"/>
                  </a:lnTo>
                  <a:lnTo>
                    <a:pt x="537" y="54"/>
                  </a:lnTo>
                  <a:lnTo>
                    <a:pt x="543" y="69"/>
                  </a:lnTo>
                  <a:lnTo>
                    <a:pt x="537" y="81"/>
                  </a:lnTo>
                  <a:lnTo>
                    <a:pt x="519" y="96"/>
                  </a:lnTo>
                  <a:lnTo>
                    <a:pt x="489" y="108"/>
                  </a:lnTo>
                  <a:lnTo>
                    <a:pt x="452" y="120"/>
                  </a:lnTo>
                  <a:lnTo>
                    <a:pt x="407" y="126"/>
                  </a:lnTo>
                  <a:lnTo>
                    <a:pt x="353" y="132"/>
                  </a:lnTo>
                  <a:lnTo>
                    <a:pt x="299" y="135"/>
                  </a:lnTo>
                  <a:lnTo>
                    <a:pt x="241" y="135"/>
                  </a:lnTo>
                  <a:lnTo>
                    <a:pt x="187" y="132"/>
                  </a:lnTo>
                  <a:lnTo>
                    <a:pt x="136"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80" name="Rectangle 212"/>
            <p:cNvSpPr>
              <a:spLocks noChangeArrowheads="1"/>
            </p:cNvSpPr>
            <p:nvPr/>
          </p:nvSpPr>
          <p:spPr bwMode="auto">
            <a:xfrm>
              <a:off x="857" y="2439"/>
              <a:ext cx="543" cy="27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581" name="Freeform 213"/>
            <p:cNvSpPr>
              <a:spLocks/>
            </p:cNvSpPr>
            <p:nvPr/>
          </p:nvSpPr>
          <p:spPr bwMode="auto">
            <a:xfrm>
              <a:off x="857" y="2370"/>
              <a:ext cx="543" cy="135"/>
            </a:xfrm>
            <a:custGeom>
              <a:avLst/>
              <a:gdLst/>
              <a:ahLst/>
              <a:cxnLst>
                <a:cxn ang="0">
                  <a:pos x="0" y="69"/>
                </a:cxn>
                <a:cxn ang="0">
                  <a:pos x="6" y="54"/>
                </a:cxn>
                <a:cxn ang="0">
                  <a:pos x="21" y="42"/>
                </a:cxn>
                <a:cxn ang="0">
                  <a:pos x="51" y="30"/>
                </a:cxn>
                <a:cxn ang="0">
                  <a:pos x="87" y="18"/>
                </a:cxn>
                <a:cxn ang="0">
                  <a:pos x="136" y="9"/>
                </a:cxn>
                <a:cxn ang="0">
                  <a:pos x="187" y="3"/>
                </a:cxn>
                <a:cxn ang="0">
                  <a:pos x="241" y="0"/>
                </a:cxn>
                <a:cxn ang="0">
                  <a:pos x="299" y="0"/>
                </a:cxn>
                <a:cxn ang="0">
                  <a:pos x="353" y="3"/>
                </a:cxn>
                <a:cxn ang="0">
                  <a:pos x="407" y="9"/>
                </a:cxn>
                <a:cxn ang="0">
                  <a:pos x="452" y="18"/>
                </a:cxn>
                <a:cxn ang="0">
                  <a:pos x="489" y="30"/>
                </a:cxn>
                <a:cxn ang="0">
                  <a:pos x="519" y="42"/>
                </a:cxn>
                <a:cxn ang="0">
                  <a:pos x="537" y="54"/>
                </a:cxn>
                <a:cxn ang="0">
                  <a:pos x="543" y="69"/>
                </a:cxn>
                <a:cxn ang="0">
                  <a:pos x="537" y="81"/>
                </a:cxn>
                <a:cxn ang="0">
                  <a:pos x="519" y="96"/>
                </a:cxn>
                <a:cxn ang="0">
                  <a:pos x="489" y="108"/>
                </a:cxn>
                <a:cxn ang="0">
                  <a:pos x="452" y="120"/>
                </a:cxn>
                <a:cxn ang="0">
                  <a:pos x="407" y="126"/>
                </a:cxn>
                <a:cxn ang="0">
                  <a:pos x="353" y="132"/>
                </a:cxn>
                <a:cxn ang="0">
                  <a:pos x="299" y="135"/>
                </a:cxn>
                <a:cxn ang="0">
                  <a:pos x="241" y="135"/>
                </a:cxn>
                <a:cxn ang="0">
                  <a:pos x="187" y="132"/>
                </a:cxn>
                <a:cxn ang="0">
                  <a:pos x="136"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6" y="9"/>
                  </a:lnTo>
                  <a:lnTo>
                    <a:pt x="187" y="3"/>
                  </a:lnTo>
                  <a:lnTo>
                    <a:pt x="241" y="0"/>
                  </a:lnTo>
                  <a:lnTo>
                    <a:pt x="299" y="0"/>
                  </a:lnTo>
                  <a:lnTo>
                    <a:pt x="353" y="3"/>
                  </a:lnTo>
                  <a:lnTo>
                    <a:pt x="407" y="9"/>
                  </a:lnTo>
                  <a:lnTo>
                    <a:pt x="452" y="18"/>
                  </a:lnTo>
                  <a:lnTo>
                    <a:pt x="489" y="30"/>
                  </a:lnTo>
                  <a:lnTo>
                    <a:pt x="519" y="42"/>
                  </a:lnTo>
                  <a:lnTo>
                    <a:pt x="537" y="54"/>
                  </a:lnTo>
                  <a:lnTo>
                    <a:pt x="543" y="69"/>
                  </a:lnTo>
                  <a:lnTo>
                    <a:pt x="537" y="81"/>
                  </a:lnTo>
                  <a:lnTo>
                    <a:pt x="519" y="96"/>
                  </a:lnTo>
                  <a:lnTo>
                    <a:pt x="489" y="108"/>
                  </a:lnTo>
                  <a:lnTo>
                    <a:pt x="452" y="120"/>
                  </a:lnTo>
                  <a:lnTo>
                    <a:pt x="407" y="126"/>
                  </a:lnTo>
                  <a:lnTo>
                    <a:pt x="353" y="132"/>
                  </a:lnTo>
                  <a:lnTo>
                    <a:pt x="299" y="135"/>
                  </a:lnTo>
                  <a:lnTo>
                    <a:pt x="241" y="135"/>
                  </a:lnTo>
                  <a:lnTo>
                    <a:pt x="187" y="132"/>
                  </a:lnTo>
                  <a:lnTo>
                    <a:pt x="136"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82" name="Line 214"/>
            <p:cNvSpPr>
              <a:spLocks noChangeShapeType="1"/>
            </p:cNvSpPr>
            <p:nvPr/>
          </p:nvSpPr>
          <p:spPr bwMode="auto">
            <a:xfrm>
              <a:off x="857" y="2439"/>
              <a:ext cx="1" cy="271"/>
            </a:xfrm>
            <a:prstGeom prst="line">
              <a:avLst/>
            </a:prstGeom>
            <a:noFill/>
            <a:ln w="4763">
              <a:solidFill>
                <a:srgbClr val="000000"/>
              </a:solidFill>
              <a:round/>
              <a:headEnd/>
              <a:tailEnd/>
            </a:ln>
          </p:spPr>
          <p:txBody>
            <a:bodyPr/>
            <a:lstStyle/>
            <a:p>
              <a:endParaRPr lang="zh-CN" altLang="en-US"/>
            </a:p>
          </p:txBody>
        </p:sp>
        <p:sp>
          <p:nvSpPr>
            <p:cNvPr id="58583" name="Line 215"/>
            <p:cNvSpPr>
              <a:spLocks noChangeShapeType="1"/>
            </p:cNvSpPr>
            <p:nvPr/>
          </p:nvSpPr>
          <p:spPr bwMode="auto">
            <a:xfrm>
              <a:off x="1400" y="2439"/>
              <a:ext cx="1" cy="271"/>
            </a:xfrm>
            <a:prstGeom prst="line">
              <a:avLst/>
            </a:prstGeom>
            <a:noFill/>
            <a:ln w="4763">
              <a:solidFill>
                <a:srgbClr val="000000"/>
              </a:solidFill>
              <a:round/>
              <a:headEnd/>
              <a:tailEnd/>
            </a:ln>
          </p:spPr>
          <p:txBody>
            <a:bodyPr/>
            <a:lstStyle/>
            <a:p>
              <a:endParaRPr lang="zh-CN" altLang="en-US"/>
            </a:p>
          </p:txBody>
        </p:sp>
        <p:sp>
          <p:nvSpPr>
            <p:cNvPr id="58584" name="Rectangle 216"/>
            <p:cNvSpPr>
              <a:spLocks noChangeArrowheads="1"/>
            </p:cNvSpPr>
            <p:nvPr/>
          </p:nvSpPr>
          <p:spPr bwMode="auto">
            <a:xfrm>
              <a:off x="1038" y="2550"/>
              <a:ext cx="186"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A0</a:t>
              </a:r>
              <a:endParaRPr lang="en-US" altLang="zh-CN" b="1">
                <a:latin typeface="Times New Roman" pitchFamily="18" charset="0"/>
                <a:ea typeface="楷体_GB2312" pitchFamily="49" charset="-122"/>
              </a:endParaRPr>
            </a:p>
          </p:txBody>
        </p:sp>
        <p:sp>
          <p:nvSpPr>
            <p:cNvPr id="58585" name="Freeform 217"/>
            <p:cNvSpPr>
              <a:spLocks/>
            </p:cNvSpPr>
            <p:nvPr/>
          </p:nvSpPr>
          <p:spPr bwMode="auto">
            <a:xfrm>
              <a:off x="1672" y="2641"/>
              <a:ext cx="543" cy="135"/>
            </a:xfrm>
            <a:custGeom>
              <a:avLst/>
              <a:gdLst/>
              <a:ahLst/>
              <a:cxnLst>
                <a:cxn ang="0">
                  <a:pos x="0" y="69"/>
                </a:cxn>
                <a:cxn ang="0">
                  <a:pos x="6" y="54"/>
                </a:cxn>
                <a:cxn ang="0">
                  <a:pos x="21" y="42"/>
                </a:cxn>
                <a:cxn ang="0">
                  <a:pos x="51" y="30"/>
                </a:cxn>
                <a:cxn ang="0">
                  <a:pos x="87" y="18"/>
                </a:cxn>
                <a:cxn ang="0">
                  <a:pos x="135" y="9"/>
                </a:cxn>
                <a:cxn ang="0">
                  <a:pos x="187" y="3"/>
                </a:cxn>
                <a:cxn ang="0">
                  <a:pos x="241" y="0"/>
                </a:cxn>
                <a:cxn ang="0">
                  <a:pos x="298" y="0"/>
                </a:cxn>
                <a:cxn ang="0">
                  <a:pos x="353" y="3"/>
                </a:cxn>
                <a:cxn ang="0">
                  <a:pos x="407" y="9"/>
                </a:cxn>
                <a:cxn ang="0">
                  <a:pos x="452" y="18"/>
                </a:cxn>
                <a:cxn ang="0">
                  <a:pos x="488" y="30"/>
                </a:cxn>
                <a:cxn ang="0">
                  <a:pos x="519" y="42"/>
                </a:cxn>
                <a:cxn ang="0">
                  <a:pos x="537" y="54"/>
                </a:cxn>
                <a:cxn ang="0">
                  <a:pos x="543" y="69"/>
                </a:cxn>
                <a:cxn ang="0">
                  <a:pos x="537" y="81"/>
                </a:cxn>
                <a:cxn ang="0">
                  <a:pos x="519" y="96"/>
                </a:cxn>
                <a:cxn ang="0">
                  <a:pos x="488" y="108"/>
                </a:cxn>
                <a:cxn ang="0">
                  <a:pos x="452" y="120"/>
                </a:cxn>
                <a:cxn ang="0">
                  <a:pos x="407" y="126"/>
                </a:cxn>
                <a:cxn ang="0">
                  <a:pos x="353" y="132"/>
                </a:cxn>
                <a:cxn ang="0">
                  <a:pos x="298" y="135"/>
                </a:cxn>
                <a:cxn ang="0">
                  <a:pos x="241" y="135"/>
                </a:cxn>
                <a:cxn ang="0">
                  <a:pos x="187" y="132"/>
                </a:cxn>
                <a:cxn ang="0">
                  <a:pos x="135"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5" y="9"/>
                  </a:lnTo>
                  <a:lnTo>
                    <a:pt x="187" y="3"/>
                  </a:lnTo>
                  <a:lnTo>
                    <a:pt x="241" y="0"/>
                  </a:lnTo>
                  <a:lnTo>
                    <a:pt x="298" y="0"/>
                  </a:lnTo>
                  <a:lnTo>
                    <a:pt x="353" y="3"/>
                  </a:lnTo>
                  <a:lnTo>
                    <a:pt x="407" y="9"/>
                  </a:lnTo>
                  <a:lnTo>
                    <a:pt x="452" y="18"/>
                  </a:lnTo>
                  <a:lnTo>
                    <a:pt x="488" y="30"/>
                  </a:lnTo>
                  <a:lnTo>
                    <a:pt x="519" y="42"/>
                  </a:lnTo>
                  <a:lnTo>
                    <a:pt x="537" y="54"/>
                  </a:lnTo>
                  <a:lnTo>
                    <a:pt x="543" y="69"/>
                  </a:lnTo>
                  <a:lnTo>
                    <a:pt x="537" y="81"/>
                  </a:lnTo>
                  <a:lnTo>
                    <a:pt x="519" y="96"/>
                  </a:lnTo>
                  <a:lnTo>
                    <a:pt x="488" y="108"/>
                  </a:lnTo>
                  <a:lnTo>
                    <a:pt x="452" y="120"/>
                  </a:lnTo>
                  <a:lnTo>
                    <a:pt x="407" y="126"/>
                  </a:lnTo>
                  <a:lnTo>
                    <a:pt x="353" y="132"/>
                  </a:lnTo>
                  <a:lnTo>
                    <a:pt x="298" y="135"/>
                  </a:lnTo>
                  <a:lnTo>
                    <a:pt x="241" y="135"/>
                  </a:lnTo>
                  <a:lnTo>
                    <a:pt x="187" y="132"/>
                  </a:lnTo>
                  <a:lnTo>
                    <a:pt x="135"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86" name="Rectangle 218"/>
            <p:cNvSpPr>
              <a:spLocks noChangeArrowheads="1"/>
            </p:cNvSpPr>
            <p:nvPr/>
          </p:nvSpPr>
          <p:spPr bwMode="auto">
            <a:xfrm>
              <a:off x="1672" y="2439"/>
              <a:ext cx="543" cy="27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587" name="Freeform 219"/>
            <p:cNvSpPr>
              <a:spLocks/>
            </p:cNvSpPr>
            <p:nvPr/>
          </p:nvSpPr>
          <p:spPr bwMode="auto">
            <a:xfrm>
              <a:off x="1672" y="2370"/>
              <a:ext cx="543" cy="135"/>
            </a:xfrm>
            <a:custGeom>
              <a:avLst/>
              <a:gdLst/>
              <a:ahLst/>
              <a:cxnLst>
                <a:cxn ang="0">
                  <a:pos x="0" y="69"/>
                </a:cxn>
                <a:cxn ang="0">
                  <a:pos x="6" y="54"/>
                </a:cxn>
                <a:cxn ang="0">
                  <a:pos x="21" y="42"/>
                </a:cxn>
                <a:cxn ang="0">
                  <a:pos x="51" y="30"/>
                </a:cxn>
                <a:cxn ang="0">
                  <a:pos x="87" y="18"/>
                </a:cxn>
                <a:cxn ang="0">
                  <a:pos x="135" y="9"/>
                </a:cxn>
                <a:cxn ang="0">
                  <a:pos x="187" y="3"/>
                </a:cxn>
                <a:cxn ang="0">
                  <a:pos x="241" y="0"/>
                </a:cxn>
                <a:cxn ang="0">
                  <a:pos x="298" y="0"/>
                </a:cxn>
                <a:cxn ang="0">
                  <a:pos x="353" y="3"/>
                </a:cxn>
                <a:cxn ang="0">
                  <a:pos x="407" y="9"/>
                </a:cxn>
                <a:cxn ang="0">
                  <a:pos x="452" y="18"/>
                </a:cxn>
                <a:cxn ang="0">
                  <a:pos x="488" y="30"/>
                </a:cxn>
                <a:cxn ang="0">
                  <a:pos x="519" y="42"/>
                </a:cxn>
                <a:cxn ang="0">
                  <a:pos x="537" y="54"/>
                </a:cxn>
                <a:cxn ang="0">
                  <a:pos x="543" y="69"/>
                </a:cxn>
                <a:cxn ang="0">
                  <a:pos x="537" y="81"/>
                </a:cxn>
                <a:cxn ang="0">
                  <a:pos x="519" y="96"/>
                </a:cxn>
                <a:cxn ang="0">
                  <a:pos x="488" y="108"/>
                </a:cxn>
                <a:cxn ang="0">
                  <a:pos x="452" y="120"/>
                </a:cxn>
                <a:cxn ang="0">
                  <a:pos x="407" y="126"/>
                </a:cxn>
                <a:cxn ang="0">
                  <a:pos x="353" y="132"/>
                </a:cxn>
                <a:cxn ang="0">
                  <a:pos x="298" y="135"/>
                </a:cxn>
                <a:cxn ang="0">
                  <a:pos x="241" y="135"/>
                </a:cxn>
                <a:cxn ang="0">
                  <a:pos x="187" y="132"/>
                </a:cxn>
                <a:cxn ang="0">
                  <a:pos x="135"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5" y="9"/>
                  </a:lnTo>
                  <a:lnTo>
                    <a:pt x="187" y="3"/>
                  </a:lnTo>
                  <a:lnTo>
                    <a:pt x="241" y="0"/>
                  </a:lnTo>
                  <a:lnTo>
                    <a:pt x="298" y="0"/>
                  </a:lnTo>
                  <a:lnTo>
                    <a:pt x="353" y="3"/>
                  </a:lnTo>
                  <a:lnTo>
                    <a:pt x="407" y="9"/>
                  </a:lnTo>
                  <a:lnTo>
                    <a:pt x="452" y="18"/>
                  </a:lnTo>
                  <a:lnTo>
                    <a:pt x="488" y="30"/>
                  </a:lnTo>
                  <a:lnTo>
                    <a:pt x="519" y="42"/>
                  </a:lnTo>
                  <a:lnTo>
                    <a:pt x="537" y="54"/>
                  </a:lnTo>
                  <a:lnTo>
                    <a:pt x="543" y="69"/>
                  </a:lnTo>
                  <a:lnTo>
                    <a:pt x="537" y="81"/>
                  </a:lnTo>
                  <a:lnTo>
                    <a:pt x="519" y="96"/>
                  </a:lnTo>
                  <a:lnTo>
                    <a:pt x="488" y="108"/>
                  </a:lnTo>
                  <a:lnTo>
                    <a:pt x="452" y="120"/>
                  </a:lnTo>
                  <a:lnTo>
                    <a:pt x="407" y="126"/>
                  </a:lnTo>
                  <a:lnTo>
                    <a:pt x="353" y="132"/>
                  </a:lnTo>
                  <a:lnTo>
                    <a:pt x="298" y="135"/>
                  </a:lnTo>
                  <a:lnTo>
                    <a:pt x="241" y="135"/>
                  </a:lnTo>
                  <a:lnTo>
                    <a:pt x="187" y="132"/>
                  </a:lnTo>
                  <a:lnTo>
                    <a:pt x="135"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88" name="Line 220"/>
            <p:cNvSpPr>
              <a:spLocks noChangeShapeType="1"/>
            </p:cNvSpPr>
            <p:nvPr/>
          </p:nvSpPr>
          <p:spPr bwMode="auto">
            <a:xfrm>
              <a:off x="1672" y="2439"/>
              <a:ext cx="1" cy="271"/>
            </a:xfrm>
            <a:prstGeom prst="line">
              <a:avLst/>
            </a:prstGeom>
            <a:noFill/>
            <a:ln w="4763">
              <a:solidFill>
                <a:srgbClr val="000000"/>
              </a:solidFill>
              <a:round/>
              <a:headEnd/>
              <a:tailEnd/>
            </a:ln>
          </p:spPr>
          <p:txBody>
            <a:bodyPr/>
            <a:lstStyle/>
            <a:p>
              <a:endParaRPr lang="zh-CN" altLang="en-US"/>
            </a:p>
          </p:txBody>
        </p:sp>
        <p:sp>
          <p:nvSpPr>
            <p:cNvPr id="58589" name="Line 221"/>
            <p:cNvSpPr>
              <a:spLocks noChangeShapeType="1"/>
            </p:cNvSpPr>
            <p:nvPr/>
          </p:nvSpPr>
          <p:spPr bwMode="auto">
            <a:xfrm>
              <a:off x="2215" y="2439"/>
              <a:ext cx="1" cy="271"/>
            </a:xfrm>
            <a:prstGeom prst="line">
              <a:avLst/>
            </a:prstGeom>
            <a:noFill/>
            <a:ln w="4763">
              <a:solidFill>
                <a:srgbClr val="000000"/>
              </a:solidFill>
              <a:round/>
              <a:headEnd/>
              <a:tailEnd/>
            </a:ln>
          </p:spPr>
          <p:txBody>
            <a:bodyPr/>
            <a:lstStyle/>
            <a:p>
              <a:endParaRPr lang="zh-CN" altLang="en-US"/>
            </a:p>
          </p:txBody>
        </p:sp>
        <p:sp>
          <p:nvSpPr>
            <p:cNvPr id="58590" name="Rectangle 222"/>
            <p:cNvSpPr>
              <a:spLocks noChangeArrowheads="1"/>
            </p:cNvSpPr>
            <p:nvPr/>
          </p:nvSpPr>
          <p:spPr bwMode="auto">
            <a:xfrm>
              <a:off x="1856" y="2550"/>
              <a:ext cx="177"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B0</a:t>
              </a:r>
              <a:endParaRPr lang="en-US" altLang="zh-CN" b="1">
                <a:latin typeface="Times New Roman" pitchFamily="18" charset="0"/>
                <a:ea typeface="楷体_GB2312" pitchFamily="49" charset="-122"/>
              </a:endParaRPr>
            </a:p>
          </p:txBody>
        </p:sp>
        <p:sp>
          <p:nvSpPr>
            <p:cNvPr id="58591" name="Freeform 223"/>
            <p:cNvSpPr>
              <a:spLocks/>
            </p:cNvSpPr>
            <p:nvPr/>
          </p:nvSpPr>
          <p:spPr bwMode="auto">
            <a:xfrm>
              <a:off x="2486" y="2641"/>
              <a:ext cx="543" cy="135"/>
            </a:xfrm>
            <a:custGeom>
              <a:avLst/>
              <a:gdLst/>
              <a:ahLst/>
              <a:cxnLst>
                <a:cxn ang="0">
                  <a:pos x="0" y="69"/>
                </a:cxn>
                <a:cxn ang="0">
                  <a:pos x="6" y="54"/>
                </a:cxn>
                <a:cxn ang="0">
                  <a:pos x="21" y="42"/>
                </a:cxn>
                <a:cxn ang="0">
                  <a:pos x="52" y="30"/>
                </a:cxn>
                <a:cxn ang="0">
                  <a:pos x="88" y="18"/>
                </a:cxn>
                <a:cxn ang="0">
                  <a:pos x="136" y="9"/>
                </a:cxn>
                <a:cxn ang="0">
                  <a:pos x="187" y="3"/>
                </a:cxn>
                <a:cxn ang="0">
                  <a:pos x="242" y="0"/>
                </a:cxn>
                <a:cxn ang="0">
                  <a:pos x="299" y="0"/>
                </a:cxn>
                <a:cxn ang="0">
                  <a:pos x="353" y="3"/>
                </a:cxn>
                <a:cxn ang="0">
                  <a:pos x="408" y="9"/>
                </a:cxn>
                <a:cxn ang="0">
                  <a:pos x="453" y="18"/>
                </a:cxn>
                <a:cxn ang="0">
                  <a:pos x="489" y="30"/>
                </a:cxn>
                <a:cxn ang="0">
                  <a:pos x="519" y="42"/>
                </a:cxn>
                <a:cxn ang="0">
                  <a:pos x="537" y="54"/>
                </a:cxn>
                <a:cxn ang="0">
                  <a:pos x="543" y="69"/>
                </a:cxn>
                <a:cxn ang="0">
                  <a:pos x="537" y="81"/>
                </a:cxn>
                <a:cxn ang="0">
                  <a:pos x="519" y="96"/>
                </a:cxn>
                <a:cxn ang="0">
                  <a:pos x="489" y="108"/>
                </a:cxn>
                <a:cxn ang="0">
                  <a:pos x="453" y="120"/>
                </a:cxn>
                <a:cxn ang="0">
                  <a:pos x="408" y="126"/>
                </a:cxn>
                <a:cxn ang="0">
                  <a:pos x="353" y="132"/>
                </a:cxn>
                <a:cxn ang="0">
                  <a:pos x="299" y="135"/>
                </a:cxn>
                <a:cxn ang="0">
                  <a:pos x="242" y="135"/>
                </a:cxn>
                <a:cxn ang="0">
                  <a:pos x="187" y="132"/>
                </a:cxn>
                <a:cxn ang="0">
                  <a:pos x="136" y="126"/>
                </a:cxn>
                <a:cxn ang="0">
                  <a:pos x="88" y="120"/>
                </a:cxn>
                <a:cxn ang="0">
                  <a:pos x="52" y="108"/>
                </a:cxn>
                <a:cxn ang="0">
                  <a:pos x="21" y="96"/>
                </a:cxn>
                <a:cxn ang="0">
                  <a:pos x="6" y="81"/>
                </a:cxn>
                <a:cxn ang="0">
                  <a:pos x="0" y="69"/>
                </a:cxn>
              </a:cxnLst>
              <a:rect l="0" t="0" r="r" b="b"/>
              <a:pathLst>
                <a:path w="543" h="135">
                  <a:moveTo>
                    <a:pt x="0" y="69"/>
                  </a:moveTo>
                  <a:lnTo>
                    <a:pt x="6" y="54"/>
                  </a:lnTo>
                  <a:lnTo>
                    <a:pt x="21" y="42"/>
                  </a:lnTo>
                  <a:lnTo>
                    <a:pt x="52" y="30"/>
                  </a:lnTo>
                  <a:lnTo>
                    <a:pt x="88" y="18"/>
                  </a:lnTo>
                  <a:lnTo>
                    <a:pt x="136" y="9"/>
                  </a:lnTo>
                  <a:lnTo>
                    <a:pt x="187" y="3"/>
                  </a:lnTo>
                  <a:lnTo>
                    <a:pt x="242" y="0"/>
                  </a:lnTo>
                  <a:lnTo>
                    <a:pt x="299" y="0"/>
                  </a:lnTo>
                  <a:lnTo>
                    <a:pt x="353" y="3"/>
                  </a:lnTo>
                  <a:lnTo>
                    <a:pt x="408" y="9"/>
                  </a:lnTo>
                  <a:lnTo>
                    <a:pt x="453" y="18"/>
                  </a:lnTo>
                  <a:lnTo>
                    <a:pt x="489" y="30"/>
                  </a:lnTo>
                  <a:lnTo>
                    <a:pt x="519" y="42"/>
                  </a:lnTo>
                  <a:lnTo>
                    <a:pt x="537" y="54"/>
                  </a:lnTo>
                  <a:lnTo>
                    <a:pt x="543" y="69"/>
                  </a:lnTo>
                  <a:lnTo>
                    <a:pt x="537" y="81"/>
                  </a:lnTo>
                  <a:lnTo>
                    <a:pt x="519" y="96"/>
                  </a:lnTo>
                  <a:lnTo>
                    <a:pt x="489" y="108"/>
                  </a:lnTo>
                  <a:lnTo>
                    <a:pt x="453" y="120"/>
                  </a:lnTo>
                  <a:lnTo>
                    <a:pt x="408" y="126"/>
                  </a:lnTo>
                  <a:lnTo>
                    <a:pt x="353" y="132"/>
                  </a:lnTo>
                  <a:lnTo>
                    <a:pt x="299" y="135"/>
                  </a:lnTo>
                  <a:lnTo>
                    <a:pt x="242" y="135"/>
                  </a:lnTo>
                  <a:lnTo>
                    <a:pt x="187" y="132"/>
                  </a:lnTo>
                  <a:lnTo>
                    <a:pt x="136" y="126"/>
                  </a:lnTo>
                  <a:lnTo>
                    <a:pt x="88" y="120"/>
                  </a:lnTo>
                  <a:lnTo>
                    <a:pt x="52"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92" name="Rectangle 224"/>
            <p:cNvSpPr>
              <a:spLocks noChangeArrowheads="1"/>
            </p:cNvSpPr>
            <p:nvPr/>
          </p:nvSpPr>
          <p:spPr bwMode="auto">
            <a:xfrm>
              <a:off x="2486" y="2439"/>
              <a:ext cx="543" cy="27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593" name="Freeform 225"/>
            <p:cNvSpPr>
              <a:spLocks/>
            </p:cNvSpPr>
            <p:nvPr/>
          </p:nvSpPr>
          <p:spPr bwMode="auto">
            <a:xfrm>
              <a:off x="2486" y="2370"/>
              <a:ext cx="543" cy="135"/>
            </a:xfrm>
            <a:custGeom>
              <a:avLst/>
              <a:gdLst/>
              <a:ahLst/>
              <a:cxnLst>
                <a:cxn ang="0">
                  <a:pos x="0" y="69"/>
                </a:cxn>
                <a:cxn ang="0">
                  <a:pos x="6" y="54"/>
                </a:cxn>
                <a:cxn ang="0">
                  <a:pos x="21" y="42"/>
                </a:cxn>
                <a:cxn ang="0">
                  <a:pos x="52" y="30"/>
                </a:cxn>
                <a:cxn ang="0">
                  <a:pos x="88" y="18"/>
                </a:cxn>
                <a:cxn ang="0">
                  <a:pos x="136" y="9"/>
                </a:cxn>
                <a:cxn ang="0">
                  <a:pos x="187" y="3"/>
                </a:cxn>
                <a:cxn ang="0">
                  <a:pos x="242" y="0"/>
                </a:cxn>
                <a:cxn ang="0">
                  <a:pos x="299" y="0"/>
                </a:cxn>
                <a:cxn ang="0">
                  <a:pos x="353" y="3"/>
                </a:cxn>
                <a:cxn ang="0">
                  <a:pos x="408" y="9"/>
                </a:cxn>
                <a:cxn ang="0">
                  <a:pos x="453" y="18"/>
                </a:cxn>
                <a:cxn ang="0">
                  <a:pos x="489" y="30"/>
                </a:cxn>
                <a:cxn ang="0">
                  <a:pos x="519" y="42"/>
                </a:cxn>
                <a:cxn ang="0">
                  <a:pos x="537" y="54"/>
                </a:cxn>
                <a:cxn ang="0">
                  <a:pos x="543" y="69"/>
                </a:cxn>
                <a:cxn ang="0">
                  <a:pos x="537" y="81"/>
                </a:cxn>
                <a:cxn ang="0">
                  <a:pos x="519" y="96"/>
                </a:cxn>
                <a:cxn ang="0">
                  <a:pos x="489" y="108"/>
                </a:cxn>
                <a:cxn ang="0">
                  <a:pos x="453" y="120"/>
                </a:cxn>
                <a:cxn ang="0">
                  <a:pos x="408" y="126"/>
                </a:cxn>
                <a:cxn ang="0">
                  <a:pos x="353" y="132"/>
                </a:cxn>
                <a:cxn ang="0">
                  <a:pos x="299" y="135"/>
                </a:cxn>
                <a:cxn ang="0">
                  <a:pos x="242" y="135"/>
                </a:cxn>
                <a:cxn ang="0">
                  <a:pos x="187" y="132"/>
                </a:cxn>
                <a:cxn ang="0">
                  <a:pos x="136" y="126"/>
                </a:cxn>
                <a:cxn ang="0">
                  <a:pos x="88" y="120"/>
                </a:cxn>
                <a:cxn ang="0">
                  <a:pos x="52" y="108"/>
                </a:cxn>
                <a:cxn ang="0">
                  <a:pos x="21" y="96"/>
                </a:cxn>
                <a:cxn ang="0">
                  <a:pos x="6" y="81"/>
                </a:cxn>
                <a:cxn ang="0">
                  <a:pos x="0" y="69"/>
                </a:cxn>
              </a:cxnLst>
              <a:rect l="0" t="0" r="r" b="b"/>
              <a:pathLst>
                <a:path w="543" h="135">
                  <a:moveTo>
                    <a:pt x="0" y="69"/>
                  </a:moveTo>
                  <a:lnTo>
                    <a:pt x="6" y="54"/>
                  </a:lnTo>
                  <a:lnTo>
                    <a:pt x="21" y="42"/>
                  </a:lnTo>
                  <a:lnTo>
                    <a:pt x="52" y="30"/>
                  </a:lnTo>
                  <a:lnTo>
                    <a:pt x="88" y="18"/>
                  </a:lnTo>
                  <a:lnTo>
                    <a:pt x="136" y="9"/>
                  </a:lnTo>
                  <a:lnTo>
                    <a:pt x="187" y="3"/>
                  </a:lnTo>
                  <a:lnTo>
                    <a:pt x="242" y="0"/>
                  </a:lnTo>
                  <a:lnTo>
                    <a:pt x="299" y="0"/>
                  </a:lnTo>
                  <a:lnTo>
                    <a:pt x="353" y="3"/>
                  </a:lnTo>
                  <a:lnTo>
                    <a:pt x="408" y="9"/>
                  </a:lnTo>
                  <a:lnTo>
                    <a:pt x="453" y="18"/>
                  </a:lnTo>
                  <a:lnTo>
                    <a:pt x="489" y="30"/>
                  </a:lnTo>
                  <a:lnTo>
                    <a:pt x="519" y="42"/>
                  </a:lnTo>
                  <a:lnTo>
                    <a:pt x="537" y="54"/>
                  </a:lnTo>
                  <a:lnTo>
                    <a:pt x="543" y="69"/>
                  </a:lnTo>
                  <a:lnTo>
                    <a:pt x="537" y="81"/>
                  </a:lnTo>
                  <a:lnTo>
                    <a:pt x="519" y="96"/>
                  </a:lnTo>
                  <a:lnTo>
                    <a:pt x="489" y="108"/>
                  </a:lnTo>
                  <a:lnTo>
                    <a:pt x="453" y="120"/>
                  </a:lnTo>
                  <a:lnTo>
                    <a:pt x="408" y="126"/>
                  </a:lnTo>
                  <a:lnTo>
                    <a:pt x="353" y="132"/>
                  </a:lnTo>
                  <a:lnTo>
                    <a:pt x="299" y="135"/>
                  </a:lnTo>
                  <a:lnTo>
                    <a:pt x="242" y="135"/>
                  </a:lnTo>
                  <a:lnTo>
                    <a:pt x="187" y="132"/>
                  </a:lnTo>
                  <a:lnTo>
                    <a:pt x="136" y="126"/>
                  </a:lnTo>
                  <a:lnTo>
                    <a:pt x="88" y="120"/>
                  </a:lnTo>
                  <a:lnTo>
                    <a:pt x="52"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94" name="Line 226"/>
            <p:cNvSpPr>
              <a:spLocks noChangeShapeType="1"/>
            </p:cNvSpPr>
            <p:nvPr/>
          </p:nvSpPr>
          <p:spPr bwMode="auto">
            <a:xfrm>
              <a:off x="2486" y="2439"/>
              <a:ext cx="1" cy="271"/>
            </a:xfrm>
            <a:prstGeom prst="line">
              <a:avLst/>
            </a:prstGeom>
            <a:noFill/>
            <a:ln w="4763">
              <a:solidFill>
                <a:srgbClr val="000000"/>
              </a:solidFill>
              <a:round/>
              <a:headEnd/>
              <a:tailEnd/>
            </a:ln>
          </p:spPr>
          <p:txBody>
            <a:bodyPr/>
            <a:lstStyle/>
            <a:p>
              <a:endParaRPr lang="zh-CN" altLang="en-US"/>
            </a:p>
          </p:txBody>
        </p:sp>
        <p:sp>
          <p:nvSpPr>
            <p:cNvPr id="58595" name="Line 227"/>
            <p:cNvSpPr>
              <a:spLocks noChangeShapeType="1"/>
            </p:cNvSpPr>
            <p:nvPr/>
          </p:nvSpPr>
          <p:spPr bwMode="auto">
            <a:xfrm>
              <a:off x="3029" y="2439"/>
              <a:ext cx="1" cy="271"/>
            </a:xfrm>
            <a:prstGeom prst="line">
              <a:avLst/>
            </a:prstGeom>
            <a:noFill/>
            <a:ln w="4763">
              <a:solidFill>
                <a:srgbClr val="000000"/>
              </a:solidFill>
              <a:round/>
              <a:headEnd/>
              <a:tailEnd/>
            </a:ln>
          </p:spPr>
          <p:txBody>
            <a:bodyPr/>
            <a:lstStyle/>
            <a:p>
              <a:endParaRPr lang="zh-CN" altLang="en-US"/>
            </a:p>
          </p:txBody>
        </p:sp>
        <p:sp>
          <p:nvSpPr>
            <p:cNvPr id="58596" name="Rectangle 228"/>
            <p:cNvSpPr>
              <a:spLocks noChangeArrowheads="1"/>
            </p:cNvSpPr>
            <p:nvPr/>
          </p:nvSpPr>
          <p:spPr bwMode="auto">
            <a:xfrm>
              <a:off x="2670" y="2550"/>
              <a:ext cx="186"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C0</a:t>
              </a:r>
              <a:endParaRPr lang="en-US" altLang="zh-CN" b="1">
                <a:latin typeface="Times New Roman" pitchFamily="18" charset="0"/>
                <a:ea typeface="楷体_GB2312" pitchFamily="49" charset="-122"/>
              </a:endParaRPr>
            </a:p>
          </p:txBody>
        </p:sp>
        <p:sp>
          <p:nvSpPr>
            <p:cNvPr id="58597" name="Freeform 229"/>
            <p:cNvSpPr>
              <a:spLocks/>
            </p:cNvSpPr>
            <p:nvPr/>
          </p:nvSpPr>
          <p:spPr bwMode="auto">
            <a:xfrm>
              <a:off x="3301" y="2641"/>
              <a:ext cx="543" cy="135"/>
            </a:xfrm>
            <a:custGeom>
              <a:avLst/>
              <a:gdLst/>
              <a:ahLst/>
              <a:cxnLst>
                <a:cxn ang="0">
                  <a:pos x="0" y="69"/>
                </a:cxn>
                <a:cxn ang="0">
                  <a:pos x="6" y="54"/>
                </a:cxn>
                <a:cxn ang="0">
                  <a:pos x="21" y="42"/>
                </a:cxn>
                <a:cxn ang="0">
                  <a:pos x="51" y="30"/>
                </a:cxn>
                <a:cxn ang="0">
                  <a:pos x="87" y="18"/>
                </a:cxn>
                <a:cxn ang="0">
                  <a:pos x="136" y="9"/>
                </a:cxn>
                <a:cxn ang="0">
                  <a:pos x="187" y="3"/>
                </a:cxn>
                <a:cxn ang="0">
                  <a:pos x="241" y="0"/>
                </a:cxn>
                <a:cxn ang="0">
                  <a:pos x="299" y="0"/>
                </a:cxn>
                <a:cxn ang="0">
                  <a:pos x="353" y="3"/>
                </a:cxn>
                <a:cxn ang="0">
                  <a:pos x="407" y="9"/>
                </a:cxn>
                <a:cxn ang="0">
                  <a:pos x="452" y="18"/>
                </a:cxn>
                <a:cxn ang="0">
                  <a:pos x="489" y="30"/>
                </a:cxn>
                <a:cxn ang="0">
                  <a:pos x="519" y="42"/>
                </a:cxn>
                <a:cxn ang="0">
                  <a:pos x="537" y="54"/>
                </a:cxn>
                <a:cxn ang="0">
                  <a:pos x="543" y="69"/>
                </a:cxn>
                <a:cxn ang="0">
                  <a:pos x="537" y="81"/>
                </a:cxn>
                <a:cxn ang="0">
                  <a:pos x="519" y="96"/>
                </a:cxn>
                <a:cxn ang="0">
                  <a:pos x="489" y="108"/>
                </a:cxn>
                <a:cxn ang="0">
                  <a:pos x="452" y="120"/>
                </a:cxn>
                <a:cxn ang="0">
                  <a:pos x="407" y="126"/>
                </a:cxn>
                <a:cxn ang="0">
                  <a:pos x="353" y="132"/>
                </a:cxn>
                <a:cxn ang="0">
                  <a:pos x="299" y="135"/>
                </a:cxn>
                <a:cxn ang="0">
                  <a:pos x="241" y="135"/>
                </a:cxn>
                <a:cxn ang="0">
                  <a:pos x="187" y="132"/>
                </a:cxn>
                <a:cxn ang="0">
                  <a:pos x="136"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6" y="9"/>
                  </a:lnTo>
                  <a:lnTo>
                    <a:pt x="187" y="3"/>
                  </a:lnTo>
                  <a:lnTo>
                    <a:pt x="241" y="0"/>
                  </a:lnTo>
                  <a:lnTo>
                    <a:pt x="299" y="0"/>
                  </a:lnTo>
                  <a:lnTo>
                    <a:pt x="353" y="3"/>
                  </a:lnTo>
                  <a:lnTo>
                    <a:pt x="407" y="9"/>
                  </a:lnTo>
                  <a:lnTo>
                    <a:pt x="452" y="18"/>
                  </a:lnTo>
                  <a:lnTo>
                    <a:pt x="489" y="30"/>
                  </a:lnTo>
                  <a:lnTo>
                    <a:pt x="519" y="42"/>
                  </a:lnTo>
                  <a:lnTo>
                    <a:pt x="537" y="54"/>
                  </a:lnTo>
                  <a:lnTo>
                    <a:pt x="543" y="69"/>
                  </a:lnTo>
                  <a:lnTo>
                    <a:pt x="537" y="81"/>
                  </a:lnTo>
                  <a:lnTo>
                    <a:pt x="519" y="96"/>
                  </a:lnTo>
                  <a:lnTo>
                    <a:pt x="489" y="108"/>
                  </a:lnTo>
                  <a:lnTo>
                    <a:pt x="452" y="120"/>
                  </a:lnTo>
                  <a:lnTo>
                    <a:pt x="407" y="126"/>
                  </a:lnTo>
                  <a:lnTo>
                    <a:pt x="353" y="132"/>
                  </a:lnTo>
                  <a:lnTo>
                    <a:pt x="299" y="135"/>
                  </a:lnTo>
                  <a:lnTo>
                    <a:pt x="241" y="135"/>
                  </a:lnTo>
                  <a:lnTo>
                    <a:pt x="187" y="132"/>
                  </a:lnTo>
                  <a:lnTo>
                    <a:pt x="136"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598" name="Rectangle 230"/>
            <p:cNvSpPr>
              <a:spLocks noChangeArrowheads="1"/>
            </p:cNvSpPr>
            <p:nvPr/>
          </p:nvSpPr>
          <p:spPr bwMode="auto">
            <a:xfrm>
              <a:off x="3301" y="2439"/>
              <a:ext cx="543" cy="27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599" name="Freeform 231"/>
            <p:cNvSpPr>
              <a:spLocks/>
            </p:cNvSpPr>
            <p:nvPr/>
          </p:nvSpPr>
          <p:spPr bwMode="auto">
            <a:xfrm>
              <a:off x="3301" y="2370"/>
              <a:ext cx="543" cy="135"/>
            </a:xfrm>
            <a:custGeom>
              <a:avLst/>
              <a:gdLst/>
              <a:ahLst/>
              <a:cxnLst>
                <a:cxn ang="0">
                  <a:pos x="0" y="69"/>
                </a:cxn>
                <a:cxn ang="0">
                  <a:pos x="6" y="54"/>
                </a:cxn>
                <a:cxn ang="0">
                  <a:pos x="21" y="42"/>
                </a:cxn>
                <a:cxn ang="0">
                  <a:pos x="51" y="30"/>
                </a:cxn>
                <a:cxn ang="0">
                  <a:pos x="87" y="18"/>
                </a:cxn>
                <a:cxn ang="0">
                  <a:pos x="136" y="9"/>
                </a:cxn>
                <a:cxn ang="0">
                  <a:pos x="187" y="3"/>
                </a:cxn>
                <a:cxn ang="0">
                  <a:pos x="241" y="0"/>
                </a:cxn>
                <a:cxn ang="0">
                  <a:pos x="299" y="0"/>
                </a:cxn>
                <a:cxn ang="0">
                  <a:pos x="353" y="3"/>
                </a:cxn>
                <a:cxn ang="0">
                  <a:pos x="407" y="9"/>
                </a:cxn>
                <a:cxn ang="0">
                  <a:pos x="452" y="18"/>
                </a:cxn>
                <a:cxn ang="0">
                  <a:pos x="489" y="30"/>
                </a:cxn>
                <a:cxn ang="0">
                  <a:pos x="519" y="42"/>
                </a:cxn>
                <a:cxn ang="0">
                  <a:pos x="537" y="54"/>
                </a:cxn>
                <a:cxn ang="0">
                  <a:pos x="543" y="69"/>
                </a:cxn>
                <a:cxn ang="0">
                  <a:pos x="537" y="81"/>
                </a:cxn>
                <a:cxn ang="0">
                  <a:pos x="519" y="96"/>
                </a:cxn>
                <a:cxn ang="0">
                  <a:pos x="489" y="108"/>
                </a:cxn>
                <a:cxn ang="0">
                  <a:pos x="452" y="120"/>
                </a:cxn>
                <a:cxn ang="0">
                  <a:pos x="407" y="126"/>
                </a:cxn>
                <a:cxn ang="0">
                  <a:pos x="353" y="132"/>
                </a:cxn>
                <a:cxn ang="0">
                  <a:pos x="299" y="135"/>
                </a:cxn>
                <a:cxn ang="0">
                  <a:pos x="241" y="135"/>
                </a:cxn>
                <a:cxn ang="0">
                  <a:pos x="187" y="132"/>
                </a:cxn>
                <a:cxn ang="0">
                  <a:pos x="136"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6" y="9"/>
                  </a:lnTo>
                  <a:lnTo>
                    <a:pt x="187" y="3"/>
                  </a:lnTo>
                  <a:lnTo>
                    <a:pt x="241" y="0"/>
                  </a:lnTo>
                  <a:lnTo>
                    <a:pt x="299" y="0"/>
                  </a:lnTo>
                  <a:lnTo>
                    <a:pt x="353" y="3"/>
                  </a:lnTo>
                  <a:lnTo>
                    <a:pt x="407" y="9"/>
                  </a:lnTo>
                  <a:lnTo>
                    <a:pt x="452" y="18"/>
                  </a:lnTo>
                  <a:lnTo>
                    <a:pt x="489" y="30"/>
                  </a:lnTo>
                  <a:lnTo>
                    <a:pt x="519" y="42"/>
                  </a:lnTo>
                  <a:lnTo>
                    <a:pt x="537" y="54"/>
                  </a:lnTo>
                  <a:lnTo>
                    <a:pt x="543" y="69"/>
                  </a:lnTo>
                  <a:lnTo>
                    <a:pt x="537" y="81"/>
                  </a:lnTo>
                  <a:lnTo>
                    <a:pt x="519" y="96"/>
                  </a:lnTo>
                  <a:lnTo>
                    <a:pt x="489" y="108"/>
                  </a:lnTo>
                  <a:lnTo>
                    <a:pt x="452" y="120"/>
                  </a:lnTo>
                  <a:lnTo>
                    <a:pt x="407" y="126"/>
                  </a:lnTo>
                  <a:lnTo>
                    <a:pt x="353" y="132"/>
                  </a:lnTo>
                  <a:lnTo>
                    <a:pt x="299" y="135"/>
                  </a:lnTo>
                  <a:lnTo>
                    <a:pt x="241" y="135"/>
                  </a:lnTo>
                  <a:lnTo>
                    <a:pt x="187" y="132"/>
                  </a:lnTo>
                  <a:lnTo>
                    <a:pt x="136"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600" name="Line 232"/>
            <p:cNvSpPr>
              <a:spLocks noChangeShapeType="1"/>
            </p:cNvSpPr>
            <p:nvPr/>
          </p:nvSpPr>
          <p:spPr bwMode="auto">
            <a:xfrm>
              <a:off x="3301" y="2439"/>
              <a:ext cx="1" cy="271"/>
            </a:xfrm>
            <a:prstGeom prst="line">
              <a:avLst/>
            </a:prstGeom>
            <a:noFill/>
            <a:ln w="4763">
              <a:solidFill>
                <a:srgbClr val="000000"/>
              </a:solidFill>
              <a:round/>
              <a:headEnd/>
              <a:tailEnd/>
            </a:ln>
          </p:spPr>
          <p:txBody>
            <a:bodyPr/>
            <a:lstStyle/>
            <a:p>
              <a:endParaRPr lang="zh-CN" altLang="en-US"/>
            </a:p>
          </p:txBody>
        </p:sp>
        <p:sp>
          <p:nvSpPr>
            <p:cNvPr id="58601" name="Line 233"/>
            <p:cNvSpPr>
              <a:spLocks noChangeShapeType="1"/>
            </p:cNvSpPr>
            <p:nvPr/>
          </p:nvSpPr>
          <p:spPr bwMode="auto">
            <a:xfrm>
              <a:off x="3844" y="2439"/>
              <a:ext cx="1" cy="271"/>
            </a:xfrm>
            <a:prstGeom prst="line">
              <a:avLst/>
            </a:prstGeom>
            <a:noFill/>
            <a:ln w="4763">
              <a:solidFill>
                <a:srgbClr val="000000"/>
              </a:solidFill>
              <a:round/>
              <a:headEnd/>
              <a:tailEnd/>
            </a:ln>
          </p:spPr>
          <p:txBody>
            <a:bodyPr/>
            <a:lstStyle/>
            <a:p>
              <a:endParaRPr lang="zh-CN" altLang="en-US"/>
            </a:p>
          </p:txBody>
        </p:sp>
        <p:sp>
          <p:nvSpPr>
            <p:cNvPr id="58602" name="Rectangle 234"/>
            <p:cNvSpPr>
              <a:spLocks noChangeArrowheads="1"/>
            </p:cNvSpPr>
            <p:nvPr/>
          </p:nvSpPr>
          <p:spPr bwMode="auto">
            <a:xfrm>
              <a:off x="3479" y="2550"/>
              <a:ext cx="186"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D0</a:t>
              </a:r>
              <a:endParaRPr lang="en-US" altLang="zh-CN" b="1">
                <a:latin typeface="Times New Roman" pitchFamily="18" charset="0"/>
                <a:ea typeface="楷体_GB2312" pitchFamily="49" charset="-122"/>
              </a:endParaRPr>
            </a:p>
          </p:txBody>
        </p:sp>
        <p:sp>
          <p:nvSpPr>
            <p:cNvPr id="58603" name="Line 235"/>
            <p:cNvSpPr>
              <a:spLocks noChangeShapeType="1"/>
            </p:cNvSpPr>
            <p:nvPr/>
          </p:nvSpPr>
          <p:spPr bwMode="auto">
            <a:xfrm>
              <a:off x="1128" y="2099"/>
              <a:ext cx="1" cy="340"/>
            </a:xfrm>
            <a:prstGeom prst="line">
              <a:avLst/>
            </a:prstGeom>
            <a:noFill/>
            <a:ln w="23813">
              <a:solidFill>
                <a:schemeClr val="bg1"/>
              </a:solidFill>
              <a:round/>
              <a:headEnd/>
              <a:tailEnd/>
            </a:ln>
          </p:spPr>
          <p:txBody>
            <a:bodyPr/>
            <a:lstStyle/>
            <a:p>
              <a:endParaRPr lang="zh-CN" altLang="en-US"/>
            </a:p>
          </p:txBody>
        </p:sp>
        <p:sp>
          <p:nvSpPr>
            <p:cNvPr id="58604" name="Line 236"/>
            <p:cNvSpPr>
              <a:spLocks noChangeShapeType="1"/>
            </p:cNvSpPr>
            <p:nvPr/>
          </p:nvSpPr>
          <p:spPr bwMode="auto">
            <a:xfrm>
              <a:off x="1943" y="2099"/>
              <a:ext cx="1" cy="340"/>
            </a:xfrm>
            <a:prstGeom prst="line">
              <a:avLst/>
            </a:prstGeom>
            <a:noFill/>
            <a:ln w="23813">
              <a:solidFill>
                <a:schemeClr val="bg1"/>
              </a:solidFill>
              <a:round/>
              <a:headEnd/>
              <a:tailEnd/>
            </a:ln>
          </p:spPr>
          <p:txBody>
            <a:bodyPr/>
            <a:lstStyle/>
            <a:p>
              <a:endParaRPr lang="zh-CN" altLang="en-US"/>
            </a:p>
          </p:txBody>
        </p:sp>
        <p:sp>
          <p:nvSpPr>
            <p:cNvPr id="58605" name="Line 237"/>
            <p:cNvSpPr>
              <a:spLocks noChangeShapeType="1"/>
            </p:cNvSpPr>
            <p:nvPr/>
          </p:nvSpPr>
          <p:spPr bwMode="auto">
            <a:xfrm>
              <a:off x="2758" y="2099"/>
              <a:ext cx="1" cy="340"/>
            </a:xfrm>
            <a:prstGeom prst="line">
              <a:avLst/>
            </a:prstGeom>
            <a:noFill/>
            <a:ln w="23813">
              <a:solidFill>
                <a:schemeClr val="bg1"/>
              </a:solidFill>
              <a:round/>
              <a:headEnd/>
              <a:tailEnd/>
            </a:ln>
          </p:spPr>
          <p:txBody>
            <a:bodyPr/>
            <a:lstStyle/>
            <a:p>
              <a:endParaRPr lang="zh-CN" altLang="en-US"/>
            </a:p>
          </p:txBody>
        </p:sp>
        <p:sp>
          <p:nvSpPr>
            <p:cNvPr id="58606" name="Line 238"/>
            <p:cNvSpPr>
              <a:spLocks noChangeShapeType="1"/>
            </p:cNvSpPr>
            <p:nvPr/>
          </p:nvSpPr>
          <p:spPr bwMode="auto">
            <a:xfrm>
              <a:off x="3572" y="2099"/>
              <a:ext cx="1" cy="340"/>
            </a:xfrm>
            <a:prstGeom prst="line">
              <a:avLst/>
            </a:prstGeom>
            <a:noFill/>
            <a:ln w="23813">
              <a:solidFill>
                <a:schemeClr val="bg1"/>
              </a:solidFill>
              <a:round/>
              <a:headEnd/>
              <a:tailEnd/>
            </a:ln>
          </p:spPr>
          <p:txBody>
            <a:bodyPr/>
            <a:lstStyle/>
            <a:p>
              <a:endParaRPr lang="zh-CN" altLang="en-US"/>
            </a:p>
          </p:txBody>
        </p:sp>
        <p:sp>
          <p:nvSpPr>
            <p:cNvPr id="58607" name="Line 239"/>
            <p:cNvSpPr>
              <a:spLocks noChangeShapeType="1"/>
            </p:cNvSpPr>
            <p:nvPr/>
          </p:nvSpPr>
          <p:spPr bwMode="auto">
            <a:xfrm>
              <a:off x="1128" y="2099"/>
              <a:ext cx="2444" cy="1"/>
            </a:xfrm>
            <a:prstGeom prst="line">
              <a:avLst/>
            </a:prstGeom>
            <a:noFill/>
            <a:ln w="23813">
              <a:solidFill>
                <a:schemeClr val="bg1"/>
              </a:solidFill>
              <a:round/>
              <a:headEnd/>
              <a:tailEnd/>
            </a:ln>
          </p:spPr>
          <p:txBody>
            <a:bodyPr/>
            <a:lstStyle/>
            <a:p>
              <a:endParaRPr lang="zh-CN" altLang="en-US"/>
            </a:p>
          </p:txBody>
        </p:sp>
        <p:sp>
          <p:nvSpPr>
            <p:cNvPr id="58608" name="Freeform 240"/>
            <p:cNvSpPr>
              <a:spLocks/>
            </p:cNvSpPr>
            <p:nvPr/>
          </p:nvSpPr>
          <p:spPr bwMode="auto">
            <a:xfrm>
              <a:off x="4116" y="3659"/>
              <a:ext cx="543" cy="136"/>
            </a:xfrm>
            <a:custGeom>
              <a:avLst/>
              <a:gdLst/>
              <a:ahLst/>
              <a:cxnLst>
                <a:cxn ang="0">
                  <a:pos x="0" y="67"/>
                </a:cxn>
                <a:cxn ang="0">
                  <a:pos x="6" y="55"/>
                </a:cxn>
                <a:cxn ang="0">
                  <a:pos x="21" y="39"/>
                </a:cxn>
                <a:cxn ang="0">
                  <a:pos x="51" y="27"/>
                </a:cxn>
                <a:cxn ang="0">
                  <a:pos x="87" y="18"/>
                </a:cxn>
                <a:cxn ang="0">
                  <a:pos x="135" y="9"/>
                </a:cxn>
                <a:cxn ang="0">
                  <a:pos x="187" y="3"/>
                </a:cxn>
                <a:cxn ang="0">
                  <a:pos x="241" y="0"/>
                </a:cxn>
                <a:cxn ang="0">
                  <a:pos x="298" y="0"/>
                </a:cxn>
                <a:cxn ang="0">
                  <a:pos x="353" y="3"/>
                </a:cxn>
                <a:cxn ang="0">
                  <a:pos x="407" y="9"/>
                </a:cxn>
                <a:cxn ang="0">
                  <a:pos x="452" y="18"/>
                </a:cxn>
                <a:cxn ang="0">
                  <a:pos x="488" y="27"/>
                </a:cxn>
                <a:cxn ang="0">
                  <a:pos x="519" y="39"/>
                </a:cxn>
                <a:cxn ang="0">
                  <a:pos x="537" y="55"/>
                </a:cxn>
                <a:cxn ang="0">
                  <a:pos x="543" y="67"/>
                </a:cxn>
                <a:cxn ang="0">
                  <a:pos x="537" y="82"/>
                </a:cxn>
                <a:cxn ang="0">
                  <a:pos x="519" y="94"/>
                </a:cxn>
                <a:cxn ang="0">
                  <a:pos x="488" y="109"/>
                </a:cxn>
                <a:cxn ang="0">
                  <a:pos x="452" y="118"/>
                </a:cxn>
                <a:cxn ang="0">
                  <a:pos x="407" y="127"/>
                </a:cxn>
                <a:cxn ang="0">
                  <a:pos x="353" y="133"/>
                </a:cxn>
                <a:cxn ang="0">
                  <a:pos x="298" y="136"/>
                </a:cxn>
                <a:cxn ang="0">
                  <a:pos x="241" y="136"/>
                </a:cxn>
                <a:cxn ang="0">
                  <a:pos x="187" y="133"/>
                </a:cxn>
                <a:cxn ang="0">
                  <a:pos x="135" y="127"/>
                </a:cxn>
                <a:cxn ang="0">
                  <a:pos x="87" y="118"/>
                </a:cxn>
                <a:cxn ang="0">
                  <a:pos x="51" y="109"/>
                </a:cxn>
                <a:cxn ang="0">
                  <a:pos x="21" y="94"/>
                </a:cxn>
                <a:cxn ang="0">
                  <a:pos x="6" y="82"/>
                </a:cxn>
                <a:cxn ang="0">
                  <a:pos x="0" y="67"/>
                </a:cxn>
              </a:cxnLst>
              <a:rect l="0" t="0" r="r" b="b"/>
              <a:pathLst>
                <a:path w="543" h="136">
                  <a:moveTo>
                    <a:pt x="0" y="67"/>
                  </a:moveTo>
                  <a:lnTo>
                    <a:pt x="6" y="55"/>
                  </a:lnTo>
                  <a:lnTo>
                    <a:pt x="21" y="39"/>
                  </a:lnTo>
                  <a:lnTo>
                    <a:pt x="51" y="27"/>
                  </a:lnTo>
                  <a:lnTo>
                    <a:pt x="87" y="18"/>
                  </a:lnTo>
                  <a:lnTo>
                    <a:pt x="135" y="9"/>
                  </a:lnTo>
                  <a:lnTo>
                    <a:pt x="187" y="3"/>
                  </a:lnTo>
                  <a:lnTo>
                    <a:pt x="241" y="0"/>
                  </a:lnTo>
                  <a:lnTo>
                    <a:pt x="298" y="0"/>
                  </a:lnTo>
                  <a:lnTo>
                    <a:pt x="353" y="3"/>
                  </a:lnTo>
                  <a:lnTo>
                    <a:pt x="407" y="9"/>
                  </a:lnTo>
                  <a:lnTo>
                    <a:pt x="452" y="18"/>
                  </a:lnTo>
                  <a:lnTo>
                    <a:pt x="488" y="27"/>
                  </a:lnTo>
                  <a:lnTo>
                    <a:pt x="519" y="39"/>
                  </a:lnTo>
                  <a:lnTo>
                    <a:pt x="537" y="55"/>
                  </a:lnTo>
                  <a:lnTo>
                    <a:pt x="543" y="67"/>
                  </a:lnTo>
                  <a:lnTo>
                    <a:pt x="537" y="82"/>
                  </a:lnTo>
                  <a:lnTo>
                    <a:pt x="519" y="94"/>
                  </a:lnTo>
                  <a:lnTo>
                    <a:pt x="488" y="109"/>
                  </a:lnTo>
                  <a:lnTo>
                    <a:pt x="452" y="118"/>
                  </a:lnTo>
                  <a:lnTo>
                    <a:pt x="407" y="127"/>
                  </a:lnTo>
                  <a:lnTo>
                    <a:pt x="353" y="133"/>
                  </a:lnTo>
                  <a:lnTo>
                    <a:pt x="298" y="136"/>
                  </a:lnTo>
                  <a:lnTo>
                    <a:pt x="241" y="136"/>
                  </a:lnTo>
                  <a:lnTo>
                    <a:pt x="187" y="133"/>
                  </a:lnTo>
                  <a:lnTo>
                    <a:pt x="135" y="127"/>
                  </a:lnTo>
                  <a:lnTo>
                    <a:pt x="87" y="118"/>
                  </a:lnTo>
                  <a:lnTo>
                    <a:pt x="51" y="109"/>
                  </a:lnTo>
                  <a:lnTo>
                    <a:pt x="21" y="94"/>
                  </a:lnTo>
                  <a:lnTo>
                    <a:pt x="6" y="82"/>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609" name="Rectangle 241"/>
            <p:cNvSpPr>
              <a:spLocks noChangeArrowheads="1"/>
            </p:cNvSpPr>
            <p:nvPr/>
          </p:nvSpPr>
          <p:spPr bwMode="auto">
            <a:xfrm>
              <a:off x="4116" y="3454"/>
              <a:ext cx="543" cy="272"/>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610" name="Freeform 242"/>
            <p:cNvSpPr>
              <a:spLocks/>
            </p:cNvSpPr>
            <p:nvPr/>
          </p:nvSpPr>
          <p:spPr bwMode="auto">
            <a:xfrm>
              <a:off x="4116" y="3388"/>
              <a:ext cx="543" cy="136"/>
            </a:xfrm>
            <a:custGeom>
              <a:avLst/>
              <a:gdLst/>
              <a:ahLst/>
              <a:cxnLst>
                <a:cxn ang="0">
                  <a:pos x="0" y="66"/>
                </a:cxn>
                <a:cxn ang="0">
                  <a:pos x="6" y="54"/>
                </a:cxn>
                <a:cxn ang="0">
                  <a:pos x="21" y="39"/>
                </a:cxn>
                <a:cxn ang="0">
                  <a:pos x="51" y="27"/>
                </a:cxn>
                <a:cxn ang="0">
                  <a:pos x="87" y="18"/>
                </a:cxn>
                <a:cxn ang="0">
                  <a:pos x="135" y="9"/>
                </a:cxn>
                <a:cxn ang="0">
                  <a:pos x="187" y="3"/>
                </a:cxn>
                <a:cxn ang="0">
                  <a:pos x="241" y="0"/>
                </a:cxn>
                <a:cxn ang="0">
                  <a:pos x="298" y="0"/>
                </a:cxn>
                <a:cxn ang="0">
                  <a:pos x="353" y="3"/>
                </a:cxn>
                <a:cxn ang="0">
                  <a:pos x="407" y="9"/>
                </a:cxn>
                <a:cxn ang="0">
                  <a:pos x="452" y="18"/>
                </a:cxn>
                <a:cxn ang="0">
                  <a:pos x="488" y="27"/>
                </a:cxn>
                <a:cxn ang="0">
                  <a:pos x="519" y="39"/>
                </a:cxn>
                <a:cxn ang="0">
                  <a:pos x="537" y="54"/>
                </a:cxn>
                <a:cxn ang="0">
                  <a:pos x="543" y="66"/>
                </a:cxn>
                <a:cxn ang="0">
                  <a:pos x="537" y="81"/>
                </a:cxn>
                <a:cxn ang="0">
                  <a:pos x="519" y="94"/>
                </a:cxn>
                <a:cxn ang="0">
                  <a:pos x="488" y="109"/>
                </a:cxn>
                <a:cxn ang="0">
                  <a:pos x="452" y="118"/>
                </a:cxn>
                <a:cxn ang="0">
                  <a:pos x="407" y="127"/>
                </a:cxn>
                <a:cxn ang="0">
                  <a:pos x="353" y="133"/>
                </a:cxn>
                <a:cxn ang="0">
                  <a:pos x="298" y="136"/>
                </a:cxn>
                <a:cxn ang="0">
                  <a:pos x="241" y="136"/>
                </a:cxn>
                <a:cxn ang="0">
                  <a:pos x="187" y="133"/>
                </a:cxn>
                <a:cxn ang="0">
                  <a:pos x="135" y="127"/>
                </a:cxn>
                <a:cxn ang="0">
                  <a:pos x="87" y="118"/>
                </a:cxn>
                <a:cxn ang="0">
                  <a:pos x="51" y="109"/>
                </a:cxn>
                <a:cxn ang="0">
                  <a:pos x="21" y="94"/>
                </a:cxn>
                <a:cxn ang="0">
                  <a:pos x="6" y="81"/>
                </a:cxn>
                <a:cxn ang="0">
                  <a:pos x="0" y="66"/>
                </a:cxn>
              </a:cxnLst>
              <a:rect l="0" t="0" r="r" b="b"/>
              <a:pathLst>
                <a:path w="543" h="136">
                  <a:moveTo>
                    <a:pt x="0" y="66"/>
                  </a:moveTo>
                  <a:lnTo>
                    <a:pt x="6" y="54"/>
                  </a:lnTo>
                  <a:lnTo>
                    <a:pt x="21" y="39"/>
                  </a:lnTo>
                  <a:lnTo>
                    <a:pt x="51" y="27"/>
                  </a:lnTo>
                  <a:lnTo>
                    <a:pt x="87" y="18"/>
                  </a:lnTo>
                  <a:lnTo>
                    <a:pt x="135" y="9"/>
                  </a:lnTo>
                  <a:lnTo>
                    <a:pt x="187" y="3"/>
                  </a:lnTo>
                  <a:lnTo>
                    <a:pt x="241" y="0"/>
                  </a:lnTo>
                  <a:lnTo>
                    <a:pt x="298" y="0"/>
                  </a:lnTo>
                  <a:lnTo>
                    <a:pt x="353" y="3"/>
                  </a:lnTo>
                  <a:lnTo>
                    <a:pt x="407" y="9"/>
                  </a:lnTo>
                  <a:lnTo>
                    <a:pt x="452" y="18"/>
                  </a:lnTo>
                  <a:lnTo>
                    <a:pt x="488" y="27"/>
                  </a:lnTo>
                  <a:lnTo>
                    <a:pt x="519" y="39"/>
                  </a:lnTo>
                  <a:lnTo>
                    <a:pt x="537" y="54"/>
                  </a:lnTo>
                  <a:lnTo>
                    <a:pt x="543" y="66"/>
                  </a:lnTo>
                  <a:lnTo>
                    <a:pt x="537" y="81"/>
                  </a:lnTo>
                  <a:lnTo>
                    <a:pt x="519" y="94"/>
                  </a:lnTo>
                  <a:lnTo>
                    <a:pt x="488" y="109"/>
                  </a:lnTo>
                  <a:lnTo>
                    <a:pt x="452" y="118"/>
                  </a:lnTo>
                  <a:lnTo>
                    <a:pt x="407" y="127"/>
                  </a:lnTo>
                  <a:lnTo>
                    <a:pt x="353" y="133"/>
                  </a:lnTo>
                  <a:lnTo>
                    <a:pt x="298" y="136"/>
                  </a:lnTo>
                  <a:lnTo>
                    <a:pt x="241" y="136"/>
                  </a:lnTo>
                  <a:lnTo>
                    <a:pt x="187" y="133"/>
                  </a:lnTo>
                  <a:lnTo>
                    <a:pt x="135" y="127"/>
                  </a:lnTo>
                  <a:lnTo>
                    <a:pt x="87" y="118"/>
                  </a:lnTo>
                  <a:lnTo>
                    <a:pt x="51" y="109"/>
                  </a:lnTo>
                  <a:lnTo>
                    <a:pt x="21" y="94"/>
                  </a:lnTo>
                  <a:lnTo>
                    <a:pt x="6" y="81"/>
                  </a:lnTo>
                  <a:lnTo>
                    <a:pt x="0" y="66"/>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611" name="Line 243"/>
            <p:cNvSpPr>
              <a:spLocks noChangeShapeType="1"/>
            </p:cNvSpPr>
            <p:nvPr/>
          </p:nvSpPr>
          <p:spPr bwMode="auto">
            <a:xfrm>
              <a:off x="4116" y="3454"/>
              <a:ext cx="1" cy="272"/>
            </a:xfrm>
            <a:prstGeom prst="line">
              <a:avLst/>
            </a:prstGeom>
            <a:noFill/>
            <a:ln w="4763">
              <a:solidFill>
                <a:srgbClr val="000000"/>
              </a:solidFill>
              <a:round/>
              <a:headEnd/>
              <a:tailEnd/>
            </a:ln>
          </p:spPr>
          <p:txBody>
            <a:bodyPr/>
            <a:lstStyle/>
            <a:p>
              <a:endParaRPr lang="zh-CN" altLang="en-US"/>
            </a:p>
          </p:txBody>
        </p:sp>
        <p:sp>
          <p:nvSpPr>
            <p:cNvPr id="58612" name="Line 244"/>
            <p:cNvSpPr>
              <a:spLocks noChangeShapeType="1"/>
            </p:cNvSpPr>
            <p:nvPr/>
          </p:nvSpPr>
          <p:spPr bwMode="auto">
            <a:xfrm>
              <a:off x="4659" y="3454"/>
              <a:ext cx="1" cy="272"/>
            </a:xfrm>
            <a:prstGeom prst="line">
              <a:avLst/>
            </a:prstGeom>
            <a:noFill/>
            <a:ln w="4763">
              <a:solidFill>
                <a:srgbClr val="000000"/>
              </a:solidFill>
              <a:round/>
              <a:headEnd/>
              <a:tailEnd/>
            </a:ln>
          </p:spPr>
          <p:txBody>
            <a:bodyPr/>
            <a:lstStyle/>
            <a:p>
              <a:endParaRPr lang="zh-CN" altLang="en-US"/>
            </a:p>
          </p:txBody>
        </p:sp>
        <p:sp>
          <p:nvSpPr>
            <p:cNvPr id="58613" name="Freeform 245"/>
            <p:cNvSpPr>
              <a:spLocks/>
            </p:cNvSpPr>
            <p:nvPr/>
          </p:nvSpPr>
          <p:spPr bwMode="auto">
            <a:xfrm>
              <a:off x="4116" y="3319"/>
              <a:ext cx="543" cy="135"/>
            </a:xfrm>
            <a:custGeom>
              <a:avLst/>
              <a:gdLst/>
              <a:ahLst/>
              <a:cxnLst>
                <a:cxn ang="0">
                  <a:pos x="0" y="69"/>
                </a:cxn>
                <a:cxn ang="0">
                  <a:pos x="6" y="54"/>
                </a:cxn>
                <a:cxn ang="0">
                  <a:pos x="21" y="42"/>
                </a:cxn>
                <a:cxn ang="0">
                  <a:pos x="51" y="30"/>
                </a:cxn>
                <a:cxn ang="0">
                  <a:pos x="87" y="18"/>
                </a:cxn>
                <a:cxn ang="0">
                  <a:pos x="135" y="9"/>
                </a:cxn>
                <a:cxn ang="0">
                  <a:pos x="187" y="3"/>
                </a:cxn>
                <a:cxn ang="0">
                  <a:pos x="241" y="0"/>
                </a:cxn>
                <a:cxn ang="0">
                  <a:pos x="298" y="0"/>
                </a:cxn>
                <a:cxn ang="0">
                  <a:pos x="353" y="3"/>
                </a:cxn>
                <a:cxn ang="0">
                  <a:pos x="407" y="9"/>
                </a:cxn>
                <a:cxn ang="0">
                  <a:pos x="452" y="18"/>
                </a:cxn>
                <a:cxn ang="0">
                  <a:pos x="488" y="30"/>
                </a:cxn>
                <a:cxn ang="0">
                  <a:pos x="519" y="42"/>
                </a:cxn>
                <a:cxn ang="0">
                  <a:pos x="537" y="54"/>
                </a:cxn>
                <a:cxn ang="0">
                  <a:pos x="543" y="69"/>
                </a:cxn>
                <a:cxn ang="0">
                  <a:pos x="537" y="81"/>
                </a:cxn>
                <a:cxn ang="0">
                  <a:pos x="519" y="96"/>
                </a:cxn>
                <a:cxn ang="0">
                  <a:pos x="488" y="108"/>
                </a:cxn>
                <a:cxn ang="0">
                  <a:pos x="452" y="120"/>
                </a:cxn>
                <a:cxn ang="0">
                  <a:pos x="407" y="126"/>
                </a:cxn>
                <a:cxn ang="0">
                  <a:pos x="353" y="132"/>
                </a:cxn>
                <a:cxn ang="0">
                  <a:pos x="298" y="135"/>
                </a:cxn>
                <a:cxn ang="0">
                  <a:pos x="241" y="135"/>
                </a:cxn>
                <a:cxn ang="0">
                  <a:pos x="187" y="132"/>
                </a:cxn>
                <a:cxn ang="0">
                  <a:pos x="135"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5" y="9"/>
                  </a:lnTo>
                  <a:lnTo>
                    <a:pt x="187" y="3"/>
                  </a:lnTo>
                  <a:lnTo>
                    <a:pt x="241" y="0"/>
                  </a:lnTo>
                  <a:lnTo>
                    <a:pt x="298" y="0"/>
                  </a:lnTo>
                  <a:lnTo>
                    <a:pt x="353" y="3"/>
                  </a:lnTo>
                  <a:lnTo>
                    <a:pt x="407" y="9"/>
                  </a:lnTo>
                  <a:lnTo>
                    <a:pt x="452" y="18"/>
                  </a:lnTo>
                  <a:lnTo>
                    <a:pt x="488" y="30"/>
                  </a:lnTo>
                  <a:lnTo>
                    <a:pt x="519" y="42"/>
                  </a:lnTo>
                  <a:lnTo>
                    <a:pt x="537" y="54"/>
                  </a:lnTo>
                  <a:lnTo>
                    <a:pt x="543" y="69"/>
                  </a:lnTo>
                  <a:lnTo>
                    <a:pt x="537" y="81"/>
                  </a:lnTo>
                  <a:lnTo>
                    <a:pt x="519" y="96"/>
                  </a:lnTo>
                  <a:lnTo>
                    <a:pt x="488" y="108"/>
                  </a:lnTo>
                  <a:lnTo>
                    <a:pt x="452" y="120"/>
                  </a:lnTo>
                  <a:lnTo>
                    <a:pt x="407" y="126"/>
                  </a:lnTo>
                  <a:lnTo>
                    <a:pt x="353" y="132"/>
                  </a:lnTo>
                  <a:lnTo>
                    <a:pt x="298" y="135"/>
                  </a:lnTo>
                  <a:lnTo>
                    <a:pt x="241" y="135"/>
                  </a:lnTo>
                  <a:lnTo>
                    <a:pt x="187" y="132"/>
                  </a:lnTo>
                  <a:lnTo>
                    <a:pt x="135"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614" name="Rectangle 246"/>
            <p:cNvSpPr>
              <a:spLocks noChangeArrowheads="1"/>
            </p:cNvSpPr>
            <p:nvPr/>
          </p:nvSpPr>
          <p:spPr bwMode="auto">
            <a:xfrm>
              <a:off x="4116" y="3117"/>
              <a:ext cx="543" cy="27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615" name="Freeform 247"/>
            <p:cNvSpPr>
              <a:spLocks/>
            </p:cNvSpPr>
            <p:nvPr/>
          </p:nvSpPr>
          <p:spPr bwMode="auto">
            <a:xfrm>
              <a:off x="4116" y="3048"/>
              <a:ext cx="543" cy="135"/>
            </a:xfrm>
            <a:custGeom>
              <a:avLst/>
              <a:gdLst/>
              <a:ahLst/>
              <a:cxnLst>
                <a:cxn ang="0">
                  <a:pos x="0" y="69"/>
                </a:cxn>
                <a:cxn ang="0">
                  <a:pos x="6" y="54"/>
                </a:cxn>
                <a:cxn ang="0">
                  <a:pos x="21" y="42"/>
                </a:cxn>
                <a:cxn ang="0">
                  <a:pos x="51" y="30"/>
                </a:cxn>
                <a:cxn ang="0">
                  <a:pos x="87" y="18"/>
                </a:cxn>
                <a:cxn ang="0">
                  <a:pos x="135" y="9"/>
                </a:cxn>
                <a:cxn ang="0">
                  <a:pos x="187" y="3"/>
                </a:cxn>
                <a:cxn ang="0">
                  <a:pos x="241" y="0"/>
                </a:cxn>
                <a:cxn ang="0">
                  <a:pos x="298" y="0"/>
                </a:cxn>
                <a:cxn ang="0">
                  <a:pos x="353" y="3"/>
                </a:cxn>
                <a:cxn ang="0">
                  <a:pos x="407" y="9"/>
                </a:cxn>
                <a:cxn ang="0">
                  <a:pos x="452" y="18"/>
                </a:cxn>
                <a:cxn ang="0">
                  <a:pos x="488" y="30"/>
                </a:cxn>
                <a:cxn ang="0">
                  <a:pos x="519" y="42"/>
                </a:cxn>
                <a:cxn ang="0">
                  <a:pos x="537" y="54"/>
                </a:cxn>
                <a:cxn ang="0">
                  <a:pos x="543" y="69"/>
                </a:cxn>
                <a:cxn ang="0">
                  <a:pos x="537" y="81"/>
                </a:cxn>
                <a:cxn ang="0">
                  <a:pos x="519" y="96"/>
                </a:cxn>
                <a:cxn ang="0">
                  <a:pos x="488" y="108"/>
                </a:cxn>
                <a:cxn ang="0">
                  <a:pos x="452" y="120"/>
                </a:cxn>
                <a:cxn ang="0">
                  <a:pos x="407" y="126"/>
                </a:cxn>
                <a:cxn ang="0">
                  <a:pos x="353" y="132"/>
                </a:cxn>
                <a:cxn ang="0">
                  <a:pos x="298" y="135"/>
                </a:cxn>
                <a:cxn ang="0">
                  <a:pos x="241" y="135"/>
                </a:cxn>
                <a:cxn ang="0">
                  <a:pos x="187" y="132"/>
                </a:cxn>
                <a:cxn ang="0">
                  <a:pos x="135"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5" y="9"/>
                  </a:lnTo>
                  <a:lnTo>
                    <a:pt x="187" y="3"/>
                  </a:lnTo>
                  <a:lnTo>
                    <a:pt x="241" y="0"/>
                  </a:lnTo>
                  <a:lnTo>
                    <a:pt x="298" y="0"/>
                  </a:lnTo>
                  <a:lnTo>
                    <a:pt x="353" y="3"/>
                  </a:lnTo>
                  <a:lnTo>
                    <a:pt x="407" y="9"/>
                  </a:lnTo>
                  <a:lnTo>
                    <a:pt x="452" y="18"/>
                  </a:lnTo>
                  <a:lnTo>
                    <a:pt x="488" y="30"/>
                  </a:lnTo>
                  <a:lnTo>
                    <a:pt x="519" y="42"/>
                  </a:lnTo>
                  <a:lnTo>
                    <a:pt x="537" y="54"/>
                  </a:lnTo>
                  <a:lnTo>
                    <a:pt x="543" y="69"/>
                  </a:lnTo>
                  <a:lnTo>
                    <a:pt x="537" y="81"/>
                  </a:lnTo>
                  <a:lnTo>
                    <a:pt x="519" y="96"/>
                  </a:lnTo>
                  <a:lnTo>
                    <a:pt x="488" y="108"/>
                  </a:lnTo>
                  <a:lnTo>
                    <a:pt x="452" y="120"/>
                  </a:lnTo>
                  <a:lnTo>
                    <a:pt x="407" y="126"/>
                  </a:lnTo>
                  <a:lnTo>
                    <a:pt x="353" y="132"/>
                  </a:lnTo>
                  <a:lnTo>
                    <a:pt x="298" y="135"/>
                  </a:lnTo>
                  <a:lnTo>
                    <a:pt x="241" y="135"/>
                  </a:lnTo>
                  <a:lnTo>
                    <a:pt x="187" y="132"/>
                  </a:lnTo>
                  <a:lnTo>
                    <a:pt x="135"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616" name="Line 248"/>
            <p:cNvSpPr>
              <a:spLocks noChangeShapeType="1"/>
            </p:cNvSpPr>
            <p:nvPr/>
          </p:nvSpPr>
          <p:spPr bwMode="auto">
            <a:xfrm>
              <a:off x="4116" y="3117"/>
              <a:ext cx="1" cy="271"/>
            </a:xfrm>
            <a:prstGeom prst="line">
              <a:avLst/>
            </a:prstGeom>
            <a:noFill/>
            <a:ln w="4763">
              <a:solidFill>
                <a:srgbClr val="000000"/>
              </a:solidFill>
              <a:round/>
              <a:headEnd/>
              <a:tailEnd/>
            </a:ln>
          </p:spPr>
          <p:txBody>
            <a:bodyPr/>
            <a:lstStyle/>
            <a:p>
              <a:endParaRPr lang="zh-CN" altLang="en-US"/>
            </a:p>
          </p:txBody>
        </p:sp>
        <p:sp>
          <p:nvSpPr>
            <p:cNvPr id="58617" name="Line 249"/>
            <p:cNvSpPr>
              <a:spLocks noChangeShapeType="1"/>
            </p:cNvSpPr>
            <p:nvPr/>
          </p:nvSpPr>
          <p:spPr bwMode="auto">
            <a:xfrm>
              <a:off x="4659" y="3117"/>
              <a:ext cx="1" cy="271"/>
            </a:xfrm>
            <a:prstGeom prst="line">
              <a:avLst/>
            </a:prstGeom>
            <a:noFill/>
            <a:ln w="4763">
              <a:solidFill>
                <a:srgbClr val="000000"/>
              </a:solidFill>
              <a:round/>
              <a:headEnd/>
              <a:tailEnd/>
            </a:ln>
          </p:spPr>
          <p:txBody>
            <a:bodyPr/>
            <a:lstStyle/>
            <a:p>
              <a:endParaRPr lang="zh-CN" altLang="en-US"/>
            </a:p>
          </p:txBody>
        </p:sp>
        <p:sp>
          <p:nvSpPr>
            <p:cNvPr id="58618" name="Freeform 250"/>
            <p:cNvSpPr>
              <a:spLocks/>
            </p:cNvSpPr>
            <p:nvPr/>
          </p:nvSpPr>
          <p:spPr bwMode="auto">
            <a:xfrm>
              <a:off x="4116" y="2981"/>
              <a:ext cx="543" cy="136"/>
            </a:xfrm>
            <a:custGeom>
              <a:avLst/>
              <a:gdLst/>
              <a:ahLst/>
              <a:cxnLst>
                <a:cxn ang="0">
                  <a:pos x="0" y="67"/>
                </a:cxn>
                <a:cxn ang="0">
                  <a:pos x="6" y="55"/>
                </a:cxn>
                <a:cxn ang="0">
                  <a:pos x="21" y="40"/>
                </a:cxn>
                <a:cxn ang="0">
                  <a:pos x="51" y="27"/>
                </a:cxn>
                <a:cxn ang="0">
                  <a:pos x="87" y="18"/>
                </a:cxn>
                <a:cxn ang="0">
                  <a:pos x="135" y="9"/>
                </a:cxn>
                <a:cxn ang="0">
                  <a:pos x="187" y="3"/>
                </a:cxn>
                <a:cxn ang="0">
                  <a:pos x="241" y="0"/>
                </a:cxn>
                <a:cxn ang="0">
                  <a:pos x="298" y="0"/>
                </a:cxn>
                <a:cxn ang="0">
                  <a:pos x="353" y="3"/>
                </a:cxn>
                <a:cxn ang="0">
                  <a:pos x="407" y="9"/>
                </a:cxn>
                <a:cxn ang="0">
                  <a:pos x="452" y="18"/>
                </a:cxn>
                <a:cxn ang="0">
                  <a:pos x="488" y="27"/>
                </a:cxn>
                <a:cxn ang="0">
                  <a:pos x="519" y="40"/>
                </a:cxn>
                <a:cxn ang="0">
                  <a:pos x="537" y="55"/>
                </a:cxn>
                <a:cxn ang="0">
                  <a:pos x="543" y="67"/>
                </a:cxn>
                <a:cxn ang="0">
                  <a:pos x="537" y="82"/>
                </a:cxn>
                <a:cxn ang="0">
                  <a:pos x="519" y="94"/>
                </a:cxn>
                <a:cxn ang="0">
                  <a:pos x="488" y="109"/>
                </a:cxn>
                <a:cxn ang="0">
                  <a:pos x="452" y="118"/>
                </a:cxn>
                <a:cxn ang="0">
                  <a:pos x="407" y="127"/>
                </a:cxn>
                <a:cxn ang="0">
                  <a:pos x="353" y="133"/>
                </a:cxn>
                <a:cxn ang="0">
                  <a:pos x="298" y="136"/>
                </a:cxn>
                <a:cxn ang="0">
                  <a:pos x="241" y="136"/>
                </a:cxn>
                <a:cxn ang="0">
                  <a:pos x="187" y="133"/>
                </a:cxn>
                <a:cxn ang="0">
                  <a:pos x="135" y="127"/>
                </a:cxn>
                <a:cxn ang="0">
                  <a:pos x="87" y="118"/>
                </a:cxn>
                <a:cxn ang="0">
                  <a:pos x="51" y="109"/>
                </a:cxn>
                <a:cxn ang="0">
                  <a:pos x="21" y="94"/>
                </a:cxn>
                <a:cxn ang="0">
                  <a:pos x="6" y="82"/>
                </a:cxn>
                <a:cxn ang="0">
                  <a:pos x="0" y="67"/>
                </a:cxn>
              </a:cxnLst>
              <a:rect l="0" t="0" r="r" b="b"/>
              <a:pathLst>
                <a:path w="543" h="136">
                  <a:moveTo>
                    <a:pt x="0" y="67"/>
                  </a:moveTo>
                  <a:lnTo>
                    <a:pt x="6" y="55"/>
                  </a:lnTo>
                  <a:lnTo>
                    <a:pt x="21" y="40"/>
                  </a:lnTo>
                  <a:lnTo>
                    <a:pt x="51" y="27"/>
                  </a:lnTo>
                  <a:lnTo>
                    <a:pt x="87" y="18"/>
                  </a:lnTo>
                  <a:lnTo>
                    <a:pt x="135" y="9"/>
                  </a:lnTo>
                  <a:lnTo>
                    <a:pt x="187" y="3"/>
                  </a:lnTo>
                  <a:lnTo>
                    <a:pt x="241" y="0"/>
                  </a:lnTo>
                  <a:lnTo>
                    <a:pt x="298" y="0"/>
                  </a:lnTo>
                  <a:lnTo>
                    <a:pt x="353" y="3"/>
                  </a:lnTo>
                  <a:lnTo>
                    <a:pt x="407" y="9"/>
                  </a:lnTo>
                  <a:lnTo>
                    <a:pt x="452" y="18"/>
                  </a:lnTo>
                  <a:lnTo>
                    <a:pt x="488" y="27"/>
                  </a:lnTo>
                  <a:lnTo>
                    <a:pt x="519" y="40"/>
                  </a:lnTo>
                  <a:lnTo>
                    <a:pt x="537" y="55"/>
                  </a:lnTo>
                  <a:lnTo>
                    <a:pt x="543" y="67"/>
                  </a:lnTo>
                  <a:lnTo>
                    <a:pt x="537" y="82"/>
                  </a:lnTo>
                  <a:lnTo>
                    <a:pt x="519" y="94"/>
                  </a:lnTo>
                  <a:lnTo>
                    <a:pt x="488" y="109"/>
                  </a:lnTo>
                  <a:lnTo>
                    <a:pt x="452" y="118"/>
                  </a:lnTo>
                  <a:lnTo>
                    <a:pt x="407" y="127"/>
                  </a:lnTo>
                  <a:lnTo>
                    <a:pt x="353" y="133"/>
                  </a:lnTo>
                  <a:lnTo>
                    <a:pt x="298" y="136"/>
                  </a:lnTo>
                  <a:lnTo>
                    <a:pt x="241" y="136"/>
                  </a:lnTo>
                  <a:lnTo>
                    <a:pt x="187" y="133"/>
                  </a:lnTo>
                  <a:lnTo>
                    <a:pt x="135" y="127"/>
                  </a:lnTo>
                  <a:lnTo>
                    <a:pt x="87" y="118"/>
                  </a:lnTo>
                  <a:lnTo>
                    <a:pt x="51" y="109"/>
                  </a:lnTo>
                  <a:lnTo>
                    <a:pt x="21" y="94"/>
                  </a:lnTo>
                  <a:lnTo>
                    <a:pt x="6" y="82"/>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619" name="Rectangle 251"/>
            <p:cNvSpPr>
              <a:spLocks noChangeArrowheads="1"/>
            </p:cNvSpPr>
            <p:nvPr/>
          </p:nvSpPr>
          <p:spPr bwMode="auto">
            <a:xfrm>
              <a:off x="4116" y="2776"/>
              <a:ext cx="543" cy="272"/>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620" name="Freeform 252"/>
            <p:cNvSpPr>
              <a:spLocks/>
            </p:cNvSpPr>
            <p:nvPr/>
          </p:nvSpPr>
          <p:spPr bwMode="auto">
            <a:xfrm>
              <a:off x="4116" y="2710"/>
              <a:ext cx="543" cy="136"/>
            </a:xfrm>
            <a:custGeom>
              <a:avLst/>
              <a:gdLst/>
              <a:ahLst/>
              <a:cxnLst>
                <a:cxn ang="0">
                  <a:pos x="0" y="66"/>
                </a:cxn>
                <a:cxn ang="0">
                  <a:pos x="6" y="54"/>
                </a:cxn>
                <a:cxn ang="0">
                  <a:pos x="21" y="39"/>
                </a:cxn>
                <a:cxn ang="0">
                  <a:pos x="51" y="27"/>
                </a:cxn>
                <a:cxn ang="0">
                  <a:pos x="87" y="18"/>
                </a:cxn>
                <a:cxn ang="0">
                  <a:pos x="135" y="9"/>
                </a:cxn>
                <a:cxn ang="0">
                  <a:pos x="187" y="3"/>
                </a:cxn>
                <a:cxn ang="0">
                  <a:pos x="241" y="0"/>
                </a:cxn>
                <a:cxn ang="0">
                  <a:pos x="298" y="0"/>
                </a:cxn>
                <a:cxn ang="0">
                  <a:pos x="353" y="3"/>
                </a:cxn>
                <a:cxn ang="0">
                  <a:pos x="407" y="9"/>
                </a:cxn>
                <a:cxn ang="0">
                  <a:pos x="452" y="18"/>
                </a:cxn>
                <a:cxn ang="0">
                  <a:pos x="488" y="27"/>
                </a:cxn>
                <a:cxn ang="0">
                  <a:pos x="519" y="39"/>
                </a:cxn>
                <a:cxn ang="0">
                  <a:pos x="537" y="54"/>
                </a:cxn>
                <a:cxn ang="0">
                  <a:pos x="543" y="66"/>
                </a:cxn>
                <a:cxn ang="0">
                  <a:pos x="537" y="82"/>
                </a:cxn>
                <a:cxn ang="0">
                  <a:pos x="519" y="94"/>
                </a:cxn>
                <a:cxn ang="0">
                  <a:pos x="488" y="109"/>
                </a:cxn>
                <a:cxn ang="0">
                  <a:pos x="452" y="118"/>
                </a:cxn>
                <a:cxn ang="0">
                  <a:pos x="407" y="127"/>
                </a:cxn>
                <a:cxn ang="0">
                  <a:pos x="353" y="133"/>
                </a:cxn>
                <a:cxn ang="0">
                  <a:pos x="298" y="136"/>
                </a:cxn>
                <a:cxn ang="0">
                  <a:pos x="241" y="136"/>
                </a:cxn>
                <a:cxn ang="0">
                  <a:pos x="187" y="133"/>
                </a:cxn>
                <a:cxn ang="0">
                  <a:pos x="135" y="127"/>
                </a:cxn>
                <a:cxn ang="0">
                  <a:pos x="87" y="118"/>
                </a:cxn>
                <a:cxn ang="0">
                  <a:pos x="51" y="109"/>
                </a:cxn>
                <a:cxn ang="0">
                  <a:pos x="21" y="94"/>
                </a:cxn>
                <a:cxn ang="0">
                  <a:pos x="6" y="82"/>
                </a:cxn>
                <a:cxn ang="0">
                  <a:pos x="0" y="66"/>
                </a:cxn>
              </a:cxnLst>
              <a:rect l="0" t="0" r="r" b="b"/>
              <a:pathLst>
                <a:path w="543" h="136">
                  <a:moveTo>
                    <a:pt x="0" y="66"/>
                  </a:moveTo>
                  <a:lnTo>
                    <a:pt x="6" y="54"/>
                  </a:lnTo>
                  <a:lnTo>
                    <a:pt x="21" y="39"/>
                  </a:lnTo>
                  <a:lnTo>
                    <a:pt x="51" y="27"/>
                  </a:lnTo>
                  <a:lnTo>
                    <a:pt x="87" y="18"/>
                  </a:lnTo>
                  <a:lnTo>
                    <a:pt x="135" y="9"/>
                  </a:lnTo>
                  <a:lnTo>
                    <a:pt x="187" y="3"/>
                  </a:lnTo>
                  <a:lnTo>
                    <a:pt x="241" y="0"/>
                  </a:lnTo>
                  <a:lnTo>
                    <a:pt x="298" y="0"/>
                  </a:lnTo>
                  <a:lnTo>
                    <a:pt x="353" y="3"/>
                  </a:lnTo>
                  <a:lnTo>
                    <a:pt x="407" y="9"/>
                  </a:lnTo>
                  <a:lnTo>
                    <a:pt x="452" y="18"/>
                  </a:lnTo>
                  <a:lnTo>
                    <a:pt x="488" y="27"/>
                  </a:lnTo>
                  <a:lnTo>
                    <a:pt x="519" y="39"/>
                  </a:lnTo>
                  <a:lnTo>
                    <a:pt x="537" y="54"/>
                  </a:lnTo>
                  <a:lnTo>
                    <a:pt x="543" y="66"/>
                  </a:lnTo>
                  <a:lnTo>
                    <a:pt x="537" y="82"/>
                  </a:lnTo>
                  <a:lnTo>
                    <a:pt x="519" y="94"/>
                  </a:lnTo>
                  <a:lnTo>
                    <a:pt x="488" y="109"/>
                  </a:lnTo>
                  <a:lnTo>
                    <a:pt x="452" y="118"/>
                  </a:lnTo>
                  <a:lnTo>
                    <a:pt x="407" y="127"/>
                  </a:lnTo>
                  <a:lnTo>
                    <a:pt x="353" y="133"/>
                  </a:lnTo>
                  <a:lnTo>
                    <a:pt x="298" y="136"/>
                  </a:lnTo>
                  <a:lnTo>
                    <a:pt x="241" y="136"/>
                  </a:lnTo>
                  <a:lnTo>
                    <a:pt x="187" y="133"/>
                  </a:lnTo>
                  <a:lnTo>
                    <a:pt x="135" y="127"/>
                  </a:lnTo>
                  <a:lnTo>
                    <a:pt x="87" y="118"/>
                  </a:lnTo>
                  <a:lnTo>
                    <a:pt x="51" y="109"/>
                  </a:lnTo>
                  <a:lnTo>
                    <a:pt x="21" y="94"/>
                  </a:lnTo>
                  <a:lnTo>
                    <a:pt x="6" y="82"/>
                  </a:lnTo>
                  <a:lnTo>
                    <a:pt x="0" y="66"/>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621" name="Line 253"/>
            <p:cNvSpPr>
              <a:spLocks noChangeShapeType="1"/>
            </p:cNvSpPr>
            <p:nvPr/>
          </p:nvSpPr>
          <p:spPr bwMode="auto">
            <a:xfrm>
              <a:off x="4116" y="2776"/>
              <a:ext cx="1" cy="272"/>
            </a:xfrm>
            <a:prstGeom prst="line">
              <a:avLst/>
            </a:prstGeom>
            <a:noFill/>
            <a:ln w="4763">
              <a:solidFill>
                <a:srgbClr val="000000"/>
              </a:solidFill>
              <a:round/>
              <a:headEnd/>
              <a:tailEnd/>
            </a:ln>
          </p:spPr>
          <p:txBody>
            <a:bodyPr/>
            <a:lstStyle/>
            <a:p>
              <a:endParaRPr lang="zh-CN" altLang="en-US"/>
            </a:p>
          </p:txBody>
        </p:sp>
        <p:sp>
          <p:nvSpPr>
            <p:cNvPr id="58622" name="Line 254"/>
            <p:cNvSpPr>
              <a:spLocks noChangeShapeType="1"/>
            </p:cNvSpPr>
            <p:nvPr/>
          </p:nvSpPr>
          <p:spPr bwMode="auto">
            <a:xfrm>
              <a:off x="4659" y="2776"/>
              <a:ext cx="1" cy="272"/>
            </a:xfrm>
            <a:prstGeom prst="line">
              <a:avLst/>
            </a:prstGeom>
            <a:noFill/>
            <a:ln w="4763">
              <a:solidFill>
                <a:srgbClr val="000000"/>
              </a:solidFill>
              <a:round/>
              <a:headEnd/>
              <a:tailEnd/>
            </a:ln>
          </p:spPr>
          <p:txBody>
            <a:bodyPr/>
            <a:lstStyle/>
            <a:p>
              <a:endParaRPr lang="zh-CN" altLang="en-US"/>
            </a:p>
          </p:txBody>
        </p:sp>
        <p:sp>
          <p:nvSpPr>
            <p:cNvPr id="58623" name="Freeform 255"/>
            <p:cNvSpPr>
              <a:spLocks/>
            </p:cNvSpPr>
            <p:nvPr/>
          </p:nvSpPr>
          <p:spPr bwMode="auto">
            <a:xfrm>
              <a:off x="4116" y="2641"/>
              <a:ext cx="543" cy="135"/>
            </a:xfrm>
            <a:custGeom>
              <a:avLst/>
              <a:gdLst/>
              <a:ahLst/>
              <a:cxnLst>
                <a:cxn ang="0">
                  <a:pos x="0" y="69"/>
                </a:cxn>
                <a:cxn ang="0">
                  <a:pos x="6" y="54"/>
                </a:cxn>
                <a:cxn ang="0">
                  <a:pos x="21" y="42"/>
                </a:cxn>
                <a:cxn ang="0">
                  <a:pos x="51" y="30"/>
                </a:cxn>
                <a:cxn ang="0">
                  <a:pos x="87" y="18"/>
                </a:cxn>
                <a:cxn ang="0">
                  <a:pos x="135" y="9"/>
                </a:cxn>
                <a:cxn ang="0">
                  <a:pos x="187" y="3"/>
                </a:cxn>
                <a:cxn ang="0">
                  <a:pos x="241" y="0"/>
                </a:cxn>
                <a:cxn ang="0">
                  <a:pos x="298" y="0"/>
                </a:cxn>
                <a:cxn ang="0">
                  <a:pos x="353" y="3"/>
                </a:cxn>
                <a:cxn ang="0">
                  <a:pos x="407" y="9"/>
                </a:cxn>
                <a:cxn ang="0">
                  <a:pos x="452" y="18"/>
                </a:cxn>
                <a:cxn ang="0">
                  <a:pos x="488" y="30"/>
                </a:cxn>
                <a:cxn ang="0">
                  <a:pos x="519" y="42"/>
                </a:cxn>
                <a:cxn ang="0">
                  <a:pos x="537" y="54"/>
                </a:cxn>
                <a:cxn ang="0">
                  <a:pos x="543" y="69"/>
                </a:cxn>
                <a:cxn ang="0">
                  <a:pos x="537" y="81"/>
                </a:cxn>
                <a:cxn ang="0">
                  <a:pos x="519" y="96"/>
                </a:cxn>
                <a:cxn ang="0">
                  <a:pos x="488" y="108"/>
                </a:cxn>
                <a:cxn ang="0">
                  <a:pos x="452" y="120"/>
                </a:cxn>
                <a:cxn ang="0">
                  <a:pos x="407" y="126"/>
                </a:cxn>
                <a:cxn ang="0">
                  <a:pos x="353" y="132"/>
                </a:cxn>
                <a:cxn ang="0">
                  <a:pos x="298" y="135"/>
                </a:cxn>
                <a:cxn ang="0">
                  <a:pos x="241" y="135"/>
                </a:cxn>
                <a:cxn ang="0">
                  <a:pos x="187" y="132"/>
                </a:cxn>
                <a:cxn ang="0">
                  <a:pos x="135"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5" y="9"/>
                  </a:lnTo>
                  <a:lnTo>
                    <a:pt x="187" y="3"/>
                  </a:lnTo>
                  <a:lnTo>
                    <a:pt x="241" y="0"/>
                  </a:lnTo>
                  <a:lnTo>
                    <a:pt x="298" y="0"/>
                  </a:lnTo>
                  <a:lnTo>
                    <a:pt x="353" y="3"/>
                  </a:lnTo>
                  <a:lnTo>
                    <a:pt x="407" y="9"/>
                  </a:lnTo>
                  <a:lnTo>
                    <a:pt x="452" y="18"/>
                  </a:lnTo>
                  <a:lnTo>
                    <a:pt x="488" y="30"/>
                  </a:lnTo>
                  <a:lnTo>
                    <a:pt x="519" y="42"/>
                  </a:lnTo>
                  <a:lnTo>
                    <a:pt x="537" y="54"/>
                  </a:lnTo>
                  <a:lnTo>
                    <a:pt x="543" y="69"/>
                  </a:lnTo>
                  <a:lnTo>
                    <a:pt x="537" y="81"/>
                  </a:lnTo>
                  <a:lnTo>
                    <a:pt x="519" y="96"/>
                  </a:lnTo>
                  <a:lnTo>
                    <a:pt x="488" y="108"/>
                  </a:lnTo>
                  <a:lnTo>
                    <a:pt x="452" y="120"/>
                  </a:lnTo>
                  <a:lnTo>
                    <a:pt x="407" y="126"/>
                  </a:lnTo>
                  <a:lnTo>
                    <a:pt x="353" y="132"/>
                  </a:lnTo>
                  <a:lnTo>
                    <a:pt x="298" y="135"/>
                  </a:lnTo>
                  <a:lnTo>
                    <a:pt x="241" y="135"/>
                  </a:lnTo>
                  <a:lnTo>
                    <a:pt x="187" y="132"/>
                  </a:lnTo>
                  <a:lnTo>
                    <a:pt x="135"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624" name="Rectangle 256"/>
            <p:cNvSpPr>
              <a:spLocks noChangeArrowheads="1"/>
            </p:cNvSpPr>
            <p:nvPr/>
          </p:nvSpPr>
          <p:spPr bwMode="auto">
            <a:xfrm>
              <a:off x="4116" y="2439"/>
              <a:ext cx="543" cy="271"/>
            </a:xfrm>
            <a:prstGeom prst="rect">
              <a:avLst/>
            </a:prstGeom>
            <a:solidFill>
              <a:srgbClr val="FFFFFF"/>
            </a:solidFill>
            <a:ln w="4763">
              <a:solidFill>
                <a:srgbClr val="FFFFFF"/>
              </a:solidFill>
              <a:miter lim="800000"/>
              <a:headEnd/>
              <a:tailEnd/>
            </a:ln>
          </p:spPr>
          <p:txBody>
            <a:bodyPr/>
            <a:lstStyle/>
            <a:p>
              <a:endParaRPr lang="zh-CN" altLang="en-US"/>
            </a:p>
          </p:txBody>
        </p:sp>
        <p:sp>
          <p:nvSpPr>
            <p:cNvPr id="58625" name="Freeform 257"/>
            <p:cNvSpPr>
              <a:spLocks/>
            </p:cNvSpPr>
            <p:nvPr/>
          </p:nvSpPr>
          <p:spPr bwMode="auto">
            <a:xfrm>
              <a:off x="4116" y="2370"/>
              <a:ext cx="543" cy="135"/>
            </a:xfrm>
            <a:custGeom>
              <a:avLst/>
              <a:gdLst/>
              <a:ahLst/>
              <a:cxnLst>
                <a:cxn ang="0">
                  <a:pos x="0" y="69"/>
                </a:cxn>
                <a:cxn ang="0">
                  <a:pos x="6" y="54"/>
                </a:cxn>
                <a:cxn ang="0">
                  <a:pos x="21" y="42"/>
                </a:cxn>
                <a:cxn ang="0">
                  <a:pos x="51" y="30"/>
                </a:cxn>
                <a:cxn ang="0">
                  <a:pos x="87" y="18"/>
                </a:cxn>
                <a:cxn ang="0">
                  <a:pos x="135" y="9"/>
                </a:cxn>
                <a:cxn ang="0">
                  <a:pos x="187" y="3"/>
                </a:cxn>
                <a:cxn ang="0">
                  <a:pos x="241" y="0"/>
                </a:cxn>
                <a:cxn ang="0">
                  <a:pos x="298" y="0"/>
                </a:cxn>
                <a:cxn ang="0">
                  <a:pos x="353" y="3"/>
                </a:cxn>
                <a:cxn ang="0">
                  <a:pos x="407" y="9"/>
                </a:cxn>
                <a:cxn ang="0">
                  <a:pos x="452" y="18"/>
                </a:cxn>
                <a:cxn ang="0">
                  <a:pos x="488" y="30"/>
                </a:cxn>
                <a:cxn ang="0">
                  <a:pos x="519" y="42"/>
                </a:cxn>
                <a:cxn ang="0">
                  <a:pos x="537" y="54"/>
                </a:cxn>
                <a:cxn ang="0">
                  <a:pos x="543" y="69"/>
                </a:cxn>
                <a:cxn ang="0">
                  <a:pos x="537" y="81"/>
                </a:cxn>
                <a:cxn ang="0">
                  <a:pos x="519" y="96"/>
                </a:cxn>
                <a:cxn ang="0">
                  <a:pos x="488" y="108"/>
                </a:cxn>
                <a:cxn ang="0">
                  <a:pos x="452" y="120"/>
                </a:cxn>
                <a:cxn ang="0">
                  <a:pos x="407" y="126"/>
                </a:cxn>
                <a:cxn ang="0">
                  <a:pos x="353" y="132"/>
                </a:cxn>
                <a:cxn ang="0">
                  <a:pos x="298" y="135"/>
                </a:cxn>
                <a:cxn ang="0">
                  <a:pos x="241" y="135"/>
                </a:cxn>
                <a:cxn ang="0">
                  <a:pos x="187" y="132"/>
                </a:cxn>
                <a:cxn ang="0">
                  <a:pos x="135" y="126"/>
                </a:cxn>
                <a:cxn ang="0">
                  <a:pos x="87" y="120"/>
                </a:cxn>
                <a:cxn ang="0">
                  <a:pos x="51" y="108"/>
                </a:cxn>
                <a:cxn ang="0">
                  <a:pos x="21" y="96"/>
                </a:cxn>
                <a:cxn ang="0">
                  <a:pos x="6" y="81"/>
                </a:cxn>
                <a:cxn ang="0">
                  <a:pos x="0" y="69"/>
                </a:cxn>
              </a:cxnLst>
              <a:rect l="0" t="0" r="r" b="b"/>
              <a:pathLst>
                <a:path w="543" h="135">
                  <a:moveTo>
                    <a:pt x="0" y="69"/>
                  </a:moveTo>
                  <a:lnTo>
                    <a:pt x="6" y="54"/>
                  </a:lnTo>
                  <a:lnTo>
                    <a:pt x="21" y="42"/>
                  </a:lnTo>
                  <a:lnTo>
                    <a:pt x="51" y="30"/>
                  </a:lnTo>
                  <a:lnTo>
                    <a:pt x="87" y="18"/>
                  </a:lnTo>
                  <a:lnTo>
                    <a:pt x="135" y="9"/>
                  </a:lnTo>
                  <a:lnTo>
                    <a:pt x="187" y="3"/>
                  </a:lnTo>
                  <a:lnTo>
                    <a:pt x="241" y="0"/>
                  </a:lnTo>
                  <a:lnTo>
                    <a:pt x="298" y="0"/>
                  </a:lnTo>
                  <a:lnTo>
                    <a:pt x="353" y="3"/>
                  </a:lnTo>
                  <a:lnTo>
                    <a:pt x="407" y="9"/>
                  </a:lnTo>
                  <a:lnTo>
                    <a:pt x="452" y="18"/>
                  </a:lnTo>
                  <a:lnTo>
                    <a:pt x="488" y="30"/>
                  </a:lnTo>
                  <a:lnTo>
                    <a:pt x="519" y="42"/>
                  </a:lnTo>
                  <a:lnTo>
                    <a:pt x="537" y="54"/>
                  </a:lnTo>
                  <a:lnTo>
                    <a:pt x="543" y="69"/>
                  </a:lnTo>
                  <a:lnTo>
                    <a:pt x="537" y="81"/>
                  </a:lnTo>
                  <a:lnTo>
                    <a:pt x="519" y="96"/>
                  </a:lnTo>
                  <a:lnTo>
                    <a:pt x="488" y="108"/>
                  </a:lnTo>
                  <a:lnTo>
                    <a:pt x="452" y="120"/>
                  </a:lnTo>
                  <a:lnTo>
                    <a:pt x="407" y="126"/>
                  </a:lnTo>
                  <a:lnTo>
                    <a:pt x="353" y="132"/>
                  </a:lnTo>
                  <a:lnTo>
                    <a:pt x="298" y="135"/>
                  </a:lnTo>
                  <a:lnTo>
                    <a:pt x="241" y="135"/>
                  </a:lnTo>
                  <a:lnTo>
                    <a:pt x="187" y="132"/>
                  </a:lnTo>
                  <a:lnTo>
                    <a:pt x="135" y="126"/>
                  </a:lnTo>
                  <a:lnTo>
                    <a:pt x="87" y="120"/>
                  </a:lnTo>
                  <a:lnTo>
                    <a:pt x="51" y="108"/>
                  </a:lnTo>
                  <a:lnTo>
                    <a:pt x="21" y="96"/>
                  </a:lnTo>
                  <a:lnTo>
                    <a:pt x="6" y="81"/>
                  </a:lnTo>
                  <a:lnTo>
                    <a:pt x="0" y="69"/>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58626" name="Line 258"/>
            <p:cNvSpPr>
              <a:spLocks noChangeShapeType="1"/>
            </p:cNvSpPr>
            <p:nvPr/>
          </p:nvSpPr>
          <p:spPr bwMode="auto">
            <a:xfrm>
              <a:off x="4116" y="2439"/>
              <a:ext cx="1" cy="271"/>
            </a:xfrm>
            <a:prstGeom prst="line">
              <a:avLst/>
            </a:prstGeom>
            <a:noFill/>
            <a:ln w="4763">
              <a:solidFill>
                <a:srgbClr val="000000"/>
              </a:solidFill>
              <a:round/>
              <a:headEnd/>
              <a:tailEnd/>
            </a:ln>
          </p:spPr>
          <p:txBody>
            <a:bodyPr/>
            <a:lstStyle/>
            <a:p>
              <a:endParaRPr lang="zh-CN" altLang="en-US"/>
            </a:p>
          </p:txBody>
        </p:sp>
        <p:sp>
          <p:nvSpPr>
            <p:cNvPr id="58627" name="Line 259"/>
            <p:cNvSpPr>
              <a:spLocks noChangeShapeType="1"/>
            </p:cNvSpPr>
            <p:nvPr/>
          </p:nvSpPr>
          <p:spPr bwMode="auto">
            <a:xfrm>
              <a:off x="4659" y="2439"/>
              <a:ext cx="1" cy="271"/>
            </a:xfrm>
            <a:prstGeom prst="line">
              <a:avLst/>
            </a:prstGeom>
            <a:noFill/>
            <a:ln w="4763">
              <a:solidFill>
                <a:srgbClr val="000000"/>
              </a:solidFill>
              <a:round/>
              <a:headEnd/>
              <a:tailEnd/>
            </a:ln>
          </p:spPr>
          <p:txBody>
            <a:bodyPr/>
            <a:lstStyle/>
            <a:p>
              <a:endParaRPr lang="zh-CN" altLang="en-US"/>
            </a:p>
          </p:txBody>
        </p:sp>
        <p:sp>
          <p:nvSpPr>
            <p:cNvPr id="58628" name="Rectangle 260"/>
            <p:cNvSpPr>
              <a:spLocks noChangeArrowheads="1"/>
            </p:cNvSpPr>
            <p:nvPr/>
          </p:nvSpPr>
          <p:spPr bwMode="auto">
            <a:xfrm>
              <a:off x="4176" y="2536"/>
              <a:ext cx="60" cy="144"/>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ea typeface="楷体_GB2312" pitchFamily="49" charset="-122"/>
                </a:rPr>
                <a:t>0</a:t>
              </a:r>
              <a:endParaRPr lang="en-US" altLang="zh-CN" b="1">
                <a:latin typeface="Times New Roman" pitchFamily="18" charset="0"/>
                <a:ea typeface="楷体_GB2312" pitchFamily="49" charset="-122"/>
              </a:endParaRPr>
            </a:p>
          </p:txBody>
        </p:sp>
        <p:sp>
          <p:nvSpPr>
            <p:cNvPr id="58629" name="Rectangle 261"/>
            <p:cNvSpPr>
              <a:spLocks noChangeArrowheads="1"/>
            </p:cNvSpPr>
            <p:nvPr/>
          </p:nvSpPr>
          <p:spPr bwMode="auto">
            <a:xfrm>
              <a:off x="4236" y="2542"/>
              <a:ext cx="360" cy="144"/>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58630" name="Line 262"/>
            <p:cNvSpPr>
              <a:spLocks noChangeShapeType="1"/>
            </p:cNvSpPr>
            <p:nvPr/>
          </p:nvSpPr>
          <p:spPr bwMode="auto">
            <a:xfrm>
              <a:off x="4387" y="2099"/>
              <a:ext cx="1" cy="340"/>
            </a:xfrm>
            <a:prstGeom prst="line">
              <a:avLst/>
            </a:prstGeom>
            <a:noFill/>
            <a:ln w="23813">
              <a:solidFill>
                <a:schemeClr val="bg1"/>
              </a:solidFill>
              <a:round/>
              <a:headEnd/>
              <a:tailEnd/>
            </a:ln>
          </p:spPr>
          <p:txBody>
            <a:bodyPr/>
            <a:lstStyle/>
            <a:p>
              <a:endParaRPr lang="zh-CN" altLang="en-US"/>
            </a:p>
          </p:txBody>
        </p:sp>
        <p:sp>
          <p:nvSpPr>
            <p:cNvPr id="58631" name="Rectangle 263"/>
            <p:cNvSpPr>
              <a:spLocks noChangeArrowheads="1"/>
            </p:cNvSpPr>
            <p:nvPr/>
          </p:nvSpPr>
          <p:spPr bwMode="auto">
            <a:xfrm>
              <a:off x="3361" y="2876"/>
              <a:ext cx="60" cy="144"/>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ea typeface="楷体_GB2312" pitchFamily="49" charset="-122"/>
                </a:rPr>
                <a:t>1</a:t>
              </a:r>
              <a:endParaRPr lang="en-US" altLang="zh-CN" b="1">
                <a:latin typeface="Times New Roman" pitchFamily="18" charset="0"/>
                <a:ea typeface="楷体_GB2312" pitchFamily="49" charset="-122"/>
              </a:endParaRPr>
            </a:p>
          </p:txBody>
        </p:sp>
        <p:sp>
          <p:nvSpPr>
            <p:cNvPr id="58632" name="Rectangle 264"/>
            <p:cNvSpPr>
              <a:spLocks noChangeArrowheads="1"/>
            </p:cNvSpPr>
            <p:nvPr/>
          </p:nvSpPr>
          <p:spPr bwMode="auto">
            <a:xfrm>
              <a:off x="3422" y="2882"/>
              <a:ext cx="360" cy="144"/>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58633" name="Rectangle 265"/>
            <p:cNvSpPr>
              <a:spLocks noChangeArrowheads="1"/>
            </p:cNvSpPr>
            <p:nvPr/>
          </p:nvSpPr>
          <p:spPr bwMode="auto">
            <a:xfrm>
              <a:off x="2547" y="3214"/>
              <a:ext cx="60" cy="144"/>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ea typeface="楷体_GB2312" pitchFamily="49" charset="-122"/>
                </a:rPr>
                <a:t>2</a:t>
              </a:r>
              <a:endParaRPr lang="en-US" altLang="zh-CN" b="1">
                <a:latin typeface="Times New Roman" pitchFamily="18" charset="0"/>
                <a:ea typeface="楷体_GB2312" pitchFamily="49" charset="-122"/>
              </a:endParaRPr>
            </a:p>
          </p:txBody>
        </p:sp>
        <p:sp>
          <p:nvSpPr>
            <p:cNvPr id="58634" name="Rectangle 266"/>
            <p:cNvSpPr>
              <a:spLocks noChangeArrowheads="1"/>
            </p:cNvSpPr>
            <p:nvPr/>
          </p:nvSpPr>
          <p:spPr bwMode="auto">
            <a:xfrm>
              <a:off x="2607" y="3220"/>
              <a:ext cx="360" cy="144"/>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58635" name="Rectangle 267"/>
            <p:cNvSpPr>
              <a:spLocks noChangeArrowheads="1"/>
            </p:cNvSpPr>
            <p:nvPr/>
          </p:nvSpPr>
          <p:spPr bwMode="auto">
            <a:xfrm>
              <a:off x="1732" y="3554"/>
              <a:ext cx="60" cy="144"/>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ea typeface="楷体_GB2312" pitchFamily="49" charset="-122"/>
                </a:rPr>
                <a:t>3</a:t>
              </a:r>
              <a:endParaRPr lang="en-US" altLang="zh-CN" b="1">
                <a:latin typeface="Times New Roman" pitchFamily="18" charset="0"/>
                <a:ea typeface="楷体_GB2312" pitchFamily="49" charset="-122"/>
              </a:endParaRPr>
            </a:p>
          </p:txBody>
        </p:sp>
        <p:sp>
          <p:nvSpPr>
            <p:cNvPr id="58636" name="Rectangle 268"/>
            <p:cNvSpPr>
              <a:spLocks noChangeArrowheads="1"/>
            </p:cNvSpPr>
            <p:nvPr/>
          </p:nvSpPr>
          <p:spPr bwMode="auto">
            <a:xfrm>
              <a:off x="1792" y="3560"/>
              <a:ext cx="360" cy="144"/>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58637" name="Rectangle 269"/>
            <p:cNvSpPr>
              <a:spLocks noChangeArrowheads="1"/>
            </p:cNvSpPr>
            <p:nvPr/>
          </p:nvSpPr>
          <p:spPr bwMode="auto">
            <a:xfrm>
              <a:off x="4930" y="1897"/>
              <a:ext cx="543" cy="406"/>
            </a:xfrm>
            <a:prstGeom prst="rect">
              <a:avLst/>
            </a:prstGeom>
            <a:solidFill>
              <a:srgbClr val="FFFFFF"/>
            </a:solidFill>
            <a:ln w="4763">
              <a:solidFill>
                <a:srgbClr val="000000"/>
              </a:solidFill>
              <a:miter lim="800000"/>
              <a:headEnd/>
              <a:tailEnd/>
            </a:ln>
          </p:spPr>
          <p:txBody>
            <a:bodyPr/>
            <a:lstStyle/>
            <a:p>
              <a:endParaRPr lang="zh-CN" altLang="en-US"/>
            </a:p>
          </p:txBody>
        </p:sp>
        <p:sp>
          <p:nvSpPr>
            <p:cNvPr id="58638" name="Rectangle 270"/>
            <p:cNvSpPr>
              <a:spLocks noChangeArrowheads="1"/>
            </p:cNvSpPr>
            <p:nvPr/>
          </p:nvSpPr>
          <p:spPr bwMode="auto">
            <a:xfrm>
              <a:off x="5021" y="1960"/>
              <a:ext cx="360" cy="144"/>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58639" name="Rectangle 271"/>
            <p:cNvSpPr>
              <a:spLocks noChangeArrowheads="1"/>
            </p:cNvSpPr>
            <p:nvPr/>
          </p:nvSpPr>
          <p:spPr bwMode="auto">
            <a:xfrm>
              <a:off x="5021" y="2105"/>
              <a:ext cx="360" cy="144"/>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Times New Roman" pitchFamily="18" charset="0"/>
                  <a:ea typeface="楷体_GB2312" pitchFamily="49" charset="-122"/>
                </a:rPr>
                <a:t>产生器</a:t>
              </a:r>
              <a:endParaRPr lang="zh-CN" altLang="en-US" b="1">
                <a:latin typeface="Times New Roman" pitchFamily="18" charset="0"/>
                <a:ea typeface="楷体_GB2312" pitchFamily="49" charset="-122"/>
              </a:endParaRPr>
            </a:p>
          </p:txBody>
        </p:sp>
        <p:sp>
          <p:nvSpPr>
            <p:cNvPr id="58640" name="Line 272"/>
            <p:cNvSpPr>
              <a:spLocks noChangeShapeType="1"/>
            </p:cNvSpPr>
            <p:nvPr/>
          </p:nvSpPr>
          <p:spPr bwMode="auto">
            <a:xfrm flipH="1">
              <a:off x="3572" y="2099"/>
              <a:ext cx="1358" cy="1"/>
            </a:xfrm>
            <a:prstGeom prst="line">
              <a:avLst/>
            </a:prstGeom>
            <a:noFill/>
            <a:ln w="23813">
              <a:solidFill>
                <a:schemeClr val="bg1"/>
              </a:solidFill>
              <a:round/>
              <a:headEnd/>
              <a:tailEnd/>
            </a:ln>
          </p:spPr>
          <p:txBody>
            <a:bodyPr/>
            <a:lstStyle/>
            <a:p>
              <a:endParaRPr lang="zh-CN" altLang="en-US"/>
            </a:p>
          </p:txBody>
        </p:sp>
        <p:sp>
          <p:nvSpPr>
            <p:cNvPr id="58641" name="Freeform 273"/>
            <p:cNvSpPr>
              <a:spLocks/>
            </p:cNvSpPr>
            <p:nvPr/>
          </p:nvSpPr>
          <p:spPr bwMode="auto">
            <a:xfrm>
              <a:off x="4794" y="2099"/>
              <a:ext cx="815" cy="476"/>
            </a:xfrm>
            <a:custGeom>
              <a:avLst/>
              <a:gdLst/>
              <a:ahLst/>
              <a:cxnLst>
                <a:cxn ang="0">
                  <a:pos x="679" y="0"/>
                </a:cxn>
                <a:cxn ang="0">
                  <a:pos x="815" y="0"/>
                </a:cxn>
                <a:cxn ang="0">
                  <a:pos x="815" y="476"/>
                </a:cxn>
                <a:cxn ang="0">
                  <a:pos x="0" y="476"/>
                </a:cxn>
                <a:cxn ang="0">
                  <a:pos x="0" y="0"/>
                </a:cxn>
              </a:cxnLst>
              <a:rect l="0" t="0" r="r" b="b"/>
              <a:pathLst>
                <a:path w="815" h="476">
                  <a:moveTo>
                    <a:pt x="679" y="0"/>
                  </a:moveTo>
                  <a:lnTo>
                    <a:pt x="815" y="0"/>
                  </a:lnTo>
                  <a:lnTo>
                    <a:pt x="815" y="476"/>
                  </a:lnTo>
                  <a:lnTo>
                    <a:pt x="0" y="476"/>
                  </a:lnTo>
                  <a:lnTo>
                    <a:pt x="0" y="0"/>
                  </a:lnTo>
                </a:path>
              </a:pathLst>
            </a:custGeom>
            <a:noFill/>
            <a:ln w="23813">
              <a:solidFill>
                <a:schemeClr val="bg1"/>
              </a:solidFill>
              <a:prstDash val="solid"/>
              <a:round/>
              <a:headEnd/>
              <a:tailEnd/>
            </a:ln>
          </p:spPr>
          <p:txBody>
            <a:bodyPr/>
            <a:lstStyle/>
            <a:p>
              <a:endParaRPr lang="zh-CN" altLang="en-US"/>
            </a:p>
          </p:txBody>
        </p:sp>
        <p:sp>
          <p:nvSpPr>
            <p:cNvPr id="58642" name="Rectangle 274"/>
            <p:cNvSpPr>
              <a:spLocks noChangeArrowheads="1"/>
            </p:cNvSpPr>
            <p:nvPr/>
          </p:nvSpPr>
          <p:spPr bwMode="auto">
            <a:xfrm>
              <a:off x="4303" y="2891"/>
              <a:ext cx="177"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E1</a:t>
              </a:r>
              <a:endParaRPr lang="en-US" altLang="zh-CN" b="1">
                <a:latin typeface="Times New Roman" pitchFamily="18" charset="0"/>
                <a:ea typeface="楷体_GB2312" pitchFamily="49" charset="-122"/>
              </a:endParaRPr>
            </a:p>
          </p:txBody>
        </p:sp>
        <p:sp>
          <p:nvSpPr>
            <p:cNvPr id="58643" name="Rectangle 275"/>
            <p:cNvSpPr>
              <a:spLocks noChangeArrowheads="1"/>
            </p:cNvSpPr>
            <p:nvPr/>
          </p:nvSpPr>
          <p:spPr bwMode="auto">
            <a:xfrm>
              <a:off x="4303" y="3228"/>
              <a:ext cx="177"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E2</a:t>
              </a:r>
              <a:endParaRPr lang="en-US" altLang="zh-CN" b="1">
                <a:latin typeface="Times New Roman" pitchFamily="18" charset="0"/>
                <a:ea typeface="楷体_GB2312" pitchFamily="49" charset="-122"/>
              </a:endParaRPr>
            </a:p>
          </p:txBody>
        </p:sp>
        <p:sp>
          <p:nvSpPr>
            <p:cNvPr id="58644" name="Rectangle 276"/>
            <p:cNvSpPr>
              <a:spLocks noChangeArrowheads="1"/>
            </p:cNvSpPr>
            <p:nvPr/>
          </p:nvSpPr>
          <p:spPr bwMode="auto">
            <a:xfrm>
              <a:off x="4303" y="3568"/>
              <a:ext cx="177"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E3</a:t>
              </a:r>
              <a:endParaRPr lang="en-US" altLang="zh-CN" b="1">
                <a:latin typeface="Times New Roman" pitchFamily="18" charset="0"/>
                <a:ea typeface="楷体_GB2312" pitchFamily="49" charset="-122"/>
              </a:endParaRPr>
            </a:p>
          </p:txBody>
        </p:sp>
        <p:sp>
          <p:nvSpPr>
            <p:cNvPr id="58645" name="Rectangle 277"/>
            <p:cNvSpPr>
              <a:spLocks noChangeArrowheads="1"/>
            </p:cNvSpPr>
            <p:nvPr/>
          </p:nvSpPr>
          <p:spPr bwMode="auto">
            <a:xfrm>
              <a:off x="1856" y="3906"/>
              <a:ext cx="177" cy="182"/>
            </a:xfrm>
            <a:prstGeom prst="rect">
              <a:avLst/>
            </a:prstGeom>
            <a:noFill/>
            <a:ln w="9525">
              <a:noFill/>
              <a:miter lim="800000"/>
              <a:headEnd/>
              <a:tailEnd/>
            </a:ln>
          </p:spPr>
          <p:txBody>
            <a:bodyPr wrap="none" lIns="0" tIns="0" rIns="0" bIns="0">
              <a:spAutoFit/>
            </a:bodyPr>
            <a:lstStyle/>
            <a:p>
              <a:r>
                <a:rPr lang="en-US" altLang="zh-CN" sz="1900" b="1">
                  <a:solidFill>
                    <a:srgbClr val="000000"/>
                  </a:solidFill>
                  <a:latin typeface="Times New Roman" pitchFamily="18" charset="0"/>
                  <a:ea typeface="楷体_GB2312" pitchFamily="49" charset="-122"/>
                </a:rPr>
                <a:t>B4</a:t>
              </a:r>
              <a:endParaRPr lang="en-US" altLang="zh-CN" b="1">
                <a:latin typeface="Times New Roman" pitchFamily="18" charset="0"/>
                <a:ea typeface="楷体_GB2312" pitchFamily="49" charset="-122"/>
              </a:endParaRPr>
            </a:p>
          </p:txBody>
        </p:sp>
      </p:grpSp>
      <p:sp>
        <p:nvSpPr>
          <p:cNvPr id="58646" name="Text Box 278"/>
          <p:cNvSpPr txBox="1">
            <a:spLocks noChangeArrowheads="1"/>
          </p:cNvSpPr>
          <p:nvPr/>
        </p:nvSpPr>
        <p:spPr bwMode="auto">
          <a:xfrm>
            <a:off x="714348" y="990600"/>
            <a:ext cx="2362200" cy="488950"/>
          </a:xfrm>
          <a:prstGeom prst="rect">
            <a:avLst/>
          </a:prstGeom>
          <a:noFill/>
          <a:ln w="9525">
            <a:noFill/>
            <a:miter lim="800000"/>
            <a:headEnd/>
            <a:tailEnd/>
          </a:ln>
          <a:effectLst/>
        </p:spPr>
        <p:txBody>
          <a:bodyPr>
            <a:spAutoFit/>
          </a:bodyPr>
          <a:lstStyle/>
          <a:p>
            <a:pPr>
              <a:spcBef>
                <a:spcPct val="50000"/>
              </a:spcBef>
            </a:pPr>
            <a:r>
              <a:rPr kumimoji="1" lang="en-US" altLang="zh-CN" sz="2600" dirty="0">
                <a:solidFill>
                  <a:srgbClr val="FF0000"/>
                </a:solidFill>
                <a:latin typeface="黑体" pitchFamily="49" charset="-122"/>
                <a:ea typeface="黑体" pitchFamily="49" charset="-122"/>
              </a:rPr>
              <a:t>RAID5</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219" name="Rectangle 3"/>
          <p:cNvSpPr>
            <a:spLocks noGrp="1" noChangeArrowheads="1"/>
          </p:cNvSpPr>
          <p:nvPr>
            <p:ph idx="4294967295"/>
          </p:nvPr>
        </p:nvSpPr>
        <p:spPr>
          <a:xfrm>
            <a:off x="0" y="1052513"/>
            <a:ext cx="8101013" cy="4114800"/>
          </a:xfrm>
        </p:spPr>
        <p:txBody>
          <a:bodyPr/>
          <a:lstStyle/>
          <a:p>
            <a:pPr>
              <a:buFontTx/>
              <a:buNone/>
            </a:pPr>
            <a:r>
              <a:rPr lang="zh-CN" altLang="en-US" sz="2800" b="1" dirty="0">
                <a:solidFill>
                  <a:schemeClr val="tx1"/>
                </a:solidFill>
              </a:rPr>
              <a:t>按设备的共享属性分类</a:t>
            </a:r>
            <a:r>
              <a:rPr lang="zh-CN" altLang="en-US" sz="2800" dirty="0">
                <a:solidFill>
                  <a:schemeClr val="tx1"/>
                </a:solidFill>
              </a:rPr>
              <a:t> </a:t>
            </a:r>
          </a:p>
          <a:p>
            <a:pPr>
              <a:lnSpc>
                <a:spcPct val="200000"/>
              </a:lnSpc>
            </a:pPr>
            <a:r>
              <a:rPr lang="zh-CN" altLang="en-US" sz="2400" dirty="0">
                <a:solidFill>
                  <a:schemeClr val="tx1"/>
                </a:solidFill>
              </a:rPr>
              <a:t>独占设备：即临界资源。 </a:t>
            </a:r>
          </a:p>
          <a:p>
            <a:pPr>
              <a:lnSpc>
                <a:spcPct val="200000"/>
              </a:lnSpc>
            </a:pPr>
            <a:r>
              <a:rPr lang="zh-CN" altLang="en-US" sz="2400" dirty="0">
                <a:solidFill>
                  <a:schemeClr val="tx1"/>
                </a:solidFill>
              </a:rPr>
              <a:t>共享设备：在一段时间内允许多个进程同时访问的设备。 </a:t>
            </a:r>
          </a:p>
          <a:p>
            <a:pPr>
              <a:lnSpc>
                <a:spcPct val="200000"/>
              </a:lnSpc>
            </a:pPr>
            <a:r>
              <a:rPr lang="zh-CN" altLang="en-US" sz="2400" dirty="0">
                <a:solidFill>
                  <a:schemeClr val="tx1"/>
                </a:solidFill>
              </a:rPr>
              <a:t>虚拟设备：通过虚拟技术将一台独占设备变换为若干台逻辑设备，供若干个用户（进程）同时使用。</a:t>
            </a:r>
          </a:p>
        </p:txBody>
      </p:sp>
      <p:sp>
        <p:nvSpPr>
          <p:cNvPr id="6" name="标题 5"/>
          <p:cNvSpPr>
            <a:spLocks noGrp="1"/>
          </p:cNvSpPr>
          <p:nvPr>
            <p:ph type="title" idx="4294967295"/>
          </p:nvPr>
        </p:nvSpPr>
        <p:spPr>
          <a:xfrm>
            <a:off x="0" y="-26988"/>
            <a:ext cx="9180513" cy="792163"/>
          </a:xfrm>
          <a:prstGeom prst="rect">
            <a:avLst/>
          </a:prstGeom>
        </p:spPr>
        <p:txBody>
          <a:bodyPr/>
          <a:lstStyle/>
          <a:p>
            <a:r>
              <a:rPr lang="en-US" altLang="zh-CN" dirty="0">
                <a:solidFill>
                  <a:schemeClr val="tx1"/>
                </a:solidFill>
              </a:rPr>
              <a:t> 4.1 </a:t>
            </a:r>
            <a:r>
              <a:rPr lang="zh-CN" altLang="en-US" dirty="0">
                <a:solidFill>
                  <a:schemeClr val="tx1"/>
                </a:solidFill>
              </a:rPr>
              <a:t>概述</a:t>
            </a:r>
            <a:r>
              <a:rPr lang="en-US" altLang="zh-CN" dirty="0">
                <a:solidFill>
                  <a:schemeClr val="tx1"/>
                </a:solidFill>
              </a:rPr>
              <a:t>-I</a:t>
            </a:r>
            <a:r>
              <a:rPr lang="zh-CN" altLang="en-US" dirty="0">
                <a:solidFill>
                  <a:schemeClr val="tx1"/>
                </a:solidFill>
              </a:rPr>
              <a:t>／</a:t>
            </a:r>
            <a:r>
              <a:rPr lang="en-US" altLang="zh-CN" dirty="0">
                <a:solidFill>
                  <a:schemeClr val="tx1"/>
                </a:solidFill>
              </a:rPr>
              <a:t>O</a:t>
            </a:r>
            <a:r>
              <a:rPr lang="zh-CN" altLang="en-US" dirty="0">
                <a:solidFill>
                  <a:schemeClr val="tx1"/>
                </a:solidFill>
              </a:rPr>
              <a:t>设备</a:t>
            </a:r>
            <a:r>
              <a:rPr lang="zh-CN" altLang="en-US" dirty="0">
                <a:solidFill>
                  <a:schemeClr val="tx1"/>
                </a:solidFill>
                <a:effectLst>
                  <a:outerShdw blurRad="38100" dist="38100" dir="2700000" algn="tl">
                    <a:srgbClr val="C0C0C0"/>
                  </a:outerShdw>
                </a:effectLst>
              </a:rPr>
              <a:t>的类型</a:t>
            </a: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36" name="Rectangle 320"/>
          <p:cNvSpPr>
            <a:spLocks noChangeArrowheads="1"/>
          </p:cNvSpPr>
          <p:nvPr/>
        </p:nvSpPr>
        <p:spPr bwMode="auto">
          <a:xfrm>
            <a:off x="1524000" y="2895600"/>
            <a:ext cx="7162800" cy="3810000"/>
          </a:xfrm>
          <a:prstGeom prst="rect">
            <a:avLst/>
          </a:prstGeom>
          <a:solidFill>
            <a:srgbClr val="7030A0"/>
          </a:solidFill>
          <a:ln w="9525">
            <a:solidFill>
              <a:schemeClr val="accent2"/>
            </a:solidFill>
            <a:miter lim="800000"/>
            <a:headEnd/>
            <a:tailEnd/>
          </a:ln>
          <a:effectLst/>
        </p:spPr>
        <p:txBody>
          <a:bodyPr wrap="none" anchor="ctr"/>
          <a:lstStyle/>
          <a:p>
            <a:endParaRPr lang="zh-CN" altLang="en-US"/>
          </a:p>
        </p:txBody>
      </p:sp>
      <p:sp>
        <p:nvSpPr>
          <p:cNvPr id="60419" name="Rectangle 3"/>
          <p:cNvSpPr>
            <a:spLocks noGrp="1" noChangeArrowheads="1"/>
          </p:cNvSpPr>
          <p:nvPr>
            <p:ph idx="4294967295"/>
          </p:nvPr>
        </p:nvSpPr>
        <p:spPr>
          <a:xfrm>
            <a:off x="1492250" y="1371600"/>
            <a:ext cx="7651750" cy="1530350"/>
          </a:xfrm>
        </p:spPr>
        <p:txBody>
          <a:bodyPr/>
          <a:lstStyle/>
          <a:p>
            <a:pPr lvl="1"/>
            <a:r>
              <a:rPr kumimoji="1" lang="zh-CN" altLang="en-US" sz="2000" dirty="0"/>
              <a:t>双维奇偶校验独立存取盘阵列</a:t>
            </a:r>
          </a:p>
          <a:p>
            <a:pPr lvl="1"/>
            <a:r>
              <a:rPr kumimoji="1" lang="zh-CN" altLang="en-US" sz="2000" dirty="0"/>
              <a:t>数据以块（块大小可变）交叉方式存于各盘，检、纠错信息均匀分布在所有磁盘上。 </a:t>
            </a:r>
          </a:p>
        </p:txBody>
      </p:sp>
      <p:grpSp>
        <p:nvGrpSpPr>
          <p:cNvPr id="2" name="Group 180"/>
          <p:cNvGrpSpPr>
            <a:grpSpLocks noChangeAspect="1"/>
          </p:cNvGrpSpPr>
          <p:nvPr/>
        </p:nvGrpSpPr>
        <p:grpSpPr bwMode="auto">
          <a:xfrm>
            <a:off x="1943100" y="2787650"/>
            <a:ext cx="6516688" cy="3881438"/>
            <a:chOff x="1224" y="1756"/>
            <a:chExt cx="4105" cy="2445"/>
          </a:xfrm>
        </p:grpSpPr>
        <p:sp>
          <p:nvSpPr>
            <p:cNvPr id="60595" name="AutoShape 179"/>
            <p:cNvSpPr>
              <a:spLocks noChangeAspect="1" noChangeArrowheads="1" noTextEdit="1"/>
            </p:cNvSpPr>
            <p:nvPr/>
          </p:nvSpPr>
          <p:spPr bwMode="auto">
            <a:xfrm>
              <a:off x="1224" y="1756"/>
              <a:ext cx="4105" cy="2445"/>
            </a:xfrm>
            <a:prstGeom prst="rect">
              <a:avLst/>
            </a:prstGeom>
            <a:noFill/>
            <a:ln w="9525">
              <a:noFill/>
              <a:miter lim="800000"/>
              <a:headEnd/>
              <a:tailEnd/>
            </a:ln>
          </p:spPr>
          <p:txBody>
            <a:bodyPr/>
            <a:lstStyle/>
            <a:p>
              <a:endParaRPr lang="zh-CN" altLang="en-US"/>
            </a:p>
          </p:txBody>
        </p:sp>
        <p:sp>
          <p:nvSpPr>
            <p:cNvPr id="60597" name="Freeform 181"/>
            <p:cNvSpPr>
              <a:spLocks/>
            </p:cNvSpPr>
            <p:nvPr/>
          </p:nvSpPr>
          <p:spPr bwMode="auto">
            <a:xfrm>
              <a:off x="1373" y="3922"/>
              <a:ext cx="524" cy="131"/>
            </a:xfrm>
            <a:custGeom>
              <a:avLst/>
              <a:gdLst/>
              <a:ahLst/>
              <a:cxnLst>
                <a:cxn ang="0">
                  <a:pos x="0" y="67"/>
                </a:cxn>
                <a:cxn ang="0">
                  <a:pos x="5" y="52"/>
                </a:cxn>
                <a:cxn ang="0">
                  <a:pos x="20" y="41"/>
                </a:cxn>
                <a:cxn ang="0">
                  <a:pos x="49" y="29"/>
                </a:cxn>
                <a:cxn ang="0">
                  <a:pos x="84" y="17"/>
                </a:cxn>
                <a:cxn ang="0">
                  <a:pos x="131" y="9"/>
                </a:cxn>
                <a:cxn ang="0">
                  <a:pos x="180" y="3"/>
                </a:cxn>
                <a:cxn ang="0">
                  <a:pos x="233" y="0"/>
                </a:cxn>
                <a:cxn ang="0">
                  <a:pos x="288" y="0"/>
                </a:cxn>
                <a:cxn ang="0">
                  <a:pos x="340" y="3"/>
                </a:cxn>
                <a:cxn ang="0">
                  <a:pos x="393" y="9"/>
                </a:cxn>
                <a:cxn ang="0">
                  <a:pos x="437" y="17"/>
                </a:cxn>
                <a:cxn ang="0">
                  <a:pos x="472" y="29"/>
                </a:cxn>
                <a:cxn ang="0">
                  <a:pos x="501" y="41"/>
                </a:cxn>
                <a:cxn ang="0">
                  <a:pos x="518" y="52"/>
                </a:cxn>
                <a:cxn ang="0">
                  <a:pos x="524" y="67"/>
                </a:cxn>
                <a:cxn ang="0">
                  <a:pos x="518" y="78"/>
                </a:cxn>
                <a:cxn ang="0">
                  <a:pos x="501" y="93"/>
                </a:cxn>
                <a:cxn ang="0">
                  <a:pos x="472" y="105"/>
                </a:cxn>
                <a:cxn ang="0">
                  <a:pos x="437" y="116"/>
                </a:cxn>
                <a:cxn ang="0">
                  <a:pos x="393" y="122"/>
                </a:cxn>
                <a:cxn ang="0">
                  <a:pos x="340" y="128"/>
                </a:cxn>
                <a:cxn ang="0">
                  <a:pos x="288" y="131"/>
                </a:cxn>
                <a:cxn ang="0">
                  <a:pos x="233" y="131"/>
                </a:cxn>
                <a:cxn ang="0">
                  <a:pos x="180" y="128"/>
                </a:cxn>
                <a:cxn ang="0">
                  <a:pos x="131" y="122"/>
                </a:cxn>
                <a:cxn ang="0">
                  <a:pos x="84" y="116"/>
                </a:cxn>
                <a:cxn ang="0">
                  <a:pos x="49" y="105"/>
                </a:cxn>
                <a:cxn ang="0">
                  <a:pos x="20" y="93"/>
                </a:cxn>
                <a:cxn ang="0">
                  <a:pos x="5" y="78"/>
                </a:cxn>
                <a:cxn ang="0">
                  <a:pos x="0" y="67"/>
                </a:cxn>
              </a:cxnLst>
              <a:rect l="0" t="0" r="r" b="b"/>
              <a:pathLst>
                <a:path w="524" h="131">
                  <a:moveTo>
                    <a:pt x="0" y="67"/>
                  </a:moveTo>
                  <a:lnTo>
                    <a:pt x="5" y="52"/>
                  </a:lnTo>
                  <a:lnTo>
                    <a:pt x="20" y="41"/>
                  </a:lnTo>
                  <a:lnTo>
                    <a:pt x="49" y="29"/>
                  </a:lnTo>
                  <a:lnTo>
                    <a:pt x="84" y="17"/>
                  </a:lnTo>
                  <a:lnTo>
                    <a:pt x="131" y="9"/>
                  </a:lnTo>
                  <a:lnTo>
                    <a:pt x="180" y="3"/>
                  </a:lnTo>
                  <a:lnTo>
                    <a:pt x="233" y="0"/>
                  </a:lnTo>
                  <a:lnTo>
                    <a:pt x="288" y="0"/>
                  </a:lnTo>
                  <a:lnTo>
                    <a:pt x="340" y="3"/>
                  </a:lnTo>
                  <a:lnTo>
                    <a:pt x="393" y="9"/>
                  </a:lnTo>
                  <a:lnTo>
                    <a:pt x="437" y="17"/>
                  </a:lnTo>
                  <a:lnTo>
                    <a:pt x="472" y="29"/>
                  </a:lnTo>
                  <a:lnTo>
                    <a:pt x="501" y="41"/>
                  </a:lnTo>
                  <a:lnTo>
                    <a:pt x="518" y="52"/>
                  </a:lnTo>
                  <a:lnTo>
                    <a:pt x="524" y="67"/>
                  </a:lnTo>
                  <a:lnTo>
                    <a:pt x="518" y="78"/>
                  </a:lnTo>
                  <a:lnTo>
                    <a:pt x="501" y="93"/>
                  </a:lnTo>
                  <a:lnTo>
                    <a:pt x="472" y="105"/>
                  </a:lnTo>
                  <a:lnTo>
                    <a:pt x="437" y="116"/>
                  </a:lnTo>
                  <a:lnTo>
                    <a:pt x="393" y="122"/>
                  </a:lnTo>
                  <a:lnTo>
                    <a:pt x="340" y="128"/>
                  </a:lnTo>
                  <a:lnTo>
                    <a:pt x="288" y="131"/>
                  </a:lnTo>
                  <a:lnTo>
                    <a:pt x="233" y="131"/>
                  </a:lnTo>
                  <a:lnTo>
                    <a:pt x="180" y="128"/>
                  </a:lnTo>
                  <a:lnTo>
                    <a:pt x="131" y="122"/>
                  </a:lnTo>
                  <a:lnTo>
                    <a:pt x="84" y="116"/>
                  </a:lnTo>
                  <a:lnTo>
                    <a:pt x="49" y="105"/>
                  </a:lnTo>
                  <a:lnTo>
                    <a:pt x="20" y="93"/>
                  </a:lnTo>
                  <a:lnTo>
                    <a:pt x="5" y="78"/>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598" name="Rectangle 182"/>
            <p:cNvSpPr>
              <a:spLocks noChangeArrowheads="1"/>
            </p:cNvSpPr>
            <p:nvPr/>
          </p:nvSpPr>
          <p:spPr bwMode="auto">
            <a:xfrm>
              <a:off x="1373" y="3727"/>
              <a:ext cx="524" cy="262"/>
            </a:xfrm>
            <a:prstGeom prst="rect">
              <a:avLst/>
            </a:prstGeom>
            <a:solidFill>
              <a:srgbClr val="FFFFFF"/>
            </a:solidFill>
            <a:ln w="4763">
              <a:solidFill>
                <a:srgbClr val="FFFFFF"/>
              </a:solidFill>
              <a:miter lim="800000"/>
              <a:headEnd/>
              <a:tailEnd/>
            </a:ln>
          </p:spPr>
          <p:txBody>
            <a:bodyPr/>
            <a:lstStyle/>
            <a:p>
              <a:endParaRPr lang="zh-CN" altLang="en-US"/>
            </a:p>
          </p:txBody>
        </p:sp>
        <p:sp>
          <p:nvSpPr>
            <p:cNvPr id="60599" name="Freeform 183"/>
            <p:cNvSpPr>
              <a:spLocks/>
            </p:cNvSpPr>
            <p:nvPr/>
          </p:nvSpPr>
          <p:spPr bwMode="auto">
            <a:xfrm>
              <a:off x="1373" y="3660"/>
              <a:ext cx="524" cy="131"/>
            </a:xfrm>
            <a:custGeom>
              <a:avLst/>
              <a:gdLst/>
              <a:ahLst/>
              <a:cxnLst>
                <a:cxn ang="0">
                  <a:pos x="0" y="67"/>
                </a:cxn>
                <a:cxn ang="0">
                  <a:pos x="5" y="53"/>
                </a:cxn>
                <a:cxn ang="0">
                  <a:pos x="20" y="41"/>
                </a:cxn>
                <a:cxn ang="0">
                  <a:pos x="49" y="29"/>
                </a:cxn>
                <a:cxn ang="0">
                  <a:pos x="84" y="18"/>
                </a:cxn>
                <a:cxn ang="0">
                  <a:pos x="131" y="9"/>
                </a:cxn>
                <a:cxn ang="0">
                  <a:pos x="180" y="3"/>
                </a:cxn>
                <a:cxn ang="0">
                  <a:pos x="233" y="0"/>
                </a:cxn>
                <a:cxn ang="0">
                  <a:pos x="288" y="0"/>
                </a:cxn>
                <a:cxn ang="0">
                  <a:pos x="340" y="3"/>
                </a:cxn>
                <a:cxn ang="0">
                  <a:pos x="393" y="9"/>
                </a:cxn>
                <a:cxn ang="0">
                  <a:pos x="437" y="18"/>
                </a:cxn>
                <a:cxn ang="0">
                  <a:pos x="472" y="29"/>
                </a:cxn>
                <a:cxn ang="0">
                  <a:pos x="501" y="41"/>
                </a:cxn>
                <a:cxn ang="0">
                  <a:pos x="518" y="53"/>
                </a:cxn>
                <a:cxn ang="0">
                  <a:pos x="524" y="67"/>
                </a:cxn>
                <a:cxn ang="0">
                  <a:pos x="518" y="79"/>
                </a:cxn>
                <a:cxn ang="0">
                  <a:pos x="501" y="93"/>
                </a:cxn>
                <a:cxn ang="0">
                  <a:pos x="472" y="105"/>
                </a:cxn>
                <a:cxn ang="0">
                  <a:pos x="437" y="117"/>
                </a:cxn>
                <a:cxn ang="0">
                  <a:pos x="393" y="122"/>
                </a:cxn>
                <a:cxn ang="0">
                  <a:pos x="340" y="128"/>
                </a:cxn>
                <a:cxn ang="0">
                  <a:pos x="288" y="131"/>
                </a:cxn>
                <a:cxn ang="0">
                  <a:pos x="233" y="131"/>
                </a:cxn>
                <a:cxn ang="0">
                  <a:pos x="180" y="128"/>
                </a:cxn>
                <a:cxn ang="0">
                  <a:pos x="131" y="122"/>
                </a:cxn>
                <a:cxn ang="0">
                  <a:pos x="84" y="117"/>
                </a:cxn>
                <a:cxn ang="0">
                  <a:pos x="49" y="105"/>
                </a:cxn>
                <a:cxn ang="0">
                  <a:pos x="20" y="93"/>
                </a:cxn>
                <a:cxn ang="0">
                  <a:pos x="5" y="79"/>
                </a:cxn>
                <a:cxn ang="0">
                  <a:pos x="0" y="67"/>
                </a:cxn>
              </a:cxnLst>
              <a:rect l="0" t="0" r="r" b="b"/>
              <a:pathLst>
                <a:path w="524" h="131">
                  <a:moveTo>
                    <a:pt x="0" y="67"/>
                  </a:moveTo>
                  <a:lnTo>
                    <a:pt x="5" y="53"/>
                  </a:lnTo>
                  <a:lnTo>
                    <a:pt x="20" y="41"/>
                  </a:lnTo>
                  <a:lnTo>
                    <a:pt x="49" y="29"/>
                  </a:lnTo>
                  <a:lnTo>
                    <a:pt x="84" y="18"/>
                  </a:lnTo>
                  <a:lnTo>
                    <a:pt x="131" y="9"/>
                  </a:lnTo>
                  <a:lnTo>
                    <a:pt x="180" y="3"/>
                  </a:lnTo>
                  <a:lnTo>
                    <a:pt x="233" y="0"/>
                  </a:lnTo>
                  <a:lnTo>
                    <a:pt x="288" y="0"/>
                  </a:lnTo>
                  <a:lnTo>
                    <a:pt x="340" y="3"/>
                  </a:lnTo>
                  <a:lnTo>
                    <a:pt x="393" y="9"/>
                  </a:lnTo>
                  <a:lnTo>
                    <a:pt x="437" y="18"/>
                  </a:lnTo>
                  <a:lnTo>
                    <a:pt x="472" y="29"/>
                  </a:lnTo>
                  <a:lnTo>
                    <a:pt x="501" y="41"/>
                  </a:lnTo>
                  <a:lnTo>
                    <a:pt x="518" y="53"/>
                  </a:lnTo>
                  <a:lnTo>
                    <a:pt x="524" y="67"/>
                  </a:lnTo>
                  <a:lnTo>
                    <a:pt x="518" y="79"/>
                  </a:lnTo>
                  <a:lnTo>
                    <a:pt x="501" y="93"/>
                  </a:lnTo>
                  <a:lnTo>
                    <a:pt x="472" y="105"/>
                  </a:lnTo>
                  <a:lnTo>
                    <a:pt x="437" y="117"/>
                  </a:lnTo>
                  <a:lnTo>
                    <a:pt x="393" y="122"/>
                  </a:lnTo>
                  <a:lnTo>
                    <a:pt x="340" y="128"/>
                  </a:lnTo>
                  <a:lnTo>
                    <a:pt x="288" y="131"/>
                  </a:lnTo>
                  <a:lnTo>
                    <a:pt x="233" y="131"/>
                  </a:lnTo>
                  <a:lnTo>
                    <a:pt x="180" y="128"/>
                  </a:lnTo>
                  <a:lnTo>
                    <a:pt x="131" y="122"/>
                  </a:lnTo>
                  <a:lnTo>
                    <a:pt x="84" y="117"/>
                  </a:lnTo>
                  <a:lnTo>
                    <a:pt x="49" y="105"/>
                  </a:lnTo>
                  <a:lnTo>
                    <a:pt x="20" y="93"/>
                  </a:lnTo>
                  <a:lnTo>
                    <a:pt x="5" y="79"/>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00" name="Line 184"/>
            <p:cNvSpPr>
              <a:spLocks noChangeShapeType="1"/>
            </p:cNvSpPr>
            <p:nvPr/>
          </p:nvSpPr>
          <p:spPr bwMode="auto">
            <a:xfrm>
              <a:off x="1373" y="3727"/>
              <a:ext cx="1" cy="262"/>
            </a:xfrm>
            <a:prstGeom prst="line">
              <a:avLst/>
            </a:prstGeom>
            <a:noFill/>
            <a:ln w="4763">
              <a:solidFill>
                <a:srgbClr val="000000"/>
              </a:solidFill>
              <a:round/>
              <a:headEnd/>
              <a:tailEnd/>
            </a:ln>
          </p:spPr>
          <p:txBody>
            <a:bodyPr/>
            <a:lstStyle/>
            <a:p>
              <a:endParaRPr lang="zh-CN" altLang="en-US"/>
            </a:p>
          </p:txBody>
        </p:sp>
        <p:sp>
          <p:nvSpPr>
            <p:cNvPr id="60601" name="Line 185"/>
            <p:cNvSpPr>
              <a:spLocks noChangeShapeType="1"/>
            </p:cNvSpPr>
            <p:nvPr/>
          </p:nvSpPr>
          <p:spPr bwMode="auto">
            <a:xfrm>
              <a:off x="1897" y="3727"/>
              <a:ext cx="1" cy="262"/>
            </a:xfrm>
            <a:prstGeom prst="line">
              <a:avLst/>
            </a:prstGeom>
            <a:noFill/>
            <a:ln w="4763">
              <a:solidFill>
                <a:srgbClr val="000000"/>
              </a:solidFill>
              <a:round/>
              <a:headEnd/>
              <a:tailEnd/>
            </a:ln>
          </p:spPr>
          <p:txBody>
            <a:bodyPr/>
            <a:lstStyle/>
            <a:p>
              <a:endParaRPr lang="zh-CN" altLang="en-US"/>
            </a:p>
          </p:txBody>
        </p:sp>
        <p:sp>
          <p:nvSpPr>
            <p:cNvPr id="60602" name="Freeform 186"/>
            <p:cNvSpPr>
              <a:spLocks/>
            </p:cNvSpPr>
            <p:nvPr/>
          </p:nvSpPr>
          <p:spPr bwMode="auto">
            <a:xfrm>
              <a:off x="2159" y="3922"/>
              <a:ext cx="525" cy="131"/>
            </a:xfrm>
            <a:custGeom>
              <a:avLst/>
              <a:gdLst/>
              <a:ahLst/>
              <a:cxnLst>
                <a:cxn ang="0">
                  <a:pos x="0" y="67"/>
                </a:cxn>
                <a:cxn ang="0">
                  <a:pos x="6" y="52"/>
                </a:cxn>
                <a:cxn ang="0">
                  <a:pos x="21" y="41"/>
                </a:cxn>
                <a:cxn ang="0">
                  <a:pos x="50" y="29"/>
                </a:cxn>
                <a:cxn ang="0">
                  <a:pos x="85" y="17"/>
                </a:cxn>
                <a:cxn ang="0">
                  <a:pos x="131" y="9"/>
                </a:cxn>
                <a:cxn ang="0">
                  <a:pos x="181" y="3"/>
                </a:cxn>
                <a:cxn ang="0">
                  <a:pos x="233" y="0"/>
                </a:cxn>
                <a:cxn ang="0">
                  <a:pos x="289" y="0"/>
                </a:cxn>
                <a:cxn ang="0">
                  <a:pos x="341" y="3"/>
                </a:cxn>
                <a:cxn ang="0">
                  <a:pos x="394" y="9"/>
                </a:cxn>
                <a:cxn ang="0">
                  <a:pos x="437" y="17"/>
                </a:cxn>
                <a:cxn ang="0">
                  <a:pos x="472" y="29"/>
                </a:cxn>
                <a:cxn ang="0">
                  <a:pos x="501" y="41"/>
                </a:cxn>
                <a:cxn ang="0">
                  <a:pos x="519" y="52"/>
                </a:cxn>
                <a:cxn ang="0">
                  <a:pos x="525" y="67"/>
                </a:cxn>
                <a:cxn ang="0">
                  <a:pos x="519" y="78"/>
                </a:cxn>
                <a:cxn ang="0">
                  <a:pos x="501" y="93"/>
                </a:cxn>
                <a:cxn ang="0">
                  <a:pos x="472" y="105"/>
                </a:cxn>
                <a:cxn ang="0">
                  <a:pos x="437" y="116"/>
                </a:cxn>
                <a:cxn ang="0">
                  <a:pos x="394" y="122"/>
                </a:cxn>
                <a:cxn ang="0">
                  <a:pos x="341" y="128"/>
                </a:cxn>
                <a:cxn ang="0">
                  <a:pos x="289" y="131"/>
                </a:cxn>
                <a:cxn ang="0">
                  <a:pos x="233" y="131"/>
                </a:cxn>
                <a:cxn ang="0">
                  <a:pos x="181" y="128"/>
                </a:cxn>
                <a:cxn ang="0">
                  <a:pos x="131" y="122"/>
                </a:cxn>
                <a:cxn ang="0">
                  <a:pos x="85" y="116"/>
                </a:cxn>
                <a:cxn ang="0">
                  <a:pos x="50" y="105"/>
                </a:cxn>
                <a:cxn ang="0">
                  <a:pos x="21" y="93"/>
                </a:cxn>
                <a:cxn ang="0">
                  <a:pos x="6" y="78"/>
                </a:cxn>
                <a:cxn ang="0">
                  <a:pos x="0" y="67"/>
                </a:cxn>
              </a:cxnLst>
              <a:rect l="0" t="0" r="r" b="b"/>
              <a:pathLst>
                <a:path w="525" h="131">
                  <a:moveTo>
                    <a:pt x="0" y="67"/>
                  </a:moveTo>
                  <a:lnTo>
                    <a:pt x="6" y="52"/>
                  </a:lnTo>
                  <a:lnTo>
                    <a:pt x="21" y="41"/>
                  </a:lnTo>
                  <a:lnTo>
                    <a:pt x="50" y="29"/>
                  </a:lnTo>
                  <a:lnTo>
                    <a:pt x="85" y="17"/>
                  </a:lnTo>
                  <a:lnTo>
                    <a:pt x="131" y="9"/>
                  </a:lnTo>
                  <a:lnTo>
                    <a:pt x="181" y="3"/>
                  </a:lnTo>
                  <a:lnTo>
                    <a:pt x="233" y="0"/>
                  </a:lnTo>
                  <a:lnTo>
                    <a:pt x="289" y="0"/>
                  </a:lnTo>
                  <a:lnTo>
                    <a:pt x="341" y="3"/>
                  </a:lnTo>
                  <a:lnTo>
                    <a:pt x="394" y="9"/>
                  </a:lnTo>
                  <a:lnTo>
                    <a:pt x="437" y="17"/>
                  </a:lnTo>
                  <a:lnTo>
                    <a:pt x="472" y="29"/>
                  </a:lnTo>
                  <a:lnTo>
                    <a:pt x="501" y="41"/>
                  </a:lnTo>
                  <a:lnTo>
                    <a:pt x="519" y="52"/>
                  </a:lnTo>
                  <a:lnTo>
                    <a:pt x="525" y="67"/>
                  </a:lnTo>
                  <a:lnTo>
                    <a:pt x="519" y="78"/>
                  </a:lnTo>
                  <a:lnTo>
                    <a:pt x="501" y="93"/>
                  </a:lnTo>
                  <a:lnTo>
                    <a:pt x="472" y="105"/>
                  </a:lnTo>
                  <a:lnTo>
                    <a:pt x="437" y="116"/>
                  </a:lnTo>
                  <a:lnTo>
                    <a:pt x="394" y="122"/>
                  </a:lnTo>
                  <a:lnTo>
                    <a:pt x="341" y="128"/>
                  </a:lnTo>
                  <a:lnTo>
                    <a:pt x="289" y="131"/>
                  </a:lnTo>
                  <a:lnTo>
                    <a:pt x="233" y="131"/>
                  </a:lnTo>
                  <a:lnTo>
                    <a:pt x="181" y="128"/>
                  </a:lnTo>
                  <a:lnTo>
                    <a:pt x="131" y="122"/>
                  </a:lnTo>
                  <a:lnTo>
                    <a:pt x="85" y="116"/>
                  </a:lnTo>
                  <a:lnTo>
                    <a:pt x="50" y="105"/>
                  </a:lnTo>
                  <a:lnTo>
                    <a:pt x="21" y="93"/>
                  </a:lnTo>
                  <a:lnTo>
                    <a:pt x="6" y="78"/>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03" name="Rectangle 187"/>
            <p:cNvSpPr>
              <a:spLocks noChangeArrowheads="1"/>
            </p:cNvSpPr>
            <p:nvPr/>
          </p:nvSpPr>
          <p:spPr bwMode="auto">
            <a:xfrm>
              <a:off x="2159" y="3727"/>
              <a:ext cx="525" cy="262"/>
            </a:xfrm>
            <a:prstGeom prst="rect">
              <a:avLst/>
            </a:prstGeom>
            <a:solidFill>
              <a:srgbClr val="FFFFFF"/>
            </a:solidFill>
            <a:ln w="4763">
              <a:solidFill>
                <a:srgbClr val="FFFFFF"/>
              </a:solidFill>
              <a:miter lim="800000"/>
              <a:headEnd/>
              <a:tailEnd/>
            </a:ln>
          </p:spPr>
          <p:txBody>
            <a:bodyPr/>
            <a:lstStyle/>
            <a:p>
              <a:endParaRPr lang="zh-CN" altLang="en-US"/>
            </a:p>
          </p:txBody>
        </p:sp>
        <p:sp>
          <p:nvSpPr>
            <p:cNvPr id="60604" name="Freeform 188"/>
            <p:cNvSpPr>
              <a:spLocks/>
            </p:cNvSpPr>
            <p:nvPr/>
          </p:nvSpPr>
          <p:spPr bwMode="auto">
            <a:xfrm>
              <a:off x="2159" y="3660"/>
              <a:ext cx="525" cy="131"/>
            </a:xfrm>
            <a:custGeom>
              <a:avLst/>
              <a:gdLst/>
              <a:ahLst/>
              <a:cxnLst>
                <a:cxn ang="0">
                  <a:pos x="0" y="67"/>
                </a:cxn>
                <a:cxn ang="0">
                  <a:pos x="6" y="53"/>
                </a:cxn>
                <a:cxn ang="0">
                  <a:pos x="21" y="41"/>
                </a:cxn>
                <a:cxn ang="0">
                  <a:pos x="50" y="29"/>
                </a:cxn>
                <a:cxn ang="0">
                  <a:pos x="85" y="18"/>
                </a:cxn>
                <a:cxn ang="0">
                  <a:pos x="131" y="9"/>
                </a:cxn>
                <a:cxn ang="0">
                  <a:pos x="181" y="3"/>
                </a:cxn>
                <a:cxn ang="0">
                  <a:pos x="233" y="0"/>
                </a:cxn>
                <a:cxn ang="0">
                  <a:pos x="289" y="0"/>
                </a:cxn>
                <a:cxn ang="0">
                  <a:pos x="341" y="3"/>
                </a:cxn>
                <a:cxn ang="0">
                  <a:pos x="394" y="9"/>
                </a:cxn>
                <a:cxn ang="0">
                  <a:pos x="437" y="18"/>
                </a:cxn>
                <a:cxn ang="0">
                  <a:pos x="472" y="29"/>
                </a:cxn>
                <a:cxn ang="0">
                  <a:pos x="501" y="41"/>
                </a:cxn>
                <a:cxn ang="0">
                  <a:pos x="519" y="53"/>
                </a:cxn>
                <a:cxn ang="0">
                  <a:pos x="525" y="67"/>
                </a:cxn>
                <a:cxn ang="0">
                  <a:pos x="519" y="79"/>
                </a:cxn>
                <a:cxn ang="0">
                  <a:pos x="501" y="93"/>
                </a:cxn>
                <a:cxn ang="0">
                  <a:pos x="472" y="105"/>
                </a:cxn>
                <a:cxn ang="0">
                  <a:pos x="437" y="117"/>
                </a:cxn>
                <a:cxn ang="0">
                  <a:pos x="394" y="122"/>
                </a:cxn>
                <a:cxn ang="0">
                  <a:pos x="341" y="128"/>
                </a:cxn>
                <a:cxn ang="0">
                  <a:pos x="289" y="131"/>
                </a:cxn>
                <a:cxn ang="0">
                  <a:pos x="233" y="131"/>
                </a:cxn>
                <a:cxn ang="0">
                  <a:pos x="181" y="128"/>
                </a:cxn>
                <a:cxn ang="0">
                  <a:pos x="131" y="122"/>
                </a:cxn>
                <a:cxn ang="0">
                  <a:pos x="85" y="117"/>
                </a:cxn>
                <a:cxn ang="0">
                  <a:pos x="50" y="105"/>
                </a:cxn>
                <a:cxn ang="0">
                  <a:pos x="21" y="93"/>
                </a:cxn>
                <a:cxn ang="0">
                  <a:pos x="6" y="79"/>
                </a:cxn>
                <a:cxn ang="0">
                  <a:pos x="0" y="67"/>
                </a:cxn>
              </a:cxnLst>
              <a:rect l="0" t="0" r="r" b="b"/>
              <a:pathLst>
                <a:path w="525" h="131">
                  <a:moveTo>
                    <a:pt x="0" y="67"/>
                  </a:moveTo>
                  <a:lnTo>
                    <a:pt x="6" y="53"/>
                  </a:lnTo>
                  <a:lnTo>
                    <a:pt x="21" y="41"/>
                  </a:lnTo>
                  <a:lnTo>
                    <a:pt x="50" y="29"/>
                  </a:lnTo>
                  <a:lnTo>
                    <a:pt x="85" y="18"/>
                  </a:lnTo>
                  <a:lnTo>
                    <a:pt x="131" y="9"/>
                  </a:lnTo>
                  <a:lnTo>
                    <a:pt x="181" y="3"/>
                  </a:lnTo>
                  <a:lnTo>
                    <a:pt x="233" y="0"/>
                  </a:lnTo>
                  <a:lnTo>
                    <a:pt x="289" y="0"/>
                  </a:lnTo>
                  <a:lnTo>
                    <a:pt x="341" y="3"/>
                  </a:lnTo>
                  <a:lnTo>
                    <a:pt x="394" y="9"/>
                  </a:lnTo>
                  <a:lnTo>
                    <a:pt x="437" y="18"/>
                  </a:lnTo>
                  <a:lnTo>
                    <a:pt x="472" y="29"/>
                  </a:lnTo>
                  <a:lnTo>
                    <a:pt x="501" y="41"/>
                  </a:lnTo>
                  <a:lnTo>
                    <a:pt x="519" y="53"/>
                  </a:lnTo>
                  <a:lnTo>
                    <a:pt x="525" y="67"/>
                  </a:lnTo>
                  <a:lnTo>
                    <a:pt x="519" y="79"/>
                  </a:lnTo>
                  <a:lnTo>
                    <a:pt x="501" y="93"/>
                  </a:lnTo>
                  <a:lnTo>
                    <a:pt x="472" y="105"/>
                  </a:lnTo>
                  <a:lnTo>
                    <a:pt x="437" y="117"/>
                  </a:lnTo>
                  <a:lnTo>
                    <a:pt x="394" y="122"/>
                  </a:lnTo>
                  <a:lnTo>
                    <a:pt x="341" y="128"/>
                  </a:lnTo>
                  <a:lnTo>
                    <a:pt x="289" y="131"/>
                  </a:lnTo>
                  <a:lnTo>
                    <a:pt x="233" y="131"/>
                  </a:lnTo>
                  <a:lnTo>
                    <a:pt x="181" y="128"/>
                  </a:lnTo>
                  <a:lnTo>
                    <a:pt x="131" y="122"/>
                  </a:lnTo>
                  <a:lnTo>
                    <a:pt x="85" y="117"/>
                  </a:lnTo>
                  <a:lnTo>
                    <a:pt x="50" y="105"/>
                  </a:lnTo>
                  <a:lnTo>
                    <a:pt x="21" y="93"/>
                  </a:lnTo>
                  <a:lnTo>
                    <a:pt x="6" y="79"/>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05" name="Line 189"/>
            <p:cNvSpPr>
              <a:spLocks noChangeShapeType="1"/>
            </p:cNvSpPr>
            <p:nvPr/>
          </p:nvSpPr>
          <p:spPr bwMode="auto">
            <a:xfrm>
              <a:off x="2159" y="3727"/>
              <a:ext cx="1" cy="262"/>
            </a:xfrm>
            <a:prstGeom prst="line">
              <a:avLst/>
            </a:prstGeom>
            <a:noFill/>
            <a:ln w="4763">
              <a:solidFill>
                <a:srgbClr val="000000"/>
              </a:solidFill>
              <a:round/>
              <a:headEnd/>
              <a:tailEnd/>
            </a:ln>
          </p:spPr>
          <p:txBody>
            <a:bodyPr/>
            <a:lstStyle/>
            <a:p>
              <a:endParaRPr lang="zh-CN" altLang="en-US"/>
            </a:p>
          </p:txBody>
        </p:sp>
        <p:sp>
          <p:nvSpPr>
            <p:cNvPr id="60606" name="Line 190"/>
            <p:cNvSpPr>
              <a:spLocks noChangeShapeType="1"/>
            </p:cNvSpPr>
            <p:nvPr/>
          </p:nvSpPr>
          <p:spPr bwMode="auto">
            <a:xfrm>
              <a:off x="2684" y="3727"/>
              <a:ext cx="1" cy="262"/>
            </a:xfrm>
            <a:prstGeom prst="line">
              <a:avLst/>
            </a:prstGeom>
            <a:noFill/>
            <a:ln w="4763">
              <a:solidFill>
                <a:srgbClr val="000000"/>
              </a:solidFill>
              <a:round/>
              <a:headEnd/>
              <a:tailEnd/>
            </a:ln>
          </p:spPr>
          <p:txBody>
            <a:bodyPr/>
            <a:lstStyle/>
            <a:p>
              <a:endParaRPr lang="zh-CN" altLang="en-US"/>
            </a:p>
          </p:txBody>
        </p:sp>
        <p:sp>
          <p:nvSpPr>
            <p:cNvPr id="60607" name="Freeform 191"/>
            <p:cNvSpPr>
              <a:spLocks/>
            </p:cNvSpPr>
            <p:nvPr/>
          </p:nvSpPr>
          <p:spPr bwMode="auto">
            <a:xfrm>
              <a:off x="2946" y="3922"/>
              <a:ext cx="524" cy="131"/>
            </a:xfrm>
            <a:custGeom>
              <a:avLst/>
              <a:gdLst/>
              <a:ahLst/>
              <a:cxnLst>
                <a:cxn ang="0">
                  <a:pos x="0" y="67"/>
                </a:cxn>
                <a:cxn ang="0">
                  <a:pos x="6" y="52"/>
                </a:cxn>
                <a:cxn ang="0">
                  <a:pos x="20" y="41"/>
                </a:cxn>
                <a:cxn ang="0">
                  <a:pos x="49" y="29"/>
                </a:cxn>
                <a:cxn ang="0">
                  <a:pos x="84" y="17"/>
                </a:cxn>
                <a:cxn ang="0">
                  <a:pos x="131" y="9"/>
                </a:cxn>
                <a:cxn ang="0">
                  <a:pos x="180" y="3"/>
                </a:cxn>
                <a:cxn ang="0">
                  <a:pos x="233" y="0"/>
                </a:cxn>
                <a:cxn ang="0">
                  <a:pos x="288" y="0"/>
                </a:cxn>
                <a:cxn ang="0">
                  <a:pos x="341" y="3"/>
                </a:cxn>
                <a:cxn ang="0">
                  <a:pos x="393" y="9"/>
                </a:cxn>
                <a:cxn ang="0">
                  <a:pos x="437" y="17"/>
                </a:cxn>
                <a:cxn ang="0">
                  <a:pos x="472" y="29"/>
                </a:cxn>
                <a:cxn ang="0">
                  <a:pos x="501" y="41"/>
                </a:cxn>
                <a:cxn ang="0">
                  <a:pos x="518" y="52"/>
                </a:cxn>
                <a:cxn ang="0">
                  <a:pos x="524" y="67"/>
                </a:cxn>
                <a:cxn ang="0">
                  <a:pos x="518" y="78"/>
                </a:cxn>
                <a:cxn ang="0">
                  <a:pos x="501" y="93"/>
                </a:cxn>
                <a:cxn ang="0">
                  <a:pos x="472" y="105"/>
                </a:cxn>
                <a:cxn ang="0">
                  <a:pos x="437" y="116"/>
                </a:cxn>
                <a:cxn ang="0">
                  <a:pos x="393" y="122"/>
                </a:cxn>
                <a:cxn ang="0">
                  <a:pos x="341" y="128"/>
                </a:cxn>
                <a:cxn ang="0">
                  <a:pos x="288" y="131"/>
                </a:cxn>
                <a:cxn ang="0">
                  <a:pos x="233" y="131"/>
                </a:cxn>
                <a:cxn ang="0">
                  <a:pos x="180" y="128"/>
                </a:cxn>
                <a:cxn ang="0">
                  <a:pos x="131" y="122"/>
                </a:cxn>
                <a:cxn ang="0">
                  <a:pos x="84" y="116"/>
                </a:cxn>
                <a:cxn ang="0">
                  <a:pos x="49" y="105"/>
                </a:cxn>
                <a:cxn ang="0">
                  <a:pos x="20" y="93"/>
                </a:cxn>
                <a:cxn ang="0">
                  <a:pos x="6" y="78"/>
                </a:cxn>
                <a:cxn ang="0">
                  <a:pos x="0" y="67"/>
                </a:cxn>
              </a:cxnLst>
              <a:rect l="0" t="0" r="r" b="b"/>
              <a:pathLst>
                <a:path w="524" h="131">
                  <a:moveTo>
                    <a:pt x="0" y="67"/>
                  </a:moveTo>
                  <a:lnTo>
                    <a:pt x="6" y="52"/>
                  </a:lnTo>
                  <a:lnTo>
                    <a:pt x="20" y="41"/>
                  </a:lnTo>
                  <a:lnTo>
                    <a:pt x="49" y="29"/>
                  </a:lnTo>
                  <a:lnTo>
                    <a:pt x="84" y="17"/>
                  </a:lnTo>
                  <a:lnTo>
                    <a:pt x="131" y="9"/>
                  </a:lnTo>
                  <a:lnTo>
                    <a:pt x="180" y="3"/>
                  </a:lnTo>
                  <a:lnTo>
                    <a:pt x="233" y="0"/>
                  </a:lnTo>
                  <a:lnTo>
                    <a:pt x="288" y="0"/>
                  </a:lnTo>
                  <a:lnTo>
                    <a:pt x="341" y="3"/>
                  </a:lnTo>
                  <a:lnTo>
                    <a:pt x="393" y="9"/>
                  </a:lnTo>
                  <a:lnTo>
                    <a:pt x="437" y="17"/>
                  </a:lnTo>
                  <a:lnTo>
                    <a:pt x="472" y="29"/>
                  </a:lnTo>
                  <a:lnTo>
                    <a:pt x="501" y="41"/>
                  </a:lnTo>
                  <a:lnTo>
                    <a:pt x="518" y="52"/>
                  </a:lnTo>
                  <a:lnTo>
                    <a:pt x="524" y="67"/>
                  </a:lnTo>
                  <a:lnTo>
                    <a:pt x="518" y="78"/>
                  </a:lnTo>
                  <a:lnTo>
                    <a:pt x="501" y="93"/>
                  </a:lnTo>
                  <a:lnTo>
                    <a:pt x="472" y="105"/>
                  </a:lnTo>
                  <a:lnTo>
                    <a:pt x="437" y="116"/>
                  </a:lnTo>
                  <a:lnTo>
                    <a:pt x="393" y="122"/>
                  </a:lnTo>
                  <a:lnTo>
                    <a:pt x="341" y="128"/>
                  </a:lnTo>
                  <a:lnTo>
                    <a:pt x="288" y="131"/>
                  </a:lnTo>
                  <a:lnTo>
                    <a:pt x="233" y="131"/>
                  </a:lnTo>
                  <a:lnTo>
                    <a:pt x="180" y="128"/>
                  </a:lnTo>
                  <a:lnTo>
                    <a:pt x="131" y="122"/>
                  </a:lnTo>
                  <a:lnTo>
                    <a:pt x="84" y="116"/>
                  </a:lnTo>
                  <a:lnTo>
                    <a:pt x="49" y="105"/>
                  </a:lnTo>
                  <a:lnTo>
                    <a:pt x="20" y="93"/>
                  </a:lnTo>
                  <a:lnTo>
                    <a:pt x="6" y="78"/>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08" name="Rectangle 192"/>
            <p:cNvSpPr>
              <a:spLocks noChangeArrowheads="1"/>
            </p:cNvSpPr>
            <p:nvPr/>
          </p:nvSpPr>
          <p:spPr bwMode="auto">
            <a:xfrm>
              <a:off x="2946" y="3727"/>
              <a:ext cx="524" cy="262"/>
            </a:xfrm>
            <a:prstGeom prst="rect">
              <a:avLst/>
            </a:prstGeom>
            <a:solidFill>
              <a:srgbClr val="FFFFFF"/>
            </a:solidFill>
            <a:ln w="4763">
              <a:solidFill>
                <a:srgbClr val="FFFFFF"/>
              </a:solidFill>
              <a:miter lim="800000"/>
              <a:headEnd/>
              <a:tailEnd/>
            </a:ln>
          </p:spPr>
          <p:txBody>
            <a:bodyPr/>
            <a:lstStyle/>
            <a:p>
              <a:endParaRPr lang="zh-CN" altLang="en-US"/>
            </a:p>
          </p:txBody>
        </p:sp>
        <p:sp>
          <p:nvSpPr>
            <p:cNvPr id="60609" name="Freeform 193"/>
            <p:cNvSpPr>
              <a:spLocks/>
            </p:cNvSpPr>
            <p:nvPr/>
          </p:nvSpPr>
          <p:spPr bwMode="auto">
            <a:xfrm>
              <a:off x="2946" y="3660"/>
              <a:ext cx="524" cy="131"/>
            </a:xfrm>
            <a:custGeom>
              <a:avLst/>
              <a:gdLst/>
              <a:ahLst/>
              <a:cxnLst>
                <a:cxn ang="0">
                  <a:pos x="0" y="67"/>
                </a:cxn>
                <a:cxn ang="0">
                  <a:pos x="6" y="53"/>
                </a:cxn>
                <a:cxn ang="0">
                  <a:pos x="20" y="41"/>
                </a:cxn>
                <a:cxn ang="0">
                  <a:pos x="49" y="29"/>
                </a:cxn>
                <a:cxn ang="0">
                  <a:pos x="84" y="18"/>
                </a:cxn>
                <a:cxn ang="0">
                  <a:pos x="131" y="9"/>
                </a:cxn>
                <a:cxn ang="0">
                  <a:pos x="180" y="3"/>
                </a:cxn>
                <a:cxn ang="0">
                  <a:pos x="233" y="0"/>
                </a:cxn>
                <a:cxn ang="0">
                  <a:pos x="288" y="0"/>
                </a:cxn>
                <a:cxn ang="0">
                  <a:pos x="341" y="3"/>
                </a:cxn>
                <a:cxn ang="0">
                  <a:pos x="393" y="9"/>
                </a:cxn>
                <a:cxn ang="0">
                  <a:pos x="437" y="18"/>
                </a:cxn>
                <a:cxn ang="0">
                  <a:pos x="472" y="29"/>
                </a:cxn>
                <a:cxn ang="0">
                  <a:pos x="501" y="41"/>
                </a:cxn>
                <a:cxn ang="0">
                  <a:pos x="518" y="53"/>
                </a:cxn>
                <a:cxn ang="0">
                  <a:pos x="524" y="67"/>
                </a:cxn>
                <a:cxn ang="0">
                  <a:pos x="518" y="79"/>
                </a:cxn>
                <a:cxn ang="0">
                  <a:pos x="501" y="93"/>
                </a:cxn>
                <a:cxn ang="0">
                  <a:pos x="472" y="105"/>
                </a:cxn>
                <a:cxn ang="0">
                  <a:pos x="437" y="117"/>
                </a:cxn>
                <a:cxn ang="0">
                  <a:pos x="393" y="122"/>
                </a:cxn>
                <a:cxn ang="0">
                  <a:pos x="341" y="128"/>
                </a:cxn>
                <a:cxn ang="0">
                  <a:pos x="288" y="131"/>
                </a:cxn>
                <a:cxn ang="0">
                  <a:pos x="233" y="131"/>
                </a:cxn>
                <a:cxn ang="0">
                  <a:pos x="180" y="128"/>
                </a:cxn>
                <a:cxn ang="0">
                  <a:pos x="131" y="122"/>
                </a:cxn>
                <a:cxn ang="0">
                  <a:pos x="84" y="117"/>
                </a:cxn>
                <a:cxn ang="0">
                  <a:pos x="49" y="105"/>
                </a:cxn>
                <a:cxn ang="0">
                  <a:pos x="20" y="93"/>
                </a:cxn>
                <a:cxn ang="0">
                  <a:pos x="6" y="79"/>
                </a:cxn>
                <a:cxn ang="0">
                  <a:pos x="0" y="67"/>
                </a:cxn>
              </a:cxnLst>
              <a:rect l="0" t="0" r="r" b="b"/>
              <a:pathLst>
                <a:path w="524" h="131">
                  <a:moveTo>
                    <a:pt x="0" y="67"/>
                  </a:moveTo>
                  <a:lnTo>
                    <a:pt x="6" y="53"/>
                  </a:lnTo>
                  <a:lnTo>
                    <a:pt x="20" y="41"/>
                  </a:lnTo>
                  <a:lnTo>
                    <a:pt x="49" y="29"/>
                  </a:lnTo>
                  <a:lnTo>
                    <a:pt x="84" y="18"/>
                  </a:lnTo>
                  <a:lnTo>
                    <a:pt x="131" y="9"/>
                  </a:lnTo>
                  <a:lnTo>
                    <a:pt x="180" y="3"/>
                  </a:lnTo>
                  <a:lnTo>
                    <a:pt x="233" y="0"/>
                  </a:lnTo>
                  <a:lnTo>
                    <a:pt x="288" y="0"/>
                  </a:lnTo>
                  <a:lnTo>
                    <a:pt x="341" y="3"/>
                  </a:lnTo>
                  <a:lnTo>
                    <a:pt x="393" y="9"/>
                  </a:lnTo>
                  <a:lnTo>
                    <a:pt x="437" y="18"/>
                  </a:lnTo>
                  <a:lnTo>
                    <a:pt x="472" y="29"/>
                  </a:lnTo>
                  <a:lnTo>
                    <a:pt x="501" y="41"/>
                  </a:lnTo>
                  <a:lnTo>
                    <a:pt x="518" y="53"/>
                  </a:lnTo>
                  <a:lnTo>
                    <a:pt x="524" y="67"/>
                  </a:lnTo>
                  <a:lnTo>
                    <a:pt x="518" y="79"/>
                  </a:lnTo>
                  <a:lnTo>
                    <a:pt x="501" y="93"/>
                  </a:lnTo>
                  <a:lnTo>
                    <a:pt x="472" y="105"/>
                  </a:lnTo>
                  <a:lnTo>
                    <a:pt x="437" y="117"/>
                  </a:lnTo>
                  <a:lnTo>
                    <a:pt x="393" y="122"/>
                  </a:lnTo>
                  <a:lnTo>
                    <a:pt x="341" y="128"/>
                  </a:lnTo>
                  <a:lnTo>
                    <a:pt x="288" y="131"/>
                  </a:lnTo>
                  <a:lnTo>
                    <a:pt x="233" y="131"/>
                  </a:lnTo>
                  <a:lnTo>
                    <a:pt x="180" y="128"/>
                  </a:lnTo>
                  <a:lnTo>
                    <a:pt x="131" y="122"/>
                  </a:lnTo>
                  <a:lnTo>
                    <a:pt x="84" y="117"/>
                  </a:lnTo>
                  <a:lnTo>
                    <a:pt x="49" y="105"/>
                  </a:lnTo>
                  <a:lnTo>
                    <a:pt x="20" y="93"/>
                  </a:lnTo>
                  <a:lnTo>
                    <a:pt x="6" y="79"/>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10" name="Line 194"/>
            <p:cNvSpPr>
              <a:spLocks noChangeShapeType="1"/>
            </p:cNvSpPr>
            <p:nvPr/>
          </p:nvSpPr>
          <p:spPr bwMode="auto">
            <a:xfrm>
              <a:off x="2946" y="3727"/>
              <a:ext cx="1" cy="262"/>
            </a:xfrm>
            <a:prstGeom prst="line">
              <a:avLst/>
            </a:prstGeom>
            <a:noFill/>
            <a:ln w="4763">
              <a:solidFill>
                <a:srgbClr val="000000"/>
              </a:solidFill>
              <a:round/>
              <a:headEnd/>
              <a:tailEnd/>
            </a:ln>
          </p:spPr>
          <p:txBody>
            <a:bodyPr/>
            <a:lstStyle/>
            <a:p>
              <a:endParaRPr lang="zh-CN" altLang="en-US"/>
            </a:p>
          </p:txBody>
        </p:sp>
        <p:sp>
          <p:nvSpPr>
            <p:cNvPr id="60611" name="Line 195"/>
            <p:cNvSpPr>
              <a:spLocks noChangeShapeType="1"/>
            </p:cNvSpPr>
            <p:nvPr/>
          </p:nvSpPr>
          <p:spPr bwMode="auto">
            <a:xfrm>
              <a:off x="3470" y="3727"/>
              <a:ext cx="1" cy="262"/>
            </a:xfrm>
            <a:prstGeom prst="line">
              <a:avLst/>
            </a:prstGeom>
            <a:noFill/>
            <a:ln w="4763">
              <a:solidFill>
                <a:srgbClr val="000000"/>
              </a:solidFill>
              <a:round/>
              <a:headEnd/>
              <a:tailEnd/>
            </a:ln>
          </p:spPr>
          <p:txBody>
            <a:bodyPr/>
            <a:lstStyle/>
            <a:p>
              <a:endParaRPr lang="zh-CN" altLang="en-US"/>
            </a:p>
          </p:txBody>
        </p:sp>
        <p:sp>
          <p:nvSpPr>
            <p:cNvPr id="60612" name="Rectangle 196"/>
            <p:cNvSpPr>
              <a:spLocks noChangeArrowheads="1"/>
            </p:cNvSpPr>
            <p:nvPr/>
          </p:nvSpPr>
          <p:spPr bwMode="auto">
            <a:xfrm>
              <a:off x="3124" y="3835"/>
              <a:ext cx="176" cy="17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Times New Roman" pitchFamily="18" charset="0"/>
                  <a:ea typeface="楷体_GB2312" pitchFamily="49" charset="-122"/>
                </a:rPr>
                <a:t>C2</a:t>
              </a:r>
              <a:endParaRPr lang="en-US" altLang="zh-CN" b="1">
                <a:latin typeface="Times New Roman" pitchFamily="18" charset="0"/>
                <a:ea typeface="楷体_GB2312" pitchFamily="49" charset="-122"/>
              </a:endParaRPr>
            </a:p>
          </p:txBody>
        </p:sp>
        <p:sp>
          <p:nvSpPr>
            <p:cNvPr id="60613" name="Freeform 197"/>
            <p:cNvSpPr>
              <a:spLocks/>
            </p:cNvSpPr>
            <p:nvPr/>
          </p:nvSpPr>
          <p:spPr bwMode="auto">
            <a:xfrm>
              <a:off x="3732" y="3922"/>
              <a:ext cx="525" cy="131"/>
            </a:xfrm>
            <a:custGeom>
              <a:avLst/>
              <a:gdLst/>
              <a:ahLst/>
              <a:cxnLst>
                <a:cxn ang="0">
                  <a:pos x="0" y="67"/>
                </a:cxn>
                <a:cxn ang="0">
                  <a:pos x="6" y="52"/>
                </a:cxn>
                <a:cxn ang="0">
                  <a:pos x="21" y="41"/>
                </a:cxn>
                <a:cxn ang="0">
                  <a:pos x="50" y="29"/>
                </a:cxn>
                <a:cxn ang="0">
                  <a:pos x="85" y="17"/>
                </a:cxn>
                <a:cxn ang="0">
                  <a:pos x="132" y="9"/>
                </a:cxn>
                <a:cxn ang="0">
                  <a:pos x="181" y="3"/>
                </a:cxn>
                <a:cxn ang="0">
                  <a:pos x="234" y="0"/>
                </a:cxn>
                <a:cxn ang="0">
                  <a:pos x="289" y="0"/>
                </a:cxn>
                <a:cxn ang="0">
                  <a:pos x="341" y="3"/>
                </a:cxn>
                <a:cxn ang="0">
                  <a:pos x="394" y="9"/>
                </a:cxn>
                <a:cxn ang="0">
                  <a:pos x="437" y="17"/>
                </a:cxn>
                <a:cxn ang="0">
                  <a:pos x="472" y="29"/>
                </a:cxn>
                <a:cxn ang="0">
                  <a:pos x="502" y="41"/>
                </a:cxn>
                <a:cxn ang="0">
                  <a:pos x="519" y="52"/>
                </a:cxn>
                <a:cxn ang="0">
                  <a:pos x="525" y="67"/>
                </a:cxn>
                <a:cxn ang="0">
                  <a:pos x="519" y="78"/>
                </a:cxn>
                <a:cxn ang="0">
                  <a:pos x="502" y="93"/>
                </a:cxn>
                <a:cxn ang="0">
                  <a:pos x="472" y="105"/>
                </a:cxn>
                <a:cxn ang="0">
                  <a:pos x="437" y="116"/>
                </a:cxn>
                <a:cxn ang="0">
                  <a:pos x="394" y="122"/>
                </a:cxn>
                <a:cxn ang="0">
                  <a:pos x="341" y="128"/>
                </a:cxn>
                <a:cxn ang="0">
                  <a:pos x="289" y="131"/>
                </a:cxn>
                <a:cxn ang="0">
                  <a:pos x="234" y="131"/>
                </a:cxn>
                <a:cxn ang="0">
                  <a:pos x="181" y="128"/>
                </a:cxn>
                <a:cxn ang="0">
                  <a:pos x="132" y="122"/>
                </a:cxn>
                <a:cxn ang="0">
                  <a:pos x="85" y="116"/>
                </a:cxn>
                <a:cxn ang="0">
                  <a:pos x="50" y="105"/>
                </a:cxn>
                <a:cxn ang="0">
                  <a:pos x="21" y="93"/>
                </a:cxn>
                <a:cxn ang="0">
                  <a:pos x="6" y="78"/>
                </a:cxn>
                <a:cxn ang="0">
                  <a:pos x="0" y="67"/>
                </a:cxn>
              </a:cxnLst>
              <a:rect l="0" t="0" r="r" b="b"/>
              <a:pathLst>
                <a:path w="525" h="131">
                  <a:moveTo>
                    <a:pt x="0" y="67"/>
                  </a:moveTo>
                  <a:lnTo>
                    <a:pt x="6" y="52"/>
                  </a:lnTo>
                  <a:lnTo>
                    <a:pt x="21" y="41"/>
                  </a:lnTo>
                  <a:lnTo>
                    <a:pt x="50" y="29"/>
                  </a:lnTo>
                  <a:lnTo>
                    <a:pt x="85" y="17"/>
                  </a:lnTo>
                  <a:lnTo>
                    <a:pt x="132" y="9"/>
                  </a:lnTo>
                  <a:lnTo>
                    <a:pt x="181" y="3"/>
                  </a:lnTo>
                  <a:lnTo>
                    <a:pt x="234" y="0"/>
                  </a:lnTo>
                  <a:lnTo>
                    <a:pt x="289" y="0"/>
                  </a:lnTo>
                  <a:lnTo>
                    <a:pt x="341" y="3"/>
                  </a:lnTo>
                  <a:lnTo>
                    <a:pt x="394" y="9"/>
                  </a:lnTo>
                  <a:lnTo>
                    <a:pt x="437" y="17"/>
                  </a:lnTo>
                  <a:lnTo>
                    <a:pt x="472" y="29"/>
                  </a:lnTo>
                  <a:lnTo>
                    <a:pt x="502" y="41"/>
                  </a:lnTo>
                  <a:lnTo>
                    <a:pt x="519" y="52"/>
                  </a:lnTo>
                  <a:lnTo>
                    <a:pt x="525" y="67"/>
                  </a:lnTo>
                  <a:lnTo>
                    <a:pt x="519" y="78"/>
                  </a:lnTo>
                  <a:lnTo>
                    <a:pt x="502" y="93"/>
                  </a:lnTo>
                  <a:lnTo>
                    <a:pt x="472" y="105"/>
                  </a:lnTo>
                  <a:lnTo>
                    <a:pt x="437" y="116"/>
                  </a:lnTo>
                  <a:lnTo>
                    <a:pt x="394" y="122"/>
                  </a:lnTo>
                  <a:lnTo>
                    <a:pt x="341" y="128"/>
                  </a:lnTo>
                  <a:lnTo>
                    <a:pt x="289" y="131"/>
                  </a:lnTo>
                  <a:lnTo>
                    <a:pt x="234" y="131"/>
                  </a:lnTo>
                  <a:lnTo>
                    <a:pt x="181" y="128"/>
                  </a:lnTo>
                  <a:lnTo>
                    <a:pt x="132" y="122"/>
                  </a:lnTo>
                  <a:lnTo>
                    <a:pt x="85" y="116"/>
                  </a:lnTo>
                  <a:lnTo>
                    <a:pt x="50" y="105"/>
                  </a:lnTo>
                  <a:lnTo>
                    <a:pt x="21" y="93"/>
                  </a:lnTo>
                  <a:lnTo>
                    <a:pt x="6" y="78"/>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14" name="Rectangle 198"/>
            <p:cNvSpPr>
              <a:spLocks noChangeArrowheads="1"/>
            </p:cNvSpPr>
            <p:nvPr/>
          </p:nvSpPr>
          <p:spPr bwMode="auto">
            <a:xfrm>
              <a:off x="3732" y="3727"/>
              <a:ext cx="525" cy="262"/>
            </a:xfrm>
            <a:prstGeom prst="rect">
              <a:avLst/>
            </a:prstGeom>
            <a:solidFill>
              <a:srgbClr val="FFFFFF"/>
            </a:solidFill>
            <a:ln w="4763">
              <a:solidFill>
                <a:srgbClr val="FFFFFF"/>
              </a:solidFill>
              <a:miter lim="800000"/>
              <a:headEnd/>
              <a:tailEnd/>
            </a:ln>
          </p:spPr>
          <p:txBody>
            <a:bodyPr/>
            <a:lstStyle/>
            <a:p>
              <a:endParaRPr lang="zh-CN" altLang="en-US"/>
            </a:p>
          </p:txBody>
        </p:sp>
        <p:sp>
          <p:nvSpPr>
            <p:cNvPr id="60615" name="Freeform 199"/>
            <p:cNvSpPr>
              <a:spLocks/>
            </p:cNvSpPr>
            <p:nvPr/>
          </p:nvSpPr>
          <p:spPr bwMode="auto">
            <a:xfrm>
              <a:off x="3732" y="3660"/>
              <a:ext cx="525" cy="131"/>
            </a:xfrm>
            <a:custGeom>
              <a:avLst/>
              <a:gdLst/>
              <a:ahLst/>
              <a:cxnLst>
                <a:cxn ang="0">
                  <a:pos x="0" y="67"/>
                </a:cxn>
                <a:cxn ang="0">
                  <a:pos x="6" y="53"/>
                </a:cxn>
                <a:cxn ang="0">
                  <a:pos x="21" y="41"/>
                </a:cxn>
                <a:cxn ang="0">
                  <a:pos x="50" y="29"/>
                </a:cxn>
                <a:cxn ang="0">
                  <a:pos x="85" y="18"/>
                </a:cxn>
                <a:cxn ang="0">
                  <a:pos x="132" y="9"/>
                </a:cxn>
                <a:cxn ang="0">
                  <a:pos x="181" y="3"/>
                </a:cxn>
                <a:cxn ang="0">
                  <a:pos x="234" y="0"/>
                </a:cxn>
                <a:cxn ang="0">
                  <a:pos x="289" y="0"/>
                </a:cxn>
                <a:cxn ang="0">
                  <a:pos x="341" y="3"/>
                </a:cxn>
                <a:cxn ang="0">
                  <a:pos x="394" y="9"/>
                </a:cxn>
                <a:cxn ang="0">
                  <a:pos x="437" y="18"/>
                </a:cxn>
                <a:cxn ang="0">
                  <a:pos x="472" y="29"/>
                </a:cxn>
                <a:cxn ang="0">
                  <a:pos x="502" y="41"/>
                </a:cxn>
                <a:cxn ang="0">
                  <a:pos x="519" y="53"/>
                </a:cxn>
                <a:cxn ang="0">
                  <a:pos x="525" y="67"/>
                </a:cxn>
                <a:cxn ang="0">
                  <a:pos x="519" y="79"/>
                </a:cxn>
                <a:cxn ang="0">
                  <a:pos x="502" y="93"/>
                </a:cxn>
                <a:cxn ang="0">
                  <a:pos x="472" y="105"/>
                </a:cxn>
                <a:cxn ang="0">
                  <a:pos x="437" y="117"/>
                </a:cxn>
                <a:cxn ang="0">
                  <a:pos x="394" y="122"/>
                </a:cxn>
                <a:cxn ang="0">
                  <a:pos x="341" y="128"/>
                </a:cxn>
                <a:cxn ang="0">
                  <a:pos x="289" y="131"/>
                </a:cxn>
                <a:cxn ang="0">
                  <a:pos x="234" y="131"/>
                </a:cxn>
                <a:cxn ang="0">
                  <a:pos x="181" y="128"/>
                </a:cxn>
                <a:cxn ang="0">
                  <a:pos x="132" y="122"/>
                </a:cxn>
                <a:cxn ang="0">
                  <a:pos x="85" y="117"/>
                </a:cxn>
                <a:cxn ang="0">
                  <a:pos x="50" y="105"/>
                </a:cxn>
                <a:cxn ang="0">
                  <a:pos x="21" y="93"/>
                </a:cxn>
                <a:cxn ang="0">
                  <a:pos x="6" y="79"/>
                </a:cxn>
                <a:cxn ang="0">
                  <a:pos x="0" y="67"/>
                </a:cxn>
              </a:cxnLst>
              <a:rect l="0" t="0" r="r" b="b"/>
              <a:pathLst>
                <a:path w="525" h="131">
                  <a:moveTo>
                    <a:pt x="0" y="67"/>
                  </a:moveTo>
                  <a:lnTo>
                    <a:pt x="6" y="53"/>
                  </a:lnTo>
                  <a:lnTo>
                    <a:pt x="21" y="41"/>
                  </a:lnTo>
                  <a:lnTo>
                    <a:pt x="50" y="29"/>
                  </a:lnTo>
                  <a:lnTo>
                    <a:pt x="85" y="18"/>
                  </a:lnTo>
                  <a:lnTo>
                    <a:pt x="132" y="9"/>
                  </a:lnTo>
                  <a:lnTo>
                    <a:pt x="181" y="3"/>
                  </a:lnTo>
                  <a:lnTo>
                    <a:pt x="234" y="0"/>
                  </a:lnTo>
                  <a:lnTo>
                    <a:pt x="289" y="0"/>
                  </a:lnTo>
                  <a:lnTo>
                    <a:pt x="341" y="3"/>
                  </a:lnTo>
                  <a:lnTo>
                    <a:pt x="394" y="9"/>
                  </a:lnTo>
                  <a:lnTo>
                    <a:pt x="437" y="18"/>
                  </a:lnTo>
                  <a:lnTo>
                    <a:pt x="472" y="29"/>
                  </a:lnTo>
                  <a:lnTo>
                    <a:pt x="502" y="41"/>
                  </a:lnTo>
                  <a:lnTo>
                    <a:pt x="519" y="53"/>
                  </a:lnTo>
                  <a:lnTo>
                    <a:pt x="525" y="67"/>
                  </a:lnTo>
                  <a:lnTo>
                    <a:pt x="519" y="79"/>
                  </a:lnTo>
                  <a:lnTo>
                    <a:pt x="502" y="93"/>
                  </a:lnTo>
                  <a:lnTo>
                    <a:pt x="472" y="105"/>
                  </a:lnTo>
                  <a:lnTo>
                    <a:pt x="437" y="117"/>
                  </a:lnTo>
                  <a:lnTo>
                    <a:pt x="394" y="122"/>
                  </a:lnTo>
                  <a:lnTo>
                    <a:pt x="341" y="128"/>
                  </a:lnTo>
                  <a:lnTo>
                    <a:pt x="289" y="131"/>
                  </a:lnTo>
                  <a:lnTo>
                    <a:pt x="234" y="131"/>
                  </a:lnTo>
                  <a:lnTo>
                    <a:pt x="181" y="128"/>
                  </a:lnTo>
                  <a:lnTo>
                    <a:pt x="132" y="122"/>
                  </a:lnTo>
                  <a:lnTo>
                    <a:pt x="85" y="117"/>
                  </a:lnTo>
                  <a:lnTo>
                    <a:pt x="50" y="105"/>
                  </a:lnTo>
                  <a:lnTo>
                    <a:pt x="21" y="93"/>
                  </a:lnTo>
                  <a:lnTo>
                    <a:pt x="6" y="79"/>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16" name="Line 200"/>
            <p:cNvSpPr>
              <a:spLocks noChangeShapeType="1"/>
            </p:cNvSpPr>
            <p:nvPr/>
          </p:nvSpPr>
          <p:spPr bwMode="auto">
            <a:xfrm>
              <a:off x="3732" y="3727"/>
              <a:ext cx="1" cy="262"/>
            </a:xfrm>
            <a:prstGeom prst="line">
              <a:avLst/>
            </a:prstGeom>
            <a:noFill/>
            <a:ln w="4763">
              <a:solidFill>
                <a:srgbClr val="000000"/>
              </a:solidFill>
              <a:round/>
              <a:headEnd/>
              <a:tailEnd/>
            </a:ln>
          </p:spPr>
          <p:txBody>
            <a:bodyPr/>
            <a:lstStyle/>
            <a:p>
              <a:endParaRPr lang="zh-CN" altLang="en-US"/>
            </a:p>
          </p:txBody>
        </p:sp>
        <p:sp>
          <p:nvSpPr>
            <p:cNvPr id="60617" name="Line 201"/>
            <p:cNvSpPr>
              <a:spLocks noChangeShapeType="1"/>
            </p:cNvSpPr>
            <p:nvPr/>
          </p:nvSpPr>
          <p:spPr bwMode="auto">
            <a:xfrm>
              <a:off x="4257" y="3727"/>
              <a:ext cx="1" cy="262"/>
            </a:xfrm>
            <a:prstGeom prst="line">
              <a:avLst/>
            </a:prstGeom>
            <a:noFill/>
            <a:ln w="4763">
              <a:solidFill>
                <a:srgbClr val="000000"/>
              </a:solidFill>
              <a:round/>
              <a:headEnd/>
              <a:tailEnd/>
            </a:ln>
          </p:spPr>
          <p:txBody>
            <a:bodyPr/>
            <a:lstStyle/>
            <a:p>
              <a:endParaRPr lang="zh-CN" altLang="en-US"/>
            </a:p>
          </p:txBody>
        </p:sp>
        <p:sp>
          <p:nvSpPr>
            <p:cNvPr id="60618" name="Rectangle 202"/>
            <p:cNvSpPr>
              <a:spLocks noChangeArrowheads="1"/>
            </p:cNvSpPr>
            <p:nvPr/>
          </p:nvSpPr>
          <p:spPr bwMode="auto">
            <a:xfrm>
              <a:off x="3904" y="3835"/>
              <a:ext cx="176" cy="17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Times New Roman" pitchFamily="18" charset="0"/>
                  <a:ea typeface="楷体_GB2312" pitchFamily="49" charset="-122"/>
                </a:rPr>
                <a:t>D3</a:t>
              </a:r>
              <a:endParaRPr lang="en-US" altLang="zh-CN" b="1">
                <a:latin typeface="Times New Roman" pitchFamily="18" charset="0"/>
                <a:ea typeface="楷体_GB2312" pitchFamily="49" charset="-122"/>
              </a:endParaRPr>
            </a:p>
          </p:txBody>
        </p:sp>
        <p:sp>
          <p:nvSpPr>
            <p:cNvPr id="60619" name="Rectangle 203"/>
            <p:cNvSpPr>
              <a:spLocks noChangeArrowheads="1"/>
            </p:cNvSpPr>
            <p:nvPr/>
          </p:nvSpPr>
          <p:spPr bwMode="auto">
            <a:xfrm>
              <a:off x="1416" y="3820"/>
              <a:ext cx="87" cy="144"/>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ea typeface="楷体_GB2312" pitchFamily="49" charset="-122"/>
                </a:rPr>
                <a:t>D</a:t>
              </a:r>
              <a:endParaRPr lang="en-US" altLang="zh-CN" b="1">
                <a:latin typeface="Times New Roman" pitchFamily="18" charset="0"/>
                <a:ea typeface="楷体_GB2312" pitchFamily="49" charset="-122"/>
              </a:endParaRPr>
            </a:p>
          </p:txBody>
        </p:sp>
        <p:sp>
          <p:nvSpPr>
            <p:cNvPr id="60620" name="Rectangle 204"/>
            <p:cNvSpPr>
              <a:spLocks noChangeArrowheads="1"/>
            </p:cNvSpPr>
            <p:nvPr/>
          </p:nvSpPr>
          <p:spPr bwMode="auto">
            <a:xfrm>
              <a:off x="1501" y="3826"/>
              <a:ext cx="360" cy="144"/>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60621" name="Freeform 205"/>
            <p:cNvSpPr>
              <a:spLocks/>
            </p:cNvSpPr>
            <p:nvPr/>
          </p:nvSpPr>
          <p:spPr bwMode="auto">
            <a:xfrm>
              <a:off x="1373" y="3596"/>
              <a:ext cx="524" cy="131"/>
            </a:xfrm>
            <a:custGeom>
              <a:avLst/>
              <a:gdLst/>
              <a:ahLst/>
              <a:cxnLst>
                <a:cxn ang="0">
                  <a:pos x="0" y="64"/>
                </a:cxn>
                <a:cxn ang="0">
                  <a:pos x="5" y="53"/>
                </a:cxn>
                <a:cxn ang="0">
                  <a:pos x="20" y="38"/>
                </a:cxn>
                <a:cxn ang="0">
                  <a:pos x="49" y="26"/>
                </a:cxn>
                <a:cxn ang="0">
                  <a:pos x="84" y="18"/>
                </a:cxn>
                <a:cxn ang="0">
                  <a:pos x="131" y="9"/>
                </a:cxn>
                <a:cxn ang="0">
                  <a:pos x="180" y="3"/>
                </a:cxn>
                <a:cxn ang="0">
                  <a:pos x="233" y="0"/>
                </a:cxn>
                <a:cxn ang="0">
                  <a:pos x="288" y="0"/>
                </a:cxn>
                <a:cxn ang="0">
                  <a:pos x="340" y="3"/>
                </a:cxn>
                <a:cxn ang="0">
                  <a:pos x="393" y="9"/>
                </a:cxn>
                <a:cxn ang="0">
                  <a:pos x="437" y="18"/>
                </a:cxn>
                <a:cxn ang="0">
                  <a:pos x="472" y="26"/>
                </a:cxn>
                <a:cxn ang="0">
                  <a:pos x="501" y="38"/>
                </a:cxn>
                <a:cxn ang="0">
                  <a:pos x="518" y="53"/>
                </a:cxn>
                <a:cxn ang="0">
                  <a:pos x="524" y="64"/>
                </a:cxn>
                <a:cxn ang="0">
                  <a:pos x="518" y="79"/>
                </a:cxn>
                <a:cxn ang="0">
                  <a:pos x="501" y="90"/>
                </a:cxn>
                <a:cxn ang="0">
                  <a:pos x="472" y="105"/>
                </a:cxn>
                <a:cxn ang="0">
                  <a:pos x="437" y="114"/>
                </a:cxn>
                <a:cxn ang="0">
                  <a:pos x="393" y="122"/>
                </a:cxn>
                <a:cxn ang="0">
                  <a:pos x="340" y="128"/>
                </a:cxn>
                <a:cxn ang="0">
                  <a:pos x="288" y="131"/>
                </a:cxn>
                <a:cxn ang="0">
                  <a:pos x="233" y="131"/>
                </a:cxn>
                <a:cxn ang="0">
                  <a:pos x="180" y="128"/>
                </a:cxn>
                <a:cxn ang="0">
                  <a:pos x="131" y="122"/>
                </a:cxn>
                <a:cxn ang="0">
                  <a:pos x="84" y="114"/>
                </a:cxn>
                <a:cxn ang="0">
                  <a:pos x="49" y="105"/>
                </a:cxn>
                <a:cxn ang="0">
                  <a:pos x="20" y="90"/>
                </a:cxn>
                <a:cxn ang="0">
                  <a:pos x="5" y="79"/>
                </a:cxn>
                <a:cxn ang="0">
                  <a:pos x="0" y="64"/>
                </a:cxn>
              </a:cxnLst>
              <a:rect l="0" t="0" r="r" b="b"/>
              <a:pathLst>
                <a:path w="524" h="131">
                  <a:moveTo>
                    <a:pt x="0" y="64"/>
                  </a:moveTo>
                  <a:lnTo>
                    <a:pt x="5" y="53"/>
                  </a:lnTo>
                  <a:lnTo>
                    <a:pt x="20" y="38"/>
                  </a:lnTo>
                  <a:lnTo>
                    <a:pt x="49" y="26"/>
                  </a:lnTo>
                  <a:lnTo>
                    <a:pt x="84" y="18"/>
                  </a:lnTo>
                  <a:lnTo>
                    <a:pt x="131" y="9"/>
                  </a:lnTo>
                  <a:lnTo>
                    <a:pt x="180" y="3"/>
                  </a:lnTo>
                  <a:lnTo>
                    <a:pt x="233" y="0"/>
                  </a:lnTo>
                  <a:lnTo>
                    <a:pt x="288" y="0"/>
                  </a:lnTo>
                  <a:lnTo>
                    <a:pt x="340" y="3"/>
                  </a:lnTo>
                  <a:lnTo>
                    <a:pt x="393" y="9"/>
                  </a:lnTo>
                  <a:lnTo>
                    <a:pt x="437" y="18"/>
                  </a:lnTo>
                  <a:lnTo>
                    <a:pt x="472" y="26"/>
                  </a:lnTo>
                  <a:lnTo>
                    <a:pt x="501" y="38"/>
                  </a:lnTo>
                  <a:lnTo>
                    <a:pt x="518" y="53"/>
                  </a:lnTo>
                  <a:lnTo>
                    <a:pt x="524" y="64"/>
                  </a:lnTo>
                  <a:lnTo>
                    <a:pt x="518" y="79"/>
                  </a:lnTo>
                  <a:lnTo>
                    <a:pt x="501" y="90"/>
                  </a:lnTo>
                  <a:lnTo>
                    <a:pt x="472" y="105"/>
                  </a:lnTo>
                  <a:lnTo>
                    <a:pt x="437" y="114"/>
                  </a:lnTo>
                  <a:lnTo>
                    <a:pt x="393" y="122"/>
                  </a:lnTo>
                  <a:lnTo>
                    <a:pt x="340" y="128"/>
                  </a:lnTo>
                  <a:lnTo>
                    <a:pt x="288" y="131"/>
                  </a:lnTo>
                  <a:lnTo>
                    <a:pt x="233" y="131"/>
                  </a:lnTo>
                  <a:lnTo>
                    <a:pt x="180" y="128"/>
                  </a:lnTo>
                  <a:lnTo>
                    <a:pt x="131" y="122"/>
                  </a:lnTo>
                  <a:lnTo>
                    <a:pt x="84" y="114"/>
                  </a:lnTo>
                  <a:lnTo>
                    <a:pt x="49" y="105"/>
                  </a:lnTo>
                  <a:lnTo>
                    <a:pt x="20" y="90"/>
                  </a:lnTo>
                  <a:lnTo>
                    <a:pt x="5" y="79"/>
                  </a:lnTo>
                  <a:lnTo>
                    <a:pt x="0" y="6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22" name="Rectangle 206"/>
            <p:cNvSpPr>
              <a:spLocks noChangeArrowheads="1"/>
            </p:cNvSpPr>
            <p:nvPr/>
          </p:nvSpPr>
          <p:spPr bwMode="auto">
            <a:xfrm>
              <a:off x="1373" y="3399"/>
              <a:ext cx="524" cy="261"/>
            </a:xfrm>
            <a:prstGeom prst="rect">
              <a:avLst/>
            </a:prstGeom>
            <a:solidFill>
              <a:srgbClr val="FFFFFF"/>
            </a:solidFill>
            <a:ln w="4763">
              <a:solidFill>
                <a:srgbClr val="FFFFFF"/>
              </a:solidFill>
              <a:miter lim="800000"/>
              <a:headEnd/>
              <a:tailEnd/>
            </a:ln>
          </p:spPr>
          <p:txBody>
            <a:bodyPr/>
            <a:lstStyle/>
            <a:p>
              <a:endParaRPr lang="zh-CN" altLang="en-US"/>
            </a:p>
          </p:txBody>
        </p:sp>
        <p:sp>
          <p:nvSpPr>
            <p:cNvPr id="60623" name="Freeform 207"/>
            <p:cNvSpPr>
              <a:spLocks/>
            </p:cNvSpPr>
            <p:nvPr/>
          </p:nvSpPr>
          <p:spPr bwMode="auto">
            <a:xfrm>
              <a:off x="1373" y="3335"/>
              <a:ext cx="524" cy="130"/>
            </a:xfrm>
            <a:custGeom>
              <a:avLst/>
              <a:gdLst/>
              <a:ahLst/>
              <a:cxnLst>
                <a:cxn ang="0">
                  <a:pos x="0" y="64"/>
                </a:cxn>
                <a:cxn ang="0">
                  <a:pos x="5" y="52"/>
                </a:cxn>
                <a:cxn ang="0">
                  <a:pos x="20" y="37"/>
                </a:cxn>
                <a:cxn ang="0">
                  <a:pos x="49" y="26"/>
                </a:cxn>
                <a:cxn ang="0">
                  <a:pos x="84" y="17"/>
                </a:cxn>
                <a:cxn ang="0">
                  <a:pos x="131" y="8"/>
                </a:cxn>
                <a:cxn ang="0">
                  <a:pos x="180" y="3"/>
                </a:cxn>
                <a:cxn ang="0">
                  <a:pos x="233" y="0"/>
                </a:cxn>
                <a:cxn ang="0">
                  <a:pos x="288" y="0"/>
                </a:cxn>
                <a:cxn ang="0">
                  <a:pos x="340" y="3"/>
                </a:cxn>
                <a:cxn ang="0">
                  <a:pos x="393" y="8"/>
                </a:cxn>
                <a:cxn ang="0">
                  <a:pos x="437" y="17"/>
                </a:cxn>
                <a:cxn ang="0">
                  <a:pos x="472" y="26"/>
                </a:cxn>
                <a:cxn ang="0">
                  <a:pos x="501" y="37"/>
                </a:cxn>
                <a:cxn ang="0">
                  <a:pos x="518" y="52"/>
                </a:cxn>
                <a:cxn ang="0">
                  <a:pos x="524" y="64"/>
                </a:cxn>
                <a:cxn ang="0">
                  <a:pos x="518" y="78"/>
                </a:cxn>
                <a:cxn ang="0">
                  <a:pos x="501" y="90"/>
                </a:cxn>
                <a:cxn ang="0">
                  <a:pos x="472" y="104"/>
                </a:cxn>
                <a:cxn ang="0">
                  <a:pos x="437" y="113"/>
                </a:cxn>
                <a:cxn ang="0">
                  <a:pos x="393" y="122"/>
                </a:cxn>
                <a:cxn ang="0">
                  <a:pos x="340" y="128"/>
                </a:cxn>
                <a:cxn ang="0">
                  <a:pos x="288" y="130"/>
                </a:cxn>
                <a:cxn ang="0">
                  <a:pos x="233" y="130"/>
                </a:cxn>
                <a:cxn ang="0">
                  <a:pos x="180" y="128"/>
                </a:cxn>
                <a:cxn ang="0">
                  <a:pos x="131" y="122"/>
                </a:cxn>
                <a:cxn ang="0">
                  <a:pos x="84" y="113"/>
                </a:cxn>
                <a:cxn ang="0">
                  <a:pos x="49" y="104"/>
                </a:cxn>
                <a:cxn ang="0">
                  <a:pos x="20" y="90"/>
                </a:cxn>
                <a:cxn ang="0">
                  <a:pos x="5" y="78"/>
                </a:cxn>
                <a:cxn ang="0">
                  <a:pos x="0" y="64"/>
                </a:cxn>
              </a:cxnLst>
              <a:rect l="0" t="0" r="r" b="b"/>
              <a:pathLst>
                <a:path w="524" h="130">
                  <a:moveTo>
                    <a:pt x="0" y="64"/>
                  </a:moveTo>
                  <a:lnTo>
                    <a:pt x="5" y="52"/>
                  </a:lnTo>
                  <a:lnTo>
                    <a:pt x="20" y="37"/>
                  </a:lnTo>
                  <a:lnTo>
                    <a:pt x="49" y="26"/>
                  </a:lnTo>
                  <a:lnTo>
                    <a:pt x="84" y="17"/>
                  </a:lnTo>
                  <a:lnTo>
                    <a:pt x="131" y="8"/>
                  </a:lnTo>
                  <a:lnTo>
                    <a:pt x="180" y="3"/>
                  </a:lnTo>
                  <a:lnTo>
                    <a:pt x="233" y="0"/>
                  </a:lnTo>
                  <a:lnTo>
                    <a:pt x="288" y="0"/>
                  </a:lnTo>
                  <a:lnTo>
                    <a:pt x="340" y="3"/>
                  </a:lnTo>
                  <a:lnTo>
                    <a:pt x="393" y="8"/>
                  </a:lnTo>
                  <a:lnTo>
                    <a:pt x="437" y="17"/>
                  </a:lnTo>
                  <a:lnTo>
                    <a:pt x="472" y="26"/>
                  </a:lnTo>
                  <a:lnTo>
                    <a:pt x="501" y="37"/>
                  </a:lnTo>
                  <a:lnTo>
                    <a:pt x="518" y="52"/>
                  </a:lnTo>
                  <a:lnTo>
                    <a:pt x="524" y="64"/>
                  </a:lnTo>
                  <a:lnTo>
                    <a:pt x="518" y="78"/>
                  </a:lnTo>
                  <a:lnTo>
                    <a:pt x="501" y="90"/>
                  </a:lnTo>
                  <a:lnTo>
                    <a:pt x="472" y="104"/>
                  </a:lnTo>
                  <a:lnTo>
                    <a:pt x="437" y="113"/>
                  </a:lnTo>
                  <a:lnTo>
                    <a:pt x="393" y="122"/>
                  </a:lnTo>
                  <a:lnTo>
                    <a:pt x="340" y="128"/>
                  </a:lnTo>
                  <a:lnTo>
                    <a:pt x="288" y="130"/>
                  </a:lnTo>
                  <a:lnTo>
                    <a:pt x="233" y="130"/>
                  </a:lnTo>
                  <a:lnTo>
                    <a:pt x="180" y="128"/>
                  </a:lnTo>
                  <a:lnTo>
                    <a:pt x="131" y="122"/>
                  </a:lnTo>
                  <a:lnTo>
                    <a:pt x="84" y="113"/>
                  </a:lnTo>
                  <a:lnTo>
                    <a:pt x="49" y="104"/>
                  </a:lnTo>
                  <a:lnTo>
                    <a:pt x="20" y="90"/>
                  </a:lnTo>
                  <a:lnTo>
                    <a:pt x="5" y="78"/>
                  </a:lnTo>
                  <a:lnTo>
                    <a:pt x="0" y="6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24" name="Line 208"/>
            <p:cNvSpPr>
              <a:spLocks noChangeShapeType="1"/>
            </p:cNvSpPr>
            <p:nvPr/>
          </p:nvSpPr>
          <p:spPr bwMode="auto">
            <a:xfrm>
              <a:off x="1373" y="3399"/>
              <a:ext cx="1" cy="261"/>
            </a:xfrm>
            <a:prstGeom prst="line">
              <a:avLst/>
            </a:prstGeom>
            <a:noFill/>
            <a:ln w="4763">
              <a:solidFill>
                <a:srgbClr val="000000"/>
              </a:solidFill>
              <a:round/>
              <a:headEnd/>
              <a:tailEnd/>
            </a:ln>
          </p:spPr>
          <p:txBody>
            <a:bodyPr/>
            <a:lstStyle/>
            <a:p>
              <a:endParaRPr lang="zh-CN" altLang="en-US"/>
            </a:p>
          </p:txBody>
        </p:sp>
        <p:sp>
          <p:nvSpPr>
            <p:cNvPr id="60625" name="Line 209"/>
            <p:cNvSpPr>
              <a:spLocks noChangeShapeType="1"/>
            </p:cNvSpPr>
            <p:nvPr/>
          </p:nvSpPr>
          <p:spPr bwMode="auto">
            <a:xfrm>
              <a:off x="1897" y="3399"/>
              <a:ext cx="1" cy="261"/>
            </a:xfrm>
            <a:prstGeom prst="line">
              <a:avLst/>
            </a:prstGeom>
            <a:noFill/>
            <a:ln w="4763">
              <a:solidFill>
                <a:srgbClr val="000000"/>
              </a:solidFill>
              <a:round/>
              <a:headEnd/>
              <a:tailEnd/>
            </a:ln>
          </p:spPr>
          <p:txBody>
            <a:bodyPr/>
            <a:lstStyle/>
            <a:p>
              <a:endParaRPr lang="zh-CN" altLang="en-US"/>
            </a:p>
          </p:txBody>
        </p:sp>
        <p:sp>
          <p:nvSpPr>
            <p:cNvPr id="60626" name="Freeform 210"/>
            <p:cNvSpPr>
              <a:spLocks/>
            </p:cNvSpPr>
            <p:nvPr/>
          </p:nvSpPr>
          <p:spPr bwMode="auto">
            <a:xfrm>
              <a:off x="2159" y="3596"/>
              <a:ext cx="525" cy="131"/>
            </a:xfrm>
            <a:custGeom>
              <a:avLst/>
              <a:gdLst/>
              <a:ahLst/>
              <a:cxnLst>
                <a:cxn ang="0">
                  <a:pos x="0" y="64"/>
                </a:cxn>
                <a:cxn ang="0">
                  <a:pos x="6" y="53"/>
                </a:cxn>
                <a:cxn ang="0">
                  <a:pos x="21" y="38"/>
                </a:cxn>
                <a:cxn ang="0">
                  <a:pos x="50" y="26"/>
                </a:cxn>
                <a:cxn ang="0">
                  <a:pos x="85" y="18"/>
                </a:cxn>
                <a:cxn ang="0">
                  <a:pos x="131" y="9"/>
                </a:cxn>
                <a:cxn ang="0">
                  <a:pos x="181" y="3"/>
                </a:cxn>
                <a:cxn ang="0">
                  <a:pos x="233" y="0"/>
                </a:cxn>
                <a:cxn ang="0">
                  <a:pos x="289" y="0"/>
                </a:cxn>
                <a:cxn ang="0">
                  <a:pos x="341" y="3"/>
                </a:cxn>
                <a:cxn ang="0">
                  <a:pos x="394" y="9"/>
                </a:cxn>
                <a:cxn ang="0">
                  <a:pos x="437" y="18"/>
                </a:cxn>
                <a:cxn ang="0">
                  <a:pos x="472" y="26"/>
                </a:cxn>
                <a:cxn ang="0">
                  <a:pos x="501" y="38"/>
                </a:cxn>
                <a:cxn ang="0">
                  <a:pos x="519" y="53"/>
                </a:cxn>
                <a:cxn ang="0">
                  <a:pos x="525" y="64"/>
                </a:cxn>
                <a:cxn ang="0">
                  <a:pos x="519" y="79"/>
                </a:cxn>
                <a:cxn ang="0">
                  <a:pos x="501" y="90"/>
                </a:cxn>
                <a:cxn ang="0">
                  <a:pos x="472" y="105"/>
                </a:cxn>
                <a:cxn ang="0">
                  <a:pos x="437" y="114"/>
                </a:cxn>
                <a:cxn ang="0">
                  <a:pos x="394" y="122"/>
                </a:cxn>
                <a:cxn ang="0">
                  <a:pos x="341" y="128"/>
                </a:cxn>
                <a:cxn ang="0">
                  <a:pos x="289" y="131"/>
                </a:cxn>
                <a:cxn ang="0">
                  <a:pos x="233" y="131"/>
                </a:cxn>
                <a:cxn ang="0">
                  <a:pos x="181" y="128"/>
                </a:cxn>
                <a:cxn ang="0">
                  <a:pos x="131" y="122"/>
                </a:cxn>
                <a:cxn ang="0">
                  <a:pos x="85" y="114"/>
                </a:cxn>
                <a:cxn ang="0">
                  <a:pos x="50" y="105"/>
                </a:cxn>
                <a:cxn ang="0">
                  <a:pos x="21" y="90"/>
                </a:cxn>
                <a:cxn ang="0">
                  <a:pos x="6" y="79"/>
                </a:cxn>
                <a:cxn ang="0">
                  <a:pos x="0" y="64"/>
                </a:cxn>
              </a:cxnLst>
              <a:rect l="0" t="0" r="r" b="b"/>
              <a:pathLst>
                <a:path w="525" h="131">
                  <a:moveTo>
                    <a:pt x="0" y="64"/>
                  </a:moveTo>
                  <a:lnTo>
                    <a:pt x="6" y="53"/>
                  </a:lnTo>
                  <a:lnTo>
                    <a:pt x="21" y="38"/>
                  </a:lnTo>
                  <a:lnTo>
                    <a:pt x="50" y="26"/>
                  </a:lnTo>
                  <a:lnTo>
                    <a:pt x="85" y="18"/>
                  </a:lnTo>
                  <a:lnTo>
                    <a:pt x="131" y="9"/>
                  </a:lnTo>
                  <a:lnTo>
                    <a:pt x="181" y="3"/>
                  </a:lnTo>
                  <a:lnTo>
                    <a:pt x="233" y="0"/>
                  </a:lnTo>
                  <a:lnTo>
                    <a:pt x="289" y="0"/>
                  </a:lnTo>
                  <a:lnTo>
                    <a:pt x="341" y="3"/>
                  </a:lnTo>
                  <a:lnTo>
                    <a:pt x="394" y="9"/>
                  </a:lnTo>
                  <a:lnTo>
                    <a:pt x="437" y="18"/>
                  </a:lnTo>
                  <a:lnTo>
                    <a:pt x="472" y="26"/>
                  </a:lnTo>
                  <a:lnTo>
                    <a:pt x="501" y="38"/>
                  </a:lnTo>
                  <a:lnTo>
                    <a:pt x="519" y="53"/>
                  </a:lnTo>
                  <a:lnTo>
                    <a:pt x="525" y="64"/>
                  </a:lnTo>
                  <a:lnTo>
                    <a:pt x="519" y="79"/>
                  </a:lnTo>
                  <a:lnTo>
                    <a:pt x="501" y="90"/>
                  </a:lnTo>
                  <a:lnTo>
                    <a:pt x="472" y="105"/>
                  </a:lnTo>
                  <a:lnTo>
                    <a:pt x="437" y="114"/>
                  </a:lnTo>
                  <a:lnTo>
                    <a:pt x="394" y="122"/>
                  </a:lnTo>
                  <a:lnTo>
                    <a:pt x="341" y="128"/>
                  </a:lnTo>
                  <a:lnTo>
                    <a:pt x="289" y="131"/>
                  </a:lnTo>
                  <a:lnTo>
                    <a:pt x="233" y="131"/>
                  </a:lnTo>
                  <a:lnTo>
                    <a:pt x="181" y="128"/>
                  </a:lnTo>
                  <a:lnTo>
                    <a:pt x="131" y="122"/>
                  </a:lnTo>
                  <a:lnTo>
                    <a:pt x="85" y="114"/>
                  </a:lnTo>
                  <a:lnTo>
                    <a:pt x="50" y="105"/>
                  </a:lnTo>
                  <a:lnTo>
                    <a:pt x="21" y="90"/>
                  </a:lnTo>
                  <a:lnTo>
                    <a:pt x="6" y="79"/>
                  </a:lnTo>
                  <a:lnTo>
                    <a:pt x="0" y="6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27" name="Rectangle 211"/>
            <p:cNvSpPr>
              <a:spLocks noChangeArrowheads="1"/>
            </p:cNvSpPr>
            <p:nvPr/>
          </p:nvSpPr>
          <p:spPr bwMode="auto">
            <a:xfrm>
              <a:off x="2159" y="3399"/>
              <a:ext cx="525" cy="261"/>
            </a:xfrm>
            <a:prstGeom prst="rect">
              <a:avLst/>
            </a:prstGeom>
            <a:solidFill>
              <a:srgbClr val="FFFFFF"/>
            </a:solidFill>
            <a:ln w="4763">
              <a:solidFill>
                <a:srgbClr val="FFFFFF"/>
              </a:solidFill>
              <a:miter lim="800000"/>
              <a:headEnd/>
              <a:tailEnd/>
            </a:ln>
          </p:spPr>
          <p:txBody>
            <a:bodyPr/>
            <a:lstStyle/>
            <a:p>
              <a:endParaRPr lang="zh-CN" altLang="en-US"/>
            </a:p>
          </p:txBody>
        </p:sp>
        <p:sp>
          <p:nvSpPr>
            <p:cNvPr id="60628" name="Freeform 212"/>
            <p:cNvSpPr>
              <a:spLocks/>
            </p:cNvSpPr>
            <p:nvPr/>
          </p:nvSpPr>
          <p:spPr bwMode="auto">
            <a:xfrm>
              <a:off x="2159" y="3335"/>
              <a:ext cx="525" cy="130"/>
            </a:xfrm>
            <a:custGeom>
              <a:avLst/>
              <a:gdLst/>
              <a:ahLst/>
              <a:cxnLst>
                <a:cxn ang="0">
                  <a:pos x="0" y="64"/>
                </a:cxn>
                <a:cxn ang="0">
                  <a:pos x="6" y="52"/>
                </a:cxn>
                <a:cxn ang="0">
                  <a:pos x="21" y="37"/>
                </a:cxn>
                <a:cxn ang="0">
                  <a:pos x="50" y="26"/>
                </a:cxn>
                <a:cxn ang="0">
                  <a:pos x="85" y="17"/>
                </a:cxn>
                <a:cxn ang="0">
                  <a:pos x="131" y="8"/>
                </a:cxn>
                <a:cxn ang="0">
                  <a:pos x="181" y="3"/>
                </a:cxn>
                <a:cxn ang="0">
                  <a:pos x="233" y="0"/>
                </a:cxn>
                <a:cxn ang="0">
                  <a:pos x="289" y="0"/>
                </a:cxn>
                <a:cxn ang="0">
                  <a:pos x="341" y="3"/>
                </a:cxn>
                <a:cxn ang="0">
                  <a:pos x="394" y="8"/>
                </a:cxn>
                <a:cxn ang="0">
                  <a:pos x="437" y="17"/>
                </a:cxn>
                <a:cxn ang="0">
                  <a:pos x="472" y="26"/>
                </a:cxn>
                <a:cxn ang="0">
                  <a:pos x="501" y="37"/>
                </a:cxn>
                <a:cxn ang="0">
                  <a:pos x="519" y="52"/>
                </a:cxn>
                <a:cxn ang="0">
                  <a:pos x="525" y="64"/>
                </a:cxn>
                <a:cxn ang="0">
                  <a:pos x="519" y="78"/>
                </a:cxn>
                <a:cxn ang="0">
                  <a:pos x="501" y="90"/>
                </a:cxn>
                <a:cxn ang="0">
                  <a:pos x="472" y="104"/>
                </a:cxn>
                <a:cxn ang="0">
                  <a:pos x="437" y="113"/>
                </a:cxn>
                <a:cxn ang="0">
                  <a:pos x="394" y="122"/>
                </a:cxn>
                <a:cxn ang="0">
                  <a:pos x="341" y="128"/>
                </a:cxn>
                <a:cxn ang="0">
                  <a:pos x="289" y="130"/>
                </a:cxn>
                <a:cxn ang="0">
                  <a:pos x="233" y="130"/>
                </a:cxn>
                <a:cxn ang="0">
                  <a:pos x="181" y="128"/>
                </a:cxn>
                <a:cxn ang="0">
                  <a:pos x="131" y="122"/>
                </a:cxn>
                <a:cxn ang="0">
                  <a:pos x="85" y="113"/>
                </a:cxn>
                <a:cxn ang="0">
                  <a:pos x="50" y="104"/>
                </a:cxn>
                <a:cxn ang="0">
                  <a:pos x="21" y="90"/>
                </a:cxn>
                <a:cxn ang="0">
                  <a:pos x="6" y="78"/>
                </a:cxn>
                <a:cxn ang="0">
                  <a:pos x="0" y="64"/>
                </a:cxn>
              </a:cxnLst>
              <a:rect l="0" t="0" r="r" b="b"/>
              <a:pathLst>
                <a:path w="525" h="130">
                  <a:moveTo>
                    <a:pt x="0" y="64"/>
                  </a:moveTo>
                  <a:lnTo>
                    <a:pt x="6" y="52"/>
                  </a:lnTo>
                  <a:lnTo>
                    <a:pt x="21" y="37"/>
                  </a:lnTo>
                  <a:lnTo>
                    <a:pt x="50" y="26"/>
                  </a:lnTo>
                  <a:lnTo>
                    <a:pt x="85" y="17"/>
                  </a:lnTo>
                  <a:lnTo>
                    <a:pt x="131" y="8"/>
                  </a:lnTo>
                  <a:lnTo>
                    <a:pt x="181" y="3"/>
                  </a:lnTo>
                  <a:lnTo>
                    <a:pt x="233" y="0"/>
                  </a:lnTo>
                  <a:lnTo>
                    <a:pt x="289" y="0"/>
                  </a:lnTo>
                  <a:lnTo>
                    <a:pt x="341" y="3"/>
                  </a:lnTo>
                  <a:lnTo>
                    <a:pt x="394" y="8"/>
                  </a:lnTo>
                  <a:lnTo>
                    <a:pt x="437" y="17"/>
                  </a:lnTo>
                  <a:lnTo>
                    <a:pt x="472" y="26"/>
                  </a:lnTo>
                  <a:lnTo>
                    <a:pt x="501" y="37"/>
                  </a:lnTo>
                  <a:lnTo>
                    <a:pt x="519" y="52"/>
                  </a:lnTo>
                  <a:lnTo>
                    <a:pt x="525" y="64"/>
                  </a:lnTo>
                  <a:lnTo>
                    <a:pt x="519" y="78"/>
                  </a:lnTo>
                  <a:lnTo>
                    <a:pt x="501" y="90"/>
                  </a:lnTo>
                  <a:lnTo>
                    <a:pt x="472" y="104"/>
                  </a:lnTo>
                  <a:lnTo>
                    <a:pt x="437" y="113"/>
                  </a:lnTo>
                  <a:lnTo>
                    <a:pt x="394" y="122"/>
                  </a:lnTo>
                  <a:lnTo>
                    <a:pt x="341" y="128"/>
                  </a:lnTo>
                  <a:lnTo>
                    <a:pt x="289" y="130"/>
                  </a:lnTo>
                  <a:lnTo>
                    <a:pt x="233" y="130"/>
                  </a:lnTo>
                  <a:lnTo>
                    <a:pt x="181" y="128"/>
                  </a:lnTo>
                  <a:lnTo>
                    <a:pt x="131" y="122"/>
                  </a:lnTo>
                  <a:lnTo>
                    <a:pt x="85" y="113"/>
                  </a:lnTo>
                  <a:lnTo>
                    <a:pt x="50" y="104"/>
                  </a:lnTo>
                  <a:lnTo>
                    <a:pt x="21" y="90"/>
                  </a:lnTo>
                  <a:lnTo>
                    <a:pt x="6" y="78"/>
                  </a:lnTo>
                  <a:lnTo>
                    <a:pt x="0" y="6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29" name="Line 213"/>
            <p:cNvSpPr>
              <a:spLocks noChangeShapeType="1"/>
            </p:cNvSpPr>
            <p:nvPr/>
          </p:nvSpPr>
          <p:spPr bwMode="auto">
            <a:xfrm>
              <a:off x="2159" y="3399"/>
              <a:ext cx="1" cy="261"/>
            </a:xfrm>
            <a:prstGeom prst="line">
              <a:avLst/>
            </a:prstGeom>
            <a:noFill/>
            <a:ln w="4763">
              <a:solidFill>
                <a:srgbClr val="000000"/>
              </a:solidFill>
              <a:round/>
              <a:headEnd/>
              <a:tailEnd/>
            </a:ln>
          </p:spPr>
          <p:txBody>
            <a:bodyPr/>
            <a:lstStyle/>
            <a:p>
              <a:endParaRPr lang="zh-CN" altLang="en-US"/>
            </a:p>
          </p:txBody>
        </p:sp>
        <p:sp>
          <p:nvSpPr>
            <p:cNvPr id="60630" name="Line 214"/>
            <p:cNvSpPr>
              <a:spLocks noChangeShapeType="1"/>
            </p:cNvSpPr>
            <p:nvPr/>
          </p:nvSpPr>
          <p:spPr bwMode="auto">
            <a:xfrm>
              <a:off x="2684" y="3399"/>
              <a:ext cx="1" cy="261"/>
            </a:xfrm>
            <a:prstGeom prst="line">
              <a:avLst/>
            </a:prstGeom>
            <a:noFill/>
            <a:ln w="4763">
              <a:solidFill>
                <a:srgbClr val="000000"/>
              </a:solidFill>
              <a:round/>
              <a:headEnd/>
              <a:tailEnd/>
            </a:ln>
          </p:spPr>
          <p:txBody>
            <a:bodyPr/>
            <a:lstStyle/>
            <a:p>
              <a:endParaRPr lang="zh-CN" altLang="en-US"/>
            </a:p>
          </p:txBody>
        </p:sp>
        <p:sp>
          <p:nvSpPr>
            <p:cNvPr id="60631" name="Freeform 215"/>
            <p:cNvSpPr>
              <a:spLocks/>
            </p:cNvSpPr>
            <p:nvPr/>
          </p:nvSpPr>
          <p:spPr bwMode="auto">
            <a:xfrm>
              <a:off x="2946" y="3596"/>
              <a:ext cx="524" cy="131"/>
            </a:xfrm>
            <a:custGeom>
              <a:avLst/>
              <a:gdLst/>
              <a:ahLst/>
              <a:cxnLst>
                <a:cxn ang="0">
                  <a:pos x="0" y="64"/>
                </a:cxn>
                <a:cxn ang="0">
                  <a:pos x="6" y="53"/>
                </a:cxn>
                <a:cxn ang="0">
                  <a:pos x="20" y="38"/>
                </a:cxn>
                <a:cxn ang="0">
                  <a:pos x="49" y="26"/>
                </a:cxn>
                <a:cxn ang="0">
                  <a:pos x="84" y="18"/>
                </a:cxn>
                <a:cxn ang="0">
                  <a:pos x="131" y="9"/>
                </a:cxn>
                <a:cxn ang="0">
                  <a:pos x="180" y="3"/>
                </a:cxn>
                <a:cxn ang="0">
                  <a:pos x="233" y="0"/>
                </a:cxn>
                <a:cxn ang="0">
                  <a:pos x="288" y="0"/>
                </a:cxn>
                <a:cxn ang="0">
                  <a:pos x="341" y="3"/>
                </a:cxn>
                <a:cxn ang="0">
                  <a:pos x="393" y="9"/>
                </a:cxn>
                <a:cxn ang="0">
                  <a:pos x="437" y="18"/>
                </a:cxn>
                <a:cxn ang="0">
                  <a:pos x="472" y="26"/>
                </a:cxn>
                <a:cxn ang="0">
                  <a:pos x="501" y="38"/>
                </a:cxn>
                <a:cxn ang="0">
                  <a:pos x="518" y="53"/>
                </a:cxn>
                <a:cxn ang="0">
                  <a:pos x="524" y="64"/>
                </a:cxn>
                <a:cxn ang="0">
                  <a:pos x="518" y="79"/>
                </a:cxn>
                <a:cxn ang="0">
                  <a:pos x="501" y="90"/>
                </a:cxn>
                <a:cxn ang="0">
                  <a:pos x="472" y="105"/>
                </a:cxn>
                <a:cxn ang="0">
                  <a:pos x="437" y="114"/>
                </a:cxn>
                <a:cxn ang="0">
                  <a:pos x="393" y="122"/>
                </a:cxn>
                <a:cxn ang="0">
                  <a:pos x="341" y="128"/>
                </a:cxn>
                <a:cxn ang="0">
                  <a:pos x="288" y="131"/>
                </a:cxn>
                <a:cxn ang="0">
                  <a:pos x="233" y="131"/>
                </a:cxn>
                <a:cxn ang="0">
                  <a:pos x="180" y="128"/>
                </a:cxn>
                <a:cxn ang="0">
                  <a:pos x="131" y="122"/>
                </a:cxn>
                <a:cxn ang="0">
                  <a:pos x="84" y="114"/>
                </a:cxn>
                <a:cxn ang="0">
                  <a:pos x="49" y="105"/>
                </a:cxn>
                <a:cxn ang="0">
                  <a:pos x="20" y="90"/>
                </a:cxn>
                <a:cxn ang="0">
                  <a:pos x="6" y="79"/>
                </a:cxn>
                <a:cxn ang="0">
                  <a:pos x="0" y="64"/>
                </a:cxn>
              </a:cxnLst>
              <a:rect l="0" t="0" r="r" b="b"/>
              <a:pathLst>
                <a:path w="524" h="131">
                  <a:moveTo>
                    <a:pt x="0" y="64"/>
                  </a:moveTo>
                  <a:lnTo>
                    <a:pt x="6" y="53"/>
                  </a:lnTo>
                  <a:lnTo>
                    <a:pt x="20" y="38"/>
                  </a:lnTo>
                  <a:lnTo>
                    <a:pt x="49" y="26"/>
                  </a:lnTo>
                  <a:lnTo>
                    <a:pt x="84" y="18"/>
                  </a:lnTo>
                  <a:lnTo>
                    <a:pt x="131" y="9"/>
                  </a:lnTo>
                  <a:lnTo>
                    <a:pt x="180" y="3"/>
                  </a:lnTo>
                  <a:lnTo>
                    <a:pt x="233" y="0"/>
                  </a:lnTo>
                  <a:lnTo>
                    <a:pt x="288" y="0"/>
                  </a:lnTo>
                  <a:lnTo>
                    <a:pt x="341" y="3"/>
                  </a:lnTo>
                  <a:lnTo>
                    <a:pt x="393" y="9"/>
                  </a:lnTo>
                  <a:lnTo>
                    <a:pt x="437" y="18"/>
                  </a:lnTo>
                  <a:lnTo>
                    <a:pt x="472" y="26"/>
                  </a:lnTo>
                  <a:lnTo>
                    <a:pt x="501" y="38"/>
                  </a:lnTo>
                  <a:lnTo>
                    <a:pt x="518" y="53"/>
                  </a:lnTo>
                  <a:lnTo>
                    <a:pt x="524" y="64"/>
                  </a:lnTo>
                  <a:lnTo>
                    <a:pt x="518" y="79"/>
                  </a:lnTo>
                  <a:lnTo>
                    <a:pt x="501" y="90"/>
                  </a:lnTo>
                  <a:lnTo>
                    <a:pt x="472" y="105"/>
                  </a:lnTo>
                  <a:lnTo>
                    <a:pt x="437" y="114"/>
                  </a:lnTo>
                  <a:lnTo>
                    <a:pt x="393" y="122"/>
                  </a:lnTo>
                  <a:lnTo>
                    <a:pt x="341" y="128"/>
                  </a:lnTo>
                  <a:lnTo>
                    <a:pt x="288" y="131"/>
                  </a:lnTo>
                  <a:lnTo>
                    <a:pt x="233" y="131"/>
                  </a:lnTo>
                  <a:lnTo>
                    <a:pt x="180" y="128"/>
                  </a:lnTo>
                  <a:lnTo>
                    <a:pt x="131" y="122"/>
                  </a:lnTo>
                  <a:lnTo>
                    <a:pt x="84" y="114"/>
                  </a:lnTo>
                  <a:lnTo>
                    <a:pt x="49" y="105"/>
                  </a:lnTo>
                  <a:lnTo>
                    <a:pt x="20" y="90"/>
                  </a:lnTo>
                  <a:lnTo>
                    <a:pt x="6" y="79"/>
                  </a:lnTo>
                  <a:lnTo>
                    <a:pt x="0" y="6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32" name="Rectangle 216"/>
            <p:cNvSpPr>
              <a:spLocks noChangeArrowheads="1"/>
            </p:cNvSpPr>
            <p:nvPr/>
          </p:nvSpPr>
          <p:spPr bwMode="auto">
            <a:xfrm>
              <a:off x="2946" y="3399"/>
              <a:ext cx="524" cy="261"/>
            </a:xfrm>
            <a:prstGeom prst="rect">
              <a:avLst/>
            </a:prstGeom>
            <a:solidFill>
              <a:srgbClr val="FFFFFF"/>
            </a:solidFill>
            <a:ln w="4763">
              <a:solidFill>
                <a:srgbClr val="FFFFFF"/>
              </a:solidFill>
              <a:miter lim="800000"/>
              <a:headEnd/>
              <a:tailEnd/>
            </a:ln>
          </p:spPr>
          <p:txBody>
            <a:bodyPr/>
            <a:lstStyle/>
            <a:p>
              <a:endParaRPr lang="zh-CN" altLang="en-US"/>
            </a:p>
          </p:txBody>
        </p:sp>
        <p:sp>
          <p:nvSpPr>
            <p:cNvPr id="60633" name="Freeform 217"/>
            <p:cNvSpPr>
              <a:spLocks/>
            </p:cNvSpPr>
            <p:nvPr/>
          </p:nvSpPr>
          <p:spPr bwMode="auto">
            <a:xfrm>
              <a:off x="2946" y="3335"/>
              <a:ext cx="524" cy="130"/>
            </a:xfrm>
            <a:custGeom>
              <a:avLst/>
              <a:gdLst/>
              <a:ahLst/>
              <a:cxnLst>
                <a:cxn ang="0">
                  <a:pos x="0" y="64"/>
                </a:cxn>
                <a:cxn ang="0">
                  <a:pos x="6" y="52"/>
                </a:cxn>
                <a:cxn ang="0">
                  <a:pos x="20" y="37"/>
                </a:cxn>
                <a:cxn ang="0">
                  <a:pos x="49" y="26"/>
                </a:cxn>
                <a:cxn ang="0">
                  <a:pos x="84" y="17"/>
                </a:cxn>
                <a:cxn ang="0">
                  <a:pos x="131" y="8"/>
                </a:cxn>
                <a:cxn ang="0">
                  <a:pos x="180" y="3"/>
                </a:cxn>
                <a:cxn ang="0">
                  <a:pos x="233" y="0"/>
                </a:cxn>
                <a:cxn ang="0">
                  <a:pos x="288" y="0"/>
                </a:cxn>
                <a:cxn ang="0">
                  <a:pos x="341" y="3"/>
                </a:cxn>
                <a:cxn ang="0">
                  <a:pos x="393" y="8"/>
                </a:cxn>
                <a:cxn ang="0">
                  <a:pos x="437" y="17"/>
                </a:cxn>
                <a:cxn ang="0">
                  <a:pos x="472" y="26"/>
                </a:cxn>
                <a:cxn ang="0">
                  <a:pos x="501" y="37"/>
                </a:cxn>
                <a:cxn ang="0">
                  <a:pos x="518" y="52"/>
                </a:cxn>
                <a:cxn ang="0">
                  <a:pos x="524" y="64"/>
                </a:cxn>
                <a:cxn ang="0">
                  <a:pos x="518" y="78"/>
                </a:cxn>
                <a:cxn ang="0">
                  <a:pos x="501" y="90"/>
                </a:cxn>
                <a:cxn ang="0">
                  <a:pos x="472" y="104"/>
                </a:cxn>
                <a:cxn ang="0">
                  <a:pos x="437" y="113"/>
                </a:cxn>
                <a:cxn ang="0">
                  <a:pos x="393" y="122"/>
                </a:cxn>
                <a:cxn ang="0">
                  <a:pos x="341" y="128"/>
                </a:cxn>
                <a:cxn ang="0">
                  <a:pos x="288" y="130"/>
                </a:cxn>
                <a:cxn ang="0">
                  <a:pos x="233" y="130"/>
                </a:cxn>
                <a:cxn ang="0">
                  <a:pos x="180" y="128"/>
                </a:cxn>
                <a:cxn ang="0">
                  <a:pos x="131" y="122"/>
                </a:cxn>
                <a:cxn ang="0">
                  <a:pos x="84" y="113"/>
                </a:cxn>
                <a:cxn ang="0">
                  <a:pos x="49" y="104"/>
                </a:cxn>
                <a:cxn ang="0">
                  <a:pos x="20" y="90"/>
                </a:cxn>
                <a:cxn ang="0">
                  <a:pos x="6" y="78"/>
                </a:cxn>
                <a:cxn ang="0">
                  <a:pos x="0" y="64"/>
                </a:cxn>
              </a:cxnLst>
              <a:rect l="0" t="0" r="r" b="b"/>
              <a:pathLst>
                <a:path w="524" h="130">
                  <a:moveTo>
                    <a:pt x="0" y="64"/>
                  </a:moveTo>
                  <a:lnTo>
                    <a:pt x="6" y="52"/>
                  </a:lnTo>
                  <a:lnTo>
                    <a:pt x="20" y="37"/>
                  </a:lnTo>
                  <a:lnTo>
                    <a:pt x="49" y="26"/>
                  </a:lnTo>
                  <a:lnTo>
                    <a:pt x="84" y="17"/>
                  </a:lnTo>
                  <a:lnTo>
                    <a:pt x="131" y="8"/>
                  </a:lnTo>
                  <a:lnTo>
                    <a:pt x="180" y="3"/>
                  </a:lnTo>
                  <a:lnTo>
                    <a:pt x="233" y="0"/>
                  </a:lnTo>
                  <a:lnTo>
                    <a:pt x="288" y="0"/>
                  </a:lnTo>
                  <a:lnTo>
                    <a:pt x="341" y="3"/>
                  </a:lnTo>
                  <a:lnTo>
                    <a:pt x="393" y="8"/>
                  </a:lnTo>
                  <a:lnTo>
                    <a:pt x="437" y="17"/>
                  </a:lnTo>
                  <a:lnTo>
                    <a:pt x="472" y="26"/>
                  </a:lnTo>
                  <a:lnTo>
                    <a:pt x="501" y="37"/>
                  </a:lnTo>
                  <a:lnTo>
                    <a:pt x="518" y="52"/>
                  </a:lnTo>
                  <a:lnTo>
                    <a:pt x="524" y="64"/>
                  </a:lnTo>
                  <a:lnTo>
                    <a:pt x="518" y="78"/>
                  </a:lnTo>
                  <a:lnTo>
                    <a:pt x="501" y="90"/>
                  </a:lnTo>
                  <a:lnTo>
                    <a:pt x="472" y="104"/>
                  </a:lnTo>
                  <a:lnTo>
                    <a:pt x="437" y="113"/>
                  </a:lnTo>
                  <a:lnTo>
                    <a:pt x="393" y="122"/>
                  </a:lnTo>
                  <a:lnTo>
                    <a:pt x="341" y="128"/>
                  </a:lnTo>
                  <a:lnTo>
                    <a:pt x="288" y="130"/>
                  </a:lnTo>
                  <a:lnTo>
                    <a:pt x="233" y="130"/>
                  </a:lnTo>
                  <a:lnTo>
                    <a:pt x="180" y="128"/>
                  </a:lnTo>
                  <a:lnTo>
                    <a:pt x="131" y="122"/>
                  </a:lnTo>
                  <a:lnTo>
                    <a:pt x="84" y="113"/>
                  </a:lnTo>
                  <a:lnTo>
                    <a:pt x="49" y="104"/>
                  </a:lnTo>
                  <a:lnTo>
                    <a:pt x="20" y="90"/>
                  </a:lnTo>
                  <a:lnTo>
                    <a:pt x="6" y="78"/>
                  </a:lnTo>
                  <a:lnTo>
                    <a:pt x="0" y="6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34" name="Line 218"/>
            <p:cNvSpPr>
              <a:spLocks noChangeShapeType="1"/>
            </p:cNvSpPr>
            <p:nvPr/>
          </p:nvSpPr>
          <p:spPr bwMode="auto">
            <a:xfrm>
              <a:off x="2946" y="3399"/>
              <a:ext cx="1" cy="261"/>
            </a:xfrm>
            <a:prstGeom prst="line">
              <a:avLst/>
            </a:prstGeom>
            <a:noFill/>
            <a:ln w="4763">
              <a:solidFill>
                <a:srgbClr val="000000"/>
              </a:solidFill>
              <a:round/>
              <a:headEnd/>
              <a:tailEnd/>
            </a:ln>
          </p:spPr>
          <p:txBody>
            <a:bodyPr/>
            <a:lstStyle/>
            <a:p>
              <a:endParaRPr lang="zh-CN" altLang="en-US"/>
            </a:p>
          </p:txBody>
        </p:sp>
        <p:sp>
          <p:nvSpPr>
            <p:cNvPr id="60635" name="Line 219"/>
            <p:cNvSpPr>
              <a:spLocks noChangeShapeType="1"/>
            </p:cNvSpPr>
            <p:nvPr/>
          </p:nvSpPr>
          <p:spPr bwMode="auto">
            <a:xfrm>
              <a:off x="3470" y="3399"/>
              <a:ext cx="1" cy="261"/>
            </a:xfrm>
            <a:prstGeom prst="line">
              <a:avLst/>
            </a:prstGeom>
            <a:noFill/>
            <a:ln w="4763">
              <a:solidFill>
                <a:srgbClr val="000000"/>
              </a:solidFill>
              <a:round/>
              <a:headEnd/>
              <a:tailEnd/>
            </a:ln>
          </p:spPr>
          <p:txBody>
            <a:bodyPr/>
            <a:lstStyle/>
            <a:p>
              <a:endParaRPr lang="zh-CN" altLang="en-US"/>
            </a:p>
          </p:txBody>
        </p:sp>
        <p:sp>
          <p:nvSpPr>
            <p:cNvPr id="60636" name="Rectangle 220"/>
            <p:cNvSpPr>
              <a:spLocks noChangeArrowheads="1"/>
            </p:cNvSpPr>
            <p:nvPr/>
          </p:nvSpPr>
          <p:spPr bwMode="auto">
            <a:xfrm>
              <a:off x="3124" y="3509"/>
              <a:ext cx="176" cy="17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Times New Roman" pitchFamily="18" charset="0"/>
                  <a:ea typeface="楷体_GB2312" pitchFamily="49" charset="-122"/>
                </a:rPr>
                <a:t>C1</a:t>
              </a:r>
              <a:endParaRPr lang="en-US" altLang="zh-CN" b="1">
                <a:latin typeface="Times New Roman" pitchFamily="18" charset="0"/>
                <a:ea typeface="楷体_GB2312" pitchFamily="49" charset="-122"/>
              </a:endParaRPr>
            </a:p>
          </p:txBody>
        </p:sp>
        <p:sp>
          <p:nvSpPr>
            <p:cNvPr id="60637" name="Freeform 221"/>
            <p:cNvSpPr>
              <a:spLocks/>
            </p:cNvSpPr>
            <p:nvPr/>
          </p:nvSpPr>
          <p:spPr bwMode="auto">
            <a:xfrm>
              <a:off x="3732" y="3596"/>
              <a:ext cx="525" cy="131"/>
            </a:xfrm>
            <a:custGeom>
              <a:avLst/>
              <a:gdLst/>
              <a:ahLst/>
              <a:cxnLst>
                <a:cxn ang="0">
                  <a:pos x="0" y="64"/>
                </a:cxn>
                <a:cxn ang="0">
                  <a:pos x="6" y="53"/>
                </a:cxn>
                <a:cxn ang="0">
                  <a:pos x="21" y="38"/>
                </a:cxn>
                <a:cxn ang="0">
                  <a:pos x="50" y="26"/>
                </a:cxn>
                <a:cxn ang="0">
                  <a:pos x="85" y="18"/>
                </a:cxn>
                <a:cxn ang="0">
                  <a:pos x="132" y="9"/>
                </a:cxn>
                <a:cxn ang="0">
                  <a:pos x="181" y="3"/>
                </a:cxn>
                <a:cxn ang="0">
                  <a:pos x="234" y="0"/>
                </a:cxn>
                <a:cxn ang="0">
                  <a:pos x="289" y="0"/>
                </a:cxn>
                <a:cxn ang="0">
                  <a:pos x="341" y="3"/>
                </a:cxn>
                <a:cxn ang="0">
                  <a:pos x="394" y="9"/>
                </a:cxn>
                <a:cxn ang="0">
                  <a:pos x="437" y="18"/>
                </a:cxn>
                <a:cxn ang="0">
                  <a:pos x="472" y="26"/>
                </a:cxn>
                <a:cxn ang="0">
                  <a:pos x="502" y="38"/>
                </a:cxn>
                <a:cxn ang="0">
                  <a:pos x="519" y="53"/>
                </a:cxn>
                <a:cxn ang="0">
                  <a:pos x="525" y="64"/>
                </a:cxn>
                <a:cxn ang="0">
                  <a:pos x="519" y="79"/>
                </a:cxn>
                <a:cxn ang="0">
                  <a:pos x="502" y="90"/>
                </a:cxn>
                <a:cxn ang="0">
                  <a:pos x="472" y="105"/>
                </a:cxn>
                <a:cxn ang="0">
                  <a:pos x="437" y="114"/>
                </a:cxn>
                <a:cxn ang="0">
                  <a:pos x="394" y="122"/>
                </a:cxn>
                <a:cxn ang="0">
                  <a:pos x="341" y="128"/>
                </a:cxn>
                <a:cxn ang="0">
                  <a:pos x="289" y="131"/>
                </a:cxn>
                <a:cxn ang="0">
                  <a:pos x="234" y="131"/>
                </a:cxn>
                <a:cxn ang="0">
                  <a:pos x="181" y="128"/>
                </a:cxn>
                <a:cxn ang="0">
                  <a:pos x="132" y="122"/>
                </a:cxn>
                <a:cxn ang="0">
                  <a:pos x="85" y="114"/>
                </a:cxn>
                <a:cxn ang="0">
                  <a:pos x="50" y="105"/>
                </a:cxn>
                <a:cxn ang="0">
                  <a:pos x="21" y="90"/>
                </a:cxn>
                <a:cxn ang="0">
                  <a:pos x="6" y="79"/>
                </a:cxn>
                <a:cxn ang="0">
                  <a:pos x="0" y="64"/>
                </a:cxn>
              </a:cxnLst>
              <a:rect l="0" t="0" r="r" b="b"/>
              <a:pathLst>
                <a:path w="525" h="131">
                  <a:moveTo>
                    <a:pt x="0" y="64"/>
                  </a:moveTo>
                  <a:lnTo>
                    <a:pt x="6" y="53"/>
                  </a:lnTo>
                  <a:lnTo>
                    <a:pt x="21" y="38"/>
                  </a:lnTo>
                  <a:lnTo>
                    <a:pt x="50" y="26"/>
                  </a:lnTo>
                  <a:lnTo>
                    <a:pt x="85" y="18"/>
                  </a:lnTo>
                  <a:lnTo>
                    <a:pt x="132" y="9"/>
                  </a:lnTo>
                  <a:lnTo>
                    <a:pt x="181" y="3"/>
                  </a:lnTo>
                  <a:lnTo>
                    <a:pt x="234" y="0"/>
                  </a:lnTo>
                  <a:lnTo>
                    <a:pt x="289" y="0"/>
                  </a:lnTo>
                  <a:lnTo>
                    <a:pt x="341" y="3"/>
                  </a:lnTo>
                  <a:lnTo>
                    <a:pt x="394" y="9"/>
                  </a:lnTo>
                  <a:lnTo>
                    <a:pt x="437" y="18"/>
                  </a:lnTo>
                  <a:lnTo>
                    <a:pt x="472" y="26"/>
                  </a:lnTo>
                  <a:lnTo>
                    <a:pt x="502" y="38"/>
                  </a:lnTo>
                  <a:lnTo>
                    <a:pt x="519" y="53"/>
                  </a:lnTo>
                  <a:lnTo>
                    <a:pt x="525" y="64"/>
                  </a:lnTo>
                  <a:lnTo>
                    <a:pt x="519" y="79"/>
                  </a:lnTo>
                  <a:lnTo>
                    <a:pt x="502" y="90"/>
                  </a:lnTo>
                  <a:lnTo>
                    <a:pt x="472" y="105"/>
                  </a:lnTo>
                  <a:lnTo>
                    <a:pt x="437" y="114"/>
                  </a:lnTo>
                  <a:lnTo>
                    <a:pt x="394" y="122"/>
                  </a:lnTo>
                  <a:lnTo>
                    <a:pt x="341" y="128"/>
                  </a:lnTo>
                  <a:lnTo>
                    <a:pt x="289" y="131"/>
                  </a:lnTo>
                  <a:lnTo>
                    <a:pt x="234" y="131"/>
                  </a:lnTo>
                  <a:lnTo>
                    <a:pt x="181" y="128"/>
                  </a:lnTo>
                  <a:lnTo>
                    <a:pt x="132" y="122"/>
                  </a:lnTo>
                  <a:lnTo>
                    <a:pt x="85" y="114"/>
                  </a:lnTo>
                  <a:lnTo>
                    <a:pt x="50" y="105"/>
                  </a:lnTo>
                  <a:lnTo>
                    <a:pt x="21" y="90"/>
                  </a:lnTo>
                  <a:lnTo>
                    <a:pt x="6" y="79"/>
                  </a:lnTo>
                  <a:lnTo>
                    <a:pt x="0" y="6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38" name="Rectangle 222"/>
            <p:cNvSpPr>
              <a:spLocks noChangeArrowheads="1"/>
            </p:cNvSpPr>
            <p:nvPr/>
          </p:nvSpPr>
          <p:spPr bwMode="auto">
            <a:xfrm>
              <a:off x="3732" y="3399"/>
              <a:ext cx="525" cy="261"/>
            </a:xfrm>
            <a:prstGeom prst="rect">
              <a:avLst/>
            </a:prstGeom>
            <a:solidFill>
              <a:srgbClr val="FFFFFF"/>
            </a:solidFill>
            <a:ln w="4763">
              <a:solidFill>
                <a:srgbClr val="FFFFFF"/>
              </a:solidFill>
              <a:miter lim="800000"/>
              <a:headEnd/>
              <a:tailEnd/>
            </a:ln>
          </p:spPr>
          <p:txBody>
            <a:bodyPr/>
            <a:lstStyle/>
            <a:p>
              <a:endParaRPr lang="zh-CN" altLang="en-US"/>
            </a:p>
          </p:txBody>
        </p:sp>
        <p:sp>
          <p:nvSpPr>
            <p:cNvPr id="60639" name="Freeform 223"/>
            <p:cNvSpPr>
              <a:spLocks/>
            </p:cNvSpPr>
            <p:nvPr/>
          </p:nvSpPr>
          <p:spPr bwMode="auto">
            <a:xfrm>
              <a:off x="3732" y="3335"/>
              <a:ext cx="525" cy="130"/>
            </a:xfrm>
            <a:custGeom>
              <a:avLst/>
              <a:gdLst/>
              <a:ahLst/>
              <a:cxnLst>
                <a:cxn ang="0">
                  <a:pos x="0" y="64"/>
                </a:cxn>
                <a:cxn ang="0">
                  <a:pos x="6" y="52"/>
                </a:cxn>
                <a:cxn ang="0">
                  <a:pos x="21" y="37"/>
                </a:cxn>
                <a:cxn ang="0">
                  <a:pos x="50" y="26"/>
                </a:cxn>
                <a:cxn ang="0">
                  <a:pos x="85" y="17"/>
                </a:cxn>
                <a:cxn ang="0">
                  <a:pos x="132" y="8"/>
                </a:cxn>
                <a:cxn ang="0">
                  <a:pos x="181" y="3"/>
                </a:cxn>
                <a:cxn ang="0">
                  <a:pos x="234" y="0"/>
                </a:cxn>
                <a:cxn ang="0">
                  <a:pos x="289" y="0"/>
                </a:cxn>
                <a:cxn ang="0">
                  <a:pos x="341" y="3"/>
                </a:cxn>
                <a:cxn ang="0">
                  <a:pos x="394" y="8"/>
                </a:cxn>
                <a:cxn ang="0">
                  <a:pos x="437" y="17"/>
                </a:cxn>
                <a:cxn ang="0">
                  <a:pos x="472" y="26"/>
                </a:cxn>
                <a:cxn ang="0">
                  <a:pos x="502" y="37"/>
                </a:cxn>
                <a:cxn ang="0">
                  <a:pos x="519" y="52"/>
                </a:cxn>
                <a:cxn ang="0">
                  <a:pos x="525" y="64"/>
                </a:cxn>
                <a:cxn ang="0">
                  <a:pos x="519" y="78"/>
                </a:cxn>
                <a:cxn ang="0">
                  <a:pos x="502" y="90"/>
                </a:cxn>
                <a:cxn ang="0">
                  <a:pos x="472" y="104"/>
                </a:cxn>
                <a:cxn ang="0">
                  <a:pos x="437" y="113"/>
                </a:cxn>
                <a:cxn ang="0">
                  <a:pos x="394" y="122"/>
                </a:cxn>
                <a:cxn ang="0">
                  <a:pos x="341" y="128"/>
                </a:cxn>
                <a:cxn ang="0">
                  <a:pos x="289" y="130"/>
                </a:cxn>
                <a:cxn ang="0">
                  <a:pos x="234" y="130"/>
                </a:cxn>
                <a:cxn ang="0">
                  <a:pos x="181" y="128"/>
                </a:cxn>
                <a:cxn ang="0">
                  <a:pos x="132" y="122"/>
                </a:cxn>
                <a:cxn ang="0">
                  <a:pos x="85" y="113"/>
                </a:cxn>
                <a:cxn ang="0">
                  <a:pos x="50" y="104"/>
                </a:cxn>
                <a:cxn ang="0">
                  <a:pos x="21" y="90"/>
                </a:cxn>
                <a:cxn ang="0">
                  <a:pos x="6" y="78"/>
                </a:cxn>
                <a:cxn ang="0">
                  <a:pos x="0" y="64"/>
                </a:cxn>
              </a:cxnLst>
              <a:rect l="0" t="0" r="r" b="b"/>
              <a:pathLst>
                <a:path w="525" h="130">
                  <a:moveTo>
                    <a:pt x="0" y="64"/>
                  </a:moveTo>
                  <a:lnTo>
                    <a:pt x="6" y="52"/>
                  </a:lnTo>
                  <a:lnTo>
                    <a:pt x="21" y="37"/>
                  </a:lnTo>
                  <a:lnTo>
                    <a:pt x="50" y="26"/>
                  </a:lnTo>
                  <a:lnTo>
                    <a:pt x="85" y="17"/>
                  </a:lnTo>
                  <a:lnTo>
                    <a:pt x="132" y="8"/>
                  </a:lnTo>
                  <a:lnTo>
                    <a:pt x="181" y="3"/>
                  </a:lnTo>
                  <a:lnTo>
                    <a:pt x="234" y="0"/>
                  </a:lnTo>
                  <a:lnTo>
                    <a:pt x="289" y="0"/>
                  </a:lnTo>
                  <a:lnTo>
                    <a:pt x="341" y="3"/>
                  </a:lnTo>
                  <a:lnTo>
                    <a:pt x="394" y="8"/>
                  </a:lnTo>
                  <a:lnTo>
                    <a:pt x="437" y="17"/>
                  </a:lnTo>
                  <a:lnTo>
                    <a:pt x="472" y="26"/>
                  </a:lnTo>
                  <a:lnTo>
                    <a:pt x="502" y="37"/>
                  </a:lnTo>
                  <a:lnTo>
                    <a:pt x="519" y="52"/>
                  </a:lnTo>
                  <a:lnTo>
                    <a:pt x="525" y="64"/>
                  </a:lnTo>
                  <a:lnTo>
                    <a:pt x="519" y="78"/>
                  </a:lnTo>
                  <a:lnTo>
                    <a:pt x="502" y="90"/>
                  </a:lnTo>
                  <a:lnTo>
                    <a:pt x="472" y="104"/>
                  </a:lnTo>
                  <a:lnTo>
                    <a:pt x="437" y="113"/>
                  </a:lnTo>
                  <a:lnTo>
                    <a:pt x="394" y="122"/>
                  </a:lnTo>
                  <a:lnTo>
                    <a:pt x="341" y="128"/>
                  </a:lnTo>
                  <a:lnTo>
                    <a:pt x="289" y="130"/>
                  </a:lnTo>
                  <a:lnTo>
                    <a:pt x="234" y="130"/>
                  </a:lnTo>
                  <a:lnTo>
                    <a:pt x="181" y="128"/>
                  </a:lnTo>
                  <a:lnTo>
                    <a:pt x="132" y="122"/>
                  </a:lnTo>
                  <a:lnTo>
                    <a:pt x="85" y="113"/>
                  </a:lnTo>
                  <a:lnTo>
                    <a:pt x="50" y="104"/>
                  </a:lnTo>
                  <a:lnTo>
                    <a:pt x="21" y="90"/>
                  </a:lnTo>
                  <a:lnTo>
                    <a:pt x="6" y="78"/>
                  </a:lnTo>
                  <a:lnTo>
                    <a:pt x="0" y="6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40" name="Line 224"/>
            <p:cNvSpPr>
              <a:spLocks noChangeShapeType="1"/>
            </p:cNvSpPr>
            <p:nvPr/>
          </p:nvSpPr>
          <p:spPr bwMode="auto">
            <a:xfrm>
              <a:off x="3732" y="3399"/>
              <a:ext cx="1" cy="261"/>
            </a:xfrm>
            <a:prstGeom prst="line">
              <a:avLst/>
            </a:prstGeom>
            <a:noFill/>
            <a:ln w="4763">
              <a:solidFill>
                <a:srgbClr val="000000"/>
              </a:solidFill>
              <a:round/>
              <a:headEnd/>
              <a:tailEnd/>
            </a:ln>
          </p:spPr>
          <p:txBody>
            <a:bodyPr/>
            <a:lstStyle/>
            <a:p>
              <a:endParaRPr lang="zh-CN" altLang="en-US"/>
            </a:p>
          </p:txBody>
        </p:sp>
        <p:sp>
          <p:nvSpPr>
            <p:cNvPr id="60641" name="Line 225"/>
            <p:cNvSpPr>
              <a:spLocks noChangeShapeType="1"/>
            </p:cNvSpPr>
            <p:nvPr/>
          </p:nvSpPr>
          <p:spPr bwMode="auto">
            <a:xfrm>
              <a:off x="4257" y="3399"/>
              <a:ext cx="1" cy="261"/>
            </a:xfrm>
            <a:prstGeom prst="line">
              <a:avLst/>
            </a:prstGeom>
            <a:noFill/>
            <a:ln w="4763">
              <a:solidFill>
                <a:srgbClr val="000000"/>
              </a:solidFill>
              <a:round/>
              <a:headEnd/>
              <a:tailEnd/>
            </a:ln>
          </p:spPr>
          <p:txBody>
            <a:bodyPr/>
            <a:lstStyle/>
            <a:p>
              <a:endParaRPr lang="zh-CN" altLang="en-US"/>
            </a:p>
          </p:txBody>
        </p:sp>
        <p:sp>
          <p:nvSpPr>
            <p:cNvPr id="60642" name="Rectangle 226"/>
            <p:cNvSpPr>
              <a:spLocks noChangeArrowheads="1"/>
            </p:cNvSpPr>
            <p:nvPr/>
          </p:nvSpPr>
          <p:spPr bwMode="auto">
            <a:xfrm>
              <a:off x="3904" y="3509"/>
              <a:ext cx="176" cy="17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Times New Roman" pitchFamily="18" charset="0"/>
                  <a:ea typeface="楷体_GB2312" pitchFamily="49" charset="-122"/>
                </a:rPr>
                <a:t>D2</a:t>
              </a:r>
              <a:endParaRPr lang="en-US" altLang="zh-CN" b="1">
                <a:latin typeface="Times New Roman" pitchFamily="18" charset="0"/>
                <a:ea typeface="楷体_GB2312" pitchFamily="49" charset="-122"/>
              </a:endParaRPr>
            </a:p>
          </p:txBody>
        </p:sp>
        <p:sp>
          <p:nvSpPr>
            <p:cNvPr id="60643" name="Freeform 227"/>
            <p:cNvSpPr>
              <a:spLocks/>
            </p:cNvSpPr>
            <p:nvPr/>
          </p:nvSpPr>
          <p:spPr bwMode="auto">
            <a:xfrm>
              <a:off x="1373" y="3268"/>
              <a:ext cx="524" cy="131"/>
            </a:xfrm>
            <a:custGeom>
              <a:avLst/>
              <a:gdLst/>
              <a:ahLst/>
              <a:cxnLst>
                <a:cxn ang="0">
                  <a:pos x="0" y="67"/>
                </a:cxn>
                <a:cxn ang="0">
                  <a:pos x="5" y="52"/>
                </a:cxn>
                <a:cxn ang="0">
                  <a:pos x="20" y="40"/>
                </a:cxn>
                <a:cxn ang="0">
                  <a:pos x="49" y="29"/>
                </a:cxn>
                <a:cxn ang="0">
                  <a:pos x="84" y="17"/>
                </a:cxn>
                <a:cxn ang="0">
                  <a:pos x="131" y="8"/>
                </a:cxn>
                <a:cxn ang="0">
                  <a:pos x="180" y="3"/>
                </a:cxn>
                <a:cxn ang="0">
                  <a:pos x="233" y="0"/>
                </a:cxn>
                <a:cxn ang="0">
                  <a:pos x="288" y="0"/>
                </a:cxn>
                <a:cxn ang="0">
                  <a:pos x="340" y="3"/>
                </a:cxn>
                <a:cxn ang="0">
                  <a:pos x="393" y="8"/>
                </a:cxn>
                <a:cxn ang="0">
                  <a:pos x="437" y="17"/>
                </a:cxn>
                <a:cxn ang="0">
                  <a:pos x="472" y="29"/>
                </a:cxn>
                <a:cxn ang="0">
                  <a:pos x="501" y="40"/>
                </a:cxn>
                <a:cxn ang="0">
                  <a:pos x="518" y="52"/>
                </a:cxn>
                <a:cxn ang="0">
                  <a:pos x="524" y="67"/>
                </a:cxn>
                <a:cxn ang="0">
                  <a:pos x="518" y="78"/>
                </a:cxn>
                <a:cxn ang="0">
                  <a:pos x="501" y="93"/>
                </a:cxn>
                <a:cxn ang="0">
                  <a:pos x="472" y="104"/>
                </a:cxn>
                <a:cxn ang="0">
                  <a:pos x="437" y="116"/>
                </a:cxn>
                <a:cxn ang="0">
                  <a:pos x="393" y="122"/>
                </a:cxn>
                <a:cxn ang="0">
                  <a:pos x="340" y="128"/>
                </a:cxn>
                <a:cxn ang="0">
                  <a:pos x="288" y="131"/>
                </a:cxn>
                <a:cxn ang="0">
                  <a:pos x="233" y="131"/>
                </a:cxn>
                <a:cxn ang="0">
                  <a:pos x="180" y="128"/>
                </a:cxn>
                <a:cxn ang="0">
                  <a:pos x="131" y="122"/>
                </a:cxn>
                <a:cxn ang="0">
                  <a:pos x="84" y="116"/>
                </a:cxn>
                <a:cxn ang="0">
                  <a:pos x="49" y="104"/>
                </a:cxn>
                <a:cxn ang="0">
                  <a:pos x="20" y="93"/>
                </a:cxn>
                <a:cxn ang="0">
                  <a:pos x="5" y="78"/>
                </a:cxn>
                <a:cxn ang="0">
                  <a:pos x="0" y="67"/>
                </a:cxn>
              </a:cxnLst>
              <a:rect l="0" t="0" r="r" b="b"/>
              <a:pathLst>
                <a:path w="524" h="131">
                  <a:moveTo>
                    <a:pt x="0" y="67"/>
                  </a:moveTo>
                  <a:lnTo>
                    <a:pt x="5" y="52"/>
                  </a:lnTo>
                  <a:lnTo>
                    <a:pt x="20" y="40"/>
                  </a:lnTo>
                  <a:lnTo>
                    <a:pt x="49" y="29"/>
                  </a:lnTo>
                  <a:lnTo>
                    <a:pt x="84" y="17"/>
                  </a:lnTo>
                  <a:lnTo>
                    <a:pt x="131" y="8"/>
                  </a:lnTo>
                  <a:lnTo>
                    <a:pt x="180" y="3"/>
                  </a:lnTo>
                  <a:lnTo>
                    <a:pt x="233" y="0"/>
                  </a:lnTo>
                  <a:lnTo>
                    <a:pt x="288" y="0"/>
                  </a:lnTo>
                  <a:lnTo>
                    <a:pt x="340" y="3"/>
                  </a:lnTo>
                  <a:lnTo>
                    <a:pt x="393" y="8"/>
                  </a:lnTo>
                  <a:lnTo>
                    <a:pt x="437" y="17"/>
                  </a:lnTo>
                  <a:lnTo>
                    <a:pt x="472" y="29"/>
                  </a:lnTo>
                  <a:lnTo>
                    <a:pt x="501" y="40"/>
                  </a:lnTo>
                  <a:lnTo>
                    <a:pt x="518" y="52"/>
                  </a:lnTo>
                  <a:lnTo>
                    <a:pt x="524" y="67"/>
                  </a:lnTo>
                  <a:lnTo>
                    <a:pt x="518" y="78"/>
                  </a:lnTo>
                  <a:lnTo>
                    <a:pt x="501" y="93"/>
                  </a:lnTo>
                  <a:lnTo>
                    <a:pt x="472" y="104"/>
                  </a:lnTo>
                  <a:lnTo>
                    <a:pt x="437" y="116"/>
                  </a:lnTo>
                  <a:lnTo>
                    <a:pt x="393" y="122"/>
                  </a:lnTo>
                  <a:lnTo>
                    <a:pt x="340" y="128"/>
                  </a:lnTo>
                  <a:lnTo>
                    <a:pt x="288" y="131"/>
                  </a:lnTo>
                  <a:lnTo>
                    <a:pt x="233" y="131"/>
                  </a:lnTo>
                  <a:lnTo>
                    <a:pt x="180" y="128"/>
                  </a:lnTo>
                  <a:lnTo>
                    <a:pt x="131" y="122"/>
                  </a:lnTo>
                  <a:lnTo>
                    <a:pt x="84" y="116"/>
                  </a:lnTo>
                  <a:lnTo>
                    <a:pt x="49" y="104"/>
                  </a:lnTo>
                  <a:lnTo>
                    <a:pt x="20" y="93"/>
                  </a:lnTo>
                  <a:lnTo>
                    <a:pt x="5" y="78"/>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44" name="Rectangle 228"/>
            <p:cNvSpPr>
              <a:spLocks noChangeArrowheads="1"/>
            </p:cNvSpPr>
            <p:nvPr/>
          </p:nvSpPr>
          <p:spPr bwMode="auto">
            <a:xfrm>
              <a:off x="1373" y="3073"/>
              <a:ext cx="524" cy="262"/>
            </a:xfrm>
            <a:prstGeom prst="rect">
              <a:avLst/>
            </a:prstGeom>
            <a:solidFill>
              <a:srgbClr val="FFFFFF"/>
            </a:solidFill>
            <a:ln w="4763">
              <a:solidFill>
                <a:srgbClr val="FFFFFF"/>
              </a:solidFill>
              <a:miter lim="800000"/>
              <a:headEnd/>
              <a:tailEnd/>
            </a:ln>
          </p:spPr>
          <p:txBody>
            <a:bodyPr/>
            <a:lstStyle/>
            <a:p>
              <a:endParaRPr lang="zh-CN" altLang="en-US"/>
            </a:p>
          </p:txBody>
        </p:sp>
        <p:sp>
          <p:nvSpPr>
            <p:cNvPr id="60645" name="Freeform 229"/>
            <p:cNvSpPr>
              <a:spLocks/>
            </p:cNvSpPr>
            <p:nvPr/>
          </p:nvSpPr>
          <p:spPr bwMode="auto">
            <a:xfrm>
              <a:off x="1373" y="3006"/>
              <a:ext cx="524" cy="131"/>
            </a:xfrm>
            <a:custGeom>
              <a:avLst/>
              <a:gdLst/>
              <a:ahLst/>
              <a:cxnLst>
                <a:cxn ang="0">
                  <a:pos x="0" y="67"/>
                </a:cxn>
                <a:cxn ang="0">
                  <a:pos x="5" y="52"/>
                </a:cxn>
                <a:cxn ang="0">
                  <a:pos x="20" y="41"/>
                </a:cxn>
                <a:cxn ang="0">
                  <a:pos x="49" y="29"/>
                </a:cxn>
                <a:cxn ang="0">
                  <a:pos x="84" y="18"/>
                </a:cxn>
                <a:cxn ang="0">
                  <a:pos x="131" y="9"/>
                </a:cxn>
                <a:cxn ang="0">
                  <a:pos x="180" y="3"/>
                </a:cxn>
                <a:cxn ang="0">
                  <a:pos x="233" y="0"/>
                </a:cxn>
                <a:cxn ang="0">
                  <a:pos x="288" y="0"/>
                </a:cxn>
                <a:cxn ang="0">
                  <a:pos x="340" y="3"/>
                </a:cxn>
                <a:cxn ang="0">
                  <a:pos x="393" y="9"/>
                </a:cxn>
                <a:cxn ang="0">
                  <a:pos x="437" y="18"/>
                </a:cxn>
                <a:cxn ang="0">
                  <a:pos x="472" y="29"/>
                </a:cxn>
                <a:cxn ang="0">
                  <a:pos x="501" y="41"/>
                </a:cxn>
                <a:cxn ang="0">
                  <a:pos x="518" y="52"/>
                </a:cxn>
                <a:cxn ang="0">
                  <a:pos x="524" y="67"/>
                </a:cxn>
                <a:cxn ang="0">
                  <a:pos x="518" y="79"/>
                </a:cxn>
                <a:cxn ang="0">
                  <a:pos x="501" y="93"/>
                </a:cxn>
                <a:cxn ang="0">
                  <a:pos x="472" y="105"/>
                </a:cxn>
                <a:cxn ang="0">
                  <a:pos x="437" y="116"/>
                </a:cxn>
                <a:cxn ang="0">
                  <a:pos x="393" y="122"/>
                </a:cxn>
                <a:cxn ang="0">
                  <a:pos x="340" y="128"/>
                </a:cxn>
                <a:cxn ang="0">
                  <a:pos x="288" y="131"/>
                </a:cxn>
                <a:cxn ang="0">
                  <a:pos x="233" y="131"/>
                </a:cxn>
                <a:cxn ang="0">
                  <a:pos x="180" y="128"/>
                </a:cxn>
                <a:cxn ang="0">
                  <a:pos x="131" y="122"/>
                </a:cxn>
                <a:cxn ang="0">
                  <a:pos x="84" y="116"/>
                </a:cxn>
                <a:cxn ang="0">
                  <a:pos x="49" y="105"/>
                </a:cxn>
                <a:cxn ang="0">
                  <a:pos x="20" y="93"/>
                </a:cxn>
                <a:cxn ang="0">
                  <a:pos x="5" y="79"/>
                </a:cxn>
                <a:cxn ang="0">
                  <a:pos x="0" y="67"/>
                </a:cxn>
              </a:cxnLst>
              <a:rect l="0" t="0" r="r" b="b"/>
              <a:pathLst>
                <a:path w="524" h="131">
                  <a:moveTo>
                    <a:pt x="0" y="67"/>
                  </a:moveTo>
                  <a:lnTo>
                    <a:pt x="5" y="52"/>
                  </a:lnTo>
                  <a:lnTo>
                    <a:pt x="20" y="41"/>
                  </a:lnTo>
                  <a:lnTo>
                    <a:pt x="49" y="29"/>
                  </a:lnTo>
                  <a:lnTo>
                    <a:pt x="84" y="18"/>
                  </a:lnTo>
                  <a:lnTo>
                    <a:pt x="131" y="9"/>
                  </a:lnTo>
                  <a:lnTo>
                    <a:pt x="180" y="3"/>
                  </a:lnTo>
                  <a:lnTo>
                    <a:pt x="233" y="0"/>
                  </a:lnTo>
                  <a:lnTo>
                    <a:pt x="288" y="0"/>
                  </a:lnTo>
                  <a:lnTo>
                    <a:pt x="340" y="3"/>
                  </a:lnTo>
                  <a:lnTo>
                    <a:pt x="393" y="9"/>
                  </a:lnTo>
                  <a:lnTo>
                    <a:pt x="437" y="18"/>
                  </a:lnTo>
                  <a:lnTo>
                    <a:pt x="472" y="29"/>
                  </a:lnTo>
                  <a:lnTo>
                    <a:pt x="501" y="41"/>
                  </a:lnTo>
                  <a:lnTo>
                    <a:pt x="518" y="52"/>
                  </a:lnTo>
                  <a:lnTo>
                    <a:pt x="524" y="67"/>
                  </a:lnTo>
                  <a:lnTo>
                    <a:pt x="518" y="79"/>
                  </a:lnTo>
                  <a:lnTo>
                    <a:pt x="501" y="93"/>
                  </a:lnTo>
                  <a:lnTo>
                    <a:pt x="472" y="105"/>
                  </a:lnTo>
                  <a:lnTo>
                    <a:pt x="437" y="116"/>
                  </a:lnTo>
                  <a:lnTo>
                    <a:pt x="393" y="122"/>
                  </a:lnTo>
                  <a:lnTo>
                    <a:pt x="340" y="128"/>
                  </a:lnTo>
                  <a:lnTo>
                    <a:pt x="288" y="131"/>
                  </a:lnTo>
                  <a:lnTo>
                    <a:pt x="233" y="131"/>
                  </a:lnTo>
                  <a:lnTo>
                    <a:pt x="180" y="128"/>
                  </a:lnTo>
                  <a:lnTo>
                    <a:pt x="131" y="122"/>
                  </a:lnTo>
                  <a:lnTo>
                    <a:pt x="84" y="116"/>
                  </a:lnTo>
                  <a:lnTo>
                    <a:pt x="49" y="105"/>
                  </a:lnTo>
                  <a:lnTo>
                    <a:pt x="20" y="93"/>
                  </a:lnTo>
                  <a:lnTo>
                    <a:pt x="5" y="79"/>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46" name="Line 230"/>
            <p:cNvSpPr>
              <a:spLocks noChangeShapeType="1"/>
            </p:cNvSpPr>
            <p:nvPr/>
          </p:nvSpPr>
          <p:spPr bwMode="auto">
            <a:xfrm>
              <a:off x="1373" y="3073"/>
              <a:ext cx="1" cy="262"/>
            </a:xfrm>
            <a:prstGeom prst="line">
              <a:avLst/>
            </a:prstGeom>
            <a:noFill/>
            <a:ln w="4763">
              <a:solidFill>
                <a:srgbClr val="000000"/>
              </a:solidFill>
              <a:round/>
              <a:headEnd/>
              <a:tailEnd/>
            </a:ln>
          </p:spPr>
          <p:txBody>
            <a:bodyPr/>
            <a:lstStyle/>
            <a:p>
              <a:endParaRPr lang="zh-CN" altLang="en-US"/>
            </a:p>
          </p:txBody>
        </p:sp>
        <p:sp>
          <p:nvSpPr>
            <p:cNvPr id="60647" name="Line 231"/>
            <p:cNvSpPr>
              <a:spLocks noChangeShapeType="1"/>
            </p:cNvSpPr>
            <p:nvPr/>
          </p:nvSpPr>
          <p:spPr bwMode="auto">
            <a:xfrm>
              <a:off x="1897" y="3073"/>
              <a:ext cx="1" cy="262"/>
            </a:xfrm>
            <a:prstGeom prst="line">
              <a:avLst/>
            </a:prstGeom>
            <a:noFill/>
            <a:ln w="4763">
              <a:solidFill>
                <a:srgbClr val="000000"/>
              </a:solidFill>
              <a:round/>
              <a:headEnd/>
              <a:tailEnd/>
            </a:ln>
          </p:spPr>
          <p:txBody>
            <a:bodyPr/>
            <a:lstStyle/>
            <a:p>
              <a:endParaRPr lang="zh-CN" altLang="en-US"/>
            </a:p>
          </p:txBody>
        </p:sp>
        <p:sp>
          <p:nvSpPr>
            <p:cNvPr id="60648" name="Rectangle 232"/>
            <p:cNvSpPr>
              <a:spLocks noChangeArrowheads="1"/>
            </p:cNvSpPr>
            <p:nvPr/>
          </p:nvSpPr>
          <p:spPr bwMode="auto">
            <a:xfrm>
              <a:off x="1547" y="3180"/>
              <a:ext cx="176" cy="17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Times New Roman" pitchFamily="18" charset="0"/>
                  <a:ea typeface="楷体_GB2312" pitchFamily="49" charset="-122"/>
                </a:rPr>
                <a:t>A2</a:t>
              </a:r>
              <a:endParaRPr lang="en-US" altLang="zh-CN" b="1">
                <a:latin typeface="Times New Roman" pitchFamily="18" charset="0"/>
                <a:ea typeface="楷体_GB2312" pitchFamily="49" charset="-122"/>
              </a:endParaRPr>
            </a:p>
          </p:txBody>
        </p:sp>
        <p:sp>
          <p:nvSpPr>
            <p:cNvPr id="60649" name="Freeform 233"/>
            <p:cNvSpPr>
              <a:spLocks/>
            </p:cNvSpPr>
            <p:nvPr/>
          </p:nvSpPr>
          <p:spPr bwMode="auto">
            <a:xfrm>
              <a:off x="2159" y="3268"/>
              <a:ext cx="525" cy="131"/>
            </a:xfrm>
            <a:custGeom>
              <a:avLst/>
              <a:gdLst/>
              <a:ahLst/>
              <a:cxnLst>
                <a:cxn ang="0">
                  <a:pos x="0" y="67"/>
                </a:cxn>
                <a:cxn ang="0">
                  <a:pos x="6" y="52"/>
                </a:cxn>
                <a:cxn ang="0">
                  <a:pos x="21" y="40"/>
                </a:cxn>
                <a:cxn ang="0">
                  <a:pos x="50" y="29"/>
                </a:cxn>
                <a:cxn ang="0">
                  <a:pos x="85" y="17"/>
                </a:cxn>
                <a:cxn ang="0">
                  <a:pos x="131" y="8"/>
                </a:cxn>
                <a:cxn ang="0">
                  <a:pos x="181" y="3"/>
                </a:cxn>
                <a:cxn ang="0">
                  <a:pos x="233" y="0"/>
                </a:cxn>
                <a:cxn ang="0">
                  <a:pos x="289" y="0"/>
                </a:cxn>
                <a:cxn ang="0">
                  <a:pos x="341" y="3"/>
                </a:cxn>
                <a:cxn ang="0">
                  <a:pos x="394" y="8"/>
                </a:cxn>
                <a:cxn ang="0">
                  <a:pos x="437" y="17"/>
                </a:cxn>
                <a:cxn ang="0">
                  <a:pos x="472" y="29"/>
                </a:cxn>
                <a:cxn ang="0">
                  <a:pos x="501" y="40"/>
                </a:cxn>
                <a:cxn ang="0">
                  <a:pos x="519" y="52"/>
                </a:cxn>
                <a:cxn ang="0">
                  <a:pos x="525" y="67"/>
                </a:cxn>
                <a:cxn ang="0">
                  <a:pos x="519" y="78"/>
                </a:cxn>
                <a:cxn ang="0">
                  <a:pos x="501" y="93"/>
                </a:cxn>
                <a:cxn ang="0">
                  <a:pos x="472" y="104"/>
                </a:cxn>
                <a:cxn ang="0">
                  <a:pos x="437" y="116"/>
                </a:cxn>
                <a:cxn ang="0">
                  <a:pos x="394" y="122"/>
                </a:cxn>
                <a:cxn ang="0">
                  <a:pos x="341" y="128"/>
                </a:cxn>
                <a:cxn ang="0">
                  <a:pos x="289" y="131"/>
                </a:cxn>
                <a:cxn ang="0">
                  <a:pos x="233" y="131"/>
                </a:cxn>
                <a:cxn ang="0">
                  <a:pos x="181" y="128"/>
                </a:cxn>
                <a:cxn ang="0">
                  <a:pos x="131" y="122"/>
                </a:cxn>
                <a:cxn ang="0">
                  <a:pos x="85" y="116"/>
                </a:cxn>
                <a:cxn ang="0">
                  <a:pos x="50" y="104"/>
                </a:cxn>
                <a:cxn ang="0">
                  <a:pos x="21" y="93"/>
                </a:cxn>
                <a:cxn ang="0">
                  <a:pos x="6" y="78"/>
                </a:cxn>
                <a:cxn ang="0">
                  <a:pos x="0" y="67"/>
                </a:cxn>
              </a:cxnLst>
              <a:rect l="0" t="0" r="r" b="b"/>
              <a:pathLst>
                <a:path w="525" h="131">
                  <a:moveTo>
                    <a:pt x="0" y="67"/>
                  </a:moveTo>
                  <a:lnTo>
                    <a:pt x="6" y="52"/>
                  </a:lnTo>
                  <a:lnTo>
                    <a:pt x="21" y="40"/>
                  </a:lnTo>
                  <a:lnTo>
                    <a:pt x="50" y="29"/>
                  </a:lnTo>
                  <a:lnTo>
                    <a:pt x="85" y="17"/>
                  </a:lnTo>
                  <a:lnTo>
                    <a:pt x="131" y="8"/>
                  </a:lnTo>
                  <a:lnTo>
                    <a:pt x="181" y="3"/>
                  </a:lnTo>
                  <a:lnTo>
                    <a:pt x="233" y="0"/>
                  </a:lnTo>
                  <a:lnTo>
                    <a:pt x="289" y="0"/>
                  </a:lnTo>
                  <a:lnTo>
                    <a:pt x="341" y="3"/>
                  </a:lnTo>
                  <a:lnTo>
                    <a:pt x="394" y="8"/>
                  </a:lnTo>
                  <a:lnTo>
                    <a:pt x="437" y="17"/>
                  </a:lnTo>
                  <a:lnTo>
                    <a:pt x="472" y="29"/>
                  </a:lnTo>
                  <a:lnTo>
                    <a:pt x="501" y="40"/>
                  </a:lnTo>
                  <a:lnTo>
                    <a:pt x="519" y="52"/>
                  </a:lnTo>
                  <a:lnTo>
                    <a:pt x="525" y="67"/>
                  </a:lnTo>
                  <a:lnTo>
                    <a:pt x="519" y="78"/>
                  </a:lnTo>
                  <a:lnTo>
                    <a:pt x="501" y="93"/>
                  </a:lnTo>
                  <a:lnTo>
                    <a:pt x="472" y="104"/>
                  </a:lnTo>
                  <a:lnTo>
                    <a:pt x="437" y="116"/>
                  </a:lnTo>
                  <a:lnTo>
                    <a:pt x="394" y="122"/>
                  </a:lnTo>
                  <a:lnTo>
                    <a:pt x="341" y="128"/>
                  </a:lnTo>
                  <a:lnTo>
                    <a:pt x="289" y="131"/>
                  </a:lnTo>
                  <a:lnTo>
                    <a:pt x="233" y="131"/>
                  </a:lnTo>
                  <a:lnTo>
                    <a:pt x="181" y="128"/>
                  </a:lnTo>
                  <a:lnTo>
                    <a:pt x="131" y="122"/>
                  </a:lnTo>
                  <a:lnTo>
                    <a:pt x="85" y="116"/>
                  </a:lnTo>
                  <a:lnTo>
                    <a:pt x="50" y="104"/>
                  </a:lnTo>
                  <a:lnTo>
                    <a:pt x="21" y="93"/>
                  </a:lnTo>
                  <a:lnTo>
                    <a:pt x="6" y="78"/>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50" name="Rectangle 234"/>
            <p:cNvSpPr>
              <a:spLocks noChangeArrowheads="1"/>
            </p:cNvSpPr>
            <p:nvPr/>
          </p:nvSpPr>
          <p:spPr bwMode="auto">
            <a:xfrm>
              <a:off x="2159" y="3073"/>
              <a:ext cx="525" cy="262"/>
            </a:xfrm>
            <a:prstGeom prst="rect">
              <a:avLst/>
            </a:prstGeom>
            <a:solidFill>
              <a:srgbClr val="FFFFFF"/>
            </a:solidFill>
            <a:ln w="4763">
              <a:solidFill>
                <a:srgbClr val="FFFFFF"/>
              </a:solidFill>
              <a:miter lim="800000"/>
              <a:headEnd/>
              <a:tailEnd/>
            </a:ln>
          </p:spPr>
          <p:txBody>
            <a:bodyPr/>
            <a:lstStyle/>
            <a:p>
              <a:endParaRPr lang="zh-CN" altLang="en-US"/>
            </a:p>
          </p:txBody>
        </p:sp>
        <p:sp>
          <p:nvSpPr>
            <p:cNvPr id="60651" name="Freeform 235"/>
            <p:cNvSpPr>
              <a:spLocks/>
            </p:cNvSpPr>
            <p:nvPr/>
          </p:nvSpPr>
          <p:spPr bwMode="auto">
            <a:xfrm>
              <a:off x="2159" y="3006"/>
              <a:ext cx="525" cy="131"/>
            </a:xfrm>
            <a:custGeom>
              <a:avLst/>
              <a:gdLst/>
              <a:ahLst/>
              <a:cxnLst>
                <a:cxn ang="0">
                  <a:pos x="0" y="67"/>
                </a:cxn>
                <a:cxn ang="0">
                  <a:pos x="6" y="52"/>
                </a:cxn>
                <a:cxn ang="0">
                  <a:pos x="21" y="41"/>
                </a:cxn>
                <a:cxn ang="0">
                  <a:pos x="50" y="29"/>
                </a:cxn>
                <a:cxn ang="0">
                  <a:pos x="85" y="18"/>
                </a:cxn>
                <a:cxn ang="0">
                  <a:pos x="131" y="9"/>
                </a:cxn>
                <a:cxn ang="0">
                  <a:pos x="181" y="3"/>
                </a:cxn>
                <a:cxn ang="0">
                  <a:pos x="233" y="0"/>
                </a:cxn>
                <a:cxn ang="0">
                  <a:pos x="289" y="0"/>
                </a:cxn>
                <a:cxn ang="0">
                  <a:pos x="341" y="3"/>
                </a:cxn>
                <a:cxn ang="0">
                  <a:pos x="394" y="9"/>
                </a:cxn>
                <a:cxn ang="0">
                  <a:pos x="437" y="18"/>
                </a:cxn>
                <a:cxn ang="0">
                  <a:pos x="472" y="29"/>
                </a:cxn>
                <a:cxn ang="0">
                  <a:pos x="501" y="41"/>
                </a:cxn>
                <a:cxn ang="0">
                  <a:pos x="519" y="52"/>
                </a:cxn>
                <a:cxn ang="0">
                  <a:pos x="525" y="67"/>
                </a:cxn>
                <a:cxn ang="0">
                  <a:pos x="519" y="79"/>
                </a:cxn>
                <a:cxn ang="0">
                  <a:pos x="501" y="93"/>
                </a:cxn>
                <a:cxn ang="0">
                  <a:pos x="472" y="105"/>
                </a:cxn>
                <a:cxn ang="0">
                  <a:pos x="437" y="116"/>
                </a:cxn>
                <a:cxn ang="0">
                  <a:pos x="394" y="122"/>
                </a:cxn>
                <a:cxn ang="0">
                  <a:pos x="341" y="128"/>
                </a:cxn>
                <a:cxn ang="0">
                  <a:pos x="289" y="131"/>
                </a:cxn>
                <a:cxn ang="0">
                  <a:pos x="233" y="131"/>
                </a:cxn>
                <a:cxn ang="0">
                  <a:pos x="181" y="128"/>
                </a:cxn>
                <a:cxn ang="0">
                  <a:pos x="131" y="122"/>
                </a:cxn>
                <a:cxn ang="0">
                  <a:pos x="85" y="116"/>
                </a:cxn>
                <a:cxn ang="0">
                  <a:pos x="50" y="105"/>
                </a:cxn>
                <a:cxn ang="0">
                  <a:pos x="21" y="93"/>
                </a:cxn>
                <a:cxn ang="0">
                  <a:pos x="6" y="79"/>
                </a:cxn>
                <a:cxn ang="0">
                  <a:pos x="0" y="67"/>
                </a:cxn>
              </a:cxnLst>
              <a:rect l="0" t="0" r="r" b="b"/>
              <a:pathLst>
                <a:path w="525" h="131">
                  <a:moveTo>
                    <a:pt x="0" y="67"/>
                  </a:moveTo>
                  <a:lnTo>
                    <a:pt x="6" y="52"/>
                  </a:lnTo>
                  <a:lnTo>
                    <a:pt x="21" y="41"/>
                  </a:lnTo>
                  <a:lnTo>
                    <a:pt x="50" y="29"/>
                  </a:lnTo>
                  <a:lnTo>
                    <a:pt x="85" y="18"/>
                  </a:lnTo>
                  <a:lnTo>
                    <a:pt x="131" y="9"/>
                  </a:lnTo>
                  <a:lnTo>
                    <a:pt x="181" y="3"/>
                  </a:lnTo>
                  <a:lnTo>
                    <a:pt x="233" y="0"/>
                  </a:lnTo>
                  <a:lnTo>
                    <a:pt x="289" y="0"/>
                  </a:lnTo>
                  <a:lnTo>
                    <a:pt x="341" y="3"/>
                  </a:lnTo>
                  <a:lnTo>
                    <a:pt x="394" y="9"/>
                  </a:lnTo>
                  <a:lnTo>
                    <a:pt x="437" y="18"/>
                  </a:lnTo>
                  <a:lnTo>
                    <a:pt x="472" y="29"/>
                  </a:lnTo>
                  <a:lnTo>
                    <a:pt x="501" y="41"/>
                  </a:lnTo>
                  <a:lnTo>
                    <a:pt x="519" y="52"/>
                  </a:lnTo>
                  <a:lnTo>
                    <a:pt x="525" y="67"/>
                  </a:lnTo>
                  <a:lnTo>
                    <a:pt x="519" y="79"/>
                  </a:lnTo>
                  <a:lnTo>
                    <a:pt x="501" y="93"/>
                  </a:lnTo>
                  <a:lnTo>
                    <a:pt x="472" y="105"/>
                  </a:lnTo>
                  <a:lnTo>
                    <a:pt x="437" y="116"/>
                  </a:lnTo>
                  <a:lnTo>
                    <a:pt x="394" y="122"/>
                  </a:lnTo>
                  <a:lnTo>
                    <a:pt x="341" y="128"/>
                  </a:lnTo>
                  <a:lnTo>
                    <a:pt x="289" y="131"/>
                  </a:lnTo>
                  <a:lnTo>
                    <a:pt x="233" y="131"/>
                  </a:lnTo>
                  <a:lnTo>
                    <a:pt x="181" y="128"/>
                  </a:lnTo>
                  <a:lnTo>
                    <a:pt x="131" y="122"/>
                  </a:lnTo>
                  <a:lnTo>
                    <a:pt x="85" y="116"/>
                  </a:lnTo>
                  <a:lnTo>
                    <a:pt x="50" y="105"/>
                  </a:lnTo>
                  <a:lnTo>
                    <a:pt x="21" y="93"/>
                  </a:lnTo>
                  <a:lnTo>
                    <a:pt x="6" y="79"/>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52" name="Line 236"/>
            <p:cNvSpPr>
              <a:spLocks noChangeShapeType="1"/>
            </p:cNvSpPr>
            <p:nvPr/>
          </p:nvSpPr>
          <p:spPr bwMode="auto">
            <a:xfrm>
              <a:off x="2159" y="3073"/>
              <a:ext cx="1" cy="262"/>
            </a:xfrm>
            <a:prstGeom prst="line">
              <a:avLst/>
            </a:prstGeom>
            <a:noFill/>
            <a:ln w="4763">
              <a:solidFill>
                <a:srgbClr val="000000"/>
              </a:solidFill>
              <a:round/>
              <a:headEnd/>
              <a:tailEnd/>
            </a:ln>
          </p:spPr>
          <p:txBody>
            <a:bodyPr/>
            <a:lstStyle/>
            <a:p>
              <a:endParaRPr lang="zh-CN" altLang="en-US"/>
            </a:p>
          </p:txBody>
        </p:sp>
        <p:sp>
          <p:nvSpPr>
            <p:cNvPr id="60653" name="Line 237"/>
            <p:cNvSpPr>
              <a:spLocks noChangeShapeType="1"/>
            </p:cNvSpPr>
            <p:nvPr/>
          </p:nvSpPr>
          <p:spPr bwMode="auto">
            <a:xfrm>
              <a:off x="2684" y="3073"/>
              <a:ext cx="1" cy="262"/>
            </a:xfrm>
            <a:prstGeom prst="line">
              <a:avLst/>
            </a:prstGeom>
            <a:noFill/>
            <a:ln w="4763">
              <a:solidFill>
                <a:srgbClr val="000000"/>
              </a:solidFill>
              <a:round/>
              <a:headEnd/>
              <a:tailEnd/>
            </a:ln>
          </p:spPr>
          <p:txBody>
            <a:bodyPr/>
            <a:lstStyle/>
            <a:p>
              <a:endParaRPr lang="zh-CN" altLang="en-US"/>
            </a:p>
          </p:txBody>
        </p:sp>
        <p:sp>
          <p:nvSpPr>
            <p:cNvPr id="60654" name="Freeform 238"/>
            <p:cNvSpPr>
              <a:spLocks/>
            </p:cNvSpPr>
            <p:nvPr/>
          </p:nvSpPr>
          <p:spPr bwMode="auto">
            <a:xfrm>
              <a:off x="2946" y="3268"/>
              <a:ext cx="524" cy="131"/>
            </a:xfrm>
            <a:custGeom>
              <a:avLst/>
              <a:gdLst/>
              <a:ahLst/>
              <a:cxnLst>
                <a:cxn ang="0">
                  <a:pos x="0" y="67"/>
                </a:cxn>
                <a:cxn ang="0">
                  <a:pos x="6" y="52"/>
                </a:cxn>
                <a:cxn ang="0">
                  <a:pos x="20" y="40"/>
                </a:cxn>
                <a:cxn ang="0">
                  <a:pos x="49" y="29"/>
                </a:cxn>
                <a:cxn ang="0">
                  <a:pos x="84" y="17"/>
                </a:cxn>
                <a:cxn ang="0">
                  <a:pos x="131" y="8"/>
                </a:cxn>
                <a:cxn ang="0">
                  <a:pos x="180" y="3"/>
                </a:cxn>
                <a:cxn ang="0">
                  <a:pos x="233" y="0"/>
                </a:cxn>
                <a:cxn ang="0">
                  <a:pos x="288" y="0"/>
                </a:cxn>
                <a:cxn ang="0">
                  <a:pos x="341" y="3"/>
                </a:cxn>
                <a:cxn ang="0">
                  <a:pos x="393" y="8"/>
                </a:cxn>
                <a:cxn ang="0">
                  <a:pos x="437" y="17"/>
                </a:cxn>
                <a:cxn ang="0">
                  <a:pos x="472" y="29"/>
                </a:cxn>
                <a:cxn ang="0">
                  <a:pos x="501" y="40"/>
                </a:cxn>
                <a:cxn ang="0">
                  <a:pos x="518" y="52"/>
                </a:cxn>
                <a:cxn ang="0">
                  <a:pos x="524" y="67"/>
                </a:cxn>
                <a:cxn ang="0">
                  <a:pos x="518" y="78"/>
                </a:cxn>
                <a:cxn ang="0">
                  <a:pos x="501" y="93"/>
                </a:cxn>
                <a:cxn ang="0">
                  <a:pos x="472" y="104"/>
                </a:cxn>
                <a:cxn ang="0">
                  <a:pos x="437" y="116"/>
                </a:cxn>
                <a:cxn ang="0">
                  <a:pos x="393" y="122"/>
                </a:cxn>
                <a:cxn ang="0">
                  <a:pos x="341" y="128"/>
                </a:cxn>
                <a:cxn ang="0">
                  <a:pos x="288" y="131"/>
                </a:cxn>
                <a:cxn ang="0">
                  <a:pos x="233" y="131"/>
                </a:cxn>
                <a:cxn ang="0">
                  <a:pos x="180" y="128"/>
                </a:cxn>
                <a:cxn ang="0">
                  <a:pos x="131" y="122"/>
                </a:cxn>
                <a:cxn ang="0">
                  <a:pos x="84" y="116"/>
                </a:cxn>
                <a:cxn ang="0">
                  <a:pos x="49" y="104"/>
                </a:cxn>
                <a:cxn ang="0">
                  <a:pos x="20" y="93"/>
                </a:cxn>
                <a:cxn ang="0">
                  <a:pos x="6" y="78"/>
                </a:cxn>
                <a:cxn ang="0">
                  <a:pos x="0" y="67"/>
                </a:cxn>
              </a:cxnLst>
              <a:rect l="0" t="0" r="r" b="b"/>
              <a:pathLst>
                <a:path w="524" h="131">
                  <a:moveTo>
                    <a:pt x="0" y="67"/>
                  </a:moveTo>
                  <a:lnTo>
                    <a:pt x="6" y="52"/>
                  </a:lnTo>
                  <a:lnTo>
                    <a:pt x="20" y="40"/>
                  </a:lnTo>
                  <a:lnTo>
                    <a:pt x="49" y="29"/>
                  </a:lnTo>
                  <a:lnTo>
                    <a:pt x="84" y="17"/>
                  </a:lnTo>
                  <a:lnTo>
                    <a:pt x="131" y="8"/>
                  </a:lnTo>
                  <a:lnTo>
                    <a:pt x="180" y="3"/>
                  </a:lnTo>
                  <a:lnTo>
                    <a:pt x="233" y="0"/>
                  </a:lnTo>
                  <a:lnTo>
                    <a:pt x="288" y="0"/>
                  </a:lnTo>
                  <a:lnTo>
                    <a:pt x="341" y="3"/>
                  </a:lnTo>
                  <a:lnTo>
                    <a:pt x="393" y="8"/>
                  </a:lnTo>
                  <a:lnTo>
                    <a:pt x="437" y="17"/>
                  </a:lnTo>
                  <a:lnTo>
                    <a:pt x="472" y="29"/>
                  </a:lnTo>
                  <a:lnTo>
                    <a:pt x="501" y="40"/>
                  </a:lnTo>
                  <a:lnTo>
                    <a:pt x="518" y="52"/>
                  </a:lnTo>
                  <a:lnTo>
                    <a:pt x="524" y="67"/>
                  </a:lnTo>
                  <a:lnTo>
                    <a:pt x="518" y="78"/>
                  </a:lnTo>
                  <a:lnTo>
                    <a:pt x="501" y="93"/>
                  </a:lnTo>
                  <a:lnTo>
                    <a:pt x="472" y="104"/>
                  </a:lnTo>
                  <a:lnTo>
                    <a:pt x="437" y="116"/>
                  </a:lnTo>
                  <a:lnTo>
                    <a:pt x="393" y="122"/>
                  </a:lnTo>
                  <a:lnTo>
                    <a:pt x="341" y="128"/>
                  </a:lnTo>
                  <a:lnTo>
                    <a:pt x="288" y="131"/>
                  </a:lnTo>
                  <a:lnTo>
                    <a:pt x="233" y="131"/>
                  </a:lnTo>
                  <a:lnTo>
                    <a:pt x="180" y="128"/>
                  </a:lnTo>
                  <a:lnTo>
                    <a:pt x="131" y="122"/>
                  </a:lnTo>
                  <a:lnTo>
                    <a:pt x="84" y="116"/>
                  </a:lnTo>
                  <a:lnTo>
                    <a:pt x="49" y="104"/>
                  </a:lnTo>
                  <a:lnTo>
                    <a:pt x="20" y="93"/>
                  </a:lnTo>
                  <a:lnTo>
                    <a:pt x="6" y="78"/>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55" name="Rectangle 239"/>
            <p:cNvSpPr>
              <a:spLocks noChangeArrowheads="1"/>
            </p:cNvSpPr>
            <p:nvPr/>
          </p:nvSpPr>
          <p:spPr bwMode="auto">
            <a:xfrm>
              <a:off x="2946" y="3073"/>
              <a:ext cx="524" cy="262"/>
            </a:xfrm>
            <a:prstGeom prst="rect">
              <a:avLst/>
            </a:prstGeom>
            <a:solidFill>
              <a:srgbClr val="FFFFFF"/>
            </a:solidFill>
            <a:ln w="4763">
              <a:solidFill>
                <a:srgbClr val="FFFFFF"/>
              </a:solidFill>
              <a:miter lim="800000"/>
              <a:headEnd/>
              <a:tailEnd/>
            </a:ln>
          </p:spPr>
          <p:txBody>
            <a:bodyPr/>
            <a:lstStyle/>
            <a:p>
              <a:endParaRPr lang="zh-CN" altLang="en-US"/>
            </a:p>
          </p:txBody>
        </p:sp>
        <p:sp>
          <p:nvSpPr>
            <p:cNvPr id="60656" name="Freeform 240"/>
            <p:cNvSpPr>
              <a:spLocks/>
            </p:cNvSpPr>
            <p:nvPr/>
          </p:nvSpPr>
          <p:spPr bwMode="auto">
            <a:xfrm>
              <a:off x="2946" y="3006"/>
              <a:ext cx="524" cy="131"/>
            </a:xfrm>
            <a:custGeom>
              <a:avLst/>
              <a:gdLst/>
              <a:ahLst/>
              <a:cxnLst>
                <a:cxn ang="0">
                  <a:pos x="0" y="67"/>
                </a:cxn>
                <a:cxn ang="0">
                  <a:pos x="6" y="52"/>
                </a:cxn>
                <a:cxn ang="0">
                  <a:pos x="20" y="41"/>
                </a:cxn>
                <a:cxn ang="0">
                  <a:pos x="49" y="29"/>
                </a:cxn>
                <a:cxn ang="0">
                  <a:pos x="84" y="18"/>
                </a:cxn>
                <a:cxn ang="0">
                  <a:pos x="131" y="9"/>
                </a:cxn>
                <a:cxn ang="0">
                  <a:pos x="180" y="3"/>
                </a:cxn>
                <a:cxn ang="0">
                  <a:pos x="233" y="0"/>
                </a:cxn>
                <a:cxn ang="0">
                  <a:pos x="288" y="0"/>
                </a:cxn>
                <a:cxn ang="0">
                  <a:pos x="341" y="3"/>
                </a:cxn>
                <a:cxn ang="0">
                  <a:pos x="393" y="9"/>
                </a:cxn>
                <a:cxn ang="0">
                  <a:pos x="437" y="18"/>
                </a:cxn>
                <a:cxn ang="0">
                  <a:pos x="472" y="29"/>
                </a:cxn>
                <a:cxn ang="0">
                  <a:pos x="501" y="41"/>
                </a:cxn>
                <a:cxn ang="0">
                  <a:pos x="518" y="52"/>
                </a:cxn>
                <a:cxn ang="0">
                  <a:pos x="524" y="67"/>
                </a:cxn>
                <a:cxn ang="0">
                  <a:pos x="518" y="79"/>
                </a:cxn>
                <a:cxn ang="0">
                  <a:pos x="501" y="93"/>
                </a:cxn>
                <a:cxn ang="0">
                  <a:pos x="472" y="105"/>
                </a:cxn>
                <a:cxn ang="0">
                  <a:pos x="437" y="116"/>
                </a:cxn>
                <a:cxn ang="0">
                  <a:pos x="393" y="122"/>
                </a:cxn>
                <a:cxn ang="0">
                  <a:pos x="341" y="128"/>
                </a:cxn>
                <a:cxn ang="0">
                  <a:pos x="288" y="131"/>
                </a:cxn>
                <a:cxn ang="0">
                  <a:pos x="233" y="131"/>
                </a:cxn>
                <a:cxn ang="0">
                  <a:pos x="180" y="128"/>
                </a:cxn>
                <a:cxn ang="0">
                  <a:pos x="131" y="122"/>
                </a:cxn>
                <a:cxn ang="0">
                  <a:pos x="84" y="116"/>
                </a:cxn>
                <a:cxn ang="0">
                  <a:pos x="49" y="105"/>
                </a:cxn>
                <a:cxn ang="0">
                  <a:pos x="20" y="93"/>
                </a:cxn>
                <a:cxn ang="0">
                  <a:pos x="6" y="79"/>
                </a:cxn>
                <a:cxn ang="0">
                  <a:pos x="0" y="67"/>
                </a:cxn>
              </a:cxnLst>
              <a:rect l="0" t="0" r="r" b="b"/>
              <a:pathLst>
                <a:path w="524" h="131">
                  <a:moveTo>
                    <a:pt x="0" y="67"/>
                  </a:moveTo>
                  <a:lnTo>
                    <a:pt x="6" y="52"/>
                  </a:lnTo>
                  <a:lnTo>
                    <a:pt x="20" y="41"/>
                  </a:lnTo>
                  <a:lnTo>
                    <a:pt x="49" y="29"/>
                  </a:lnTo>
                  <a:lnTo>
                    <a:pt x="84" y="18"/>
                  </a:lnTo>
                  <a:lnTo>
                    <a:pt x="131" y="9"/>
                  </a:lnTo>
                  <a:lnTo>
                    <a:pt x="180" y="3"/>
                  </a:lnTo>
                  <a:lnTo>
                    <a:pt x="233" y="0"/>
                  </a:lnTo>
                  <a:lnTo>
                    <a:pt x="288" y="0"/>
                  </a:lnTo>
                  <a:lnTo>
                    <a:pt x="341" y="3"/>
                  </a:lnTo>
                  <a:lnTo>
                    <a:pt x="393" y="9"/>
                  </a:lnTo>
                  <a:lnTo>
                    <a:pt x="437" y="18"/>
                  </a:lnTo>
                  <a:lnTo>
                    <a:pt x="472" y="29"/>
                  </a:lnTo>
                  <a:lnTo>
                    <a:pt x="501" y="41"/>
                  </a:lnTo>
                  <a:lnTo>
                    <a:pt x="518" y="52"/>
                  </a:lnTo>
                  <a:lnTo>
                    <a:pt x="524" y="67"/>
                  </a:lnTo>
                  <a:lnTo>
                    <a:pt x="518" y="79"/>
                  </a:lnTo>
                  <a:lnTo>
                    <a:pt x="501" y="93"/>
                  </a:lnTo>
                  <a:lnTo>
                    <a:pt x="472" y="105"/>
                  </a:lnTo>
                  <a:lnTo>
                    <a:pt x="437" y="116"/>
                  </a:lnTo>
                  <a:lnTo>
                    <a:pt x="393" y="122"/>
                  </a:lnTo>
                  <a:lnTo>
                    <a:pt x="341" y="128"/>
                  </a:lnTo>
                  <a:lnTo>
                    <a:pt x="288" y="131"/>
                  </a:lnTo>
                  <a:lnTo>
                    <a:pt x="233" y="131"/>
                  </a:lnTo>
                  <a:lnTo>
                    <a:pt x="180" y="128"/>
                  </a:lnTo>
                  <a:lnTo>
                    <a:pt x="131" y="122"/>
                  </a:lnTo>
                  <a:lnTo>
                    <a:pt x="84" y="116"/>
                  </a:lnTo>
                  <a:lnTo>
                    <a:pt x="49" y="105"/>
                  </a:lnTo>
                  <a:lnTo>
                    <a:pt x="20" y="93"/>
                  </a:lnTo>
                  <a:lnTo>
                    <a:pt x="6" y="79"/>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57" name="Line 241"/>
            <p:cNvSpPr>
              <a:spLocks noChangeShapeType="1"/>
            </p:cNvSpPr>
            <p:nvPr/>
          </p:nvSpPr>
          <p:spPr bwMode="auto">
            <a:xfrm>
              <a:off x="2946" y="3073"/>
              <a:ext cx="1" cy="262"/>
            </a:xfrm>
            <a:prstGeom prst="line">
              <a:avLst/>
            </a:prstGeom>
            <a:noFill/>
            <a:ln w="4763">
              <a:solidFill>
                <a:srgbClr val="000000"/>
              </a:solidFill>
              <a:round/>
              <a:headEnd/>
              <a:tailEnd/>
            </a:ln>
          </p:spPr>
          <p:txBody>
            <a:bodyPr/>
            <a:lstStyle/>
            <a:p>
              <a:endParaRPr lang="zh-CN" altLang="en-US"/>
            </a:p>
          </p:txBody>
        </p:sp>
        <p:sp>
          <p:nvSpPr>
            <p:cNvPr id="60658" name="Line 242"/>
            <p:cNvSpPr>
              <a:spLocks noChangeShapeType="1"/>
            </p:cNvSpPr>
            <p:nvPr/>
          </p:nvSpPr>
          <p:spPr bwMode="auto">
            <a:xfrm>
              <a:off x="3470" y="3073"/>
              <a:ext cx="1" cy="262"/>
            </a:xfrm>
            <a:prstGeom prst="line">
              <a:avLst/>
            </a:prstGeom>
            <a:noFill/>
            <a:ln w="4763">
              <a:solidFill>
                <a:srgbClr val="000000"/>
              </a:solidFill>
              <a:round/>
              <a:headEnd/>
              <a:tailEnd/>
            </a:ln>
          </p:spPr>
          <p:txBody>
            <a:bodyPr/>
            <a:lstStyle/>
            <a:p>
              <a:endParaRPr lang="zh-CN" altLang="en-US"/>
            </a:p>
          </p:txBody>
        </p:sp>
        <p:sp>
          <p:nvSpPr>
            <p:cNvPr id="60659" name="Freeform 243"/>
            <p:cNvSpPr>
              <a:spLocks/>
            </p:cNvSpPr>
            <p:nvPr/>
          </p:nvSpPr>
          <p:spPr bwMode="auto">
            <a:xfrm>
              <a:off x="3732" y="3268"/>
              <a:ext cx="525" cy="131"/>
            </a:xfrm>
            <a:custGeom>
              <a:avLst/>
              <a:gdLst/>
              <a:ahLst/>
              <a:cxnLst>
                <a:cxn ang="0">
                  <a:pos x="0" y="67"/>
                </a:cxn>
                <a:cxn ang="0">
                  <a:pos x="6" y="52"/>
                </a:cxn>
                <a:cxn ang="0">
                  <a:pos x="21" y="40"/>
                </a:cxn>
                <a:cxn ang="0">
                  <a:pos x="50" y="29"/>
                </a:cxn>
                <a:cxn ang="0">
                  <a:pos x="85" y="17"/>
                </a:cxn>
                <a:cxn ang="0">
                  <a:pos x="132" y="8"/>
                </a:cxn>
                <a:cxn ang="0">
                  <a:pos x="181" y="3"/>
                </a:cxn>
                <a:cxn ang="0">
                  <a:pos x="234" y="0"/>
                </a:cxn>
                <a:cxn ang="0">
                  <a:pos x="289" y="0"/>
                </a:cxn>
                <a:cxn ang="0">
                  <a:pos x="341" y="3"/>
                </a:cxn>
                <a:cxn ang="0">
                  <a:pos x="394" y="8"/>
                </a:cxn>
                <a:cxn ang="0">
                  <a:pos x="437" y="17"/>
                </a:cxn>
                <a:cxn ang="0">
                  <a:pos x="472" y="29"/>
                </a:cxn>
                <a:cxn ang="0">
                  <a:pos x="502" y="40"/>
                </a:cxn>
                <a:cxn ang="0">
                  <a:pos x="519" y="52"/>
                </a:cxn>
                <a:cxn ang="0">
                  <a:pos x="525" y="67"/>
                </a:cxn>
                <a:cxn ang="0">
                  <a:pos x="519" y="78"/>
                </a:cxn>
                <a:cxn ang="0">
                  <a:pos x="502" y="93"/>
                </a:cxn>
                <a:cxn ang="0">
                  <a:pos x="472" y="104"/>
                </a:cxn>
                <a:cxn ang="0">
                  <a:pos x="437" y="116"/>
                </a:cxn>
                <a:cxn ang="0">
                  <a:pos x="394" y="122"/>
                </a:cxn>
                <a:cxn ang="0">
                  <a:pos x="341" y="128"/>
                </a:cxn>
                <a:cxn ang="0">
                  <a:pos x="289" y="131"/>
                </a:cxn>
                <a:cxn ang="0">
                  <a:pos x="234" y="131"/>
                </a:cxn>
                <a:cxn ang="0">
                  <a:pos x="181" y="128"/>
                </a:cxn>
                <a:cxn ang="0">
                  <a:pos x="132" y="122"/>
                </a:cxn>
                <a:cxn ang="0">
                  <a:pos x="85" y="116"/>
                </a:cxn>
                <a:cxn ang="0">
                  <a:pos x="50" y="104"/>
                </a:cxn>
                <a:cxn ang="0">
                  <a:pos x="21" y="93"/>
                </a:cxn>
                <a:cxn ang="0">
                  <a:pos x="6" y="78"/>
                </a:cxn>
                <a:cxn ang="0">
                  <a:pos x="0" y="67"/>
                </a:cxn>
              </a:cxnLst>
              <a:rect l="0" t="0" r="r" b="b"/>
              <a:pathLst>
                <a:path w="525" h="131">
                  <a:moveTo>
                    <a:pt x="0" y="67"/>
                  </a:moveTo>
                  <a:lnTo>
                    <a:pt x="6" y="52"/>
                  </a:lnTo>
                  <a:lnTo>
                    <a:pt x="21" y="40"/>
                  </a:lnTo>
                  <a:lnTo>
                    <a:pt x="50" y="29"/>
                  </a:lnTo>
                  <a:lnTo>
                    <a:pt x="85" y="17"/>
                  </a:lnTo>
                  <a:lnTo>
                    <a:pt x="132" y="8"/>
                  </a:lnTo>
                  <a:lnTo>
                    <a:pt x="181" y="3"/>
                  </a:lnTo>
                  <a:lnTo>
                    <a:pt x="234" y="0"/>
                  </a:lnTo>
                  <a:lnTo>
                    <a:pt x="289" y="0"/>
                  </a:lnTo>
                  <a:lnTo>
                    <a:pt x="341" y="3"/>
                  </a:lnTo>
                  <a:lnTo>
                    <a:pt x="394" y="8"/>
                  </a:lnTo>
                  <a:lnTo>
                    <a:pt x="437" y="17"/>
                  </a:lnTo>
                  <a:lnTo>
                    <a:pt x="472" y="29"/>
                  </a:lnTo>
                  <a:lnTo>
                    <a:pt x="502" y="40"/>
                  </a:lnTo>
                  <a:lnTo>
                    <a:pt x="519" y="52"/>
                  </a:lnTo>
                  <a:lnTo>
                    <a:pt x="525" y="67"/>
                  </a:lnTo>
                  <a:lnTo>
                    <a:pt x="519" y="78"/>
                  </a:lnTo>
                  <a:lnTo>
                    <a:pt x="502" y="93"/>
                  </a:lnTo>
                  <a:lnTo>
                    <a:pt x="472" y="104"/>
                  </a:lnTo>
                  <a:lnTo>
                    <a:pt x="437" y="116"/>
                  </a:lnTo>
                  <a:lnTo>
                    <a:pt x="394" y="122"/>
                  </a:lnTo>
                  <a:lnTo>
                    <a:pt x="341" y="128"/>
                  </a:lnTo>
                  <a:lnTo>
                    <a:pt x="289" y="131"/>
                  </a:lnTo>
                  <a:lnTo>
                    <a:pt x="234" y="131"/>
                  </a:lnTo>
                  <a:lnTo>
                    <a:pt x="181" y="128"/>
                  </a:lnTo>
                  <a:lnTo>
                    <a:pt x="132" y="122"/>
                  </a:lnTo>
                  <a:lnTo>
                    <a:pt x="85" y="116"/>
                  </a:lnTo>
                  <a:lnTo>
                    <a:pt x="50" y="104"/>
                  </a:lnTo>
                  <a:lnTo>
                    <a:pt x="21" y="93"/>
                  </a:lnTo>
                  <a:lnTo>
                    <a:pt x="6" y="78"/>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60" name="Rectangle 244"/>
            <p:cNvSpPr>
              <a:spLocks noChangeArrowheads="1"/>
            </p:cNvSpPr>
            <p:nvPr/>
          </p:nvSpPr>
          <p:spPr bwMode="auto">
            <a:xfrm>
              <a:off x="3732" y="3073"/>
              <a:ext cx="525" cy="262"/>
            </a:xfrm>
            <a:prstGeom prst="rect">
              <a:avLst/>
            </a:prstGeom>
            <a:solidFill>
              <a:srgbClr val="FFFFFF"/>
            </a:solidFill>
            <a:ln w="4763">
              <a:solidFill>
                <a:srgbClr val="FFFFFF"/>
              </a:solidFill>
              <a:miter lim="800000"/>
              <a:headEnd/>
              <a:tailEnd/>
            </a:ln>
          </p:spPr>
          <p:txBody>
            <a:bodyPr/>
            <a:lstStyle/>
            <a:p>
              <a:endParaRPr lang="zh-CN" altLang="en-US"/>
            </a:p>
          </p:txBody>
        </p:sp>
        <p:sp>
          <p:nvSpPr>
            <p:cNvPr id="60661" name="Freeform 245"/>
            <p:cNvSpPr>
              <a:spLocks/>
            </p:cNvSpPr>
            <p:nvPr/>
          </p:nvSpPr>
          <p:spPr bwMode="auto">
            <a:xfrm>
              <a:off x="3732" y="3006"/>
              <a:ext cx="525" cy="131"/>
            </a:xfrm>
            <a:custGeom>
              <a:avLst/>
              <a:gdLst/>
              <a:ahLst/>
              <a:cxnLst>
                <a:cxn ang="0">
                  <a:pos x="0" y="67"/>
                </a:cxn>
                <a:cxn ang="0">
                  <a:pos x="6" y="52"/>
                </a:cxn>
                <a:cxn ang="0">
                  <a:pos x="21" y="41"/>
                </a:cxn>
                <a:cxn ang="0">
                  <a:pos x="50" y="29"/>
                </a:cxn>
                <a:cxn ang="0">
                  <a:pos x="85" y="18"/>
                </a:cxn>
                <a:cxn ang="0">
                  <a:pos x="132" y="9"/>
                </a:cxn>
                <a:cxn ang="0">
                  <a:pos x="181" y="3"/>
                </a:cxn>
                <a:cxn ang="0">
                  <a:pos x="234" y="0"/>
                </a:cxn>
                <a:cxn ang="0">
                  <a:pos x="289" y="0"/>
                </a:cxn>
                <a:cxn ang="0">
                  <a:pos x="341" y="3"/>
                </a:cxn>
                <a:cxn ang="0">
                  <a:pos x="394" y="9"/>
                </a:cxn>
                <a:cxn ang="0">
                  <a:pos x="437" y="18"/>
                </a:cxn>
                <a:cxn ang="0">
                  <a:pos x="472" y="29"/>
                </a:cxn>
                <a:cxn ang="0">
                  <a:pos x="502" y="41"/>
                </a:cxn>
                <a:cxn ang="0">
                  <a:pos x="519" y="52"/>
                </a:cxn>
                <a:cxn ang="0">
                  <a:pos x="525" y="67"/>
                </a:cxn>
                <a:cxn ang="0">
                  <a:pos x="519" y="79"/>
                </a:cxn>
                <a:cxn ang="0">
                  <a:pos x="502" y="93"/>
                </a:cxn>
                <a:cxn ang="0">
                  <a:pos x="472" y="105"/>
                </a:cxn>
                <a:cxn ang="0">
                  <a:pos x="437" y="116"/>
                </a:cxn>
                <a:cxn ang="0">
                  <a:pos x="394" y="122"/>
                </a:cxn>
                <a:cxn ang="0">
                  <a:pos x="341" y="128"/>
                </a:cxn>
                <a:cxn ang="0">
                  <a:pos x="289" y="131"/>
                </a:cxn>
                <a:cxn ang="0">
                  <a:pos x="234" y="131"/>
                </a:cxn>
                <a:cxn ang="0">
                  <a:pos x="181" y="128"/>
                </a:cxn>
                <a:cxn ang="0">
                  <a:pos x="132" y="122"/>
                </a:cxn>
                <a:cxn ang="0">
                  <a:pos x="85" y="116"/>
                </a:cxn>
                <a:cxn ang="0">
                  <a:pos x="50" y="105"/>
                </a:cxn>
                <a:cxn ang="0">
                  <a:pos x="21" y="93"/>
                </a:cxn>
                <a:cxn ang="0">
                  <a:pos x="6" y="79"/>
                </a:cxn>
                <a:cxn ang="0">
                  <a:pos x="0" y="67"/>
                </a:cxn>
              </a:cxnLst>
              <a:rect l="0" t="0" r="r" b="b"/>
              <a:pathLst>
                <a:path w="525" h="131">
                  <a:moveTo>
                    <a:pt x="0" y="67"/>
                  </a:moveTo>
                  <a:lnTo>
                    <a:pt x="6" y="52"/>
                  </a:lnTo>
                  <a:lnTo>
                    <a:pt x="21" y="41"/>
                  </a:lnTo>
                  <a:lnTo>
                    <a:pt x="50" y="29"/>
                  </a:lnTo>
                  <a:lnTo>
                    <a:pt x="85" y="18"/>
                  </a:lnTo>
                  <a:lnTo>
                    <a:pt x="132" y="9"/>
                  </a:lnTo>
                  <a:lnTo>
                    <a:pt x="181" y="3"/>
                  </a:lnTo>
                  <a:lnTo>
                    <a:pt x="234" y="0"/>
                  </a:lnTo>
                  <a:lnTo>
                    <a:pt x="289" y="0"/>
                  </a:lnTo>
                  <a:lnTo>
                    <a:pt x="341" y="3"/>
                  </a:lnTo>
                  <a:lnTo>
                    <a:pt x="394" y="9"/>
                  </a:lnTo>
                  <a:lnTo>
                    <a:pt x="437" y="18"/>
                  </a:lnTo>
                  <a:lnTo>
                    <a:pt x="472" y="29"/>
                  </a:lnTo>
                  <a:lnTo>
                    <a:pt x="502" y="41"/>
                  </a:lnTo>
                  <a:lnTo>
                    <a:pt x="519" y="52"/>
                  </a:lnTo>
                  <a:lnTo>
                    <a:pt x="525" y="67"/>
                  </a:lnTo>
                  <a:lnTo>
                    <a:pt x="519" y="79"/>
                  </a:lnTo>
                  <a:lnTo>
                    <a:pt x="502" y="93"/>
                  </a:lnTo>
                  <a:lnTo>
                    <a:pt x="472" y="105"/>
                  </a:lnTo>
                  <a:lnTo>
                    <a:pt x="437" y="116"/>
                  </a:lnTo>
                  <a:lnTo>
                    <a:pt x="394" y="122"/>
                  </a:lnTo>
                  <a:lnTo>
                    <a:pt x="341" y="128"/>
                  </a:lnTo>
                  <a:lnTo>
                    <a:pt x="289" y="131"/>
                  </a:lnTo>
                  <a:lnTo>
                    <a:pt x="234" y="131"/>
                  </a:lnTo>
                  <a:lnTo>
                    <a:pt x="181" y="128"/>
                  </a:lnTo>
                  <a:lnTo>
                    <a:pt x="132" y="122"/>
                  </a:lnTo>
                  <a:lnTo>
                    <a:pt x="85" y="116"/>
                  </a:lnTo>
                  <a:lnTo>
                    <a:pt x="50" y="105"/>
                  </a:lnTo>
                  <a:lnTo>
                    <a:pt x="21" y="93"/>
                  </a:lnTo>
                  <a:lnTo>
                    <a:pt x="6" y="79"/>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62" name="Line 246"/>
            <p:cNvSpPr>
              <a:spLocks noChangeShapeType="1"/>
            </p:cNvSpPr>
            <p:nvPr/>
          </p:nvSpPr>
          <p:spPr bwMode="auto">
            <a:xfrm>
              <a:off x="3732" y="3073"/>
              <a:ext cx="1" cy="262"/>
            </a:xfrm>
            <a:prstGeom prst="line">
              <a:avLst/>
            </a:prstGeom>
            <a:noFill/>
            <a:ln w="4763">
              <a:solidFill>
                <a:srgbClr val="000000"/>
              </a:solidFill>
              <a:round/>
              <a:headEnd/>
              <a:tailEnd/>
            </a:ln>
          </p:spPr>
          <p:txBody>
            <a:bodyPr/>
            <a:lstStyle/>
            <a:p>
              <a:endParaRPr lang="zh-CN" altLang="en-US"/>
            </a:p>
          </p:txBody>
        </p:sp>
        <p:sp>
          <p:nvSpPr>
            <p:cNvPr id="60663" name="Line 247"/>
            <p:cNvSpPr>
              <a:spLocks noChangeShapeType="1"/>
            </p:cNvSpPr>
            <p:nvPr/>
          </p:nvSpPr>
          <p:spPr bwMode="auto">
            <a:xfrm>
              <a:off x="4257" y="3073"/>
              <a:ext cx="1" cy="262"/>
            </a:xfrm>
            <a:prstGeom prst="line">
              <a:avLst/>
            </a:prstGeom>
            <a:noFill/>
            <a:ln w="4763">
              <a:solidFill>
                <a:srgbClr val="000000"/>
              </a:solidFill>
              <a:round/>
              <a:headEnd/>
              <a:tailEnd/>
            </a:ln>
          </p:spPr>
          <p:txBody>
            <a:bodyPr/>
            <a:lstStyle/>
            <a:p>
              <a:endParaRPr lang="zh-CN" altLang="en-US"/>
            </a:p>
          </p:txBody>
        </p:sp>
        <p:sp>
          <p:nvSpPr>
            <p:cNvPr id="60664" name="Rectangle 248"/>
            <p:cNvSpPr>
              <a:spLocks noChangeArrowheads="1"/>
            </p:cNvSpPr>
            <p:nvPr/>
          </p:nvSpPr>
          <p:spPr bwMode="auto">
            <a:xfrm>
              <a:off x="3904" y="3180"/>
              <a:ext cx="176" cy="17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Times New Roman" pitchFamily="18" charset="0"/>
                  <a:ea typeface="楷体_GB2312" pitchFamily="49" charset="-122"/>
                </a:rPr>
                <a:t>D1</a:t>
              </a:r>
              <a:endParaRPr lang="en-US" altLang="zh-CN" b="1">
                <a:latin typeface="Times New Roman" pitchFamily="18" charset="0"/>
                <a:ea typeface="楷体_GB2312" pitchFamily="49" charset="-122"/>
              </a:endParaRPr>
            </a:p>
          </p:txBody>
        </p:sp>
        <p:sp>
          <p:nvSpPr>
            <p:cNvPr id="60665" name="Freeform 249"/>
            <p:cNvSpPr>
              <a:spLocks/>
            </p:cNvSpPr>
            <p:nvPr/>
          </p:nvSpPr>
          <p:spPr bwMode="auto">
            <a:xfrm>
              <a:off x="1373" y="2942"/>
              <a:ext cx="524" cy="131"/>
            </a:xfrm>
            <a:custGeom>
              <a:avLst/>
              <a:gdLst/>
              <a:ahLst/>
              <a:cxnLst>
                <a:cxn ang="0">
                  <a:pos x="0" y="64"/>
                </a:cxn>
                <a:cxn ang="0">
                  <a:pos x="5" y="52"/>
                </a:cxn>
                <a:cxn ang="0">
                  <a:pos x="20" y="38"/>
                </a:cxn>
                <a:cxn ang="0">
                  <a:pos x="49" y="26"/>
                </a:cxn>
                <a:cxn ang="0">
                  <a:pos x="84" y="18"/>
                </a:cxn>
                <a:cxn ang="0">
                  <a:pos x="131" y="9"/>
                </a:cxn>
                <a:cxn ang="0">
                  <a:pos x="180" y="3"/>
                </a:cxn>
                <a:cxn ang="0">
                  <a:pos x="233" y="0"/>
                </a:cxn>
                <a:cxn ang="0">
                  <a:pos x="288" y="0"/>
                </a:cxn>
                <a:cxn ang="0">
                  <a:pos x="340" y="3"/>
                </a:cxn>
                <a:cxn ang="0">
                  <a:pos x="393" y="9"/>
                </a:cxn>
                <a:cxn ang="0">
                  <a:pos x="437" y="18"/>
                </a:cxn>
                <a:cxn ang="0">
                  <a:pos x="472" y="26"/>
                </a:cxn>
                <a:cxn ang="0">
                  <a:pos x="501" y="38"/>
                </a:cxn>
                <a:cxn ang="0">
                  <a:pos x="518" y="52"/>
                </a:cxn>
                <a:cxn ang="0">
                  <a:pos x="524" y="64"/>
                </a:cxn>
                <a:cxn ang="0">
                  <a:pos x="518" y="79"/>
                </a:cxn>
                <a:cxn ang="0">
                  <a:pos x="501" y="90"/>
                </a:cxn>
                <a:cxn ang="0">
                  <a:pos x="472" y="105"/>
                </a:cxn>
                <a:cxn ang="0">
                  <a:pos x="437" y="114"/>
                </a:cxn>
                <a:cxn ang="0">
                  <a:pos x="393" y="122"/>
                </a:cxn>
                <a:cxn ang="0">
                  <a:pos x="340" y="128"/>
                </a:cxn>
                <a:cxn ang="0">
                  <a:pos x="288" y="131"/>
                </a:cxn>
                <a:cxn ang="0">
                  <a:pos x="233" y="131"/>
                </a:cxn>
                <a:cxn ang="0">
                  <a:pos x="180" y="128"/>
                </a:cxn>
                <a:cxn ang="0">
                  <a:pos x="131" y="122"/>
                </a:cxn>
                <a:cxn ang="0">
                  <a:pos x="84" y="114"/>
                </a:cxn>
                <a:cxn ang="0">
                  <a:pos x="49" y="105"/>
                </a:cxn>
                <a:cxn ang="0">
                  <a:pos x="20" y="90"/>
                </a:cxn>
                <a:cxn ang="0">
                  <a:pos x="5" y="79"/>
                </a:cxn>
                <a:cxn ang="0">
                  <a:pos x="0" y="64"/>
                </a:cxn>
              </a:cxnLst>
              <a:rect l="0" t="0" r="r" b="b"/>
              <a:pathLst>
                <a:path w="524" h="131">
                  <a:moveTo>
                    <a:pt x="0" y="64"/>
                  </a:moveTo>
                  <a:lnTo>
                    <a:pt x="5" y="52"/>
                  </a:lnTo>
                  <a:lnTo>
                    <a:pt x="20" y="38"/>
                  </a:lnTo>
                  <a:lnTo>
                    <a:pt x="49" y="26"/>
                  </a:lnTo>
                  <a:lnTo>
                    <a:pt x="84" y="18"/>
                  </a:lnTo>
                  <a:lnTo>
                    <a:pt x="131" y="9"/>
                  </a:lnTo>
                  <a:lnTo>
                    <a:pt x="180" y="3"/>
                  </a:lnTo>
                  <a:lnTo>
                    <a:pt x="233" y="0"/>
                  </a:lnTo>
                  <a:lnTo>
                    <a:pt x="288" y="0"/>
                  </a:lnTo>
                  <a:lnTo>
                    <a:pt x="340" y="3"/>
                  </a:lnTo>
                  <a:lnTo>
                    <a:pt x="393" y="9"/>
                  </a:lnTo>
                  <a:lnTo>
                    <a:pt x="437" y="18"/>
                  </a:lnTo>
                  <a:lnTo>
                    <a:pt x="472" y="26"/>
                  </a:lnTo>
                  <a:lnTo>
                    <a:pt x="501" y="38"/>
                  </a:lnTo>
                  <a:lnTo>
                    <a:pt x="518" y="52"/>
                  </a:lnTo>
                  <a:lnTo>
                    <a:pt x="524" y="64"/>
                  </a:lnTo>
                  <a:lnTo>
                    <a:pt x="518" y="79"/>
                  </a:lnTo>
                  <a:lnTo>
                    <a:pt x="501" y="90"/>
                  </a:lnTo>
                  <a:lnTo>
                    <a:pt x="472" y="105"/>
                  </a:lnTo>
                  <a:lnTo>
                    <a:pt x="437" y="114"/>
                  </a:lnTo>
                  <a:lnTo>
                    <a:pt x="393" y="122"/>
                  </a:lnTo>
                  <a:lnTo>
                    <a:pt x="340" y="128"/>
                  </a:lnTo>
                  <a:lnTo>
                    <a:pt x="288" y="131"/>
                  </a:lnTo>
                  <a:lnTo>
                    <a:pt x="233" y="131"/>
                  </a:lnTo>
                  <a:lnTo>
                    <a:pt x="180" y="128"/>
                  </a:lnTo>
                  <a:lnTo>
                    <a:pt x="131" y="122"/>
                  </a:lnTo>
                  <a:lnTo>
                    <a:pt x="84" y="114"/>
                  </a:lnTo>
                  <a:lnTo>
                    <a:pt x="49" y="105"/>
                  </a:lnTo>
                  <a:lnTo>
                    <a:pt x="20" y="90"/>
                  </a:lnTo>
                  <a:lnTo>
                    <a:pt x="5" y="79"/>
                  </a:lnTo>
                  <a:lnTo>
                    <a:pt x="0" y="6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66" name="Rectangle 250"/>
            <p:cNvSpPr>
              <a:spLocks noChangeArrowheads="1"/>
            </p:cNvSpPr>
            <p:nvPr/>
          </p:nvSpPr>
          <p:spPr bwMode="auto">
            <a:xfrm>
              <a:off x="1373" y="2744"/>
              <a:ext cx="524" cy="262"/>
            </a:xfrm>
            <a:prstGeom prst="rect">
              <a:avLst/>
            </a:prstGeom>
            <a:solidFill>
              <a:srgbClr val="FFFFFF"/>
            </a:solidFill>
            <a:ln w="4763">
              <a:solidFill>
                <a:srgbClr val="FFFFFF"/>
              </a:solidFill>
              <a:miter lim="800000"/>
              <a:headEnd/>
              <a:tailEnd/>
            </a:ln>
          </p:spPr>
          <p:txBody>
            <a:bodyPr/>
            <a:lstStyle/>
            <a:p>
              <a:endParaRPr lang="zh-CN" altLang="en-US"/>
            </a:p>
          </p:txBody>
        </p:sp>
        <p:sp>
          <p:nvSpPr>
            <p:cNvPr id="60667" name="Freeform 251"/>
            <p:cNvSpPr>
              <a:spLocks/>
            </p:cNvSpPr>
            <p:nvPr/>
          </p:nvSpPr>
          <p:spPr bwMode="auto">
            <a:xfrm>
              <a:off x="1373" y="2681"/>
              <a:ext cx="524" cy="130"/>
            </a:xfrm>
            <a:custGeom>
              <a:avLst/>
              <a:gdLst/>
              <a:ahLst/>
              <a:cxnLst>
                <a:cxn ang="0">
                  <a:pos x="0" y="63"/>
                </a:cxn>
                <a:cxn ang="0">
                  <a:pos x="5" y="52"/>
                </a:cxn>
                <a:cxn ang="0">
                  <a:pos x="20" y="37"/>
                </a:cxn>
                <a:cxn ang="0">
                  <a:pos x="49" y="26"/>
                </a:cxn>
                <a:cxn ang="0">
                  <a:pos x="84" y="17"/>
                </a:cxn>
                <a:cxn ang="0">
                  <a:pos x="131" y="8"/>
                </a:cxn>
                <a:cxn ang="0">
                  <a:pos x="180" y="2"/>
                </a:cxn>
                <a:cxn ang="0">
                  <a:pos x="233" y="0"/>
                </a:cxn>
                <a:cxn ang="0">
                  <a:pos x="288" y="0"/>
                </a:cxn>
                <a:cxn ang="0">
                  <a:pos x="340" y="2"/>
                </a:cxn>
                <a:cxn ang="0">
                  <a:pos x="393" y="8"/>
                </a:cxn>
                <a:cxn ang="0">
                  <a:pos x="437" y="17"/>
                </a:cxn>
                <a:cxn ang="0">
                  <a:pos x="472" y="26"/>
                </a:cxn>
                <a:cxn ang="0">
                  <a:pos x="501" y="37"/>
                </a:cxn>
                <a:cxn ang="0">
                  <a:pos x="518" y="52"/>
                </a:cxn>
                <a:cxn ang="0">
                  <a:pos x="524" y="63"/>
                </a:cxn>
                <a:cxn ang="0">
                  <a:pos x="518" y="78"/>
                </a:cxn>
                <a:cxn ang="0">
                  <a:pos x="501" y="90"/>
                </a:cxn>
                <a:cxn ang="0">
                  <a:pos x="472" y="104"/>
                </a:cxn>
                <a:cxn ang="0">
                  <a:pos x="437" y="113"/>
                </a:cxn>
                <a:cxn ang="0">
                  <a:pos x="393" y="122"/>
                </a:cxn>
                <a:cxn ang="0">
                  <a:pos x="340" y="127"/>
                </a:cxn>
                <a:cxn ang="0">
                  <a:pos x="288" y="130"/>
                </a:cxn>
                <a:cxn ang="0">
                  <a:pos x="233" y="130"/>
                </a:cxn>
                <a:cxn ang="0">
                  <a:pos x="180" y="127"/>
                </a:cxn>
                <a:cxn ang="0">
                  <a:pos x="131" y="122"/>
                </a:cxn>
                <a:cxn ang="0">
                  <a:pos x="84" y="113"/>
                </a:cxn>
                <a:cxn ang="0">
                  <a:pos x="49" y="104"/>
                </a:cxn>
                <a:cxn ang="0">
                  <a:pos x="20" y="90"/>
                </a:cxn>
                <a:cxn ang="0">
                  <a:pos x="5" y="78"/>
                </a:cxn>
                <a:cxn ang="0">
                  <a:pos x="0" y="63"/>
                </a:cxn>
              </a:cxnLst>
              <a:rect l="0" t="0" r="r" b="b"/>
              <a:pathLst>
                <a:path w="524" h="130">
                  <a:moveTo>
                    <a:pt x="0" y="63"/>
                  </a:moveTo>
                  <a:lnTo>
                    <a:pt x="5" y="52"/>
                  </a:lnTo>
                  <a:lnTo>
                    <a:pt x="20" y="37"/>
                  </a:lnTo>
                  <a:lnTo>
                    <a:pt x="49" y="26"/>
                  </a:lnTo>
                  <a:lnTo>
                    <a:pt x="84" y="17"/>
                  </a:lnTo>
                  <a:lnTo>
                    <a:pt x="131" y="8"/>
                  </a:lnTo>
                  <a:lnTo>
                    <a:pt x="180" y="2"/>
                  </a:lnTo>
                  <a:lnTo>
                    <a:pt x="233" y="0"/>
                  </a:lnTo>
                  <a:lnTo>
                    <a:pt x="288" y="0"/>
                  </a:lnTo>
                  <a:lnTo>
                    <a:pt x="340" y="2"/>
                  </a:lnTo>
                  <a:lnTo>
                    <a:pt x="393" y="8"/>
                  </a:lnTo>
                  <a:lnTo>
                    <a:pt x="437" y="17"/>
                  </a:lnTo>
                  <a:lnTo>
                    <a:pt x="472" y="26"/>
                  </a:lnTo>
                  <a:lnTo>
                    <a:pt x="501" y="37"/>
                  </a:lnTo>
                  <a:lnTo>
                    <a:pt x="518" y="52"/>
                  </a:lnTo>
                  <a:lnTo>
                    <a:pt x="524" y="63"/>
                  </a:lnTo>
                  <a:lnTo>
                    <a:pt x="518" y="78"/>
                  </a:lnTo>
                  <a:lnTo>
                    <a:pt x="501" y="90"/>
                  </a:lnTo>
                  <a:lnTo>
                    <a:pt x="472" y="104"/>
                  </a:lnTo>
                  <a:lnTo>
                    <a:pt x="437" y="113"/>
                  </a:lnTo>
                  <a:lnTo>
                    <a:pt x="393" y="122"/>
                  </a:lnTo>
                  <a:lnTo>
                    <a:pt x="340" y="127"/>
                  </a:lnTo>
                  <a:lnTo>
                    <a:pt x="288" y="130"/>
                  </a:lnTo>
                  <a:lnTo>
                    <a:pt x="233" y="130"/>
                  </a:lnTo>
                  <a:lnTo>
                    <a:pt x="180" y="127"/>
                  </a:lnTo>
                  <a:lnTo>
                    <a:pt x="131" y="122"/>
                  </a:lnTo>
                  <a:lnTo>
                    <a:pt x="84" y="113"/>
                  </a:lnTo>
                  <a:lnTo>
                    <a:pt x="49" y="104"/>
                  </a:lnTo>
                  <a:lnTo>
                    <a:pt x="20" y="90"/>
                  </a:lnTo>
                  <a:lnTo>
                    <a:pt x="5" y="78"/>
                  </a:lnTo>
                  <a:lnTo>
                    <a:pt x="0" y="6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68" name="Line 252"/>
            <p:cNvSpPr>
              <a:spLocks noChangeShapeType="1"/>
            </p:cNvSpPr>
            <p:nvPr/>
          </p:nvSpPr>
          <p:spPr bwMode="auto">
            <a:xfrm>
              <a:off x="1373" y="2744"/>
              <a:ext cx="1" cy="262"/>
            </a:xfrm>
            <a:prstGeom prst="line">
              <a:avLst/>
            </a:prstGeom>
            <a:noFill/>
            <a:ln w="4763">
              <a:solidFill>
                <a:srgbClr val="000000"/>
              </a:solidFill>
              <a:round/>
              <a:headEnd/>
              <a:tailEnd/>
            </a:ln>
          </p:spPr>
          <p:txBody>
            <a:bodyPr/>
            <a:lstStyle/>
            <a:p>
              <a:endParaRPr lang="zh-CN" altLang="en-US"/>
            </a:p>
          </p:txBody>
        </p:sp>
        <p:sp>
          <p:nvSpPr>
            <p:cNvPr id="60669" name="Line 253"/>
            <p:cNvSpPr>
              <a:spLocks noChangeShapeType="1"/>
            </p:cNvSpPr>
            <p:nvPr/>
          </p:nvSpPr>
          <p:spPr bwMode="auto">
            <a:xfrm>
              <a:off x="1897" y="2744"/>
              <a:ext cx="1" cy="262"/>
            </a:xfrm>
            <a:prstGeom prst="line">
              <a:avLst/>
            </a:prstGeom>
            <a:noFill/>
            <a:ln w="4763">
              <a:solidFill>
                <a:srgbClr val="000000"/>
              </a:solidFill>
              <a:round/>
              <a:headEnd/>
              <a:tailEnd/>
            </a:ln>
          </p:spPr>
          <p:txBody>
            <a:bodyPr/>
            <a:lstStyle/>
            <a:p>
              <a:endParaRPr lang="zh-CN" altLang="en-US"/>
            </a:p>
          </p:txBody>
        </p:sp>
        <p:sp>
          <p:nvSpPr>
            <p:cNvPr id="60670" name="Rectangle 254"/>
            <p:cNvSpPr>
              <a:spLocks noChangeArrowheads="1"/>
            </p:cNvSpPr>
            <p:nvPr/>
          </p:nvSpPr>
          <p:spPr bwMode="auto">
            <a:xfrm>
              <a:off x="1547" y="2855"/>
              <a:ext cx="176" cy="17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Times New Roman" pitchFamily="18" charset="0"/>
                  <a:ea typeface="楷体_GB2312" pitchFamily="49" charset="-122"/>
                </a:rPr>
                <a:t>A1</a:t>
              </a:r>
              <a:endParaRPr lang="en-US" altLang="zh-CN" b="1">
                <a:latin typeface="Times New Roman" pitchFamily="18" charset="0"/>
                <a:ea typeface="楷体_GB2312" pitchFamily="49" charset="-122"/>
              </a:endParaRPr>
            </a:p>
          </p:txBody>
        </p:sp>
        <p:sp>
          <p:nvSpPr>
            <p:cNvPr id="60671" name="Freeform 255"/>
            <p:cNvSpPr>
              <a:spLocks/>
            </p:cNvSpPr>
            <p:nvPr/>
          </p:nvSpPr>
          <p:spPr bwMode="auto">
            <a:xfrm>
              <a:off x="2159" y="2942"/>
              <a:ext cx="525" cy="131"/>
            </a:xfrm>
            <a:custGeom>
              <a:avLst/>
              <a:gdLst/>
              <a:ahLst/>
              <a:cxnLst>
                <a:cxn ang="0">
                  <a:pos x="0" y="64"/>
                </a:cxn>
                <a:cxn ang="0">
                  <a:pos x="6" y="52"/>
                </a:cxn>
                <a:cxn ang="0">
                  <a:pos x="21" y="38"/>
                </a:cxn>
                <a:cxn ang="0">
                  <a:pos x="50" y="26"/>
                </a:cxn>
                <a:cxn ang="0">
                  <a:pos x="85" y="18"/>
                </a:cxn>
                <a:cxn ang="0">
                  <a:pos x="131" y="9"/>
                </a:cxn>
                <a:cxn ang="0">
                  <a:pos x="181" y="3"/>
                </a:cxn>
                <a:cxn ang="0">
                  <a:pos x="233" y="0"/>
                </a:cxn>
                <a:cxn ang="0">
                  <a:pos x="289" y="0"/>
                </a:cxn>
                <a:cxn ang="0">
                  <a:pos x="341" y="3"/>
                </a:cxn>
                <a:cxn ang="0">
                  <a:pos x="394" y="9"/>
                </a:cxn>
                <a:cxn ang="0">
                  <a:pos x="437" y="18"/>
                </a:cxn>
                <a:cxn ang="0">
                  <a:pos x="472" y="26"/>
                </a:cxn>
                <a:cxn ang="0">
                  <a:pos x="501" y="38"/>
                </a:cxn>
                <a:cxn ang="0">
                  <a:pos x="519" y="52"/>
                </a:cxn>
                <a:cxn ang="0">
                  <a:pos x="525" y="64"/>
                </a:cxn>
                <a:cxn ang="0">
                  <a:pos x="519" y="79"/>
                </a:cxn>
                <a:cxn ang="0">
                  <a:pos x="501" y="90"/>
                </a:cxn>
                <a:cxn ang="0">
                  <a:pos x="472" y="105"/>
                </a:cxn>
                <a:cxn ang="0">
                  <a:pos x="437" y="114"/>
                </a:cxn>
                <a:cxn ang="0">
                  <a:pos x="394" y="122"/>
                </a:cxn>
                <a:cxn ang="0">
                  <a:pos x="341" y="128"/>
                </a:cxn>
                <a:cxn ang="0">
                  <a:pos x="289" y="131"/>
                </a:cxn>
                <a:cxn ang="0">
                  <a:pos x="233" y="131"/>
                </a:cxn>
                <a:cxn ang="0">
                  <a:pos x="181" y="128"/>
                </a:cxn>
                <a:cxn ang="0">
                  <a:pos x="131" y="122"/>
                </a:cxn>
                <a:cxn ang="0">
                  <a:pos x="85" y="114"/>
                </a:cxn>
                <a:cxn ang="0">
                  <a:pos x="50" y="105"/>
                </a:cxn>
                <a:cxn ang="0">
                  <a:pos x="21" y="90"/>
                </a:cxn>
                <a:cxn ang="0">
                  <a:pos x="6" y="79"/>
                </a:cxn>
                <a:cxn ang="0">
                  <a:pos x="0" y="64"/>
                </a:cxn>
              </a:cxnLst>
              <a:rect l="0" t="0" r="r" b="b"/>
              <a:pathLst>
                <a:path w="525" h="131">
                  <a:moveTo>
                    <a:pt x="0" y="64"/>
                  </a:moveTo>
                  <a:lnTo>
                    <a:pt x="6" y="52"/>
                  </a:lnTo>
                  <a:lnTo>
                    <a:pt x="21" y="38"/>
                  </a:lnTo>
                  <a:lnTo>
                    <a:pt x="50" y="26"/>
                  </a:lnTo>
                  <a:lnTo>
                    <a:pt x="85" y="18"/>
                  </a:lnTo>
                  <a:lnTo>
                    <a:pt x="131" y="9"/>
                  </a:lnTo>
                  <a:lnTo>
                    <a:pt x="181" y="3"/>
                  </a:lnTo>
                  <a:lnTo>
                    <a:pt x="233" y="0"/>
                  </a:lnTo>
                  <a:lnTo>
                    <a:pt x="289" y="0"/>
                  </a:lnTo>
                  <a:lnTo>
                    <a:pt x="341" y="3"/>
                  </a:lnTo>
                  <a:lnTo>
                    <a:pt x="394" y="9"/>
                  </a:lnTo>
                  <a:lnTo>
                    <a:pt x="437" y="18"/>
                  </a:lnTo>
                  <a:lnTo>
                    <a:pt x="472" y="26"/>
                  </a:lnTo>
                  <a:lnTo>
                    <a:pt x="501" y="38"/>
                  </a:lnTo>
                  <a:lnTo>
                    <a:pt x="519" y="52"/>
                  </a:lnTo>
                  <a:lnTo>
                    <a:pt x="525" y="64"/>
                  </a:lnTo>
                  <a:lnTo>
                    <a:pt x="519" y="79"/>
                  </a:lnTo>
                  <a:lnTo>
                    <a:pt x="501" y="90"/>
                  </a:lnTo>
                  <a:lnTo>
                    <a:pt x="472" y="105"/>
                  </a:lnTo>
                  <a:lnTo>
                    <a:pt x="437" y="114"/>
                  </a:lnTo>
                  <a:lnTo>
                    <a:pt x="394" y="122"/>
                  </a:lnTo>
                  <a:lnTo>
                    <a:pt x="341" y="128"/>
                  </a:lnTo>
                  <a:lnTo>
                    <a:pt x="289" y="131"/>
                  </a:lnTo>
                  <a:lnTo>
                    <a:pt x="233" y="131"/>
                  </a:lnTo>
                  <a:lnTo>
                    <a:pt x="181" y="128"/>
                  </a:lnTo>
                  <a:lnTo>
                    <a:pt x="131" y="122"/>
                  </a:lnTo>
                  <a:lnTo>
                    <a:pt x="85" y="114"/>
                  </a:lnTo>
                  <a:lnTo>
                    <a:pt x="50" y="105"/>
                  </a:lnTo>
                  <a:lnTo>
                    <a:pt x="21" y="90"/>
                  </a:lnTo>
                  <a:lnTo>
                    <a:pt x="6" y="79"/>
                  </a:lnTo>
                  <a:lnTo>
                    <a:pt x="0" y="6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72" name="Rectangle 256"/>
            <p:cNvSpPr>
              <a:spLocks noChangeArrowheads="1"/>
            </p:cNvSpPr>
            <p:nvPr/>
          </p:nvSpPr>
          <p:spPr bwMode="auto">
            <a:xfrm>
              <a:off x="2159" y="2744"/>
              <a:ext cx="525" cy="262"/>
            </a:xfrm>
            <a:prstGeom prst="rect">
              <a:avLst/>
            </a:prstGeom>
            <a:solidFill>
              <a:srgbClr val="FFFFFF"/>
            </a:solidFill>
            <a:ln w="4763">
              <a:solidFill>
                <a:srgbClr val="FFFFFF"/>
              </a:solidFill>
              <a:miter lim="800000"/>
              <a:headEnd/>
              <a:tailEnd/>
            </a:ln>
          </p:spPr>
          <p:txBody>
            <a:bodyPr/>
            <a:lstStyle/>
            <a:p>
              <a:endParaRPr lang="zh-CN" altLang="en-US"/>
            </a:p>
          </p:txBody>
        </p:sp>
        <p:sp>
          <p:nvSpPr>
            <p:cNvPr id="60673" name="Freeform 257"/>
            <p:cNvSpPr>
              <a:spLocks/>
            </p:cNvSpPr>
            <p:nvPr/>
          </p:nvSpPr>
          <p:spPr bwMode="auto">
            <a:xfrm>
              <a:off x="2159" y="2681"/>
              <a:ext cx="525" cy="130"/>
            </a:xfrm>
            <a:custGeom>
              <a:avLst/>
              <a:gdLst/>
              <a:ahLst/>
              <a:cxnLst>
                <a:cxn ang="0">
                  <a:pos x="0" y="63"/>
                </a:cxn>
                <a:cxn ang="0">
                  <a:pos x="6" y="52"/>
                </a:cxn>
                <a:cxn ang="0">
                  <a:pos x="21" y="37"/>
                </a:cxn>
                <a:cxn ang="0">
                  <a:pos x="50" y="26"/>
                </a:cxn>
                <a:cxn ang="0">
                  <a:pos x="85" y="17"/>
                </a:cxn>
                <a:cxn ang="0">
                  <a:pos x="131" y="8"/>
                </a:cxn>
                <a:cxn ang="0">
                  <a:pos x="181" y="2"/>
                </a:cxn>
                <a:cxn ang="0">
                  <a:pos x="233" y="0"/>
                </a:cxn>
                <a:cxn ang="0">
                  <a:pos x="289" y="0"/>
                </a:cxn>
                <a:cxn ang="0">
                  <a:pos x="341" y="2"/>
                </a:cxn>
                <a:cxn ang="0">
                  <a:pos x="394" y="8"/>
                </a:cxn>
                <a:cxn ang="0">
                  <a:pos x="437" y="17"/>
                </a:cxn>
                <a:cxn ang="0">
                  <a:pos x="472" y="26"/>
                </a:cxn>
                <a:cxn ang="0">
                  <a:pos x="501" y="37"/>
                </a:cxn>
                <a:cxn ang="0">
                  <a:pos x="519" y="52"/>
                </a:cxn>
                <a:cxn ang="0">
                  <a:pos x="525" y="63"/>
                </a:cxn>
                <a:cxn ang="0">
                  <a:pos x="519" y="78"/>
                </a:cxn>
                <a:cxn ang="0">
                  <a:pos x="501" y="90"/>
                </a:cxn>
                <a:cxn ang="0">
                  <a:pos x="472" y="104"/>
                </a:cxn>
                <a:cxn ang="0">
                  <a:pos x="437" y="113"/>
                </a:cxn>
                <a:cxn ang="0">
                  <a:pos x="394" y="122"/>
                </a:cxn>
                <a:cxn ang="0">
                  <a:pos x="341" y="127"/>
                </a:cxn>
                <a:cxn ang="0">
                  <a:pos x="289" y="130"/>
                </a:cxn>
                <a:cxn ang="0">
                  <a:pos x="233" y="130"/>
                </a:cxn>
                <a:cxn ang="0">
                  <a:pos x="181" y="127"/>
                </a:cxn>
                <a:cxn ang="0">
                  <a:pos x="131" y="122"/>
                </a:cxn>
                <a:cxn ang="0">
                  <a:pos x="85" y="113"/>
                </a:cxn>
                <a:cxn ang="0">
                  <a:pos x="50" y="104"/>
                </a:cxn>
                <a:cxn ang="0">
                  <a:pos x="21" y="90"/>
                </a:cxn>
                <a:cxn ang="0">
                  <a:pos x="6" y="78"/>
                </a:cxn>
                <a:cxn ang="0">
                  <a:pos x="0" y="63"/>
                </a:cxn>
              </a:cxnLst>
              <a:rect l="0" t="0" r="r" b="b"/>
              <a:pathLst>
                <a:path w="525" h="130">
                  <a:moveTo>
                    <a:pt x="0" y="63"/>
                  </a:moveTo>
                  <a:lnTo>
                    <a:pt x="6" y="52"/>
                  </a:lnTo>
                  <a:lnTo>
                    <a:pt x="21" y="37"/>
                  </a:lnTo>
                  <a:lnTo>
                    <a:pt x="50" y="26"/>
                  </a:lnTo>
                  <a:lnTo>
                    <a:pt x="85" y="17"/>
                  </a:lnTo>
                  <a:lnTo>
                    <a:pt x="131" y="8"/>
                  </a:lnTo>
                  <a:lnTo>
                    <a:pt x="181" y="2"/>
                  </a:lnTo>
                  <a:lnTo>
                    <a:pt x="233" y="0"/>
                  </a:lnTo>
                  <a:lnTo>
                    <a:pt x="289" y="0"/>
                  </a:lnTo>
                  <a:lnTo>
                    <a:pt x="341" y="2"/>
                  </a:lnTo>
                  <a:lnTo>
                    <a:pt x="394" y="8"/>
                  </a:lnTo>
                  <a:lnTo>
                    <a:pt x="437" y="17"/>
                  </a:lnTo>
                  <a:lnTo>
                    <a:pt x="472" y="26"/>
                  </a:lnTo>
                  <a:lnTo>
                    <a:pt x="501" y="37"/>
                  </a:lnTo>
                  <a:lnTo>
                    <a:pt x="519" y="52"/>
                  </a:lnTo>
                  <a:lnTo>
                    <a:pt x="525" y="63"/>
                  </a:lnTo>
                  <a:lnTo>
                    <a:pt x="519" y="78"/>
                  </a:lnTo>
                  <a:lnTo>
                    <a:pt x="501" y="90"/>
                  </a:lnTo>
                  <a:lnTo>
                    <a:pt x="472" y="104"/>
                  </a:lnTo>
                  <a:lnTo>
                    <a:pt x="437" y="113"/>
                  </a:lnTo>
                  <a:lnTo>
                    <a:pt x="394" y="122"/>
                  </a:lnTo>
                  <a:lnTo>
                    <a:pt x="341" y="127"/>
                  </a:lnTo>
                  <a:lnTo>
                    <a:pt x="289" y="130"/>
                  </a:lnTo>
                  <a:lnTo>
                    <a:pt x="233" y="130"/>
                  </a:lnTo>
                  <a:lnTo>
                    <a:pt x="181" y="127"/>
                  </a:lnTo>
                  <a:lnTo>
                    <a:pt x="131" y="122"/>
                  </a:lnTo>
                  <a:lnTo>
                    <a:pt x="85" y="113"/>
                  </a:lnTo>
                  <a:lnTo>
                    <a:pt x="50" y="104"/>
                  </a:lnTo>
                  <a:lnTo>
                    <a:pt x="21" y="90"/>
                  </a:lnTo>
                  <a:lnTo>
                    <a:pt x="6" y="78"/>
                  </a:lnTo>
                  <a:lnTo>
                    <a:pt x="0" y="6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74" name="Line 258"/>
            <p:cNvSpPr>
              <a:spLocks noChangeShapeType="1"/>
            </p:cNvSpPr>
            <p:nvPr/>
          </p:nvSpPr>
          <p:spPr bwMode="auto">
            <a:xfrm>
              <a:off x="2159" y="2744"/>
              <a:ext cx="1" cy="262"/>
            </a:xfrm>
            <a:prstGeom prst="line">
              <a:avLst/>
            </a:prstGeom>
            <a:noFill/>
            <a:ln w="4763">
              <a:solidFill>
                <a:srgbClr val="000000"/>
              </a:solidFill>
              <a:round/>
              <a:headEnd/>
              <a:tailEnd/>
            </a:ln>
          </p:spPr>
          <p:txBody>
            <a:bodyPr/>
            <a:lstStyle/>
            <a:p>
              <a:endParaRPr lang="zh-CN" altLang="en-US"/>
            </a:p>
          </p:txBody>
        </p:sp>
        <p:sp>
          <p:nvSpPr>
            <p:cNvPr id="60675" name="Line 259"/>
            <p:cNvSpPr>
              <a:spLocks noChangeShapeType="1"/>
            </p:cNvSpPr>
            <p:nvPr/>
          </p:nvSpPr>
          <p:spPr bwMode="auto">
            <a:xfrm>
              <a:off x="2684" y="2744"/>
              <a:ext cx="1" cy="262"/>
            </a:xfrm>
            <a:prstGeom prst="line">
              <a:avLst/>
            </a:prstGeom>
            <a:noFill/>
            <a:ln w="4763">
              <a:solidFill>
                <a:srgbClr val="000000"/>
              </a:solidFill>
              <a:round/>
              <a:headEnd/>
              <a:tailEnd/>
            </a:ln>
          </p:spPr>
          <p:txBody>
            <a:bodyPr/>
            <a:lstStyle/>
            <a:p>
              <a:endParaRPr lang="zh-CN" altLang="en-US"/>
            </a:p>
          </p:txBody>
        </p:sp>
        <p:sp>
          <p:nvSpPr>
            <p:cNvPr id="60676" name="Rectangle 260"/>
            <p:cNvSpPr>
              <a:spLocks noChangeArrowheads="1"/>
            </p:cNvSpPr>
            <p:nvPr/>
          </p:nvSpPr>
          <p:spPr bwMode="auto">
            <a:xfrm>
              <a:off x="2337" y="2855"/>
              <a:ext cx="168" cy="17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Times New Roman" pitchFamily="18" charset="0"/>
                  <a:ea typeface="楷体_GB2312" pitchFamily="49" charset="-122"/>
                </a:rPr>
                <a:t>B1</a:t>
              </a:r>
              <a:endParaRPr lang="en-US" altLang="zh-CN" b="1">
                <a:latin typeface="Times New Roman" pitchFamily="18" charset="0"/>
                <a:ea typeface="楷体_GB2312" pitchFamily="49" charset="-122"/>
              </a:endParaRPr>
            </a:p>
          </p:txBody>
        </p:sp>
        <p:sp>
          <p:nvSpPr>
            <p:cNvPr id="60677" name="Freeform 261"/>
            <p:cNvSpPr>
              <a:spLocks/>
            </p:cNvSpPr>
            <p:nvPr/>
          </p:nvSpPr>
          <p:spPr bwMode="auto">
            <a:xfrm>
              <a:off x="2946" y="2942"/>
              <a:ext cx="524" cy="131"/>
            </a:xfrm>
            <a:custGeom>
              <a:avLst/>
              <a:gdLst/>
              <a:ahLst/>
              <a:cxnLst>
                <a:cxn ang="0">
                  <a:pos x="0" y="64"/>
                </a:cxn>
                <a:cxn ang="0">
                  <a:pos x="6" y="52"/>
                </a:cxn>
                <a:cxn ang="0">
                  <a:pos x="20" y="38"/>
                </a:cxn>
                <a:cxn ang="0">
                  <a:pos x="49" y="26"/>
                </a:cxn>
                <a:cxn ang="0">
                  <a:pos x="84" y="18"/>
                </a:cxn>
                <a:cxn ang="0">
                  <a:pos x="131" y="9"/>
                </a:cxn>
                <a:cxn ang="0">
                  <a:pos x="180" y="3"/>
                </a:cxn>
                <a:cxn ang="0">
                  <a:pos x="233" y="0"/>
                </a:cxn>
                <a:cxn ang="0">
                  <a:pos x="288" y="0"/>
                </a:cxn>
                <a:cxn ang="0">
                  <a:pos x="341" y="3"/>
                </a:cxn>
                <a:cxn ang="0">
                  <a:pos x="393" y="9"/>
                </a:cxn>
                <a:cxn ang="0">
                  <a:pos x="437" y="18"/>
                </a:cxn>
                <a:cxn ang="0">
                  <a:pos x="472" y="26"/>
                </a:cxn>
                <a:cxn ang="0">
                  <a:pos x="501" y="38"/>
                </a:cxn>
                <a:cxn ang="0">
                  <a:pos x="518" y="52"/>
                </a:cxn>
                <a:cxn ang="0">
                  <a:pos x="524" y="64"/>
                </a:cxn>
                <a:cxn ang="0">
                  <a:pos x="518" y="79"/>
                </a:cxn>
                <a:cxn ang="0">
                  <a:pos x="501" y="90"/>
                </a:cxn>
                <a:cxn ang="0">
                  <a:pos x="472" y="105"/>
                </a:cxn>
                <a:cxn ang="0">
                  <a:pos x="437" y="114"/>
                </a:cxn>
                <a:cxn ang="0">
                  <a:pos x="393" y="122"/>
                </a:cxn>
                <a:cxn ang="0">
                  <a:pos x="341" y="128"/>
                </a:cxn>
                <a:cxn ang="0">
                  <a:pos x="288" y="131"/>
                </a:cxn>
                <a:cxn ang="0">
                  <a:pos x="233" y="131"/>
                </a:cxn>
                <a:cxn ang="0">
                  <a:pos x="180" y="128"/>
                </a:cxn>
                <a:cxn ang="0">
                  <a:pos x="131" y="122"/>
                </a:cxn>
                <a:cxn ang="0">
                  <a:pos x="84" y="114"/>
                </a:cxn>
                <a:cxn ang="0">
                  <a:pos x="49" y="105"/>
                </a:cxn>
                <a:cxn ang="0">
                  <a:pos x="20" y="90"/>
                </a:cxn>
                <a:cxn ang="0">
                  <a:pos x="6" y="79"/>
                </a:cxn>
                <a:cxn ang="0">
                  <a:pos x="0" y="64"/>
                </a:cxn>
              </a:cxnLst>
              <a:rect l="0" t="0" r="r" b="b"/>
              <a:pathLst>
                <a:path w="524" h="131">
                  <a:moveTo>
                    <a:pt x="0" y="64"/>
                  </a:moveTo>
                  <a:lnTo>
                    <a:pt x="6" y="52"/>
                  </a:lnTo>
                  <a:lnTo>
                    <a:pt x="20" y="38"/>
                  </a:lnTo>
                  <a:lnTo>
                    <a:pt x="49" y="26"/>
                  </a:lnTo>
                  <a:lnTo>
                    <a:pt x="84" y="18"/>
                  </a:lnTo>
                  <a:lnTo>
                    <a:pt x="131" y="9"/>
                  </a:lnTo>
                  <a:lnTo>
                    <a:pt x="180" y="3"/>
                  </a:lnTo>
                  <a:lnTo>
                    <a:pt x="233" y="0"/>
                  </a:lnTo>
                  <a:lnTo>
                    <a:pt x="288" y="0"/>
                  </a:lnTo>
                  <a:lnTo>
                    <a:pt x="341" y="3"/>
                  </a:lnTo>
                  <a:lnTo>
                    <a:pt x="393" y="9"/>
                  </a:lnTo>
                  <a:lnTo>
                    <a:pt x="437" y="18"/>
                  </a:lnTo>
                  <a:lnTo>
                    <a:pt x="472" y="26"/>
                  </a:lnTo>
                  <a:lnTo>
                    <a:pt x="501" y="38"/>
                  </a:lnTo>
                  <a:lnTo>
                    <a:pt x="518" y="52"/>
                  </a:lnTo>
                  <a:lnTo>
                    <a:pt x="524" y="64"/>
                  </a:lnTo>
                  <a:lnTo>
                    <a:pt x="518" y="79"/>
                  </a:lnTo>
                  <a:lnTo>
                    <a:pt x="501" y="90"/>
                  </a:lnTo>
                  <a:lnTo>
                    <a:pt x="472" y="105"/>
                  </a:lnTo>
                  <a:lnTo>
                    <a:pt x="437" y="114"/>
                  </a:lnTo>
                  <a:lnTo>
                    <a:pt x="393" y="122"/>
                  </a:lnTo>
                  <a:lnTo>
                    <a:pt x="341" y="128"/>
                  </a:lnTo>
                  <a:lnTo>
                    <a:pt x="288" y="131"/>
                  </a:lnTo>
                  <a:lnTo>
                    <a:pt x="233" y="131"/>
                  </a:lnTo>
                  <a:lnTo>
                    <a:pt x="180" y="128"/>
                  </a:lnTo>
                  <a:lnTo>
                    <a:pt x="131" y="122"/>
                  </a:lnTo>
                  <a:lnTo>
                    <a:pt x="84" y="114"/>
                  </a:lnTo>
                  <a:lnTo>
                    <a:pt x="49" y="105"/>
                  </a:lnTo>
                  <a:lnTo>
                    <a:pt x="20" y="90"/>
                  </a:lnTo>
                  <a:lnTo>
                    <a:pt x="6" y="79"/>
                  </a:lnTo>
                  <a:lnTo>
                    <a:pt x="0" y="6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78" name="Rectangle 262"/>
            <p:cNvSpPr>
              <a:spLocks noChangeArrowheads="1"/>
            </p:cNvSpPr>
            <p:nvPr/>
          </p:nvSpPr>
          <p:spPr bwMode="auto">
            <a:xfrm>
              <a:off x="2946" y="2744"/>
              <a:ext cx="524" cy="262"/>
            </a:xfrm>
            <a:prstGeom prst="rect">
              <a:avLst/>
            </a:prstGeom>
            <a:solidFill>
              <a:srgbClr val="FFFFFF"/>
            </a:solidFill>
            <a:ln w="4763">
              <a:solidFill>
                <a:srgbClr val="FFFFFF"/>
              </a:solidFill>
              <a:miter lim="800000"/>
              <a:headEnd/>
              <a:tailEnd/>
            </a:ln>
          </p:spPr>
          <p:txBody>
            <a:bodyPr/>
            <a:lstStyle/>
            <a:p>
              <a:endParaRPr lang="zh-CN" altLang="en-US"/>
            </a:p>
          </p:txBody>
        </p:sp>
        <p:sp>
          <p:nvSpPr>
            <p:cNvPr id="60679" name="Freeform 263"/>
            <p:cNvSpPr>
              <a:spLocks/>
            </p:cNvSpPr>
            <p:nvPr/>
          </p:nvSpPr>
          <p:spPr bwMode="auto">
            <a:xfrm>
              <a:off x="2946" y="2681"/>
              <a:ext cx="524" cy="130"/>
            </a:xfrm>
            <a:custGeom>
              <a:avLst/>
              <a:gdLst/>
              <a:ahLst/>
              <a:cxnLst>
                <a:cxn ang="0">
                  <a:pos x="0" y="63"/>
                </a:cxn>
                <a:cxn ang="0">
                  <a:pos x="6" y="52"/>
                </a:cxn>
                <a:cxn ang="0">
                  <a:pos x="20" y="37"/>
                </a:cxn>
                <a:cxn ang="0">
                  <a:pos x="49" y="26"/>
                </a:cxn>
                <a:cxn ang="0">
                  <a:pos x="84" y="17"/>
                </a:cxn>
                <a:cxn ang="0">
                  <a:pos x="131" y="8"/>
                </a:cxn>
                <a:cxn ang="0">
                  <a:pos x="180" y="2"/>
                </a:cxn>
                <a:cxn ang="0">
                  <a:pos x="233" y="0"/>
                </a:cxn>
                <a:cxn ang="0">
                  <a:pos x="288" y="0"/>
                </a:cxn>
                <a:cxn ang="0">
                  <a:pos x="341" y="2"/>
                </a:cxn>
                <a:cxn ang="0">
                  <a:pos x="393" y="8"/>
                </a:cxn>
                <a:cxn ang="0">
                  <a:pos x="437" y="17"/>
                </a:cxn>
                <a:cxn ang="0">
                  <a:pos x="472" y="26"/>
                </a:cxn>
                <a:cxn ang="0">
                  <a:pos x="501" y="37"/>
                </a:cxn>
                <a:cxn ang="0">
                  <a:pos x="518" y="52"/>
                </a:cxn>
                <a:cxn ang="0">
                  <a:pos x="524" y="63"/>
                </a:cxn>
                <a:cxn ang="0">
                  <a:pos x="518" y="78"/>
                </a:cxn>
                <a:cxn ang="0">
                  <a:pos x="501" y="90"/>
                </a:cxn>
                <a:cxn ang="0">
                  <a:pos x="472" y="104"/>
                </a:cxn>
                <a:cxn ang="0">
                  <a:pos x="437" y="113"/>
                </a:cxn>
                <a:cxn ang="0">
                  <a:pos x="393" y="122"/>
                </a:cxn>
                <a:cxn ang="0">
                  <a:pos x="341" y="127"/>
                </a:cxn>
                <a:cxn ang="0">
                  <a:pos x="288" y="130"/>
                </a:cxn>
                <a:cxn ang="0">
                  <a:pos x="233" y="130"/>
                </a:cxn>
                <a:cxn ang="0">
                  <a:pos x="180" y="127"/>
                </a:cxn>
                <a:cxn ang="0">
                  <a:pos x="131" y="122"/>
                </a:cxn>
                <a:cxn ang="0">
                  <a:pos x="84" y="113"/>
                </a:cxn>
                <a:cxn ang="0">
                  <a:pos x="49" y="104"/>
                </a:cxn>
                <a:cxn ang="0">
                  <a:pos x="20" y="90"/>
                </a:cxn>
                <a:cxn ang="0">
                  <a:pos x="6" y="78"/>
                </a:cxn>
                <a:cxn ang="0">
                  <a:pos x="0" y="63"/>
                </a:cxn>
              </a:cxnLst>
              <a:rect l="0" t="0" r="r" b="b"/>
              <a:pathLst>
                <a:path w="524" h="130">
                  <a:moveTo>
                    <a:pt x="0" y="63"/>
                  </a:moveTo>
                  <a:lnTo>
                    <a:pt x="6" y="52"/>
                  </a:lnTo>
                  <a:lnTo>
                    <a:pt x="20" y="37"/>
                  </a:lnTo>
                  <a:lnTo>
                    <a:pt x="49" y="26"/>
                  </a:lnTo>
                  <a:lnTo>
                    <a:pt x="84" y="17"/>
                  </a:lnTo>
                  <a:lnTo>
                    <a:pt x="131" y="8"/>
                  </a:lnTo>
                  <a:lnTo>
                    <a:pt x="180" y="2"/>
                  </a:lnTo>
                  <a:lnTo>
                    <a:pt x="233" y="0"/>
                  </a:lnTo>
                  <a:lnTo>
                    <a:pt x="288" y="0"/>
                  </a:lnTo>
                  <a:lnTo>
                    <a:pt x="341" y="2"/>
                  </a:lnTo>
                  <a:lnTo>
                    <a:pt x="393" y="8"/>
                  </a:lnTo>
                  <a:lnTo>
                    <a:pt x="437" y="17"/>
                  </a:lnTo>
                  <a:lnTo>
                    <a:pt x="472" y="26"/>
                  </a:lnTo>
                  <a:lnTo>
                    <a:pt x="501" y="37"/>
                  </a:lnTo>
                  <a:lnTo>
                    <a:pt x="518" y="52"/>
                  </a:lnTo>
                  <a:lnTo>
                    <a:pt x="524" y="63"/>
                  </a:lnTo>
                  <a:lnTo>
                    <a:pt x="518" y="78"/>
                  </a:lnTo>
                  <a:lnTo>
                    <a:pt x="501" y="90"/>
                  </a:lnTo>
                  <a:lnTo>
                    <a:pt x="472" y="104"/>
                  </a:lnTo>
                  <a:lnTo>
                    <a:pt x="437" y="113"/>
                  </a:lnTo>
                  <a:lnTo>
                    <a:pt x="393" y="122"/>
                  </a:lnTo>
                  <a:lnTo>
                    <a:pt x="341" y="127"/>
                  </a:lnTo>
                  <a:lnTo>
                    <a:pt x="288" y="130"/>
                  </a:lnTo>
                  <a:lnTo>
                    <a:pt x="233" y="130"/>
                  </a:lnTo>
                  <a:lnTo>
                    <a:pt x="180" y="127"/>
                  </a:lnTo>
                  <a:lnTo>
                    <a:pt x="131" y="122"/>
                  </a:lnTo>
                  <a:lnTo>
                    <a:pt x="84" y="113"/>
                  </a:lnTo>
                  <a:lnTo>
                    <a:pt x="49" y="104"/>
                  </a:lnTo>
                  <a:lnTo>
                    <a:pt x="20" y="90"/>
                  </a:lnTo>
                  <a:lnTo>
                    <a:pt x="6" y="78"/>
                  </a:lnTo>
                  <a:lnTo>
                    <a:pt x="0" y="6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80" name="Line 264"/>
            <p:cNvSpPr>
              <a:spLocks noChangeShapeType="1"/>
            </p:cNvSpPr>
            <p:nvPr/>
          </p:nvSpPr>
          <p:spPr bwMode="auto">
            <a:xfrm>
              <a:off x="2946" y="2744"/>
              <a:ext cx="1" cy="262"/>
            </a:xfrm>
            <a:prstGeom prst="line">
              <a:avLst/>
            </a:prstGeom>
            <a:noFill/>
            <a:ln w="4763">
              <a:solidFill>
                <a:srgbClr val="000000"/>
              </a:solidFill>
              <a:round/>
              <a:headEnd/>
              <a:tailEnd/>
            </a:ln>
          </p:spPr>
          <p:txBody>
            <a:bodyPr/>
            <a:lstStyle/>
            <a:p>
              <a:endParaRPr lang="zh-CN" altLang="en-US"/>
            </a:p>
          </p:txBody>
        </p:sp>
        <p:sp>
          <p:nvSpPr>
            <p:cNvPr id="60681" name="Line 265"/>
            <p:cNvSpPr>
              <a:spLocks noChangeShapeType="1"/>
            </p:cNvSpPr>
            <p:nvPr/>
          </p:nvSpPr>
          <p:spPr bwMode="auto">
            <a:xfrm>
              <a:off x="3470" y="2744"/>
              <a:ext cx="1" cy="262"/>
            </a:xfrm>
            <a:prstGeom prst="line">
              <a:avLst/>
            </a:prstGeom>
            <a:noFill/>
            <a:ln w="4763">
              <a:solidFill>
                <a:srgbClr val="000000"/>
              </a:solidFill>
              <a:round/>
              <a:headEnd/>
              <a:tailEnd/>
            </a:ln>
          </p:spPr>
          <p:txBody>
            <a:bodyPr/>
            <a:lstStyle/>
            <a:p>
              <a:endParaRPr lang="zh-CN" altLang="en-US"/>
            </a:p>
          </p:txBody>
        </p:sp>
        <p:sp>
          <p:nvSpPr>
            <p:cNvPr id="60682" name="Freeform 266"/>
            <p:cNvSpPr>
              <a:spLocks/>
            </p:cNvSpPr>
            <p:nvPr/>
          </p:nvSpPr>
          <p:spPr bwMode="auto">
            <a:xfrm>
              <a:off x="3732" y="2942"/>
              <a:ext cx="525" cy="131"/>
            </a:xfrm>
            <a:custGeom>
              <a:avLst/>
              <a:gdLst/>
              <a:ahLst/>
              <a:cxnLst>
                <a:cxn ang="0">
                  <a:pos x="0" y="64"/>
                </a:cxn>
                <a:cxn ang="0">
                  <a:pos x="6" y="52"/>
                </a:cxn>
                <a:cxn ang="0">
                  <a:pos x="21" y="38"/>
                </a:cxn>
                <a:cxn ang="0">
                  <a:pos x="50" y="26"/>
                </a:cxn>
                <a:cxn ang="0">
                  <a:pos x="85" y="18"/>
                </a:cxn>
                <a:cxn ang="0">
                  <a:pos x="132" y="9"/>
                </a:cxn>
                <a:cxn ang="0">
                  <a:pos x="181" y="3"/>
                </a:cxn>
                <a:cxn ang="0">
                  <a:pos x="234" y="0"/>
                </a:cxn>
                <a:cxn ang="0">
                  <a:pos x="289" y="0"/>
                </a:cxn>
                <a:cxn ang="0">
                  <a:pos x="341" y="3"/>
                </a:cxn>
                <a:cxn ang="0">
                  <a:pos x="394" y="9"/>
                </a:cxn>
                <a:cxn ang="0">
                  <a:pos x="437" y="18"/>
                </a:cxn>
                <a:cxn ang="0">
                  <a:pos x="472" y="26"/>
                </a:cxn>
                <a:cxn ang="0">
                  <a:pos x="502" y="38"/>
                </a:cxn>
                <a:cxn ang="0">
                  <a:pos x="519" y="52"/>
                </a:cxn>
                <a:cxn ang="0">
                  <a:pos x="525" y="64"/>
                </a:cxn>
                <a:cxn ang="0">
                  <a:pos x="519" y="79"/>
                </a:cxn>
                <a:cxn ang="0">
                  <a:pos x="502" y="90"/>
                </a:cxn>
                <a:cxn ang="0">
                  <a:pos x="472" y="105"/>
                </a:cxn>
                <a:cxn ang="0">
                  <a:pos x="437" y="114"/>
                </a:cxn>
                <a:cxn ang="0">
                  <a:pos x="394" y="122"/>
                </a:cxn>
                <a:cxn ang="0">
                  <a:pos x="341" y="128"/>
                </a:cxn>
                <a:cxn ang="0">
                  <a:pos x="289" y="131"/>
                </a:cxn>
                <a:cxn ang="0">
                  <a:pos x="234" y="131"/>
                </a:cxn>
                <a:cxn ang="0">
                  <a:pos x="181" y="128"/>
                </a:cxn>
                <a:cxn ang="0">
                  <a:pos x="132" y="122"/>
                </a:cxn>
                <a:cxn ang="0">
                  <a:pos x="85" y="114"/>
                </a:cxn>
                <a:cxn ang="0">
                  <a:pos x="50" y="105"/>
                </a:cxn>
                <a:cxn ang="0">
                  <a:pos x="21" y="90"/>
                </a:cxn>
                <a:cxn ang="0">
                  <a:pos x="6" y="79"/>
                </a:cxn>
                <a:cxn ang="0">
                  <a:pos x="0" y="64"/>
                </a:cxn>
              </a:cxnLst>
              <a:rect l="0" t="0" r="r" b="b"/>
              <a:pathLst>
                <a:path w="525" h="131">
                  <a:moveTo>
                    <a:pt x="0" y="64"/>
                  </a:moveTo>
                  <a:lnTo>
                    <a:pt x="6" y="52"/>
                  </a:lnTo>
                  <a:lnTo>
                    <a:pt x="21" y="38"/>
                  </a:lnTo>
                  <a:lnTo>
                    <a:pt x="50" y="26"/>
                  </a:lnTo>
                  <a:lnTo>
                    <a:pt x="85" y="18"/>
                  </a:lnTo>
                  <a:lnTo>
                    <a:pt x="132" y="9"/>
                  </a:lnTo>
                  <a:lnTo>
                    <a:pt x="181" y="3"/>
                  </a:lnTo>
                  <a:lnTo>
                    <a:pt x="234" y="0"/>
                  </a:lnTo>
                  <a:lnTo>
                    <a:pt x="289" y="0"/>
                  </a:lnTo>
                  <a:lnTo>
                    <a:pt x="341" y="3"/>
                  </a:lnTo>
                  <a:lnTo>
                    <a:pt x="394" y="9"/>
                  </a:lnTo>
                  <a:lnTo>
                    <a:pt x="437" y="18"/>
                  </a:lnTo>
                  <a:lnTo>
                    <a:pt x="472" y="26"/>
                  </a:lnTo>
                  <a:lnTo>
                    <a:pt x="502" y="38"/>
                  </a:lnTo>
                  <a:lnTo>
                    <a:pt x="519" y="52"/>
                  </a:lnTo>
                  <a:lnTo>
                    <a:pt x="525" y="64"/>
                  </a:lnTo>
                  <a:lnTo>
                    <a:pt x="519" y="79"/>
                  </a:lnTo>
                  <a:lnTo>
                    <a:pt x="502" y="90"/>
                  </a:lnTo>
                  <a:lnTo>
                    <a:pt x="472" y="105"/>
                  </a:lnTo>
                  <a:lnTo>
                    <a:pt x="437" y="114"/>
                  </a:lnTo>
                  <a:lnTo>
                    <a:pt x="394" y="122"/>
                  </a:lnTo>
                  <a:lnTo>
                    <a:pt x="341" y="128"/>
                  </a:lnTo>
                  <a:lnTo>
                    <a:pt x="289" y="131"/>
                  </a:lnTo>
                  <a:lnTo>
                    <a:pt x="234" y="131"/>
                  </a:lnTo>
                  <a:lnTo>
                    <a:pt x="181" y="128"/>
                  </a:lnTo>
                  <a:lnTo>
                    <a:pt x="132" y="122"/>
                  </a:lnTo>
                  <a:lnTo>
                    <a:pt x="85" y="114"/>
                  </a:lnTo>
                  <a:lnTo>
                    <a:pt x="50" y="105"/>
                  </a:lnTo>
                  <a:lnTo>
                    <a:pt x="21" y="90"/>
                  </a:lnTo>
                  <a:lnTo>
                    <a:pt x="6" y="79"/>
                  </a:lnTo>
                  <a:lnTo>
                    <a:pt x="0" y="64"/>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83" name="Rectangle 267"/>
            <p:cNvSpPr>
              <a:spLocks noChangeArrowheads="1"/>
            </p:cNvSpPr>
            <p:nvPr/>
          </p:nvSpPr>
          <p:spPr bwMode="auto">
            <a:xfrm>
              <a:off x="3732" y="2744"/>
              <a:ext cx="525" cy="262"/>
            </a:xfrm>
            <a:prstGeom prst="rect">
              <a:avLst/>
            </a:prstGeom>
            <a:solidFill>
              <a:srgbClr val="FFFFFF"/>
            </a:solidFill>
            <a:ln w="4763">
              <a:solidFill>
                <a:srgbClr val="FFFFFF"/>
              </a:solidFill>
              <a:miter lim="800000"/>
              <a:headEnd/>
              <a:tailEnd/>
            </a:ln>
          </p:spPr>
          <p:txBody>
            <a:bodyPr/>
            <a:lstStyle/>
            <a:p>
              <a:endParaRPr lang="zh-CN" altLang="en-US"/>
            </a:p>
          </p:txBody>
        </p:sp>
        <p:sp>
          <p:nvSpPr>
            <p:cNvPr id="60684" name="Freeform 268"/>
            <p:cNvSpPr>
              <a:spLocks/>
            </p:cNvSpPr>
            <p:nvPr/>
          </p:nvSpPr>
          <p:spPr bwMode="auto">
            <a:xfrm>
              <a:off x="3732" y="2681"/>
              <a:ext cx="525" cy="130"/>
            </a:xfrm>
            <a:custGeom>
              <a:avLst/>
              <a:gdLst/>
              <a:ahLst/>
              <a:cxnLst>
                <a:cxn ang="0">
                  <a:pos x="0" y="63"/>
                </a:cxn>
                <a:cxn ang="0">
                  <a:pos x="6" y="52"/>
                </a:cxn>
                <a:cxn ang="0">
                  <a:pos x="21" y="37"/>
                </a:cxn>
                <a:cxn ang="0">
                  <a:pos x="50" y="26"/>
                </a:cxn>
                <a:cxn ang="0">
                  <a:pos x="85" y="17"/>
                </a:cxn>
                <a:cxn ang="0">
                  <a:pos x="132" y="8"/>
                </a:cxn>
                <a:cxn ang="0">
                  <a:pos x="181" y="2"/>
                </a:cxn>
                <a:cxn ang="0">
                  <a:pos x="234" y="0"/>
                </a:cxn>
                <a:cxn ang="0">
                  <a:pos x="289" y="0"/>
                </a:cxn>
                <a:cxn ang="0">
                  <a:pos x="341" y="2"/>
                </a:cxn>
                <a:cxn ang="0">
                  <a:pos x="394" y="8"/>
                </a:cxn>
                <a:cxn ang="0">
                  <a:pos x="437" y="17"/>
                </a:cxn>
                <a:cxn ang="0">
                  <a:pos x="472" y="26"/>
                </a:cxn>
                <a:cxn ang="0">
                  <a:pos x="502" y="37"/>
                </a:cxn>
                <a:cxn ang="0">
                  <a:pos x="519" y="52"/>
                </a:cxn>
                <a:cxn ang="0">
                  <a:pos x="525" y="63"/>
                </a:cxn>
                <a:cxn ang="0">
                  <a:pos x="519" y="78"/>
                </a:cxn>
                <a:cxn ang="0">
                  <a:pos x="502" y="90"/>
                </a:cxn>
                <a:cxn ang="0">
                  <a:pos x="472" y="104"/>
                </a:cxn>
                <a:cxn ang="0">
                  <a:pos x="437" y="113"/>
                </a:cxn>
                <a:cxn ang="0">
                  <a:pos x="394" y="122"/>
                </a:cxn>
                <a:cxn ang="0">
                  <a:pos x="341" y="127"/>
                </a:cxn>
                <a:cxn ang="0">
                  <a:pos x="289" y="130"/>
                </a:cxn>
                <a:cxn ang="0">
                  <a:pos x="234" y="130"/>
                </a:cxn>
                <a:cxn ang="0">
                  <a:pos x="181" y="127"/>
                </a:cxn>
                <a:cxn ang="0">
                  <a:pos x="132" y="122"/>
                </a:cxn>
                <a:cxn ang="0">
                  <a:pos x="85" y="113"/>
                </a:cxn>
                <a:cxn ang="0">
                  <a:pos x="50" y="104"/>
                </a:cxn>
                <a:cxn ang="0">
                  <a:pos x="21" y="90"/>
                </a:cxn>
                <a:cxn ang="0">
                  <a:pos x="6" y="78"/>
                </a:cxn>
                <a:cxn ang="0">
                  <a:pos x="0" y="63"/>
                </a:cxn>
              </a:cxnLst>
              <a:rect l="0" t="0" r="r" b="b"/>
              <a:pathLst>
                <a:path w="525" h="130">
                  <a:moveTo>
                    <a:pt x="0" y="63"/>
                  </a:moveTo>
                  <a:lnTo>
                    <a:pt x="6" y="52"/>
                  </a:lnTo>
                  <a:lnTo>
                    <a:pt x="21" y="37"/>
                  </a:lnTo>
                  <a:lnTo>
                    <a:pt x="50" y="26"/>
                  </a:lnTo>
                  <a:lnTo>
                    <a:pt x="85" y="17"/>
                  </a:lnTo>
                  <a:lnTo>
                    <a:pt x="132" y="8"/>
                  </a:lnTo>
                  <a:lnTo>
                    <a:pt x="181" y="2"/>
                  </a:lnTo>
                  <a:lnTo>
                    <a:pt x="234" y="0"/>
                  </a:lnTo>
                  <a:lnTo>
                    <a:pt x="289" y="0"/>
                  </a:lnTo>
                  <a:lnTo>
                    <a:pt x="341" y="2"/>
                  </a:lnTo>
                  <a:lnTo>
                    <a:pt x="394" y="8"/>
                  </a:lnTo>
                  <a:lnTo>
                    <a:pt x="437" y="17"/>
                  </a:lnTo>
                  <a:lnTo>
                    <a:pt x="472" y="26"/>
                  </a:lnTo>
                  <a:lnTo>
                    <a:pt x="502" y="37"/>
                  </a:lnTo>
                  <a:lnTo>
                    <a:pt x="519" y="52"/>
                  </a:lnTo>
                  <a:lnTo>
                    <a:pt x="525" y="63"/>
                  </a:lnTo>
                  <a:lnTo>
                    <a:pt x="519" y="78"/>
                  </a:lnTo>
                  <a:lnTo>
                    <a:pt x="502" y="90"/>
                  </a:lnTo>
                  <a:lnTo>
                    <a:pt x="472" y="104"/>
                  </a:lnTo>
                  <a:lnTo>
                    <a:pt x="437" y="113"/>
                  </a:lnTo>
                  <a:lnTo>
                    <a:pt x="394" y="122"/>
                  </a:lnTo>
                  <a:lnTo>
                    <a:pt x="341" y="127"/>
                  </a:lnTo>
                  <a:lnTo>
                    <a:pt x="289" y="130"/>
                  </a:lnTo>
                  <a:lnTo>
                    <a:pt x="234" y="130"/>
                  </a:lnTo>
                  <a:lnTo>
                    <a:pt x="181" y="127"/>
                  </a:lnTo>
                  <a:lnTo>
                    <a:pt x="132" y="122"/>
                  </a:lnTo>
                  <a:lnTo>
                    <a:pt x="85" y="113"/>
                  </a:lnTo>
                  <a:lnTo>
                    <a:pt x="50" y="104"/>
                  </a:lnTo>
                  <a:lnTo>
                    <a:pt x="21" y="90"/>
                  </a:lnTo>
                  <a:lnTo>
                    <a:pt x="6" y="78"/>
                  </a:lnTo>
                  <a:lnTo>
                    <a:pt x="0" y="63"/>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85" name="Line 269"/>
            <p:cNvSpPr>
              <a:spLocks noChangeShapeType="1"/>
            </p:cNvSpPr>
            <p:nvPr/>
          </p:nvSpPr>
          <p:spPr bwMode="auto">
            <a:xfrm>
              <a:off x="3732" y="2744"/>
              <a:ext cx="1" cy="262"/>
            </a:xfrm>
            <a:prstGeom prst="line">
              <a:avLst/>
            </a:prstGeom>
            <a:noFill/>
            <a:ln w="4763">
              <a:solidFill>
                <a:srgbClr val="000000"/>
              </a:solidFill>
              <a:round/>
              <a:headEnd/>
              <a:tailEnd/>
            </a:ln>
          </p:spPr>
          <p:txBody>
            <a:bodyPr/>
            <a:lstStyle/>
            <a:p>
              <a:endParaRPr lang="zh-CN" altLang="en-US"/>
            </a:p>
          </p:txBody>
        </p:sp>
        <p:sp>
          <p:nvSpPr>
            <p:cNvPr id="60686" name="Line 270"/>
            <p:cNvSpPr>
              <a:spLocks noChangeShapeType="1"/>
            </p:cNvSpPr>
            <p:nvPr/>
          </p:nvSpPr>
          <p:spPr bwMode="auto">
            <a:xfrm>
              <a:off x="4257" y="2744"/>
              <a:ext cx="1" cy="262"/>
            </a:xfrm>
            <a:prstGeom prst="line">
              <a:avLst/>
            </a:prstGeom>
            <a:noFill/>
            <a:ln w="4763">
              <a:solidFill>
                <a:srgbClr val="000000"/>
              </a:solidFill>
              <a:round/>
              <a:headEnd/>
              <a:tailEnd/>
            </a:ln>
          </p:spPr>
          <p:txBody>
            <a:bodyPr/>
            <a:lstStyle/>
            <a:p>
              <a:endParaRPr lang="zh-CN" altLang="en-US"/>
            </a:p>
          </p:txBody>
        </p:sp>
        <p:sp>
          <p:nvSpPr>
            <p:cNvPr id="60687" name="Freeform 271"/>
            <p:cNvSpPr>
              <a:spLocks/>
            </p:cNvSpPr>
            <p:nvPr/>
          </p:nvSpPr>
          <p:spPr bwMode="auto">
            <a:xfrm>
              <a:off x="1373" y="2614"/>
              <a:ext cx="524" cy="130"/>
            </a:xfrm>
            <a:custGeom>
              <a:avLst/>
              <a:gdLst/>
              <a:ahLst/>
              <a:cxnLst>
                <a:cxn ang="0">
                  <a:pos x="0" y="67"/>
                </a:cxn>
                <a:cxn ang="0">
                  <a:pos x="5" y="52"/>
                </a:cxn>
                <a:cxn ang="0">
                  <a:pos x="20" y="40"/>
                </a:cxn>
                <a:cxn ang="0">
                  <a:pos x="49" y="29"/>
                </a:cxn>
                <a:cxn ang="0">
                  <a:pos x="84" y="17"/>
                </a:cxn>
                <a:cxn ang="0">
                  <a:pos x="131" y="8"/>
                </a:cxn>
                <a:cxn ang="0">
                  <a:pos x="180" y="3"/>
                </a:cxn>
                <a:cxn ang="0">
                  <a:pos x="233" y="0"/>
                </a:cxn>
                <a:cxn ang="0">
                  <a:pos x="288" y="0"/>
                </a:cxn>
                <a:cxn ang="0">
                  <a:pos x="340" y="3"/>
                </a:cxn>
                <a:cxn ang="0">
                  <a:pos x="393" y="8"/>
                </a:cxn>
                <a:cxn ang="0">
                  <a:pos x="437" y="17"/>
                </a:cxn>
                <a:cxn ang="0">
                  <a:pos x="472" y="29"/>
                </a:cxn>
                <a:cxn ang="0">
                  <a:pos x="501" y="40"/>
                </a:cxn>
                <a:cxn ang="0">
                  <a:pos x="518" y="52"/>
                </a:cxn>
                <a:cxn ang="0">
                  <a:pos x="524" y="67"/>
                </a:cxn>
                <a:cxn ang="0">
                  <a:pos x="518" y="78"/>
                </a:cxn>
                <a:cxn ang="0">
                  <a:pos x="501" y="93"/>
                </a:cxn>
                <a:cxn ang="0">
                  <a:pos x="472" y="104"/>
                </a:cxn>
                <a:cxn ang="0">
                  <a:pos x="437" y="116"/>
                </a:cxn>
                <a:cxn ang="0">
                  <a:pos x="393" y="122"/>
                </a:cxn>
                <a:cxn ang="0">
                  <a:pos x="340" y="128"/>
                </a:cxn>
                <a:cxn ang="0">
                  <a:pos x="288" y="130"/>
                </a:cxn>
                <a:cxn ang="0">
                  <a:pos x="233" y="130"/>
                </a:cxn>
                <a:cxn ang="0">
                  <a:pos x="180" y="128"/>
                </a:cxn>
                <a:cxn ang="0">
                  <a:pos x="131" y="122"/>
                </a:cxn>
                <a:cxn ang="0">
                  <a:pos x="84" y="116"/>
                </a:cxn>
                <a:cxn ang="0">
                  <a:pos x="49" y="104"/>
                </a:cxn>
                <a:cxn ang="0">
                  <a:pos x="20" y="93"/>
                </a:cxn>
                <a:cxn ang="0">
                  <a:pos x="5" y="78"/>
                </a:cxn>
                <a:cxn ang="0">
                  <a:pos x="0" y="67"/>
                </a:cxn>
              </a:cxnLst>
              <a:rect l="0" t="0" r="r" b="b"/>
              <a:pathLst>
                <a:path w="524" h="130">
                  <a:moveTo>
                    <a:pt x="0" y="67"/>
                  </a:moveTo>
                  <a:lnTo>
                    <a:pt x="5" y="52"/>
                  </a:lnTo>
                  <a:lnTo>
                    <a:pt x="20" y="40"/>
                  </a:lnTo>
                  <a:lnTo>
                    <a:pt x="49" y="29"/>
                  </a:lnTo>
                  <a:lnTo>
                    <a:pt x="84" y="17"/>
                  </a:lnTo>
                  <a:lnTo>
                    <a:pt x="131" y="8"/>
                  </a:lnTo>
                  <a:lnTo>
                    <a:pt x="180" y="3"/>
                  </a:lnTo>
                  <a:lnTo>
                    <a:pt x="233" y="0"/>
                  </a:lnTo>
                  <a:lnTo>
                    <a:pt x="288" y="0"/>
                  </a:lnTo>
                  <a:lnTo>
                    <a:pt x="340" y="3"/>
                  </a:lnTo>
                  <a:lnTo>
                    <a:pt x="393" y="8"/>
                  </a:lnTo>
                  <a:lnTo>
                    <a:pt x="437" y="17"/>
                  </a:lnTo>
                  <a:lnTo>
                    <a:pt x="472" y="29"/>
                  </a:lnTo>
                  <a:lnTo>
                    <a:pt x="501" y="40"/>
                  </a:lnTo>
                  <a:lnTo>
                    <a:pt x="518" y="52"/>
                  </a:lnTo>
                  <a:lnTo>
                    <a:pt x="524" y="67"/>
                  </a:lnTo>
                  <a:lnTo>
                    <a:pt x="518" y="78"/>
                  </a:lnTo>
                  <a:lnTo>
                    <a:pt x="501" y="93"/>
                  </a:lnTo>
                  <a:lnTo>
                    <a:pt x="472" y="104"/>
                  </a:lnTo>
                  <a:lnTo>
                    <a:pt x="437" y="116"/>
                  </a:lnTo>
                  <a:lnTo>
                    <a:pt x="393" y="122"/>
                  </a:lnTo>
                  <a:lnTo>
                    <a:pt x="340" y="128"/>
                  </a:lnTo>
                  <a:lnTo>
                    <a:pt x="288" y="130"/>
                  </a:lnTo>
                  <a:lnTo>
                    <a:pt x="233" y="130"/>
                  </a:lnTo>
                  <a:lnTo>
                    <a:pt x="180" y="128"/>
                  </a:lnTo>
                  <a:lnTo>
                    <a:pt x="131" y="122"/>
                  </a:lnTo>
                  <a:lnTo>
                    <a:pt x="84" y="116"/>
                  </a:lnTo>
                  <a:lnTo>
                    <a:pt x="49" y="104"/>
                  </a:lnTo>
                  <a:lnTo>
                    <a:pt x="20" y="93"/>
                  </a:lnTo>
                  <a:lnTo>
                    <a:pt x="5" y="78"/>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88" name="Rectangle 272"/>
            <p:cNvSpPr>
              <a:spLocks noChangeArrowheads="1"/>
            </p:cNvSpPr>
            <p:nvPr/>
          </p:nvSpPr>
          <p:spPr bwMode="auto">
            <a:xfrm>
              <a:off x="1373" y="2419"/>
              <a:ext cx="524" cy="262"/>
            </a:xfrm>
            <a:prstGeom prst="rect">
              <a:avLst/>
            </a:prstGeom>
            <a:solidFill>
              <a:srgbClr val="FFFFFF"/>
            </a:solidFill>
            <a:ln w="4763">
              <a:solidFill>
                <a:srgbClr val="FFFFFF"/>
              </a:solidFill>
              <a:miter lim="800000"/>
              <a:headEnd/>
              <a:tailEnd/>
            </a:ln>
          </p:spPr>
          <p:txBody>
            <a:bodyPr/>
            <a:lstStyle/>
            <a:p>
              <a:endParaRPr lang="zh-CN" altLang="en-US"/>
            </a:p>
          </p:txBody>
        </p:sp>
        <p:sp>
          <p:nvSpPr>
            <p:cNvPr id="60689" name="Freeform 273"/>
            <p:cNvSpPr>
              <a:spLocks/>
            </p:cNvSpPr>
            <p:nvPr/>
          </p:nvSpPr>
          <p:spPr bwMode="auto">
            <a:xfrm>
              <a:off x="1373" y="2352"/>
              <a:ext cx="524" cy="131"/>
            </a:xfrm>
            <a:custGeom>
              <a:avLst/>
              <a:gdLst/>
              <a:ahLst/>
              <a:cxnLst>
                <a:cxn ang="0">
                  <a:pos x="0" y="67"/>
                </a:cxn>
                <a:cxn ang="0">
                  <a:pos x="5" y="52"/>
                </a:cxn>
                <a:cxn ang="0">
                  <a:pos x="20" y="41"/>
                </a:cxn>
                <a:cxn ang="0">
                  <a:pos x="49" y="29"/>
                </a:cxn>
                <a:cxn ang="0">
                  <a:pos x="84" y="17"/>
                </a:cxn>
                <a:cxn ang="0">
                  <a:pos x="131" y="9"/>
                </a:cxn>
                <a:cxn ang="0">
                  <a:pos x="180" y="3"/>
                </a:cxn>
                <a:cxn ang="0">
                  <a:pos x="233" y="0"/>
                </a:cxn>
                <a:cxn ang="0">
                  <a:pos x="288" y="0"/>
                </a:cxn>
                <a:cxn ang="0">
                  <a:pos x="340" y="3"/>
                </a:cxn>
                <a:cxn ang="0">
                  <a:pos x="393" y="9"/>
                </a:cxn>
                <a:cxn ang="0">
                  <a:pos x="437" y="17"/>
                </a:cxn>
                <a:cxn ang="0">
                  <a:pos x="472" y="29"/>
                </a:cxn>
                <a:cxn ang="0">
                  <a:pos x="501" y="41"/>
                </a:cxn>
                <a:cxn ang="0">
                  <a:pos x="518" y="52"/>
                </a:cxn>
                <a:cxn ang="0">
                  <a:pos x="524" y="67"/>
                </a:cxn>
                <a:cxn ang="0">
                  <a:pos x="518" y="78"/>
                </a:cxn>
                <a:cxn ang="0">
                  <a:pos x="501" y="93"/>
                </a:cxn>
                <a:cxn ang="0">
                  <a:pos x="472" y="105"/>
                </a:cxn>
                <a:cxn ang="0">
                  <a:pos x="437" y="116"/>
                </a:cxn>
                <a:cxn ang="0">
                  <a:pos x="393" y="122"/>
                </a:cxn>
                <a:cxn ang="0">
                  <a:pos x="340" y="128"/>
                </a:cxn>
                <a:cxn ang="0">
                  <a:pos x="288" y="131"/>
                </a:cxn>
                <a:cxn ang="0">
                  <a:pos x="233" y="131"/>
                </a:cxn>
                <a:cxn ang="0">
                  <a:pos x="180" y="128"/>
                </a:cxn>
                <a:cxn ang="0">
                  <a:pos x="131" y="122"/>
                </a:cxn>
                <a:cxn ang="0">
                  <a:pos x="84" y="116"/>
                </a:cxn>
                <a:cxn ang="0">
                  <a:pos x="49" y="105"/>
                </a:cxn>
                <a:cxn ang="0">
                  <a:pos x="20" y="93"/>
                </a:cxn>
                <a:cxn ang="0">
                  <a:pos x="5" y="78"/>
                </a:cxn>
                <a:cxn ang="0">
                  <a:pos x="0" y="67"/>
                </a:cxn>
              </a:cxnLst>
              <a:rect l="0" t="0" r="r" b="b"/>
              <a:pathLst>
                <a:path w="524" h="131">
                  <a:moveTo>
                    <a:pt x="0" y="67"/>
                  </a:moveTo>
                  <a:lnTo>
                    <a:pt x="5" y="52"/>
                  </a:lnTo>
                  <a:lnTo>
                    <a:pt x="20" y="41"/>
                  </a:lnTo>
                  <a:lnTo>
                    <a:pt x="49" y="29"/>
                  </a:lnTo>
                  <a:lnTo>
                    <a:pt x="84" y="17"/>
                  </a:lnTo>
                  <a:lnTo>
                    <a:pt x="131" y="9"/>
                  </a:lnTo>
                  <a:lnTo>
                    <a:pt x="180" y="3"/>
                  </a:lnTo>
                  <a:lnTo>
                    <a:pt x="233" y="0"/>
                  </a:lnTo>
                  <a:lnTo>
                    <a:pt x="288" y="0"/>
                  </a:lnTo>
                  <a:lnTo>
                    <a:pt x="340" y="3"/>
                  </a:lnTo>
                  <a:lnTo>
                    <a:pt x="393" y="9"/>
                  </a:lnTo>
                  <a:lnTo>
                    <a:pt x="437" y="17"/>
                  </a:lnTo>
                  <a:lnTo>
                    <a:pt x="472" y="29"/>
                  </a:lnTo>
                  <a:lnTo>
                    <a:pt x="501" y="41"/>
                  </a:lnTo>
                  <a:lnTo>
                    <a:pt x="518" y="52"/>
                  </a:lnTo>
                  <a:lnTo>
                    <a:pt x="524" y="67"/>
                  </a:lnTo>
                  <a:lnTo>
                    <a:pt x="518" y="78"/>
                  </a:lnTo>
                  <a:lnTo>
                    <a:pt x="501" y="93"/>
                  </a:lnTo>
                  <a:lnTo>
                    <a:pt x="472" y="105"/>
                  </a:lnTo>
                  <a:lnTo>
                    <a:pt x="437" y="116"/>
                  </a:lnTo>
                  <a:lnTo>
                    <a:pt x="393" y="122"/>
                  </a:lnTo>
                  <a:lnTo>
                    <a:pt x="340" y="128"/>
                  </a:lnTo>
                  <a:lnTo>
                    <a:pt x="288" y="131"/>
                  </a:lnTo>
                  <a:lnTo>
                    <a:pt x="233" y="131"/>
                  </a:lnTo>
                  <a:lnTo>
                    <a:pt x="180" y="128"/>
                  </a:lnTo>
                  <a:lnTo>
                    <a:pt x="131" y="122"/>
                  </a:lnTo>
                  <a:lnTo>
                    <a:pt x="84" y="116"/>
                  </a:lnTo>
                  <a:lnTo>
                    <a:pt x="49" y="105"/>
                  </a:lnTo>
                  <a:lnTo>
                    <a:pt x="20" y="93"/>
                  </a:lnTo>
                  <a:lnTo>
                    <a:pt x="5" y="78"/>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90" name="Line 274"/>
            <p:cNvSpPr>
              <a:spLocks noChangeShapeType="1"/>
            </p:cNvSpPr>
            <p:nvPr/>
          </p:nvSpPr>
          <p:spPr bwMode="auto">
            <a:xfrm>
              <a:off x="1373" y="2419"/>
              <a:ext cx="1" cy="262"/>
            </a:xfrm>
            <a:prstGeom prst="line">
              <a:avLst/>
            </a:prstGeom>
            <a:noFill/>
            <a:ln w="4763">
              <a:solidFill>
                <a:srgbClr val="000000"/>
              </a:solidFill>
              <a:round/>
              <a:headEnd/>
              <a:tailEnd/>
            </a:ln>
          </p:spPr>
          <p:txBody>
            <a:bodyPr/>
            <a:lstStyle/>
            <a:p>
              <a:endParaRPr lang="zh-CN" altLang="en-US"/>
            </a:p>
          </p:txBody>
        </p:sp>
        <p:sp>
          <p:nvSpPr>
            <p:cNvPr id="60691" name="Line 275"/>
            <p:cNvSpPr>
              <a:spLocks noChangeShapeType="1"/>
            </p:cNvSpPr>
            <p:nvPr/>
          </p:nvSpPr>
          <p:spPr bwMode="auto">
            <a:xfrm>
              <a:off x="1897" y="2419"/>
              <a:ext cx="1" cy="262"/>
            </a:xfrm>
            <a:prstGeom prst="line">
              <a:avLst/>
            </a:prstGeom>
            <a:noFill/>
            <a:ln w="4763">
              <a:solidFill>
                <a:srgbClr val="000000"/>
              </a:solidFill>
              <a:round/>
              <a:headEnd/>
              <a:tailEnd/>
            </a:ln>
          </p:spPr>
          <p:txBody>
            <a:bodyPr/>
            <a:lstStyle/>
            <a:p>
              <a:endParaRPr lang="zh-CN" altLang="en-US"/>
            </a:p>
          </p:txBody>
        </p:sp>
        <p:sp>
          <p:nvSpPr>
            <p:cNvPr id="60692" name="Rectangle 276"/>
            <p:cNvSpPr>
              <a:spLocks noChangeArrowheads="1"/>
            </p:cNvSpPr>
            <p:nvPr/>
          </p:nvSpPr>
          <p:spPr bwMode="auto">
            <a:xfrm>
              <a:off x="1547" y="2526"/>
              <a:ext cx="176" cy="17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Times New Roman" pitchFamily="18" charset="0"/>
                  <a:ea typeface="楷体_GB2312" pitchFamily="49" charset="-122"/>
                </a:rPr>
                <a:t>A0</a:t>
              </a:r>
              <a:endParaRPr lang="en-US" altLang="zh-CN" b="1">
                <a:latin typeface="Times New Roman" pitchFamily="18" charset="0"/>
                <a:ea typeface="楷体_GB2312" pitchFamily="49" charset="-122"/>
              </a:endParaRPr>
            </a:p>
          </p:txBody>
        </p:sp>
        <p:sp>
          <p:nvSpPr>
            <p:cNvPr id="60693" name="Freeform 277"/>
            <p:cNvSpPr>
              <a:spLocks/>
            </p:cNvSpPr>
            <p:nvPr/>
          </p:nvSpPr>
          <p:spPr bwMode="auto">
            <a:xfrm>
              <a:off x="2159" y="2614"/>
              <a:ext cx="525" cy="130"/>
            </a:xfrm>
            <a:custGeom>
              <a:avLst/>
              <a:gdLst/>
              <a:ahLst/>
              <a:cxnLst>
                <a:cxn ang="0">
                  <a:pos x="0" y="67"/>
                </a:cxn>
                <a:cxn ang="0">
                  <a:pos x="6" y="52"/>
                </a:cxn>
                <a:cxn ang="0">
                  <a:pos x="21" y="40"/>
                </a:cxn>
                <a:cxn ang="0">
                  <a:pos x="50" y="29"/>
                </a:cxn>
                <a:cxn ang="0">
                  <a:pos x="85" y="17"/>
                </a:cxn>
                <a:cxn ang="0">
                  <a:pos x="131" y="8"/>
                </a:cxn>
                <a:cxn ang="0">
                  <a:pos x="181" y="3"/>
                </a:cxn>
                <a:cxn ang="0">
                  <a:pos x="233" y="0"/>
                </a:cxn>
                <a:cxn ang="0">
                  <a:pos x="289" y="0"/>
                </a:cxn>
                <a:cxn ang="0">
                  <a:pos x="341" y="3"/>
                </a:cxn>
                <a:cxn ang="0">
                  <a:pos x="394" y="8"/>
                </a:cxn>
                <a:cxn ang="0">
                  <a:pos x="437" y="17"/>
                </a:cxn>
                <a:cxn ang="0">
                  <a:pos x="472" y="29"/>
                </a:cxn>
                <a:cxn ang="0">
                  <a:pos x="501" y="40"/>
                </a:cxn>
                <a:cxn ang="0">
                  <a:pos x="519" y="52"/>
                </a:cxn>
                <a:cxn ang="0">
                  <a:pos x="525" y="67"/>
                </a:cxn>
                <a:cxn ang="0">
                  <a:pos x="519" y="78"/>
                </a:cxn>
                <a:cxn ang="0">
                  <a:pos x="501" y="93"/>
                </a:cxn>
                <a:cxn ang="0">
                  <a:pos x="472" y="104"/>
                </a:cxn>
                <a:cxn ang="0">
                  <a:pos x="437" y="116"/>
                </a:cxn>
                <a:cxn ang="0">
                  <a:pos x="394" y="122"/>
                </a:cxn>
                <a:cxn ang="0">
                  <a:pos x="341" y="128"/>
                </a:cxn>
                <a:cxn ang="0">
                  <a:pos x="289" y="130"/>
                </a:cxn>
                <a:cxn ang="0">
                  <a:pos x="233" y="130"/>
                </a:cxn>
                <a:cxn ang="0">
                  <a:pos x="181" y="128"/>
                </a:cxn>
                <a:cxn ang="0">
                  <a:pos x="131" y="122"/>
                </a:cxn>
                <a:cxn ang="0">
                  <a:pos x="85" y="116"/>
                </a:cxn>
                <a:cxn ang="0">
                  <a:pos x="50" y="104"/>
                </a:cxn>
                <a:cxn ang="0">
                  <a:pos x="21" y="93"/>
                </a:cxn>
                <a:cxn ang="0">
                  <a:pos x="6" y="78"/>
                </a:cxn>
                <a:cxn ang="0">
                  <a:pos x="0" y="67"/>
                </a:cxn>
              </a:cxnLst>
              <a:rect l="0" t="0" r="r" b="b"/>
              <a:pathLst>
                <a:path w="525" h="130">
                  <a:moveTo>
                    <a:pt x="0" y="67"/>
                  </a:moveTo>
                  <a:lnTo>
                    <a:pt x="6" y="52"/>
                  </a:lnTo>
                  <a:lnTo>
                    <a:pt x="21" y="40"/>
                  </a:lnTo>
                  <a:lnTo>
                    <a:pt x="50" y="29"/>
                  </a:lnTo>
                  <a:lnTo>
                    <a:pt x="85" y="17"/>
                  </a:lnTo>
                  <a:lnTo>
                    <a:pt x="131" y="8"/>
                  </a:lnTo>
                  <a:lnTo>
                    <a:pt x="181" y="3"/>
                  </a:lnTo>
                  <a:lnTo>
                    <a:pt x="233" y="0"/>
                  </a:lnTo>
                  <a:lnTo>
                    <a:pt x="289" y="0"/>
                  </a:lnTo>
                  <a:lnTo>
                    <a:pt x="341" y="3"/>
                  </a:lnTo>
                  <a:lnTo>
                    <a:pt x="394" y="8"/>
                  </a:lnTo>
                  <a:lnTo>
                    <a:pt x="437" y="17"/>
                  </a:lnTo>
                  <a:lnTo>
                    <a:pt x="472" y="29"/>
                  </a:lnTo>
                  <a:lnTo>
                    <a:pt x="501" y="40"/>
                  </a:lnTo>
                  <a:lnTo>
                    <a:pt x="519" y="52"/>
                  </a:lnTo>
                  <a:lnTo>
                    <a:pt x="525" y="67"/>
                  </a:lnTo>
                  <a:lnTo>
                    <a:pt x="519" y="78"/>
                  </a:lnTo>
                  <a:lnTo>
                    <a:pt x="501" y="93"/>
                  </a:lnTo>
                  <a:lnTo>
                    <a:pt x="472" y="104"/>
                  </a:lnTo>
                  <a:lnTo>
                    <a:pt x="437" y="116"/>
                  </a:lnTo>
                  <a:lnTo>
                    <a:pt x="394" y="122"/>
                  </a:lnTo>
                  <a:lnTo>
                    <a:pt x="341" y="128"/>
                  </a:lnTo>
                  <a:lnTo>
                    <a:pt x="289" y="130"/>
                  </a:lnTo>
                  <a:lnTo>
                    <a:pt x="233" y="130"/>
                  </a:lnTo>
                  <a:lnTo>
                    <a:pt x="181" y="128"/>
                  </a:lnTo>
                  <a:lnTo>
                    <a:pt x="131" y="122"/>
                  </a:lnTo>
                  <a:lnTo>
                    <a:pt x="85" y="116"/>
                  </a:lnTo>
                  <a:lnTo>
                    <a:pt x="50" y="104"/>
                  </a:lnTo>
                  <a:lnTo>
                    <a:pt x="21" y="93"/>
                  </a:lnTo>
                  <a:lnTo>
                    <a:pt x="6" y="78"/>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94" name="Rectangle 278"/>
            <p:cNvSpPr>
              <a:spLocks noChangeArrowheads="1"/>
            </p:cNvSpPr>
            <p:nvPr/>
          </p:nvSpPr>
          <p:spPr bwMode="auto">
            <a:xfrm>
              <a:off x="2159" y="2419"/>
              <a:ext cx="525" cy="262"/>
            </a:xfrm>
            <a:prstGeom prst="rect">
              <a:avLst/>
            </a:prstGeom>
            <a:solidFill>
              <a:srgbClr val="FFFFFF"/>
            </a:solidFill>
            <a:ln w="4763">
              <a:solidFill>
                <a:srgbClr val="FFFFFF"/>
              </a:solidFill>
              <a:miter lim="800000"/>
              <a:headEnd/>
              <a:tailEnd/>
            </a:ln>
          </p:spPr>
          <p:txBody>
            <a:bodyPr/>
            <a:lstStyle/>
            <a:p>
              <a:endParaRPr lang="zh-CN" altLang="en-US"/>
            </a:p>
          </p:txBody>
        </p:sp>
        <p:sp>
          <p:nvSpPr>
            <p:cNvPr id="60695" name="Freeform 279"/>
            <p:cNvSpPr>
              <a:spLocks/>
            </p:cNvSpPr>
            <p:nvPr/>
          </p:nvSpPr>
          <p:spPr bwMode="auto">
            <a:xfrm>
              <a:off x="2159" y="2352"/>
              <a:ext cx="525" cy="131"/>
            </a:xfrm>
            <a:custGeom>
              <a:avLst/>
              <a:gdLst/>
              <a:ahLst/>
              <a:cxnLst>
                <a:cxn ang="0">
                  <a:pos x="0" y="67"/>
                </a:cxn>
                <a:cxn ang="0">
                  <a:pos x="6" y="52"/>
                </a:cxn>
                <a:cxn ang="0">
                  <a:pos x="21" y="41"/>
                </a:cxn>
                <a:cxn ang="0">
                  <a:pos x="50" y="29"/>
                </a:cxn>
                <a:cxn ang="0">
                  <a:pos x="85" y="17"/>
                </a:cxn>
                <a:cxn ang="0">
                  <a:pos x="131" y="9"/>
                </a:cxn>
                <a:cxn ang="0">
                  <a:pos x="181" y="3"/>
                </a:cxn>
                <a:cxn ang="0">
                  <a:pos x="233" y="0"/>
                </a:cxn>
                <a:cxn ang="0">
                  <a:pos x="289" y="0"/>
                </a:cxn>
                <a:cxn ang="0">
                  <a:pos x="341" y="3"/>
                </a:cxn>
                <a:cxn ang="0">
                  <a:pos x="394" y="9"/>
                </a:cxn>
                <a:cxn ang="0">
                  <a:pos x="437" y="17"/>
                </a:cxn>
                <a:cxn ang="0">
                  <a:pos x="472" y="29"/>
                </a:cxn>
                <a:cxn ang="0">
                  <a:pos x="501" y="41"/>
                </a:cxn>
                <a:cxn ang="0">
                  <a:pos x="519" y="52"/>
                </a:cxn>
                <a:cxn ang="0">
                  <a:pos x="525" y="67"/>
                </a:cxn>
                <a:cxn ang="0">
                  <a:pos x="519" y="78"/>
                </a:cxn>
                <a:cxn ang="0">
                  <a:pos x="501" y="93"/>
                </a:cxn>
                <a:cxn ang="0">
                  <a:pos x="472" y="105"/>
                </a:cxn>
                <a:cxn ang="0">
                  <a:pos x="437" y="116"/>
                </a:cxn>
                <a:cxn ang="0">
                  <a:pos x="394" y="122"/>
                </a:cxn>
                <a:cxn ang="0">
                  <a:pos x="341" y="128"/>
                </a:cxn>
                <a:cxn ang="0">
                  <a:pos x="289" y="131"/>
                </a:cxn>
                <a:cxn ang="0">
                  <a:pos x="233" y="131"/>
                </a:cxn>
                <a:cxn ang="0">
                  <a:pos x="181" y="128"/>
                </a:cxn>
                <a:cxn ang="0">
                  <a:pos x="131" y="122"/>
                </a:cxn>
                <a:cxn ang="0">
                  <a:pos x="85" y="116"/>
                </a:cxn>
                <a:cxn ang="0">
                  <a:pos x="50" y="105"/>
                </a:cxn>
                <a:cxn ang="0">
                  <a:pos x="21" y="93"/>
                </a:cxn>
                <a:cxn ang="0">
                  <a:pos x="6" y="78"/>
                </a:cxn>
                <a:cxn ang="0">
                  <a:pos x="0" y="67"/>
                </a:cxn>
              </a:cxnLst>
              <a:rect l="0" t="0" r="r" b="b"/>
              <a:pathLst>
                <a:path w="525" h="131">
                  <a:moveTo>
                    <a:pt x="0" y="67"/>
                  </a:moveTo>
                  <a:lnTo>
                    <a:pt x="6" y="52"/>
                  </a:lnTo>
                  <a:lnTo>
                    <a:pt x="21" y="41"/>
                  </a:lnTo>
                  <a:lnTo>
                    <a:pt x="50" y="29"/>
                  </a:lnTo>
                  <a:lnTo>
                    <a:pt x="85" y="17"/>
                  </a:lnTo>
                  <a:lnTo>
                    <a:pt x="131" y="9"/>
                  </a:lnTo>
                  <a:lnTo>
                    <a:pt x="181" y="3"/>
                  </a:lnTo>
                  <a:lnTo>
                    <a:pt x="233" y="0"/>
                  </a:lnTo>
                  <a:lnTo>
                    <a:pt x="289" y="0"/>
                  </a:lnTo>
                  <a:lnTo>
                    <a:pt x="341" y="3"/>
                  </a:lnTo>
                  <a:lnTo>
                    <a:pt x="394" y="9"/>
                  </a:lnTo>
                  <a:lnTo>
                    <a:pt x="437" y="17"/>
                  </a:lnTo>
                  <a:lnTo>
                    <a:pt x="472" y="29"/>
                  </a:lnTo>
                  <a:lnTo>
                    <a:pt x="501" y="41"/>
                  </a:lnTo>
                  <a:lnTo>
                    <a:pt x="519" y="52"/>
                  </a:lnTo>
                  <a:lnTo>
                    <a:pt x="525" y="67"/>
                  </a:lnTo>
                  <a:lnTo>
                    <a:pt x="519" y="78"/>
                  </a:lnTo>
                  <a:lnTo>
                    <a:pt x="501" y="93"/>
                  </a:lnTo>
                  <a:lnTo>
                    <a:pt x="472" y="105"/>
                  </a:lnTo>
                  <a:lnTo>
                    <a:pt x="437" y="116"/>
                  </a:lnTo>
                  <a:lnTo>
                    <a:pt x="394" y="122"/>
                  </a:lnTo>
                  <a:lnTo>
                    <a:pt x="341" y="128"/>
                  </a:lnTo>
                  <a:lnTo>
                    <a:pt x="289" y="131"/>
                  </a:lnTo>
                  <a:lnTo>
                    <a:pt x="233" y="131"/>
                  </a:lnTo>
                  <a:lnTo>
                    <a:pt x="181" y="128"/>
                  </a:lnTo>
                  <a:lnTo>
                    <a:pt x="131" y="122"/>
                  </a:lnTo>
                  <a:lnTo>
                    <a:pt x="85" y="116"/>
                  </a:lnTo>
                  <a:lnTo>
                    <a:pt x="50" y="105"/>
                  </a:lnTo>
                  <a:lnTo>
                    <a:pt x="21" y="93"/>
                  </a:lnTo>
                  <a:lnTo>
                    <a:pt x="6" y="78"/>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696" name="Line 280"/>
            <p:cNvSpPr>
              <a:spLocks noChangeShapeType="1"/>
            </p:cNvSpPr>
            <p:nvPr/>
          </p:nvSpPr>
          <p:spPr bwMode="auto">
            <a:xfrm>
              <a:off x="2159" y="2419"/>
              <a:ext cx="1" cy="262"/>
            </a:xfrm>
            <a:prstGeom prst="line">
              <a:avLst/>
            </a:prstGeom>
            <a:noFill/>
            <a:ln w="4763">
              <a:solidFill>
                <a:srgbClr val="000000"/>
              </a:solidFill>
              <a:round/>
              <a:headEnd/>
              <a:tailEnd/>
            </a:ln>
          </p:spPr>
          <p:txBody>
            <a:bodyPr/>
            <a:lstStyle/>
            <a:p>
              <a:endParaRPr lang="zh-CN" altLang="en-US"/>
            </a:p>
          </p:txBody>
        </p:sp>
        <p:sp>
          <p:nvSpPr>
            <p:cNvPr id="60697" name="Line 281"/>
            <p:cNvSpPr>
              <a:spLocks noChangeShapeType="1"/>
            </p:cNvSpPr>
            <p:nvPr/>
          </p:nvSpPr>
          <p:spPr bwMode="auto">
            <a:xfrm>
              <a:off x="2684" y="2419"/>
              <a:ext cx="1" cy="262"/>
            </a:xfrm>
            <a:prstGeom prst="line">
              <a:avLst/>
            </a:prstGeom>
            <a:noFill/>
            <a:ln w="4763">
              <a:solidFill>
                <a:srgbClr val="000000"/>
              </a:solidFill>
              <a:round/>
              <a:headEnd/>
              <a:tailEnd/>
            </a:ln>
          </p:spPr>
          <p:txBody>
            <a:bodyPr/>
            <a:lstStyle/>
            <a:p>
              <a:endParaRPr lang="zh-CN" altLang="en-US"/>
            </a:p>
          </p:txBody>
        </p:sp>
        <p:sp>
          <p:nvSpPr>
            <p:cNvPr id="60698" name="Rectangle 282"/>
            <p:cNvSpPr>
              <a:spLocks noChangeArrowheads="1"/>
            </p:cNvSpPr>
            <p:nvPr/>
          </p:nvSpPr>
          <p:spPr bwMode="auto">
            <a:xfrm>
              <a:off x="2337" y="2526"/>
              <a:ext cx="168" cy="17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Times New Roman" pitchFamily="18" charset="0"/>
                  <a:ea typeface="楷体_GB2312" pitchFamily="49" charset="-122"/>
                </a:rPr>
                <a:t>B0</a:t>
              </a:r>
              <a:endParaRPr lang="en-US" altLang="zh-CN" b="1">
                <a:latin typeface="Times New Roman" pitchFamily="18" charset="0"/>
                <a:ea typeface="楷体_GB2312" pitchFamily="49" charset="-122"/>
              </a:endParaRPr>
            </a:p>
          </p:txBody>
        </p:sp>
        <p:sp>
          <p:nvSpPr>
            <p:cNvPr id="60699" name="Freeform 283"/>
            <p:cNvSpPr>
              <a:spLocks/>
            </p:cNvSpPr>
            <p:nvPr/>
          </p:nvSpPr>
          <p:spPr bwMode="auto">
            <a:xfrm>
              <a:off x="2946" y="2614"/>
              <a:ext cx="524" cy="130"/>
            </a:xfrm>
            <a:custGeom>
              <a:avLst/>
              <a:gdLst/>
              <a:ahLst/>
              <a:cxnLst>
                <a:cxn ang="0">
                  <a:pos x="0" y="67"/>
                </a:cxn>
                <a:cxn ang="0">
                  <a:pos x="6" y="52"/>
                </a:cxn>
                <a:cxn ang="0">
                  <a:pos x="20" y="40"/>
                </a:cxn>
                <a:cxn ang="0">
                  <a:pos x="49" y="29"/>
                </a:cxn>
                <a:cxn ang="0">
                  <a:pos x="84" y="17"/>
                </a:cxn>
                <a:cxn ang="0">
                  <a:pos x="131" y="8"/>
                </a:cxn>
                <a:cxn ang="0">
                  <a:pos x="180" y="3"/>
                </a:cxn>
                <a:cxn ang="0">
                  <a:pos x="233" y="0"/>
                </a:cxn>
                <a:cxn ang="0">
                  <a:pos x="288" y="0"/>
                </a:cxn>
                <a:cxn ang="0">
                  <a:pos x="341" y="3"/>
                </a:cxn>
                <a:cxn ang="0">
                  <a:pos x="393" y="8"/>
                </a:cxn>
                <a:cxn ang="0">
                  <a:pos x="437" y="17"/>
                </a:cxn>
                <a:cxn ang="0">
                  <a:pos x="472" y="29"/>
                </a:cxn>
                <a:cxn ang="0">
                  <a:pos x="501" y="40"/>
                </a:cxn>
                <a:cxn ang="0">
                  <a:pos x="518" y="52"/>
                </a:cxn>
                <a:cxn ang="0">
                  <a:pos x="524" y="67"/>
                </a:cxn>
                <a:cxn ang="0">
                  <a:pos x="518" y="78"/>
                </a:cxn>
                <a:cxn ang="0">
                  <a:pos x="501" y="93"/>
                </a:cxn>
                <a:cxn ang="0">
                  <a:pos x="472" y="104"/>
                </a:cxn>
                <a:cxn ang="0">
                  <a:pos x="437" y="116"/>
                </a:cxn>
                <a:cxn ang="0">
                  <a:pos x="393" y="122"/>
                </a:cxn>
                <a:cxn ang="0">
                  <a:pos x="341" y="128"/>
                </a:cxn>
                <a:cxn ang="0">
                  <a:pos x="288" y="130"/>
                </a:cxn>
                <a:cxn ang="0">
                  <a:pos x="233" y="130"/>
                </a:cxn>
                <a:cxn ang="0">
                  <a:pos x="180" y="128"/>
                </a:cxn>
                <a:cxn ang="0">
                  <a:pos x="131" y="122"/>
                </a:cxn>
                <a:cxn ang="0">
                  <a:pos x="84" y="116"/>
                </a:cxn>
                <a:cxn ang="0">
                  <a:pos x="49" y="104"/>
                </a:cxn>
                <a:cxn ang="0">
                  <a:pos x="20" y="93"/>
                </a:cxn>
                <a:cxn ang="0">
                  <a:pos x="6" y="78"/>
                </a:cxn>
                <a:cxn ang="0">
                  <a:pos x="0" y="67"/>
                </a:cxn>
              </a:cxnLst>
              <a:rect l="0" t="0" r="r" b="b"/>
              <a:pathLst>
                <a:path w="524" h="130">
                  <a:moveTo>
                    <a:pt x="0" y="67"/>
                  </a:moveTo>
                  <a:lnTo>
                    <a:pt x="6" y="52"/>
                  </a:lnTo>
                  <a:lnTo>
                    <a:pt x="20" y="40"/>
                  </a:lnTo>
                  <a:lnTo>
                    <a:pt x="49" y="29"/>
                  </a:lnTo>
                  <a:lnTo>
                    <a:pt x="84" y="17"/>
                  </a:lnTo>
                  <a:lnTo>
                    <a:pt x="131" y="8"/>
                  </a:lnTo>
                  <a:lnTo>
                    <a:pt x="180" y="3"/>
                  </a:lnTo>
                  <a:lnTo>
                    <a:pt x="233" y="0"/>
                  </a:lnTo>
                  <a:lnTo>
                    <a:pt x="288" y="0"/>
                  </a:lnTo>
                  <a:lnTo>
                    <a:pt x="341" y="3"/>
                  </a:lnTo>
                  <a:lnTo>
                    <a:pt x="393" y="8"/>
                  </a:lnTo>
                  <a:lnTo>
                    <a:pt x="437" y="17"/>
                  </a:lnTo>
                  <a:lnTo>
                    <a:pt x="472" y="29"/>
                  </a:lnTo>
                  <a:lnTo>
                    <a:pt x="501" y="40"/>
                  </a:lnTo>
                  <a:lnTo>
                    <a:pt x="518" y="52"/>
                  </a:lnTo>
                  <a:lnTo>
                    <a:pt x="524" y="67"/>
                  </a:lnTo>
                  <a:lnTo>
                    <a:pt x="518" y="78"/>
                  </a:lnTo>
                  <a:lnTo>
                    <a:pt x="501" y="93"/>
                  </a:lnTo>
                  <a:lnTo>
                    <a:pt x="472" y="104"/>
                  </a:lnTo>
                  <a:lnTo>
                    <a:pt x="437" y="116"/>
                  </a:lnTo>
                  <a:lnTo>
                    <a:pt x="393" y="122"/>
                  </a:lnTo>
                  <a:lnTo>
                    <a:pt x="341" y="128"/>
                  </a:lnTo>
                  <a:lnTo>
                    <a:pt x="288" y="130"/>
                  </a:lnTo>
                  <a:lnTo>
                    <a:pt x="233" y="130"/>
                  </a:lnTo>
                  <a:lnTo>
                    <a:pt x="180" y="128"/>
                  </a:lnTo>
                  <a:lnTo>
                    <a:pt x="131" y="122"/>
                  </a:lnTo>
                  <a:lnTo>
                    <a:pt x="84" y="116"/>
                  </a:lnTo>
                  <a:lnTo>
                    <a:pt x="49" y="104"/>
                  </a:lnTo>
                  <a:lnTo>
                    <a:pt x="20" y="93"/>
                  </a:lnTo>
                  <a:lnTo>
                    <a:pt x="6" y="78"/>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700" name="Rectangle 284"/>
            <p:cNvSpPr>
              <a:spLocks noChangeArrowheads="1"/>
            </p:cNvSpPr>
            <p:nvPr/>
          </p:nvSpPr>
          <p:spPr bwMode="auto">
            <a:xfrm>
              <a:off x="2946" y="2419"/>
              <a:ext cx="524" cy="262"/>
            </a:xfrm>
            <a:prstGeom prst="rect">
              <a:avLst/>
            </a:prstGeom>
            <a:solidFill>
              <a:srgbClr val="FFFFFF"/>
            </a:solidFill>
            <a:ln w="4763">
              <a:solidFill>
                <a:srgbClr val="FFFFFF"/>
              </a:solidFill>
              <a:miter lim="800000"/>
              <a:headEnd/>
              <a:tailEnd/>
            </a:ln>
          </p:spPr>
          <p:txBody>
            <a:bodyPr/>
            <a:lstStyle/>
            <a:p>
              <a:endParaRPr lang="zh-CN" altLang="en-US"/>
            </a:p>
          </p:txBody>
        </p:sp>
        <p:sp>
          <p:nvSpPr>
            <p:cNvPr id="60701" name="Freeform 285"/>
            <p:cNvSpPr>
              <a:spLocks/>
            </p:cNvSpPr>
            <p:nvPr/>
          </p:nvSpPr>
          <p:spPr bwMode="auto">
            <a:xfrm>
              <a:off x="2946" y="2352"/>
              <a:ext cx="524" cy="131"/>
            </a:xfrm>
            <a:custGeom>
              <a:avLst/>
              <a:gdLst/>
              <a:ahLst/>
              <a:cxnLst>
                <a:cxn ang="0">
                  <a:pos x="0" y="67"/>
                </a:cxn>
                <a:cxn ang="0">
                  <a:pos x="6" y="52"/>
                </a:cxn>
                <a:cxn ang="0">
                  <a:pos x="20" y="41"/>
                </a:cxn>
                <a:cxn ang="0">
                  <a:pos x="49" y="29"/>
                </a:cxn>
                <a:cxn ang="0">
                  <a:pos x="84" y="17"/>
                </a:cxn>
                <a:cxn ang="0">
                  <a:pos x="131" y="9"/>
                </a:cxn>
                <a:cxn ang="0">
                  <a:pos x="180" y="3"/>
                </a:cxn>
                <a:cxn ang="0">
                  <a:pos x="233" y="0"/>
                </a:cxn>
                <a:cxn ang="0">
                  <a:pos x="288" y="0"/>
                </a:cxn>
                <a:cxn ang="0">
                  <a:pos x="341" y="3"/>
                </a:cxn>
                <a:cxn ang="0">
                  <a:pos x="393" y="9"/>
                </a:cxn>
                <a:cxn ang="0">
                  <a:pos x="437" y="17"/>
                </a:cxn>
                <a:cxn ang="0">
                  <a:pos x="472" y="29"/>
                </a:cxn>
                <a:cxn ang="0">
                  <a:pos x="501" y="41"/>
                </a:cxn>
                <a:cxn ang="0">
                  <a:pos x="518" y="52"/>
                </a:cxn>
                <a:cxn ang="0">
                  <a:pos x="524" y="67"/>
                </a:cxn>
                <a:cxn ang="0">
                  <a:pos x="518" y="78"/>
                </a:cxn>
                <a:cxn ang="0">
                  <a:pos x="501" y="93"/>
                </a:cxn>
                <a:cxn ang="0">
                  <a:pos x="472" y="105"/>
                </a:cxn>
                <a:cxn ang="0">
                  <a:pos x="437" y="116"/>
                </a:cxn>
                <a:cxn ang="0">
                  <a:pos x="393" y="122"/>
                </a:cxn>
                <a:cxn ang="0">
                  <a:pos x="341" y="128"/>
                </a:cxn>
                <a:cxn ang="0">
                  <a:pos x="288" y="131"/>
                </a:cxn>
                <a:cxn ang="0">
                  <a:pos x="233" y="131"/>
                </a:cxn>
                <a:cxn ang="0">
                  <a:pos x="180" y="128"/>
                </a:cxn>
                <a:cxn ang="0">
                  <a:pos x="131" y="122"/>
                </a:cxn>
                <a:cxn ang="0">
                  <a:pos x="84" y="116"/>
                </a:cxn>
                <a:cxn ang="0">
                  <a:pos x="49" y="105"/>
                </a:cxn>
                <a:cxn ang="0">
                  <a:pos x="20" y="93"/>
                </a:cxn>
                <a:cxn ang="0">
                  <a:pos x="6" y="78"/>
                </a:cxn>
                <a:cxn ang="0">
                  <a:pos x="0" y="67"/>
                </a:cxn>
              </a:cxnLst>
              <a:rect l="0" t="0" r="r" b="b"/>
              <a:pathLst>
                <a:path w="524" h="131">
                  <a:moveTo>
                    <a:pt x="0" y="67"/>
                  </a:moveTo>
                  <a:lnTo>
                    <a:pt x="6" y="52"/>
                  </a:lnTo>
                  <a:lnTo>
                    <a:pt x="20" y="41"/>
                  </a:lnTo>
                  <a:lnTo>
                    <a:pt x="49" y="29"/>
                  </a:lnTo>
                  <a:lnTo>
                    <a:pt x="84" y="17"/>
                  </a:lnTo>
                  <a:lnTo>
                    <a:pt x="131" y="9"/>
                  </a:lnTo>
                  <a:lnTo>
                    <a:pt x="180" y="3"/>
                  </a:lnTo>
                  <a:lnTo>
                    <a:pt x="233" y="0"/>
                  </a:lnTo>
                  <a:lnTo>
                    <a:pt x="288" y="0"/>
                  </a:lnTo>
                  <a:lnTo>
                    <a:pt x="341" y="3"/>
                  </a:lnTo>
                  <a:lnTo>
                    <a:pt x="393" y="9"/>
                  </a:lnTo>
                  <a:lnTo>
                    <a:pt x="437" y="17"/>
                  </a:lnTo>
                  <a:lnTo>
                    <a:pt x="472" y="29"/>
                  </a:lnTo>
                  <a:lnTo>
                    <a:pt x="501" y="41"/>
                  </a:lnTo>
                  <a:lnTo>
                    <a:pt x="518" y="52"/>
                  </a:lnTo>
                  <a:lnTo>
                    <a:pt x="524" y="67"/>
                  </a:lnTo>
                  <a:lnTo>
                    <a:pt x="518" y="78"/>
                  </a:lnTo>
                  <a:lnTo>
                    <a:pt x="501" y="93"/>
                  </a:lnTo>
                  <a:lnTo>
                    <a:pt x="472" y="105"/>
                  </a:lnTo>
                  <a:lnTo>
                    <a:pt x="437" y="116"/>
                  </a:lnTo>
                  <a:lnTo>
                    <a:pt x="393" y="122"/>
                  </a:lnTo>
                  <a:lnTo>
                    <a:pt x="341" y="128"/>
                  </a:lnTo>
                  <a:lnTo>
                    <a:pt x="288" y="131"/>
                  </a:lnTo>
                  <a:lnTo>
                    <a:pt x="233" y="131"/>
                  </a:lnTo>
                  <a:lnTo>
                    <a:pt x="180" y="128"/>
                  </a:lnTo>
                  <a:lnTo>
                    <a:pt x="131" y="122"/>
                  </a:lnTo>
                  <a:lnTo>
                    <a:pt x="84" y="116"/>
                  </a:lnTo>
                  <a:lnTo>
                    <a:pt x="49" y="105"/>
                  </a:lnTo>
                  <a:lnTo>
                    <a:pt x="20" y="93"/>
                  </a:lnTo>
                  <a:lnTo>
                    <a:pt x="6" y="78"/>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702" name="Line 286"/>
            <p:cNvSpPr>
              <a:spLocks noChangeShapeType="1"/>
            </p:cNvSpPr>
            <p:nvPr/>
          </p:nvSpPr>
          <p:spPr bwMode="auto">
            <a:xfrm>
              <a:off x="2946" y="2419"/>
              <a:ext cx="1" cy="262"/>
            </a:xfrm>
            <a:prstGeom prst="line">
              <a:avLst/>
            </a:prstGeom>
            <a:noFill/>
            <a:ln w="4763">
              <a:solidFill>
                <a:srgbClr val="000000"/>
              </a:solidFill>
              <a:round/>
              <a:headEnd/>
              <a:tailEnd/>
            </a:ln>
          </p:spPr>
          <p:txBody>
            <a:bodyPr/>
            <a:lstStyle/>
            <a:p>
              <a:endParaRPr lang="zh-CN" altLang="en-US"/>
            </a:p>
          </p:txBody>
        </p:sp>
        <p:sp>
          <p:nvSpPr>
            <p:cNvPr id="60703" name="Line 287"/>
            <p:cNvSpPr>
              <a:spLocks noChangeShapeType="1"/>
            </p:cNvSpPr>
            <p:nvPr/>
          </p:nvSpPr>
          <p:spPr bwMode="auto">
            <a:xfrm>
              <a:off x="3470" y="2419"/>
              <a:ext cx="1" cy="262"/>
            </a:xfrm>
            <a:prstGeom prst="line">
              <a:avLst/>
            </a:prstGeom>
            <a:noFill/>
            <a:ln w="4763">
              <a:solidFill>
                <a:srgbClr val="000000"/>
              </a:solidFill>
              <a:round/>
              <a:headEnd/>
              <a:tailEnd/>
            </a:ln>
          </p:spPr>
          <p:txBody>
            <a:bodyPr/>
            <a:lstStyle/>
            <a:p>
              <a:endParaRPr lang="zh-CN" altLang="en-US"/>
            </a:p>
          </p:txBody>
        </p:sp>
        <p:sp>
          <p:nvSpPr>
            <p:cNvPr id="60704" name="Rectangle 288"/>
            <p:cNvSpPr>
              <a:spLocks noChangeArrowheads="1"/>
            </p:cNvSpPr>
            <p:nvPr/>
          </p:nvSpPr>
          <p:spPr bwMode="auto">
            <a:xfrm>
              <a:off x="3124" y="2526"/>
              <a:ext cx="176" cy="17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Times New Roman" pitchFamily="18" charset="0"/>
                  <a:ea typeface="楷体_GB2312" pitchFamily="49" charset="-122"/>
                </a:rPr>
                <a:t>C0</a:t>
              </a:r>
              <a:endParaRPr lang="en-US" altLang="zh-CN" b="1">
                <a:latin typeface="Times New Roman" pitchFamily="18" charset="0"/>
                <a:ea typeface="楷体_GB2312" pitchFamily="49" charset="-122"/>
              </a:endParaRPr>
            </a:p>
          </p:txBody>
        </p:sp>
        <p:sp>
          <p:nvSpPr>
            <p:cNvPr id="60705" name="Freeform 289"/>
            <p:cNvSpPr>
              <a:spLocks/>
            </p:cNvSpPr>
            <p:nvPr/>
          </p:nvSpPr>
          <p:spPr bwMode="auto">
            <a:xfrm>
              <a:off x="3732" y="2614"/>
              <a:ext cx="525" cy="130"/>
            </a:xfrm>
            <a:custGeom>
              <a:avLst/>
              <a:gdLst/>
              <a:ahLst/>
              <a:cxnLst>
                <a:cxn ang="0">
                  <a:pos x="0" y="67"/>
                </a:cxn>
                <a:cxn ang="0">
                  <a:pos x="6" y="52"/>
                </a:cxn>
                <a:cxn ang="0">
                  <a:pos x="21" y="40"/>
                </a:cxn>
                <a:cxn ang="0">
                  <a:pos x="50" y="29"/>
                </a:cxn>
                <a:cxn ang="0">
                  <a:pos x="85" y="17"/>
                </a:cxn>
                <a:cxn ang="0">
                  <a:pos x="132" y="8"/>
                </a:cxn>
                <a:cxn ang="0">
                  <a:pos x="181" y="3"/>
                </a:cxn>
                <a:cxn ang="0">
                  <a:pos x="234" y="0"/>
                </a:cxn>
                <a:cxn ang="0">
                  <a:pos x="289" y="0"/>
                </a:cxn>
                <a:cxn ang="0">
                  <a:pos x="341" y="3"/>
                </a:cxn>
                <a:cxn ang="0">
                  <a:pos x="394" y="8"/>
                </a:cxn>
                <a:cxn ang="0">
                  <a:pos x="437" y="17"/>
                </a:cxn>
                <a:cxn ang="0">
                  <a:pos x="472" y="29"/>
                </a:cxn>
                <a:cxn ang="0">
                  <a:pos x="502" y="40"/>
                </a:cxn>
                <a:cxn ang="0">
                  <a:pos x="519" y="52"/>
                </a:cxn>
                <a:cxn ang="0">
                  <a:pos x="525" y="67"/>
                </a:cxn>
                <a:cxn ang="0">
                  <a:pos x="519" y="78"/>
                </a:cxn>
                <a:cxn ang="0">
                  <a:pos x="502" y="93"/>
                </a:cxn>
                <a:cxn ang="0">
                  <a:pos x="472" y="104"/>
                </a:cxn>
                <a:cxn ang="0">
                  <a:pos x="437" y="116"/>
                </a:cxn>
                <a:cxn ang="0">
                  <a:pos x="394" y="122"/>
                </a:cxn>
                <a:cxn ang="0">
                  <a:pos x="341" y="128"/>
                </a:cxn>
                <a:cxn ang="0">
                  <a:pos x="289" y="130"/>
                </a:cxn>
                <a:cxn ang="0">
                  <a:pos x="234" y="130"/>
                </a:cxn>
                <a:cxn ang="0">
                  <a:pos x="181" y="128"/>
                </a:cxn>
                <a:cxn ang="0">
                  <a:pos x="132" y="122"/>
                </a:cxn>
                <a:cxn ang="0">
                  <a:pos x="85" y="116"/>
                </a:cxn>
                <a:cxn ang="0">
                  <a:pos x="50" y="104"/>
                </a:cxn>
                <a:cxn ang="0">
                  <a:pos x="21" y="93"/>
                </a:cxn>
                <a:cxn ang="0">
                  <a:pos x="6" y="78"/>
                </a:cxn>
                <a:cxn ang="0">
                  <a:pos x="0" y="67"/>
                </a:cxn>
              </a:cxnLst>
              <a:rect l="0" t="0" r="r" b="b"/>
              <a:pathLst>
                <a:path w="525" h="130">
                  <a:moveTo>
                    <a:pt x="0" y="67"/>
                  </a:moveTo>
                  <a:lnTo>
                    <a:pt x="6" y="52"/>
                  </a:lnTo>
                  <a:lnTo>
                    <a:pt x="21" y="40"/>
                  </a:lnTo>
                  <a:lnTo>
                    <a:pt x="50" y="29"/>
                  </a:lnTo>
                  <a:lnTo>
                    <a:pt x="85" y="17"/>
                  </a:lnTo>
                  <a:lnTo>
                    <a:pt x="132" y="8"/>
                  </a:lnTo>
                  <a:lnTo>
                    <a:pt x="181" y="3"/>
                  </a:lnTo>
                  <a:lnTo>
                    <a:pt x="234" y="0"/>
                  </a:lnTo>
                  <a:lnTo>
                    <a:pt x="289" y="0"/>
                  </a:lnTo>
                  <a:lnTo>
                    <a:pt x="341" y="3"/>
                  </a:lnTo>
                  <a:lnTo>
                    <a:pt x="394" y="8"/>
                  </a:lnTo>
                  <a:lnTo>
                    <a:pt x="437" y="17"/>
                  </a:lnTo>
                  <a:lnTo>
                    <a:pt x="472" y="29"/>
                  </a:lnTo>
                  <a:lnTo>
                    <a:pt x="502" y="40"/>
                  </a:lnTo>
                  <a:lnTo>
                    <a:pt x="519" y="52"/>
                  </a:lnTo>
                  <a:lnTo>
                    <a:pt x="525" y="67"/>
                  </a:lnTo>
                  <a:lnTo>
                    <a:pt x="519" y="78"/>
                  </a:lnTo>
                  <a:lnTo>
                    <a:pt x="502" y="93"/>
                  </a:lnTo>
                  <a:lnTo>
                    <a:pt x="472" y="104"/>
                  </a:lnTo>
                  <a:lnTo>
                    <a:pt x="437" y="116"/>
                  </a:lnTo>
                  <a:lnTo>
                    <a:pt x="394" y="122"/>
                  </a:lnTo>
                  <a:lnTo>
                    <a:pt x="341" y="128"/>
                  </a:lnTo>
                  <a:lnTo>
                    <a:pt x="289" y="130"/>
                  </a:lnTo>
                  <a:lnTo>
                    <a:pt x="234" y="130"/>
                  </a:lnTo>
                  <a:lnTo>
                    <a:pt x="181" y="128"/>
                  </a:lnTo>
                  <a:lnTo>
                    <a:pt x="132" y="122"/>
                  </a:lnTo>
                  <a:lnTo>
                    <a:pt x="85" y="116"/>
                  </a:lnTo>
                  <a:lnTo>
                    <a:pt x="50" y="104"/>
                  </a:lnTo>
                  <a:lnTo>
                    <a:pt x="21" y="93"/>
                  </a:lnTo>
                  <a:lnTo>
                    <a:pt x="6" y="78"/>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706" name="Rectangle 290"/>
            <p:cNvSpPr>
              <a:spLocks noChangeArrowheads="1"/>
            </p:cNvSpPr>
            <p:nvPr/>
          </p:nvSpPr>
          <p:spPr bwMode="auto">
            <a:xfrm>
              <a:off x="3732" y="2419"/>
              <a:ext cx="525" cy="262"/>
            </a:xfrm>
            <a:prstGeom prst="rect">
              <a:avLst/>
            </a:prstGeom>
            <a:solidFill>
              <a:srgbClr val="FFFFFF"/>
            </a:solidFill>
            <a:ln w="4763">
              <a:solidFill>
                <a:srgbClr val="FFFFFF"/>
              </a:solidFill>
              <a:miter lim="800000"/>
              <a:headEnd/>
              <a:tailEnd/>
            </a:ln>
          </p:spPr>
          <p:txBody>
            <a:bodyPr/>
            <a:lstStyle/>
            <a:p>
              <a:endParaRPr lang="zh-CN" altLang="en-US"/>
            </a:p>
          </p:txBody>
        </p:sp>
        <p:sp>
          <p:nvSpPr>
            <p:cNvPr id="60707" name="Freeform 291"/>
            <p:cNvSpPr>
              <a:spLocks/>
            </p:cNvSpPr>
            <p:nvPr/>
          </p:nvSpPr>
          <p:spPr bwMode="auto">
            <a:xfrm>
              <a:off x="3732" y="2352"/>
              <a:ext cx="525" cy="131"/>
            </a:xfrm>
            <a:custGeom>
              <a:avLst/>
              <a:gdLst/>
              <a:ahLst/>
              <a:cxnLst>
                <a:cxn ang="0">
                  <a:pos x="0" y="67"/>
                </a:cxn>
                <a:cxn ang="0">
                  <a:pos x="6" y="52"/>
                </a:cxn>
                <a:cxn ang="0">
                  <a:pos x="21" y="41"/>
                </a:cxn>
                <a:cxn ang="0">
                  <a:pos x="50" y="29"/>
                </a:cxn>
                <a:cxn ang="0">
                  <a:pos x="85" y="17"/>
                </a:cxn>
                <a:cxn ang="0">
                  <a:pos x="132" y="9"/>
                </a:cxn>
                <a:cxn ang="0">
                  <a:pos x="181" y="3"/>
                </a:cxn>
                <a:cxn ang="0">
                  <a:pos x="234" y="0"/>
                </a:cxn>
                <a:cxn ang="0">
                  <a:pos x="289" y="0"/>
                </a:cxn>
                <a:cxn ang="0">
                  <a:pos x="341" y="3"/>
                </a:cxn>
                <a:cxn ang="0">
                  <a:pos x="394" y="9"/>
                </a:cxn>
                <a:cxn ang="0">
                  <a:pos x="437" y="17"/>
                </a:cxn>
                <a:cxn ang="0">
                  <a:pos x="472" y="29"/>
                </a:cxn>
                <a:cxn ang="0">
                  <a:pos x="502" y="41"/>
                </a:cxn>
                <a:cxn ang="0">
                  <a:pos x="519" y="52"/>
                </a:cxn>
                <a:cxn ang="0">
                  <a:pos x="525" y="67"/>
                </a:cxn>
                <a:cxn ang="0">
                  <a:pos x="519" y="78"/>
                </a:cxn>
                <a:cxn ang="0">
                  <a:pos x="502" y="93"/>
                </a:cxn>
                <a:cxn ang="0">
                  <a:pos x="472" y="105"/>
                </a:cxn>
                <a:cxn ang="0">
                  <a:pos x="437" y="116"/>
                </a:cxn>
                <a:cxn ang="0">
                  <a:pos x="394" y="122"/>
                </a:cxn>
                <a:cxn ang="0">
                  <a:pos x="341" y="128"/>
                </a:cxn>
                <a:cxn ang="0">
                  <a:pos x="289" y="131"/>
                </a:cxn>
                <a:cxn ang="0">
                  <a:pos x="234" y="131"/>
                </a:cxn>
                <a:cxn ang="0">
                  <a:pos x="181" y="128"/>
                </a:cxn>
                <a:cxn ang="0">
                  <a:pos x="132" y="122"/>
                </a:cxn>
                <a:cxn ang="0">
                  <a:pos x="85" y="116"/>
                </a:cxn>
                <a:cxn ang="0">
                  <a:pos x="50" y="105"/>
                </a:cxn>
                <a:cxn ang="0">
                  <a:pos x="21" y="93"/>
                </a:cxn>
                <a:cxn ang="0">
                  <a:pos x="6" y="78"/>
                </a:cxn>
                <a:cxn ang="0">
                  <a:pos x="0" y="67"/>
                </a:cxn>
              </a:cxnLst>
              <a:rect l="0" t="0" r="r" b="b"/>
              <a:pathLst>
                <a:path w="525" h="131">
                  <a:moveTo>
                    <a:pt x="0" y="67"/>
                  </a:moveTo>
                  <a:lnTo>
                    <a:pt x="6" y="52"/>
                  </a:lnTo>
                  <a:lnTo>
                    <a:pt x="21" y="41"/>
                  </a:lnTo>
                  <a:lnTo>
                    <a:pt x="50" y="29"/>
                  </a:lnTo>
                  <a:lnTo>
                    <a:pt x="85" y="17"/>
                  </a:lnTo>
                  <a:lnTo>
                    <a:pt x="132" y="9"/>
                  </a:lnTo>
                  <a:lnTo>
                    <a:pt x="181" y="3"/>
                  </a:lnTo>
                  <a:lnTo>
                    <a:pt x="234" y="0"/>
                  </a:lnTo>
                  <a:lnTo>
                    <a:pt x="289" y="0"/>
                  </a:lnTo>
                  <a:lnTo>
                    <a:pt x="341" y="3"/>
                  </a:lnTo>
                  <a:lnTo>
                    <a:pt x="394" y="9"/>
                  </a:lnTo>
                  <a:lnTo>
                    <a:pt x="437" y="17"/>
                  </a:lnTo>
                  <a:lnTo>
                    <a:pt x="472" y="29"/>
                  </a:lnTo>
                  <a:lnTo>
                    <a:pt x="502" y="41"/>
                  </a:lnTo>
                  <a:lnTo>
                    <a:pt x="519" y="52"/>
                  </a:lnTo>
                  <a:lnTo>
                    <a:pt x="525" y="67"/>
                  </a:lnTo>
                  <a:lnTo>
                    <a:pt x="519" y="78"/>
                  </a:lnTo>
                  <a:lnTo>
                    <a:pt x="502" y="93"/>
                  </a:lnTo>
                  <a:lnTo>
                    <a:pt x="472" y="105"/>
                  </a:lnTo>
                  <a:lnTo>
                    <a:pt x="437" y="116"/>
                  </a:lnTo>
                  <a:lnTo>
                    <a:pt x="394" y="122"/>
                  </a:lnTo>
                  <a:lnTo>
                    <a:pt x="341" y="128"/>
                  </a:lnTo>
                  <a:lnTo>
                    <a:pt x="289" y="131"/>
                  </a:lnTo>
                  <a:lnTo>
                    <a:pt x="234" y="131"/>
                  </a:lnTo>
                  <a:lnTo>
                    <a:pt x="181" y="128"/>
                  </a:lnTo>
                  <a:lnTo>
                    <a:pt x="132" y="122"/>
                  </a:lnTo>
                  <a:lnTo>
                    <a:pt x="85" y="116"/>
                  </a:lnTo>
                  <a:lnTo>
                    <a:pt x="50" y="105"/>
                  </a:lnTo>
                  <a:lnTo>
                    <a:pt x="21" y="93"/>
                  </a:lnTo>
                  <a:lnTo>
                    <a:pt x="6" y="78"/>
                  </a:lnTo>
                  <a:lnTo>
                    <a:pt x="0" y="67"/>
                  </a:lnTo>
                  <a:close/>
                </a:path>
              </a:pathLst>
            </a:custGeom>
            <a:solidFill>
              <a:srgbClr val="FFFFFF"/>
            </a:solidFill>
            <a:ln w="4763">
              <a:solidFill>
                <a:srgbClr val="000000"/>
              </a:solidFill>
              <a:prstDash val="solid"/>
              <a:round/>
              <a:headEnd/>
              <a:tailEnd/>
            </a:ln>
          </p:spPr>
          <p:txBody>
            <a:bodyPr/>
            <a:lstStyle/>
            <a:p>
              <a:endParaRPr lang="zh-CN" altLang="en-US"/>
            </a:p>
          </p:txBody>
        </p:sp>
        <p:sp>
          <p:nvSpPr>
            <p:cNvPr id="60708" name="Line 292"/>
            <p:cNvSpPr>
              <a:spLocks noChangeShapeType="1"/>
            </p:cNvSpPr>
            <p:nvPr/>
          </p:nvSpPr>
          <p:spPr bwMode="auto">
            <a:xfrm>
              <a:off x="3732" y="2419"/>
              <a:ext cx="1" cy="262"/>
            </a:xfrm>
            <a:prstGeom prst="line">
              <a:avLst/>
            </a:prstGeom>
            <a:noFill/>
            <a:ln w="4763">
              <a:solidFill>
                <a:srgbClr val="000000"/>
              </a:solidFill>
              <a:round/>
              <a:headEnd/>
              <a:tailEnd/>
            </a:ln>
          </p:spPr>
          <p:txBody>
            <a:bodyPr/>
            <a:lstStyle/>
            <a:p>
              <a:endParaRPr lang="zh-CN" altLang="en-US"/>
            </a:p>
          </p:txBody>
        </p:sp>
        <p:sp>
          <p:nvSpPr>
            <p:cNvPr id="60709" name="Line 293"/>
            <p:cNvSpPr>
              <a:spLocks noChangeShapeType="1"/>
            </p:cNvSpPr>
            <p:nvPr/>
          </p:nvSpPr>
          <p:spPr bwMode="auto">
            <a:xfrm>
              <a:off x="4257" y="2419"/>
              <a:ext cx="1" cy="262"/>
            </a:xfrm>
            <a:prstGeom prst="line">
              <a:avLst/>
            </a:prstGeom>
            <a:noFill/>
            <a:ln w="4763">
              <a:solidFill>
                <a:srgbClr val="000000"/>
              </a:solidFill>
              <a:round/>
              <a:headEnd/>
              <a:tailEnd/>
            </a:ln>
          </p:spPr>
          <p:txBody>
            <a:bodyPr/>
            <a:lstStyle/>
            <a:p>
              <a:endParaRPr lang="zh-CN" altLang="en-US"/>
            </a:p>
          </p:txBody>
        </p:sp>
        <p:sp>
          <p:nvSpPr>
            <p:cNvPr id="60710" name="Line 294"/>
            <p:cNvSpPr>
              <a:spLocks noChangeShapeType="1"/>
            </p:cNvSpPr>
            <p:nvPr/>
          </p:nvSpPr>
          <p:spPr bwMode="auto">
            <a:xfrm>
              <a:off x="1635" y="2090"/>
              <a:ext cx="1" cy="329"/>
            </a:xfrm>
            <a:prstGeom prst="line">
              <a:avLst/>
            </a:prstGeom>
            <a:noFill/>
            <a:ln w="23813">
              <a:solidFill>
                <a:schemeClr val="bg1"/>
              </a:solidFill>
              <a:round/>
              <a:headEnd/>
              <a:tailEnd/>
            </a:ln>
          </p:spPr>
          <p:txBody>
            <a:bodyPr/>
            <a:lstStyle/>
            <a:p>
              <a:endParaRPr lang="zh-CN" altLang="en-US"/>
            </a:p>
          </p:txBody>
        </p:sp>
        <p:sp>
          <p:nvSpPr>
            <p:cNvPr id="60711" name="Line 295"/>
            <p:cNvSpPr>
              <a:spLocks noChangeShapeType="1"/>
            </p:cNvSpPr>
            <p:nvPr/>
          </p:nvSpPr>
          <p:spPr bwMode="auto">
            <a:xfrm>
              <a:off x="2421" y="2090"/>
              <a:ext cx="1" cy="329"/>
            </a:xfrm>
            <a:prstGeom prst="line">
              <a:avLst/>
            </a:prstGeom>
            <a:noFill/>
            <a:ln w="23813">
              <a:solidFill>
                <a:schemeClr val="bg1"/>
              </a:solidFill>
              <a:round/>
              <a:headEnd/>
              <a:tailEnd/>
            </a:ln>
          </p:spPr>
          <p:txBody>
            <a:bodyPr/>
            <a:lstStyle/>
            <a:p>
              <a:endParaRPr lang="zh-CN" altLang="en-US"/>
            </a:p>
          </p:txBody>
        </p:sp>
        <p:sp>
          <p:nvSpPr>
            <p:cNvPr id="60712" name="Line 296"/>
            <p:cNvSpPr>
              <a:spLocks noChangeShapeType="1"/>
            </p:cNvSpPr>
            <p:nvPr/>
          </p:nvSpPr>
          <p:spPr bwMode="auto">
            <a:xfrm>
              <a:off x="3208" y="2090"/>
              <a:ext cx="1" cy="329"/>
            </a:xfrm>
            <a:prstGeom prst="line">
              <a:avLst/>
            </a:prstGeom>
            <a:noFill/>
            <a:ln w="23813">
              <a:solidFill>
                <a:schemeClr val="bg1"/>
              </a:solidFill>
              <a:round/>
              <a:headEnd/>
              <a:tailEnd/>
            </a:ln>
          </p:spPr>
          <p:txBody>
            <a:bodyPr/>
            <a:lstStyle/>
            <a:p>
              <a:endParaRPr lang="zh-CN" altLang="en-US"/>
            </a:p>
          </p:txBody>
        </p:sp>
        <p:sp>
          <p:nvSpPr>
            <p:cNvPr id="60713" name="Line 297"/>
            <p:cNvSpPr>
              <a:spLocks noChangeShapeType="1"/>
            </p:cNvSpPr>
            <p:nvPr/>
          </p:nvSpPr>
          <p:spPr bwMode="auto">
            <a:xfrm>
              <a:off x="3995" y="2090"/>
              <a:ext cx="1" cy="329"/>
            </a:xfrm>
            <a:prstGeom prst="line">
              <a:avLst/>
            </a:prstGeom>
            <a:noFill/>
            <a:ln w="23813">
              <a:solidFill>
                <a:schemeClr val="bg1"/>
              </a:solidFill>
              <a:round/>
              <a:headEnd/>
              <a:tailEnd/>
            </a:ln>
          </p:spPr>
          <p:txBody>
            <a:bodyPr/>
            <a:lstStyle/>
            <a:p>
              <a:endParaRPr lang="zh-CN" altLang="en-US"/>
            </a:p>
          </p:txBody>
        </p:sp>
        <p:sp>
          <p:nvSpPr>
            <p:cNvPr id="60714" name="Line 298"/>
            <p:cNvSpPr>
              <a:spLocks noChangeShapeType="1"/>
            </p:cNvSpPr>
            <p:nvPr/>
          </p:nvSpPr>
          <p:spPr bwMode="auto">
            <a:xfrm>
              <a:off x="1635" y="2090"/>
              <a:ext cx="2360" cy="1"/>
            </a:xfrm>
            <a:prstGeom prst="line">
              <a:avLst/>
            </a:prstGeom>
            <a:noFill/>
            <a:ln w="23813">
              <a:solidFill>
                <a:schemeClr val="bg1"/>
              </a:solidFill>
              <a:round/>
              <a:headEnd/>
              <a:tailEnd/>
            </a:ln>
          </p:spPr>
          <p:txBody>
            <a:bodyPr/>
            <a:lstStyle/>
            <a:p>
              <a:endParaRPr lang="zh-CN" altLang="en-US"/>
            </a:p>
          </p:txBody>
        </p:sp>
        <p:sp>
          <p:nvSpPr>
            <p:cNvPr id="60715" name="Rectangle 299"/>
            <p:cNvSpPr>
              <a:spLocks noChangeArrowheads="1"/>
            </p:cNvSpPr>
            <p:nvPr/>
          </p:nvSpPr>
          <p:spPr bwMode="auto">
            <a:xfrm>
              <a:off x="3791" y="2512"/>
              <a:ext cx="60" cy="144"/>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ea typeface="楷体_GB2312" pitchFamily="49" charset="-122"/>
                </a:rPr>
                <a:t>0</a:t>
              </a:r>
              <a:endParaRPr lang="en-US" altLang="zh-CN" b="1">
                <a:latin typeface="Times New Roman" pitchFamily="18" charset="0"/>
                <a:ea typeface="楷体_GB2312" pitchFamily="49" charset="-122"/>
              </a:endParaRPr>
            </a:p>
          </p:txBody>
        </p:sp>
        <p:sp>
          <p:nvSpPr>
            <p:cNvPr id="60716" name="Rectangle 300"/>
            <p:cNvSpPr>
              <a:spLocks noChangeArrowheads="1"/>
            </p:cNvSpPr>
            <p:nvPr/>
          </p:nvSpPr>
          <p:spPr bwMode="auto">
            <a:xfrm>
              <a:off x="3849" y="2518"/>
              <a:ext cx="360" cy="144"/>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60717" name="Rectangle 301"/>
            <p:cNvSpPr>
              <a:spLocks noChangeArrowheads="1"/>
            </p:cNvSpPr>
            <p:nvPr/>
          </p:nvSpPr>
          <p:spPr bwMode="auto">
            <a:xfrm>
              <a:off x="3004" y="2840"/>
              <a:ext cx="60" cy="144"/>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ea typeface="楷体_GB2312" pitchFamily="49" charset="-122"/>
                </a:rPr>
                <a:t>1</a:t>
              </a:r>
              <a:endParaRPr lang="en-US" altLang="zh-CN" b="1">
                <a:latin typeface="Times New Roman" pitchFamily="18" charset="0"/>
                <a:ea typeface="楷体_GB2312" pitchFamily="49" charset="-122"/>
              </a:endParaRPr>
            </a:p>
          </p:txBody>
        </p:sp>
        <p:sp>
          <p:nvSpPr>
            <p:cNvPr id="60718" name="Rectangle 302"/>
            <p:cNvSpPr>
              <a:spLocks noChangeArrowheads="1"/>
            </p:cNvSpPr>
            <p:nvPr/>
          </p:nvSpPr>
          <p:spPr bwMode="auto">
            <a:xfrm>
              <a:off x="3062" y="2846"/>
              <a:ext cx="360" cy="144"/>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60719" name="Rectangle 303"/>
            <p:cNvSpPr>
              <a:spLocks noChangeArrowheads="1"/>
            </p:cNvSpPr>
            <p:nvPr/>
          </p:nvSpPr>
          <p:spPr bwMode="auto">
            <a:xfrm>
              <a:off x="2995" y="3166"/>
              <a:ext cx="80" cy="144"/>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ea typeface="楷体_GB2312" pitchFamily="49" charset="-122"/>
                </a:rPr>
                <a:t>B</a:t>
              </a:r>
              <a:endParaRPr lang="en-US" altLang="zh-CN" b="1">
                <a:latin typeface="Times New Roman" pitchFamily="18" charset="0"/>
                <a:ea typeface="楷体_GB2312" pitchFamily="49" charset="-122"/>
              </a:endParaRPr>
            </a:p>
          </p:txBody>
        </p:sp>
        <p:sp>
          <p:nvSpPr>
            <p:cNvPr id="60720" name="Rectangle 304"/>
            <p:cNvSpPr>
              <a:spLocks noChangeArrowheads="1"/>
            </p:cNvSpPr>
            <p:nvPr/>
          </p:nvSpPr>
          <p:spPr bwMode="auto">
            <a:xfrm>
              <a:off x="3071" y="3172"/>
              <a:ext cx="360" cy="144"/>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60721" name="Rectangle 305"/>
            <p:cNvSpPr>
              <a:spLocks noChangeArrowheads="1"/>
            </p:cNvSpPr>
            <p:nvPr/>
          </p:nvSpPr>
          <p:spPr bwMode="auto">
            <a:xfrm>
              <a:off x="1431" y="3494"/>
              <a:ext cx="60" cy="144"/>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ea typeface="楷体_GB2312" pitchFamily="49" charset="-122"/>
                </a:rPr>
                <a:t>3</a:t>
              </a:r>
              <a:endParaRPr lang="en-US" altLang="zh-CN" b="1">
                <a:latin typeface="Times New Roman" pitchFamily="18" charset="0"/>
                <a:ea typeface="楷体_GB2312" pitchFamily="49" charset="-122"/>
              </a:endParaRPr>
            </a:p>
          </p:txBody>
        </p:sp>
        <p:sp>
          <p:nvSpPr>
            <p:cNvPr id="60722" name="Rectangle 306"/>
            <p:cNvSpPr>
              <a:spLocks noChangeArrowheads="1"/>
            </p:cNvSpPr>
            <p:nvPr/>
          </p:nvSpPr>
          <p:spPr bwMode="auto">
            <a:xfrm>
              <a:off x="1489" y="3500"/>
              <a:ext cx="360" cy="144"/>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60723" name="Rectangle 307"/>
            <p:cNvSpPr>
              <a:spLocks noChangeArrowheads="1"/>
            </p:cNvSpPr>
            <p:nvPr/>
          </p:nvSpPr>
          <p:spPr bwMode="auto">
            <a:xfrm>
              <a:off x="4519" y="1896"/>
              <a:ext cx="524" cy="392"/>
            </a:xfrm>
            <a:prstGeom prst="rect">
              <a:avLst/>
            </a:prstGeom>
            <a:solidFill>
              <a:srgbClr val="FFFFFF"/>
            </a:solidFill>
            <a:ln w="4763">
              <a:solidFill>
                <a:srgbClr val="000000"/>
              </a:solidFill>
              <a:miter lim="800000"/>
              <a:headEnd/>
              <a:tailEnd/>
            </a:ln>
          </p:spPr>
          <p:txBody>
            <a:bodyPr/>
            <a:lstStyle/>
            <a:p>
              <a:endParaRPr lang="zh-CN" altLang="en-US"/>
            </a:p>
          </p:txBody>
        </p:sp>
        <p:sp>
          <p:nvSpPr>
            <p:cNvPr id="60724" name="Rectangle 308"/>
            <p:cNvSpPr>
              <a:spLocks noChangeArrowheads="1"/>
            </p:cNvSpPr>
            <p:nvPr/>
          </p:nvSpPr>
          <p:spPr bwMode="auto">
            <a:xfrm>
              <a:off x="4606" y="1956"/>
              <a:ext cx="360" cy="144"/>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60725" name="Rectangle 309"/>
            <p:cNvSpPr>
              <a:spLocks noChangeArrowheads="1"/>
            </p:cNvSpPr>
            <p:nvPr/>
          </p:nvSpPr>
          <p:spPr bwMode="auto">
            <a:xfrm>
              <a:off x="4606" y="2096"/>
              <a:ext cx="360" cy="144"/>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Times New Roman" pitchFamily="18" charset="0"/>
                  <a:ea typeface="楷体_GB2312" pitchFamily="49" charset="-122"/>
                </a:rPr>
                <a:t>产生器</a:t>
              </a:r>
              <a:endParaRPr lang="zh-CN" altLang="en-US" b="1">
                <a:latin typeface="Times New Roman" pitchFamily="18" charset="0"/>
                <a:ea typeface="楷体_GB2312" pitchFamily="49" charset="-122"/>
              </a:endParaRPr>
            </a:p>
          </p:txBody>
        </p:sp>
        <p:sp>
          <p:nvSpPr>
            <p:cNvPr id="60726" name="Line 310"/>
            <p:cNvSpPr>
              <a:spLocks noChangeShapeType="1"/>
            </p:cNvSpPr>
            <p:nvPr/>
          </p:nvSpPr>
          <p:spPr bwMode="auto">
            <a:xfrm flipH="1">
              <a:off x="3995" y="2090"/>
              <a:ext cx="524" cy="1"/>
            </a:xfrm>
            <a:prstGeom prst="line">
              <a:avLst/>
            </a:prstGeom>
            <a:noFill/>
            <a:ln w="23813">
              <a:solidFill>
                <a:schemeClr val="bg1"/>
              </a:solidFill>
              <a:round/>
              <a:headEnd/>
              <a:tailEnd/>
            </a:ln>
          </p:spPr>
          <p:txBody>
            <a:bodyPr/>
            <a:lstStyle/>
            <a:p>
              <a:endParaRPr lang="zh-CN" altLang="en-US"/>
            </a:p>
          </p:txBody>
        </p:sp>
        <p:sp>
          <p:nvSpPr>
            <p:cNvPr id="60727" name="Freeform 311"/>
            <p:cNvSpPr>
              <a:spLocks/>
            </p:cNvSpPr>
            <p:nvPr/>
          </p:nvSpPr>
          <p:spPr bwMode="auto">
            <a:xfrm>
              <a:off x="4388" y="2090"/>
              <a:ext cx="787" cy="460"/>
            </a:xfrm>
            <a:custGeom>
              <a:avLst/>
              <a:gdLst/>
              <a:ahLst/>
              <a:cxnLst>
                <a:cxn ang="0">
                  <a:pos x="655" y="0"/>
                </a:cxn>
                <a:cxn ang="0">
                  <a:pos x="787" y="0"/>
                </a:cxn>
                <a:cxn ang="0">
                  <a:pos x="787" y="460"/>
                </a:cxn>
                <a:cxn ang="0">
                  <a:pos x="0" y="460"/>
                </a:cxn>
                <a:cxn ang="0">
                  <a:pos x="0" y="0"/>
                </a:cxn>
              </a:cxnLst>
              <a:rect l="0" t="0" r="r" b="b"/>
              <a:pathLst>
                <a:path w="787" h="460">
                  <a:moveTo>
                    <a:pt x="655" y="0"/>
                  </a:moveTo>
                  <a:lnTo>
                    <a:pt x="787" y="0"/>
                  </a:lnTo>
                  <a:lnTo>
                    <a:pt x="787" y="460"/>
                  </a:lnTo>
                  <a:lnTo>
                    <a:pt x="0" y="460"/>
                  </a:lnTo>
                  <a:lnTo>
                    <a:pt x="0" y="0"/>
                  </a:lnTo>
                </a:path>
              </a:pathLst>
            </a:custGeom>
            <a:noFill/>
            <a:ln w="23813">
              <a:solidFill>
                <a:schemeClr val="bg1"/>
              </a:solidFill>
              <a:prstDash val="solid"/>
              <a:round/>
              <a:headEnd/>
              <a:tailEnd/>
            </a:ln>
          </p:spPr>
          <p:txBody>
            <a:bodyPr/>
            <a:lstStyle/>
            <a:p>
              <a:endParaRPr lang="zh-CN" altLang="en-US"/>
            </a:p>
          </p:txBody>
        </p:sp>
        <p:sp>
          <p:nvSpPr>
            <p:cNvPr id="60728" name="Rectangle 312"/>
            <p:cNvSpPr>
              <a:spLocks noChangeArrowheads="1"/>
            </p:cNvSpPr>
            <p:nvPr/>
          </p:nvSpPr>
          <p:spPr bwMode="auto">
            <a:xfrm>
              <a:off x="2337" y="3835"/>
              <a:ext cx="168" cy="173"/>
            </a:xfrm>
            <a:prstGeom prst="rect">
              <a:avLst/>
            </a:prstGeom>
            <a:noFill/>
            <a:ln w="9525">
              <a:noFill/>
              <a:miter lim="800000"/>
              <a:headEnd/>
              <a:tailEnd/>
            </a:ln>
          </p:spPr>
          <p:txBody>
            <a:bodyPr wrap="none" lIns="0" tIns="0" rIns="0" bIns="0">
              <a:spAutoFit/>
            </a:bodyPr>
            <a:lstStyle/>
            <a:p>
              <a:r>
                <a:rPr lang="en-US" altLang="zh-CN" b="1">
                  <a:solidFill>
                    <a:srgbClr val="000000"/>
                  </a:solidFill>
                  <a:latin typeface="Times New Roman" pitchFamily="18" charset="0"/>
                  <a:ea typeface="楷体_GB2312" pitchFamily="49" charset="-122"/>
                </a:rPr>
                <a:t>B2</a:t>
              </a:r>
              <a:endParaRPr lang="en-US" altLang="zh-CN" b="1">
                <a:latin typeface="Times New Roman" pitchFamily="18" charset="0"/>
                <a:ea typeface="楷体_GB2312" pitchFamily="49" charset="-122"/>
              </a:endParaRPr>
            </a:p>
          </p:txBody>
        </p:sp>
        <p:sp>
          <p:nvSpPr>
            <p:cNvPr id="60729" name="Rectangle 313"/>
            <p:cNvSpPr>
              <a:spLocks noChangeArrowheads="1"/>
            </p:cNvSpPr>
            <p:nvPr/>
          </p:nvSpPr>
          <p:spPr bwMode="auto">
            <a:xfrm>
              <a:off x="2217" y="3166"/>
              <a:ext cx="60" cy="144"/>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ea typeface="楷体_GB2312" pitchFamily="49" charset="-122"/>
                </a:rPr>
                <a:t>2</a:t>
              </a:r>
              <a:endParaRPr lang="en-US" altLang="zh-CN" b="1">
                <a:latin typeface="Times New Roman" pitchFamily="18" charset="0"/>
                <a:ea typeface="楷体_GB2312" pitchFamily="49" charset="-122"/>
              </a:endParaRPr>
            </a:p>
          </p:txBody>
        </p:sp>
        <p:sp>
          <p:nvSpPr>
            <p:cNvPr id="60730" name="Rectangle 314"/>
            <p:cNvSpPr>
              <a:spLocks noChangeArrowheads="1"/>
            </p:cNvSpPr>
            <p:nvPr/>
          </p:nvSpPr>
          <p:spPr bwMode="auto">
            <a:xfrm>
              <a:off x="2276" y="3172"/>
              <a:ext cx="360" cy="144"/>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60731" name="Rectangle 315"/>
            <p:cNvSpPr>
              <a:spLocks noChangeArrowheads="1"/>
            </p:cNvSpPr>
            <p:nvPr/>
          </p:nvSpPr>
          <p:spPr bwMode="auto">
            <a:xfrm>
              <a:off x="2206" y="3494"/>
              <a:ext cx="87" cy="144"/>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ea typeface="楷体_GB2312" pitchFamily="49" charset="-122"/>
                </a:rPr>
                <a:t>C</a:t>
              </a:r>
              <a:endParaRPr lang="en-US" altLang="zh-CN" b="1">
                <a:latin typeface="Times New Roman" pitchFamily="18" charset="0"/>
                <a:ea typeface="楷体_GB2312" pitchFamily="49" charset="-122"/>
              </a:endParaRPr>
            </a:p>
          </p:txBody>
        </p:sp>
        <p:sp>
          <p:nvSpPr>
            <p:cNvPr id="60732" name="Rectangle 316"/>
            <p:cNvSpPr>
              <a:spLocks noChangeArrowheads="1"/>
            </p:cNvSpPr>
            <p:nvPr/>
          </p:nvSpPr>
          <p:spPr bwMode="auto">
            <a:xfrm>
              <a:off x="2284" y="3500"/>
              <a:ext cx="360" cy="144"/>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sp>
          <p:nvSpPr>
            <p:cNvPr id="60733" name="Rectangle 317"/>
            <p:cNvSpPr>
              <a:spLocks noChangeArrowheads="1"/>
            </p:cNvSpPr>
            <p:nvPr/>
          </p:nvSpPr>
          <p:spPr bwMode="auto">
            <a:xfrm>
              <a:off x="3776" y="2840"/>
              <a:ext cx="87" cy="144"/>
            </a:xfrm>
            <a:prstGeom prst="rect">
              <a:avLst/>
            </a:prstGeom>
            <a:noFill/>
            <a:ln w="9525">
              <a:noFill/>
              <a:miter lim="800000"/>
              <a:headEnd/>
              <a:tailEnd/>
            </a:ln>
          </p:spPr>
          <p:txBody>
            <a:bodyPr wrap="none" lIns="0" tIns="0" rIns="0" bIns="0">
              <a:spAutoFit/>
            </a:bodyPr>
            <a:lstStyle/>
            <a:p>
              <a:r>
                <a:rPr lang="en-US" altLang="zh-CN" sz="1500" b="1">
                  <a:solidFill>
                    <a:srgbClr val="000000"/>
                  </a:solidFill>
                  <a:latin typeface="Times New Roman" pitchFamily="18" charset="0"/>
                  <a:ea typeface="楷体_GB2312" pitchFamily="49" charset="-122"/>
                </a:rPr>
                <a:t>A</a:t>
              </a:r>
              <a:endParaRPr lang="en-US" altLang="zh-CN" b="1">
                <a:latin typeface="Times New Roman" pitchFamily="18" charset="0"/>
                <a:ea typeface="楷体_GB2312" pitchFamily="49" charset="-122"/>
              </a:endParaRPr>
            </a:p>
          </p:txBody>
        </p:sp>
        <p:sp>
          <p:nvSpPr>
            <p:cNvPr id="60734" name="Rectangle 318"/>
            <p:cNvSpPr>
              <a:spLocks noChangeArrowheads="1"/>
            </p:cNvSpPr>
            <p:nvPr/>
          </p:nvSpPr>
          <p:spPr bwMode="auto">
            <a:xfrm>
              <a:off x="3861" y="2846"/>
              <a:ext cx="360" cy="144"/>
            </a:xfrm>
            <a:prstGeom prst="rect">
              <a:avLst/>
            </a:prstGeom>
            <a:noFill/>
            <a:ln w="9525">
              <a:noFill/>
              <a:miter lim="800000"/>
              <a:headEnd/>
              <a:tailEnd/>
            </a:ln>
          </p:spPr>
          <p:txBody>
            <a:bodyPr wrap="none" lIns="0" tIns="0" rIns="0" bIns="0">
              <a:spAutoFit/>
            </a:bodyPr>
            <a:lstStyle/>
            <a:p>
              <a:r>
                <a:rPr lang="zh-CN" altLang="en-US" sz="1500" b="1">
                  <a:solidFill>
                    <a:srgbClr val="000000"/>
                  </a:solidFill>
                  <a:latin typeface="Times New Roman" pitchFamily="18" charset="0"/>
                  <a:ea typeface="楷体_GB2312" pitchFamily="49" charset="-122"/>
                </a:rPr>
                <a:t>校验码</a:t>
              </a:r>
              <a:endParaRPr lang="zh-CN" altLang="en-US" b="1">
                <a:latin typeface="Times New Roman" pitchFamily="18" charset="0"/>
                <a:ea typeface="楷体_GB2312" pitchFamily="49" charset="-122"/>
              </a:endParaRPr>
            </a:p>
          </p:txBody>
        </p:sp>
      </p:grpSp>
      <p:sp>
        <p:nvSpPr>
          <p:cNvPr id="60735" name="Text Box 319"/>
          <p:cNvSpPr txBox="1">
            <a:spLocks noChangeArrowheads="1"/>
          </p:cNvSpPr>
          <p:nvPr/>
        </p:nvSpPr>
        <p:spPr bwMode="auto">
          <a:xfrm>
            <a:off x="1524000" y="838200"/>
            <a:ext cx="2362200" cy="488950"/>
          </a:xfrm>
          <a:prstGeom prst="rect">
            <a:avLst/>
          </a:prstGeom>
          <a:noFill/>
          <a:ln w="9525">
            <a:noFill/>
            <a:miter lim="800000"/>
            <a:headEnd/>
            <a:tailEnd/>
          </a:ln>
          <a:effectLst/>
        </p:spPr>
        <p:txBody>
          <a:bodyPr>
            <a:spAutoFit/>
          </a:bodyPr>
          <a:lstStyle/>
          <a:p>
            <a:pPr>
              <a:spcBef>
                <a:spcPct val="50000"/>
              </a:spcBef>
            </a:pPr>
            <a:r>
              <a:rPr kumimoji="1" lang="en-US" altLang="zh-CN" sz="2600" dirty="0">
                <a:solidFill>
                  <a:srgbClr val="FF0000"/>
                </a:solidFill>
                <a:latin typeface="黑体" pitchFamily="49" charset="-122"/>
                <a:ea typeface="黑体" pitchFamily="49" charset="-122"/>
              </a:rPr>
              <a:t>RAID6</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idx="4294967295"/>
          </p:nvPr>
        </p:nvSpPr>
        <p:spPr>
          <a:xfrm>
            <a:off x="1368425" y="1600200"/>
            <a:ext cx="7775575" cy="2749550"/>
          </a:xfrm>
        </p:spPr>
        <p:txBody>
          <a:bodyPr/>
          <a:lstStyle/>
          <a:p>
            <a:pPr>
              <a:lnSpc>
                <a:spcPct val="90000"/>
              </a:lnSpc>
              <a:buClr>
                <a:srgbClr val="FF99CC"/>
              </a:buClr>
              <a:buFont typeface="Wingdings" pitchFamily="2" charset="2"/>
              <a:buChar char="Ø"/>
            </a:pPr>
            <a:r>
              <a:rPr kumimoji="1" lang="en-US" altLang="zh-CN" sz="2800" dirty="0"/>
              <a:t>RAID6</a:t>
            </a:r>
            <a:r>
              <a:rPr kumimoji="1" lang="zh-CN" altLang="en-US" sz="2800" dirty="0"/>
              <a:t>特点</a:t>
            </a:r>
          </a:p>
          <a:p>
            <a:pPr lvl="1">
              <a:lnSpc>
                <a:spcPct val="120000"/>
              </a:lnSpc>
            </a:pPr>
            <a:r>
              <a:rPr kumimoji="1" lang="zh-CN" altLang="en-US" sz="2400" dirty="0"/>
              <a:t>写入数据要访问</a:t>
            </a:r>
            <a:r>
              <a:rPr kumimoji="1" lang="en-US" altLang="zh-CN" sz="2400" dirty="0"/>
              <a:t>1</a:t>
            </a:r>
            <a:r>
              <a:rPr kumimoji="1" lang="zh-CN" altLang="en-US" sz="2400" dirty="0"/>
              <a:t>个数据盘和</a:t>
            </a:r>
            <a:r>
              <a:rPr kumimoji="1" lang="en-US" altLang="zh-CN" sz="2400" dirty="0"/>
              <a:t>2</a:t>
            </a:r>
            <a:r>
              <a:rPr kumimoji="1" lang="zh-CN" altLang="en-US" sz="2400" dirty="0"/>
              <a:t>个冗余盘。</a:t>
            </a:r>
          </a:p>
          <a:p>
            <a:pPr lvl="1">
              <a:lnSpc>
                <a:spcPct val="120000"/>
              </a:lnSpc>
            </a:pPr>
            <a:r>
              <a:rPr kumimoji="1" lang="zh-CN" altLang="en-US" sz="2400" dirty="0"/>
              <a:t>可容忍双盘出错。</a:t>
            </a:r>
          </a:p>
          <a:p>
            <a:pPr lvl="1">
              <a:lnSpc>
                <a:spcPct val="120000"/>
              </a:lnSpc>
            </a:pPr>
            <a:r>
              <a:rPr kumimoji="1" lang="zh-CN" altLang="en-US" sz="2400" dirty="0"/>
              <a:t>存储开销是</a:t>
            </a:r>
            <a:r>
              <a:rPr kumimoji="1" lang="en-US" altLang="zh-CN" sz="2400" dirty="0"/>
              <a:t>RAID5</a:t>
            </a:r>
            <a:r>
              <a:rPr kumimoji="1" lang="zh-CN" altLang="en-US" sz="2400" dirty="0"/>
              <a:t>的两倍，</a:t>
            </a:r>
            <a:r>
              <a:rPr kumimoji="1" lang="en-US" altLang="zh-CN" sz="2400" dirty="0"/>
              <a:t>RAID6</a:t>
            </a:r>
            <a:r>
              <a:rPr kumimoji="1" lang="zh-CN" altLang="en-US" sz="2400" dirty="0"/>
              <a:t>的写过程需要</a:t>
            </a:r>
            <a:r>
              <a:rPr kumimoji="1" lang="en-US" altLang="zh-CN" sz="2400" dirty="0"/>
              <a:t>6</a:t>
            </a:r>
            <a:r>
              <a:rPr kumimoji="1" lang="zh-CN" altLang="en-US" sz="2400" dirty="0"/>
              <a:t>次磁盘操作。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idx="4294967295"/>
          </p:nvPr>
        </p:nvSpPr>
        <p:spPr>
          <a:xfrm>
            <a:off x="0" y="152400"/>
            <a:ext cx="7772400" cy="762000"/>
          </a:xfrm>
        </p:spPr>
        <p:txBody>
          <a:bodyPr/>
          <a:lstStyle/>
          <a:p>
            <a:r>
              <a:rPr lang="zh-CN" altLang="en-US" dirty="0">
                <a:solidFill>
                  <a:schemeClr val="tx1"/>
                </a:solidFill>
              </a:rPr>
              <a:t>不同设备的性能指标</a:t>
            </a:r>
          </a:p>
        </p:txBody>
      </p:sp>
      <p:grpSp>
        <p:nvGrpSpPr>
          <p:cNvPr id="303107" name="Group 3"/>
          <p:cNvGrpSpPr>
            <a:grpSpLocks/>
          </p:cNvGrpSpPr>
          <p:nvPr/>
        </p:nvGrpSpPr>
        <p:grpSpPr bwMode="auto">
          <a:xfrm>
            <a:off x="179388" y="1125538"/>
            <a:ext cx="8964612" cy="5399087"/>
            <a:chOff x="-3" y="-3"/>
            <a:chExt cx="3729" cy="4998"/>
          </a:xfrm>
        </p:grpSpPr>
        <p:grpSp>
          <p:nvGrpSpPr>
            <p:cNvPr id="303108" name="Group 4"/>
            <p:cNvGrpSpPr>
              <a:grpSpLocks/>
            </p:cNvGrpSpPr>
            <p:nvPr/>
          </p:nvGrpSpPr>
          <p:grpSpPr bwMode="auto">
            <a:xfrm>
              <a:off x="0" y="0"/>
              <a:ext cx="3723" cy="4992"/>
              <a:chOff x="0" y="0"/>
              <a:chExt cx="3723" cy="4992"/>
            </a:xfrm>
          </p:grpSpPr>
          <p:grpSp>
            <p:nvGrpSpPr>
              <p:cNvPr id="303109" name="Group 5"/>
              <p:cNvGrpSpPr>
                <a:grpSpLocks/>
              </p:cNvGrpSpPr>
              <p:nvPr/>
            </p:nvGrpSpPr>
            <p:grpSpPr bwMode="auto">
              <a:xfrm>
                <a:off x="0" y="0"/>
                <a:ext cx="575" cy="480"/>
                <a:chOff x="0" y="0"/>
                <a:chExt cx="575" cy="480"/>
              </a:xfrm>
            </p:grpSpPr>
            <p:sp>
              <p:nvSpPr>
                <p:cNvPr id="303110" name="Rectangle 6"/>
                <p:cNvSpPr>
                  <a:spLocks noChangeArrowheads="1"/>
                </p:cNvSpPr>
                <p:nvPr/>
              </p:nvSpPr>
              <p:spPr bwMode="auto">
                <a:xfrm>
                  <a:off x="43" y="0"/>
                  <a:ext cx="489" cy="480"/>
                </a:xfrm>
                <a:prstGeom prst="rect">
                  <a:avLst/>
                </a:prstGeom>
                <a:noFill/>
                <a:ln w="9525">
                  <a:noFill/>
                  <a:miter lim="800000"/>
                  <a:headEnd/>
                  <a:tailEnd/>
                </a:ln>
                <a:effectLst/>
              </p:spPr>
              <p:txBody>
                <a:bodyPr/>
                <a:lstStyle/>
                <a:p>
                  <a:r>
                    <a:rPr lang="zh-CN" altLang="en-US" sz="1600" b="1">
                      <a:latin typeface="宋体" pitchFamily="2" charset="-122"/>
                    </a:rPr>
                    <a:t>设备种类</a:t>
                  </a:r>
                </a:p>
                <a:p>
                  <a:pPr eaLnBrk="0" hangingPunct="0"/>
                  <a:endParaRPr lang="en-US" altLang="zh-CN" sz="1600" b="1"/>
                </a:p>
              </p:txBody>
            </p:sp>
            <p:sp>
              <p:nvSpPr>
                <p:cNvPr id="303111" name="Rectangle 7"/>
                <p:cNvSpPr>
                  <a:spLocks noChangeArrowheads="1"/>
                </p:cNvSpPr>
                <p:nvPr/>
              </p:nvSpPr>
              <p:spPr bwMode="auto">
                <a:xfrm>
                  <a:off x="0" y="0"/>
                  <a:ext cx="575" cy="480"/>
                </a:xfrm>
                <a:prstGeom prst="rect">
                  <a:avLst/>
                </a:prstGeom>
                <a:noFill/>
                <a:ln w="7">
                  <a:solidFill>
                    <a:srgbClr val="A0A0A0"/>
                  </a:solidFill>
                  <a:miter lim="800000"/>
                  <a:headEnd/>
                  <a:tailEnd/>
                </a:ln>
                <a:effectLst/>
              </p:spPr>
              <p:txBody>
                <a:bodyPr/>
                <a:lstStyle/>
                <a:p>
                  <a:endParaRPr lang="zh-CN" altLang="en-US"/>
                </a:p>
              </p:txBody>
            </p:sp>
          </p:grpSp>
          <p:grpSp>
            <p:nvGrpSpPr>
              <p:cNvPr id="303112" name="Group 8"/>
              <p:cNvGrpSpPr>
                <a:grpSpLocks/>
              </p:cNvGrpSpPr>
              <p:nvPr/>
            </p:nvGrpSpPr>
            <p:grpSpPr bwMode="auto">
              <a:xfrm>
                <a:off x="575" y="0"/>
                <a:ext cx="806" cy="480"/>
                <a:chOff x="575" y="0"/>
                <a:chExt cx="806" cy="480"/>
              </a:xfrm>
            </p:grpSpPr>
            <p:sp>
              <p:nvSpPr>
                <p:cNvPr id="303113" name="Rectangle 9"/>
                <p:cNvSpPr>
                  <a:spLocks noChangeArrowheads="1"/>
                </p:cNvSpPr>
                <p:nvPr/>
              </p:nvSpPr>
              <p:spPr bwMode="auto">
                <a:xfrm>
                  <a:off x="618" y="0"/>
                  <a:ext cx="720" cy="480"/>
                </a:xfrm>
                <a:prstGeom prst="rect">
                  <a:avLst/>
                </a:prstGeom>
                <a:noFill/>
                <a:ln w="9525">
                  <a:noFill/>
                  <a:miter lim="800000"/>
                  <a:headEnd/>
                  <a:tailEnd/>
                </a:ln>
                <a:effectLst/>
              </p:spPr>
              <p:txBody>
                <a:bodyPr/>
                <a:lstStyle/>
                <a:p>
                  <a:r>
                    <a:rPr lang="zh-CN" altLang="en-US" sz="1600" b="1">
                      <a:latin typeface="宋体" pitchFamily="2" charset="-122"/>
                    </a:rPr>
                    <a:t>数据传输速率</a:t>
                  </a:r>
                </a:p>
                <a:p>
                  <a:pPr eaLnBrk="0" hangingPunct="0"/>
                  <a:endParaRPr lang="en-US" altLang="zh-CN" sz="1600" b="1"/>
                </a:p>
              </p:txBody>
            </p:sp>
            <p:sp>
              <p:nvSpPr>
                <p:cNvPr id="303114" name="Rectangle 10"/>
                <p:cNvSpPr>
                  <a:spLocks noChangeArrowheads="1"/>
                </p:cNvSpPr>
                <p:nvPr/>
              </p:nvSpPr>
              <p:spPr bwMode="auto">
                <a:xfrm>
                  <a:off x="575" y="0"/>
                  <a:ext cx="806" cy="480"/>
                </a:xfrm>
                <a:prstGeom prst="rect">
                  <a:avLst/>
                </a:prstGeom>
                <a:noFill/>
                <a:ln w="7">
                  <a:solidFill>
                    <a:srgbClr val="A0A0A0"/>
                  </a:solidFill>
                  <a:miter lim="800000"/>
                  <a:headEnd/>
                  <a:tailEnd/>
                </a:ln>
                <a:effectLst/>
              </p:spPr>
              <p:txBody>
                <a:bodyPr/>
                <a:lstStyle/>
                <a:p>
                  <a:endParaRPr lang="zh-CN" altLang="en-US"/>
                </a:p>
              </p:txBody>
            </p:sp>
          </p:grpSp>
          <p:grpSp>
            <p:nvGrpSpPr>
              <p:cNvPr id="303115" name="Group 11"/>
              <p:cNvGrpSpPr>
                <a:grpSpLocks/>
              </p:cNvGrpSpPr>
              <p:nvPr/>
            </p:nvGrpSpPr>
            <p:grpSpPr bwMode="auto">
              <a:xfrm>
                <a:off x="1381" y="0"/>
                <a:ext cx="662" cy="480"/>
                <a:chOff x="1381" y="0"/>
                <a:chExt cx="662" cy="480"/>
              </a:xfrm>
            </p:grpSpPr>
            <p:sp>
              <p:nvSpPr>
                <p:cNvPr id="303116" name="Rectangle 12"/>
                <p:cNvSpPr>
                  <a:spLocks noChangeArrowheads="1"/>
                </p:cNvSpPr>
                <p:nvPr/>
              </p:nvSpPr>
              <p:spPr bwMode="auto">
                <a:xfrm>
                  <a:off x="1424" y="0"/>
                  <a:ext cx="576" cy="480"/>
                </a:xfrm>
                <a:prstGeom prst="rect">
                  <a:avLst/>
                </a:prstGeom>
                <a:noFill/>
                <a:ln w="9525">
                  <a:noFill/>
                  <a:miter lim="800000"/>
                  <a:headEnd/>
                  <a:tailEnd/>
                </a:ln>
                <a:effectLst/>
              </p:spPr>
              <p:txBody>
                <a:bodyPr/>
                <a:lstStyle/>
                <a:p>
                  <a:r>
                    <a:rPr lang="zh-CN" altLang="en-US" sz="1600" b="1">
                      <a:latin typeface="宋体" pitchFamily="2" charset="-122"/>
                    </a:rPr>
                    <a:t>信息交换</a:t>
                  </a:r>
                </a:p>
                <a:p>
                  <a:pPr eaLnBrk="0" hangingPunct="0"/>
                  <a:r>
                    <a:rPr lang="zh-CN" altLang="en-US" sz="1600" b="1">
                      <a:latin typeface="宋体" pitchFamily="2" charset="-122"/>
                    </a:rPr>
                    <a:t>单    位</a:t>
                  </a:r>
                </a:p>
                <a:p>
                  <a:pPr eaLnBrk="0" hangingPunct="0"/>
                  <a:endParaRPr lang="en-US" altLang="zh-CN" sz="1600" b="1"/>
                </a:p>
              </p:txBody>
            </p:sp>
            <p:sp>
              <p:nvSpPr>
                <p:cNvPr id="303117" name="Rectangle 13"/>
                <p:cNvSpPr>
                  <a:spLocks noChangeArrowheads="1"/>
                </p:cNvSpPr>
                <p:nvPr/>
              </p:nvSpPr>
              <p:spPr bwMode="auto">
                <a:xfrm>
                  <a:off x="1381" y="0"/>
                  <a:ext cx="662" cy="480"/>
                </a:xfrm>
                <a:prstGeom prst="rect">
                  <a:avLst/>
                </a:prstGeom>
                <a:noFill/>
                <a:ln w="7">
                  <a:solidFill>
                    <a:srgbClr val="A0A0A0"/>
                  </a:solidFill>
                  <a:miter lim="800000"/>
                  <a:headEnd/>
                  <a:tailEnd/>
                </a:ln>
                <a:effectLst/>
              </p:spPr>
              <p:txBody>
                <a:bodyPr/>
                <a:lstStyle/>
                <a:p>
                  <a:endParaRPr lang="zh-CN" altLang="en-US"/>
                </a:p>
              </p:txBody>
            </p:sp>
          </p:grpSp>
          <p:grpSp>
            <p:nvGrpSpPr>
              <p:cNvPr id="303118" name="Group 14"/>
              <p:cNvGrpSpPr>
                <a:grpSpLocks/>
              </p:cNvGrpSpPr>
              <p:nvPr/>
            </p:nvGrpSpPr>
            <p:grpSpPr bwMode="auto">
              <a:xfrm>
                <a:off x="2043" y="0"/>
                <a:ext cx="734" cy="480"/>
                <a:chOff x="2043" y="0"/>
                <a:chExt cx="734" cy="480"/>
              </a:xfrm>
            </p:grpSpPr>
            <p:sp>
              <p:nvSpPr>
                <p:cNvPr id="303119" name="Rectangle 15"/>
                <p:cNvSpPr>
                  <a:spLocks noChangeArrowheads="1"/>
                </p:cNvSpPr>
                <p:nvPr/>
              </p:nvSpPr>
              <p:spPr bwMode="auto">
                <a:xfrm>
                  <a:off x="2086" y="0"/>
                  <a:ext cx="648" cy="480"/>
                </a:xfrm>
                <a:prstGeom prst="rect">
                  <a:avLst/>
                </a:prstGeom>
                <a:noFill/>
                <a:ln w="9525">
                  <a:noFill/>
                  <a:miter lim="800000"/>
                  <a:headEnd/>
                  <a:tailEnd/>
                </a:ln>
                <a:effectLst/>
              </p:spPr>
              <p:txBody>
                <a:bodyPr/>
                <a:lstStyle/>
                <a:p>
                  <a:r>
                    <a:rPr lang="zh-CN" altLang="en-US" sz="1600" b="1">
                      <a:latin typeface="宋体" pitchFamily="2" charset="-122"/>
                    </a:rPr>
                    <a:t>设备共享属性</a:t>
                  </a:r>
                </a:p>
                <a:p>
                  <a:pPr eaLnBrk="0" hangingPunct="0"/>
                  <a:endParaRPr lang="en-US" altLang="zh-CN" sz="1600" b="1"/>
                </a:p>
              </p:txBody>
            </p:sp>
            <p:sp>
              <p:nvSpPr>
                <p:cNvPr id="303120" name="Rectangle 16"/>
                <p:cNvSpPr>
                  <a:spLocks noChangeArrowheads="1"/>
                </p:cNvSpPr>
                <p:nvPr/>
              </p:nvSpPr>
              <p:spPr bwMode="auto">
                <a:xfrm>
                  <a:off x="2043" y="0"/>
                  <a:ext cx="734" cy="480"/>
                </a:xfrm>
                <a:prstGeom prst="rect">
                  <a:avLst/>
                </a:prstGeom>
                <a:noFill/>
                <a:ln w="7">
                  <a:solidFill>
                    <a:srgbClr val="A0A0A0"/>
                  </a:solidFill>
                  <a:miter lim="800000"/>
                  <a:headEnd/>
                  <a:tailEnd/>
                </a:ln>
                <a:effectLst/>
              </p:spPr>
              <p:txBody>
                <a:bodyPr/>
                <a:lstStyle/>
                <a:p>
                  <a:endParaRPr lang="zh-CN" altLang="en-US"/>
                </a:p>
              </p:txBody>
            </p:sp>
          </p:grpSp>
          <p:grpSp>
            <p:nvGrpSpPr>
              <p:cNvPr id="303121" name="Group 17"/>
              <p:cNvGrpSpPr>
                <a:grpSpLocks/>
              </p:cNvGrpSpPr>
              <p:nvPr/>
            </p:nvGrpSpPr>
            <p:grpSpPr bwMode="auto">
              <a:xfrm>
                <a:off x="2777" y="0"/>
                <a:ext cx="946" cy="480"/>
                <a:chOff x="2777" y="0"/>
                <a:chExt cx="946" cy="480"/>
              </a:xfrm>
            </p:grpSpPr>
            <p:sp>
              <p:nvSpPr>
                <p:cNvPr id="303122" name="Rectangle 18"/>
                <p:cNvSpPr>
                  <a:spLocks noChangeArrowheads="1"/>
                </p:cNvSpPr>
                <p:nvPr/>
              </p:nvSpPr>
              <p:spPr bwMode="auto">
                <a:xfrm>
                  <a:off x="2820" y="0"/>
                  <a:ext cx="860" cy="480"/>
                </a:xfrm>
                <a:prstGeom prst="rect">
                  <a:avLst/>
                </a:prstGeom>
                <a:noFill/>
                <a:ln w="9525">
                  <a:noFill/>
                  <a:miter lim="800000"/>
                  <a:headEnd/>
                  <a:tailEnd/>
                </a:ln>
                <a:effectLst/>
              </p:spPr>
              <p:txBody>
                <a:bodyPr/>
                <a:lstStyle/>
                <a:p>
                  <a:r>
                    <a:rPr lang="zh-CN" altLang="en-US" sz="1600" b="1">
                      <a:latin typeface="宋体" pitchFamily="2" charset="-122"/>
                    </a:rPr>
                    <a:t>设备接口</a:t>
                  </a:r>
                </a:p>
                <a:p>
                  <a:pPr eaLnBrk="0" hangingPunct="0"/>
                  <a:endParaRPr lang="en-US" altLang="zh-CN" sz="1600" b="1"/>
                </a:p>
              </p:txBody>
            </p:sp>
            <p:sp>
              <p:nvSpPr>
                <p:cNvPr id="303123" name="Rectangle 19"/>
                <p:cNvSpPr>
                  <a:spLocks noChangeArrowheads="1"/>
                </p:cNvSpPr>
                <p:nvPr/>
              </p:nvSpPr>
              <p:spPr bwMode="auto">
                <a:xfrm>
                  <a:off x="2777" y="0"/>
                  <a:ext cx="946" cy="480"/>
                </a:xfrm>
                <a:prstGeom prst="rect">
                  <a:avLst/>
                </a:prstGeom>
                <a:noFill/>
                <a:ln w="7">
                  <a:solidFill>
                    <a:srgbClr val="A0A0A0"/>
                  </a:solidFill>
                  <a:miter lim="800000"/>
                  <a:headEnd/>
                  <a:tailEnd/>
                </a:ln>
                <a:effectLst/>
              </p:spPr>
              <p:txBody>
                <a:bodyPr/>
                <a:lstStyle/>
                <a:p>
                  <a:endParaRPr lang="zh-CN" altLang="en-US"/>
                </a:p>
              </p:txBody>
            </p:sp>
          </p:grpSp>
          <p:grpSp>
            <p:nvGrpSpPr>
              <p:cNvPr id="303124" name="Group 20"/>
              <p:cNvGrpSpPr>
                <a:grpSpLocks/>
              </p:cNvGrpSpPr>
              <p:nvPr/>
            </p:nvGrpSpPr>
            <p:grpSpPr bwMode="auto">
              <a:xfrm>
                <a:off x="0" y="480"/>
                <a:ext cx="575" cy="480"/>
                <a:chOff x="0" y="480"/>
                <a:chExt cx="575" cy="480"/>
              </a:xfrm>
            </p:grpSpPr>
            <p:sp>
              <p:nvSpPr>
                <p:cNvPr id="303125" name="Rectangle 21"/>
                <p:cNvSpPr>
                  <a:spLocks noChangeArrowheads="1"/>
                </p:cNvSpPr>
                <p:nvPr/>
              </p:nvSpPr>
              <p:spPr bwMode="auto">
                <a:xfrm>
                  <a:off x="43" y="480"/>
                  <a:ext cx="489" cy="480"/>
                </a:xfrm>
                <a:prstGeom prst="rect">
                  <a:avLst/>
                </a:prstGeom>
                <a:noFill/>
                <a:ln w="9525">
                  <a:noFill/>
                  <a:miter lim="800000"/>
                  <a:headEnd/>
                  <a:tailEnd/>
                </a:ln>
                <a:effectLst/>
              </p:spPr>
              <p:txBody>
                <a:bodyPr/>
                <a:lstStyle/>
                <a:p>
                  <a:r>
                    <a:rPr lang="zh-CN" altLang="en-US" sz="1600" b="1">
                      <a:latin typeface="宋体" pitchFamily="2" charset="-122"/>
                    </a:rPr>
                    <a:t>硬盘</a:t>
                  </a:r>
                </a:p>
                <a:p>
                  <a:pPr eaLnBrk="0" hangingPunct="0"/>
                  <a:endParaRPr lang="en-US" altLang="zh-CN" sz="1600" b="1"/>
                </a:p>
              </p:txBody>
            </p:sp>
            <p:sp>
              <p:nvSpPr>
                <p:cNvPr id="303126" name="Rectangle 22"/>
                <p:cNvSpPr>
                  <a:spLocks noChangeArrowheads="1"/>
                </p:cNvSpPr>
                <p:nvPr/>
              </p:nvSpPr>
              <p:spPr bwMode="auto">
                <a:xfrm>
                  <a:off x="0" y="480"/>
                  <a:ext cx="575" cy="480"/>
                </a:xfrm>
                <a:prstGeom prst="rect">
                  <a:avLst/>
                </a:prstGeom>
                <a:noFill/>
                <a:ln w="7">
                  <a:solidFill>
                    <a:srgbClr val="A0A0A0"/>
                  </a:solidFill>
                  <a:miter lim="800000"/>
                  <a:headEnd/>
                  <a:tailEnd/>
                </a:ln>
                <a:effectLst/>
              </p:spPr>
              <p:txBody>
                <a:bodyPr/>
                <a:lstStyle/>
                <a:p>
                  <a:endParaRPr lang="zh-CN" altLang="en-US"/>
                </a:p>
              </p:txBody>
            </p:sp>
          </p:grpSp>
          <p:grpSp>
            <p:nvGrpSpPr>
              <p:cNvPr id="303127" name="Group 23"/>
              <p:cNvGrpSpPr>
                <a:grpSpLocks/>
              </p:cNvGrpSpPr>
              <p:nvPr/>
            </p:nvGrpSpPr>
            <p:grpSpPr bwMode="auto">
              <a:xfrm>
                <a:off x="575" y="480"/>
                <a:ext cx="806" cy="480"/>
                <a:chOff x="575" y="480"/>
                <a:chExt cx="806" cy="480"/>
              </a:xfrm>
            </p:grpSpPr>
            <p:sp>
              <p:nvSpPr>
                <p:cNvPr id="303128" name="Rectangle 24"/>
                <p:cNvSpPr>
                  <a:spLocks noChangeArrowheads="1"/>
                </p:cNvSpPr>
                <p:nvPr/>
              </p:nvSpPr>
              <p:spPr bwMode="auto">
                <a:xfrm>
                  <a:off x="618" y="480"/>
                  <a:ext cx="720" cy="480"/>
                </a:xfrm>
                <a:prstGeom prst="rect">
                  <a:avLst/>
                </a:prstGeom>
                <a:noFill/>
                <a:ln w="9525">
                  <a:noFill/>
                  <a:miter lim="800000"/>
                  <a:headEnd/>
                  <a:tailEnd/>
                </a:ln>
                <a:effectLst/>
              </p:spPr>
              <p:txBody>
                <a:bodyPr/>
                <a:lstStyle/>
                <a:p>
                  <a:r>
                    <a:rPr lang="zh-CN" altLang="en-US" sz="1600" b="1">
                      <a:latin typeface="宋体" pitchFamily="2" charset="-122"/>
                    </a:rPr>
                    <a:t>不同接口有不同：</a:t>
                  </a:r>
                  <a:r>
                    <a:rPr lang="en-US" altLang="zh-CN" sz="1600" b="1">
                      <a:latin typeface="宋体" pitchFamily="2" charset="-122"/>
                    </a:rPr>
                    <a:t>10</a:t>
                  </a:r>
                  <a:r>
                    <a:rPr lang="en-US" altLang="zh-CN" sz="1600" b="1" baseline="30000">
                      <a:latin typeface="宋体" pitchFamily="2" charset="-122"/>
                    </a:rPr>
                    <a:t>7</a:t>
                  </a:r>
                  <a:r>
                    <a:rPr lang="en-US" altLang="zh-CN" sz="1600" b="1">
                      <a:cs typeface="Times New Roman" pitchFamily="18" charset="0"/>
                    </a:rPr>
                    <a:t>~</a:t>
                  </a:r>
                  <a:r>
                    <a:rPr lang="en-US" altLang="zh-CN" sz="1600" b="1">
                      <a:latin typeface="宋体" pitchFamily="2" charset="-122"/>
                    </a:rPr>
                    <a:t>10</a:t>
                  </a:r>
                  <a:r>
                    <a:rPr lang="en-US" altLang="zh-CN" sz="1600" b="1" baseline="30000">
                      <a:latin typeface="宋体" pitchFamily="2" charset="-122"/>
                    </a:rPr>
                    <a:t>8</a:t>
                  </a:r>
                  <a:endParaRPr lang="en-US" altLang="zh-CN" sz="1600" b="1">
                    <a:latin typeface="宋体" pitchFamily="2" charset="-122"/>
                  </a:endParaRPr>
                </a:p>
                <a:p>
                  <a:pPr eaLnBrk="0" hangingPunct="0"/>
                  <a:endParaRPr lang="en-US" altLang="zh-CN" sz="1600" b="1"/>
                </a:p>
              </p:txBody>
            </p:sp>
            <p:sp>
              <p:nvSpPr>
                <p:cNvPr id="303129" name="Rectangle 25"/>
                <p:cNvSpPr>
                  <a:spLocks noChangeArrowheads="1"/>
                </p:cNvSpPr>
                <p:nvPr/>
              </p:nvSpPr>
              <p:spPr bwMode="auto">
                <a:xfrm>
                  <a:off x="575" y="480"/>
                  <a:ext cx="806" cy="480"/>
                </a:xfrm>
                <a:prstGeom prst="rect">
                  <a:avLst/>
                </a:prstGeom>
                <a:noFill/>
                <a:ln w="7">
                  <a:solidFill>
                    <a:srgbClr val="A0A0A0"/>
                  </a:solidFill>
                  <a:miter lim="800000"/>
                  <a:headEnd/>
                  <a:tailEnd/>
                </a:ln>
                <a:effectLst/>
              </p:spPr>
              <p:txBody>
                <a:bodyPr/>
                <a:lstStyle/>
                <a:p>
                  <a:endParaRPr lang="zh-CN" altLang="en-US"/>
                </a:p>
              </p:txBody>
            </p:sp>
          </p:grpSp>
          <p:grpSp>
            <p:nvGrpSpPr>
              <p:cNvPr id="303130" name="Group 26"/>
              <p:cNvGrpSpPr>
                <a:grpSpLocks/>
              </p:cNvGrpSpPr>
              <p:nvPr/>
            </p:nvGrpSpPr>
            <p:grpSpPr bwMode="auto">
              <a:xfrm>
                <a:off x="1381" y="480"/>
                <a:ext cx="662" cy="480"/>
                <a:chOff x="1381" y="480"/>
                <a:chExt cx="662" cy="480"/>
              </a:xfrm>
            </p:grpSpPr>
            <p:sp>
              <p:nvSpPr>
                <p:cNvPr id="303131" name="Rectangle 27"/>
                <p:cNvSpPr>
                  <a:spLocks noChangeArrowheads="1"/>
                </p:cNvSpPr>
                <p:nvPr/>
              </p:nvSpPr>
              <p:spPr bwMode="auto">
                <a:xfrm>
                  <a:off x="1424" y="480"/>
                  <a:ext cx="576" cy="480"/>
                </a:xfrm>
                <a:prstGeom prst="rect">
                  <a:avLst/>
                </a:prstGeom>
                <a:noFill/>
                <a:ln w="9525">
                  <a:noFill/>
                  <a:miter lim="800000"/>
                  <a:headEnd/>
                  <a:tailEnd/>
                </a:ln>
                <a:effectLst/>
              </p:spPr>
              <p:txBody>
                <a:bodyPr/>
                <a:lstStyle/>
                <a:p>
                  <a:r>
                    <a:rPr lang="zh-CN" altLang="en-US" sz="1600" b="1">
                      <a:latin typeface="宋体" pitchFamily="2" charset="-122"/>
                    </a:rPr>
                    <a:t>块</a:t>
                  </a:r>
                </a:p>
                <a:p>
                  <a:pPr eaLnBrk="0" hangingPunct="0"/>
                  <a:endParaRPr lang="en-US" altLang="zh-CN" sz="1600" b="1"/>
                </a:p>
              </p:txBody>
            </p:sp>
            <p:sp>
              <p:nvSpPr>
                <p:cNvPr id="303132" name="Rectangle 28"/>
                <p:cNvSpPr>
                  <a:spLocks noChangeArrowheads="1"/>
                </p:cNvSpPr>
                <p:nvPr/>
              </p:nvSpPr>
              <p:spPr bwMode="auto">
                <a:xfrm>
                  <a:off x="1381" y="480"/>
                  <a:ext cx="662" cy="480"/>
                </a:xfrm>
                <a:prstGeom prst="rect">
                  <a:avLst/>
                </a:prstGeom>
                <a:noFill/>
                <a:ln w="7">
                  <a:solidFill>
                    <a:srgbClr val="A0A0A0"/>
                  </a:solidFill>
                  <a:miter lim="800000"/>
                  <a:headEnd/>
                  <a:tailEnd/>
                </a:ln>
                <a:effectLst/>
              </p:spPr>
              <p:txBody>
                <a:bodyPr/>
                <a:lstStyle/>
                <a:p>
                  <a:endParaRPr lang="zh-CN" altLang="en-US"/>
                </a:p>
              </p:txBody>
            </p:sp>
          </p:grpSp>
          <p:grpSp>
            <p:nvGrpSpPr>
              <p:cNvPr id="303133" name="Group 29"/>
              <p:cNvGrpSpPr>
                <a:grpSpLocks/>
              </p:cNvGrpSpPr>
              <p:nvPr/>
            </p:nvGrpSpPr>
            <p:grpSpPr bwMode="auto">
              <a:xfrm>
                <a:off x="2043" y="480"/>
                <a:ext cx="734" cy="480"/>
                <a:chOff x="2043" y="480"/>
                <a:chExt cx="734" cy="480"/>
              </a:xfrm>
            </p:grpSpPr>
            <p:sp>
              <p:nvSpPr>
                <p:cNvPr id="303134" name="Rectangle 30"/>
                <p:cNvSpPr>
                  <a:spLocks noChangeArrowheads="1"/>
                </p:cNvSpPr>
                <p:nvPr/>
              </p:nvSpPr>
              <p:spPr bwMode="auto">
                <a:xfrm>
                  <a:off x="2086" y="480"/>
                  <a:ext cx="648" cy="480"/>
                </a:xfrm>
                <a:prstGeom prst="rect">
                  <a:avLst/>
                </a:prstGeom>
                <a:noFill/>
                <a:ln w="9525">
                  <a:noFill/>
                  <a:miter lim="800000"/>
                  <a:headEnd/>
                  <a:tailEnd/>
                </a:ln>
                <a:effectLst/>
              </p:spPr>
              <p:txBody>
                <a:bodyPr/>
                <a:lstStyle/>
                <a:p>
                  <a:r>
                    <a:rPr lang="zh-CN" altLang="en-US" sz="1600" b="1">
                      <a:latin typeface="宋体" pitchFamily="2" charset="-122"/>
                    </a:rPr>
                    <a:t>共享</a:t>
                  </a:r>
                </a:p>
                <a:p>
                  <a:pPr eaLnBrk="0" hangingPunct="0"/>
                  <a:endParaRPr lang="en-US" altLang="zh-CN" sz="1600" b="1"/>
                </a:p>
              </p:txBody>
            </p:sp>
            <p:sp>
              <p:nvSpPr>
                <p:cNvPr id="303135" name="Rectangle 31"/>
                <p:cNvSpPr>
                  <a:spLocks noChangeArrowheads="1"/>
                </p:cNvSpPr>
                <p:nvPr/>
              </p:nvSpPr>
              <p:spPr bwMode="auto">
                <a:xfrm>
                  <a:off x="2043" y="480"/>
                  <a:ext cx="734" cy="480"/>
                </a:xfrm>
                <a:prstGeom prst="rect">
                  <a:avLst/>
                </a:prstGeom>
                <a:noFill/>
                <a:ln w="7">
                  <a:solidFill>
                    <a:srgbClr val="A0A0A0"/>
                  </a:solidFill>
                  <a:miter lim="800000"/>
                  <a:headEnd/>
                  <a:tailEnd/>
                </a:ln>
                <a:effectLst/>
              </p:spPr>
              <p:txBody>
                <a:bodyPr/>
                <a:lstStyle/>
                <a:p>
                  <a:endParaRPr lang="zh-CN" altLang="en-US"/>
                </a:p>
              </p:txBody>
            </p:sp>
          </p:grpSp>
          <p:grpSp>
            <p:nvGrpSpPr>
              <p:cNvPr id="303136" name="Group 32"/>
              <p:cNvGrpSpPr>
                <a:grpSpLocks/>
              </p:cNvGrpSpPr>
              <p:nvPr/>
            </p:nvGrpSpPr>
            <p:grpSpPr bwMode="auto">
              <a:xfrm>
                <a:off x="2777" y="480"/>
                <a:ext cx="946" cy="480"/>
                <a:chOff x="2777" y="480"/>
                <a:chExt cx="946" cy="480"/>
              </a:xfrm>
            </p:grpSpPr>
            <p:sp>
              <p:nvSpPr>
                <p:cNvPr id="303137" name="Rectangle 33"/>
                <p:cNvSpPr>
                  <a:spLocks noChangeArrowheads="1"/>
                </p:cNvSpPr>
                <p:nvPr/>
              </p:nvSpPr>
              <p:spPr bwMode="auto">
                <a:xfrm>
                  <a:off x="2820" y="480"/>
                  <a:ext cx="860" cy="480"/>
                </a:xfrm>
                <a:prstGeom prst="rect">
                  <a:avLst/>
                </a:prstGeom>
                <a:noFill/>
                <a:ln w="9525">
                  <a:noFill/>
                  <a:miter lim="800000"/>
                  <a:headEnd/>
                  <a:tailEnd/>
                </a:ln>
                <a:effectLst/>
              </p:spPr>
              <p:txBody>
                <a:bodyPr/>
                <a:lstStyle/>
                <a:p>
                  <a:r>
                    <a:rPr lang="zh-CN" altLang="en-US" sz="1600" b="1">
                      <a:latin typeface="宋体" pitchFamily="2" charset="-122"/>
                    </a:rPr>
                    <a:t>多种：</a:t>
                  </a:r>
                  <a:r>
                    <a:rPr lang="en-US" altLang="zh-CN" sz="1600" b="1">
                      <a:latin typeface="宋体" pitchFamily="2" charset="-122"/>
                    </a:rPr>
                    <a:t>IDE</a:t>
                  </a:r>
                  <a:r>
                    <a:rPr lang="zh-CN" altLang="en-US" sz="1600" b="1">
                      <a:latin typeface="宋体" pitchFamily="2" charset="-122"/>
                    </a:rPr>
                    <a:t>、</a:t>
                  </a:r>
                  <a:r>
                    <a:rPr lang="en-US" altLang="zh-CN" sz="1600" b="1">
                      <a:latin typeface="宋体" pitchFamily="2" charset="-122"/>
                    </a:rPr>
                    <a:t>SCSI</a:t>
                  </a:r>
                  <a:r>
                    <a:rPr lang="zh-CN" altLang="en-US" sz="1600" b="1">
                      <a:latin typeface="宋体" pitchFamily="2" charset="-122"/>
                    </a:rPr>
                    <a:t>、</a:t>
                  </a:r>
                  <a:r>
                    <a:rPr lang="en-US" altLang="zh-CN" sz="1600" b="1">
                      <a:latin typeface="宋体" pitchFamily="2" charset="-122"/>
                    </a:rPr>
                    <a:t>PCI</a:t>
                  </a:r>
                  <a:r>
                    <a:rPr lang="zh-CN" altLang="en-US" sz="1600" b="1">
                      <a:latin typeface="宋体" pitchFamily="2" charset="-122"/>
                    </a:rPr>
                    <a:t>等</a:t>
                  </a:r>
                </a:p>
                <a:p>
                  <a:pPr eaLnBrk="0" hangingPunct="0"/>
                  <a:endParaRPr lang="en-US" altLang="zh-CN" sz="1600" b="1"/>
                </a:p>
              </p:txBody>
            </p:sp>
            <p:sp>
              <p:nvSpPr>
                <p:cNvPr id="303138" name="Rectangle 34"/>
                <p:cNvSpPr>
                  <a:spLocks noChangeArrowheads="1"/>
                </p:cNvSpPr>
                <p:nvPr/>
              </p:nvSpPr>
              <p:spPr bwMode="auto">
                <a:xfrm>
                  <a:off x="2777" y="480"/>
                  <a:ext cx="946" cy="480"/>
                </a:xfrm>
                <a:prstGeom prst="rect">
                  <a:avLst/>
                </a:prstGeom>
                <a:noFill/>
                <a:ln w="7">
                  <a:solidFill>
                    <a:srgbClr val="A0A0A0"/>
                  </a:solidFill>
                  <a:miter lim="800000"/>
                  <a:headEnd/>
                  <a:tailEnd/>
                </a:ln>
                <a:effectLst/>
              </p:spPr>
              <p:txBody>
                <a:bodyPr/>
                <a:lstStyle/>
                <a:p>
                  <a:endParaRPr lang="zh-CN" altLang="en-US"/>
                </a:p>
              </p:txBody>
            </p:sp>
          </p:grpSp>
          <p:grpSp>
            <p:nvGrpSpPr>
              <p:cNvPr id="303139" name="Group 35"/>
              <p:cNvGrpSpPr>
                <a:grpSpLocks/>
              </p:cNvGrpSpPr>
              <p:nvPr/>
            </p:nvGrpSpPr>
            <p:grpSpPr bwMode="auto">
              <a:xfrm>
                <a:off x="0" y="960"/>
                <a:ext cx="575" cy="480"/>
                <a:chOff x="0" y="960"/>
                <a:chExt cx="575" cy="480"/>
              </a:xfrm>
            </p:grpSpPr>
            <p:sp>
              <p:nvSpPr>
                <p:cNvPr id="303140" name="Rectangle 36"/>
                <p:cNvSpPr>
                  <a:spLocks noChangeArrowheads="1"/>
                </p:cNvSpPr>
                <p:nvPr/>
              </p:nvSpPr>
              <p:spPr bwMode="auto">
                <a:xfrm>
                  <a:off x="43" y="960"/>
                  <a:ext cx="489" cy="480"/>
                </a:xfrm>
                <a:prstGeom prst="rect">
                  <a:avLst/>
                </a:prstGeom>
                <a:noFill/>
                <a:ln w="9525">
                  <a:noFill/>
                  <a:miter lim="800000"/>
                  <a:headEnd/>
                  <a:tailEnd/>
                </a:ln>
                <a:effectLst/>
              </p:spPr>
              <p:txBody>
                <a:bodyPr/>
                <a:lstStyle/>
                <a:p>
                  <a:r>
                    <a:rPr lang="zh-CN" altLang="en-US" sz="1600" b="1">
                      <a:latin typeface="宋体" pitchFamily="2" charset="-122"/>
                    </a:rPr>
                    <a:t>显示器</a:t>
                  </a:r>
                </a:p>
                <a:p>
                  <a:pPr eaLnBrk="0" hangingPunct="0"/>
                  <a:endParaRPr lang="en-US" altLang="zh-CN" sz="1600" b="1"/>
                </a:p>
              </p:txBody>
            </p:sp>
            <p:sp>
              <p:nvSpPr>
                <p:cNvPr id="303141" name="Rectangle 37"/>
                <p:cNvSpPr>
                  <a:spLocks noChangeArrowheads="1"/>
                </p:cNvSpPr>
                <p:nvPr/>
              </p:nvSpPr>
              <p:spPr bwMode="auto">
                <a:xfrm>
                  <a:off x="0" y="960"/>
                  <a:ext cx="575" cy="480"/>
                </a:xfrm>
                <a:prstGeom prst="rect">
                  <a:avLst/>
                </a:prstGeom>
                <a:noFill/>
                <a:ln w="7">
                  <a:solidFill>
                    <a:srgbClr val="A0A0A0"/>
                  </a:solidFill>
                  <a:miter lim="800000"/>
                  <a:headEnd/>
                  <a:tailEnd/>
                </a:ln>
                <a:effectLst/>
              </p:spPr>
              <p:txBody>
                <a:bodyPr/>
                <a:lstStyle/>
                <a:p>
                  <a:endParaRPr lang="zh-CN" altLang="en-US"/>
                </a:p>
              </p:txBody>
            </p:sp>
          </p:grpSp>
          <p:grpSp>
            <p:nvGrpSpPr>
              <p:cNvPr id="303142" name="Group 38"/>
              <p:cNvGrpSpPr>
                <a:grpSpLocks/>
              </p:cNvGrpSpPr>
              <p:nvPr/>
            </p:nvGrpSpPr>
            <p:grpSpPr bwMode="auto">
              <a:xfrm>
                <a:off x="575" y="960"/>
                <a:ext cx="806" cy="480"/>
                <a:chOff x="575" y="960"/>
                <a:chExt cx="806" cy="480"/>
              </a:xfrm>
            </p:grpSpPr>
            <p:sp>
              <p:nvSpPr>
                <p:cNvPr id="303143" name="Rectangle 39"/>
                <p:cNvSpPr>
                  <a:spLocks noChangeArrowheads="1"/>
                </p:cNvSpPr>
                <p:nvPr/>
              </p:nvSpPr>
              <p:spPr bwMode="auto">
                <a:xfrm>
                  <a:off x="618" y="960"/>
                  <a:ext cx="720" cy="480"/>
                </a:xfrm>
                <a:prstGeom prst="rect">
                  <a:avLst/>
                </a:prstGeom>
                <a:noFill/>
                <a:ln w="9525">
                  <a:noFill/>
                  <a:miter lim="800000"/>
                  <a:headEnd/>
                  <a:tailEnd/>
                </a:ln>
                <a:effectLst/>
              </p:spPr>
              <p:txBody>
                <a:bodyPr/>
                <a:lstStyle/>
                <a:p>
                  <a:r>
                    <a:rPr lang="en-US" altLang="zh-CN" sz="1600" b="1">
                      <a:latin typeface="宋体" pitchFamily="2" charset="-122"/>
                    </a:rPr>
                    <a:t>10</a:t>
                  </a:r>
                  <a:r>
                    <a:rPr lang="en-US" altLang="zh-CN" sz="1600" b="1" baseline="30000">
                      <a:latin typeface="宋体" pitchFamily="2" charset="-122"/>
                    </a:rPr>
                    <a:t>8</a:t>
                  </a:r>
                  <a:r>
                    <a:rPr lang="en-US" altLang="zh-CN" sz="1600" b="1">
                      <a:cs typeface="Times New Roman" pitchFamily="18" charset="0"/>
                    </a:rPr>
                    <a:t>~</a:t>
                  </a:r>
                  <a:r>
                    <a:rPr lang="en-US" altLang="zh-CN" sz="1600" b="1">
                      <a:latin typeface="宋体" pitchFamily="2" charset="-122"/>
                    </a:rPr>
                    <a:t>10</a:t>
                  </a:r>
                  <a:r>
                    <a:rPr lang="en-US" altLang="zh-CN" sz="1600" b="1" baseline="30000">
                      <a:latin typeface="宋体" pitchFamily="2" charset="-122"/>
                    </a:rPr>
                    <a:t>9</a:t>
                  </a:r>
                  <a:endParaRPr lang="en-US" altLang="zh-CN" sz="1600" b="1">
                    <a:latin typeface="宋体" pitchFamily="2" charset="-122"/>
                  </a:endParaRPr>
                </a:p>
                <a:p>
                  <a:pPr eaLnBrk="0" hangingPunct="0"/>
                  <a:endParaRPr lang="en-US" altLang="zh-CN" sz="1600" b="1"/>
                </a:p>
              </p:txBody>
            </p:sp>
            <p:sp>
              <p:nvSpPr>
                <p:cNvPr id="303144" name="Rectangle 40"/>
                <p:cNvSpPr>
                  <a:spLocks noChangeArrowheads="1"/>
                </p:cNvSpPr>
                <p:nvPr/>
              </p:nvSpPr>
              <p:spPr bwMode="auto">
                <a:xfrm>
                  <a:off x="575" y="960"/>
                  <a:ext cx="806" cy="480"/>
                </a:xfrm>
                <a:prstGeom prst="rect">
                  <a:avLst/>
                </a:prstGeom>
                <a:noFill/>
                <a:ln w="7">
                  <a:solidFill>
                    <a:srgbClr val="A0A0A0"/>
                  </a:solidFill>
                  <a:miter lim="800000"/>
                  <a:headEnd/>
                  <a:tailEnd/>
                </a:ln>
                <a:effectLst/>
              </p:spPr>
              <p:txBody>
                <a:bodyPr/>
                <a:lstStyle/>
                <a:p>
                  <a:endParaRPr lang="zh-CN" altLang="en-US"/>
                </a:p>
              </p:txBody>
            </p:sp>
          </p:grpSp>
          <p:grpSp>
            <p:nvGrpSpPr>
              <p:cNvPr id="303145" name="Group 41"/>
              <p:cNvGrpSpPr>
                <a:grpSpLocks/>
              </p:cNvGrpSpPr>
              <p:nvPr/>
            </p:nvGrpSpPr>
            <p:grpSpPr bwMode="auto">
              <a:xfrm>
                <a:off x="1381" y="960"/>
                <a:ext cx="662" cy="480"/>
                <a:chOff x="1381" y="960"/>
                <a:chExt cx="662" cy="480"/>
              </a:xfrm>
            </p:grpSpPr>
            <p:sp>
              <p:nvSpPr>
                <p:cNvPr id="303146" name="Rectangle 42"/>
                <p:cNvSpPr>
                  <a:spLocks noChangeArrowheads="1"/>
                </p:cNvSpPr>
                <p:nvPr/>
              </p:nvSpPr>
              <p:spPr bwMode="auto">
                <a:xfrm>
                  <a:off x="1424" y="960"/>
                  <a:ext cx="576" cy="480"/>
                </a:xfrm>
                <a:prstGeom prst="rect">
                  <a:avLst/>
                </a:prstGeom>
                <a:noFill/>
                <a:ln w="9525">
                  <a:noFill/>
                  <a:miter lim="800000"/>
                  <a:headEnd/>
                  <a:tailEnd/>
                </a:ln>
                <a:effectLst/>
              </p:spPr>
              <p:txBody>
                <a:bodyPr/>
                <a:lstStyle/>
                <a:p>
                  <a:r>
                    <a:rPr lang="zh-CN" altLang="en-US" sz="1600" b="1">
                      <a:latin typeface="宋体" pitchFamily="2" charset="-122"/>
                    </a:rPr>
                    <a:t>帧（显示缓冲区）</a:t>
                  </a:r>
                </a:p>
                <a:p>
                  <a:pPr eaLnBrk="0" hangingPunct="0"/>
                  <a:endParaRPr lang="en-US" altLang="zh-CN" sz="1600" b="1"/>
                </a:p>
              </p:txBody>
            </p:sp>
            <p:sp>
              <p:nvSpPr>
                <p:cNvPr id="303147" name="Rectangle 43"/>
                <p:cNvSpPr>
                  <a:spLocks noChangeArrowheads="1"/>
                </p:cNvSpPr>
                <p:nvPr/>
              </p:nvSpPr>
              <p:spPr bwMode="auto">
                <a:xfrm>
                  <a:off x="1381" y="960"/>
                  <a:ext cx="662" cy="480"/>
                </a:xfrm>
                <a:prstGeom prst="rect">
                  <a:avLst/>
                </a:prstGeom>
                <a:noFill/>
                <a:ln w="7">
                  <a:solidFill>
                    <a:srgbClr val="A0A0A0"/>
                  </a:solidFill>
                  <a:miter lim="800000"/>
                  <a:headEnd/>
                  <a:tailEnd/>
                </a:ln>
                <a:effectLst/>
              </p:spPr>
              <p:txBody>
                <a:bodyPr/>
                <a:lstStyle/>
                <a:p>
                  <a:endParaRPr lang="zh-CN" altLang="en-US"/>
                </a:p>
              </p:txBody>
            </p:sp>
          </p:grpSp>
          <p:grpSp>
            <p:nvGrpSpPr>
              <p:cNvPr id="303148" name="Group 44"/>
              <p:cNvGrpSpPr>
                <a:grpSpLocks/>
              </p:cNvGrpSpPr>
              <p:nvPr/>
            </p:nvGrpSpPr>
            <p:grpSpPr bwMode="auto">
              <a:xfrm>
                <a:off x="2043" y="960"/>
                <a:ext cx="734" cy="480"/>
                <a:chOff x="2043" y="960"/>
                <a:chExt cx="734" cy="480"/>
              </a:xfrm>
            </p:grpSpPr>
            <p:sp>
              <p:nvSpPr>
                <p:cNvPr id="303149" name="Rectangle 45"/>
                <p:cNvSpPr>
                  <a:spLocks noChangeArrowheads="1"/>
                </p:cNvSpPr>
                <p:nvPr/>
              </p:nvSpPr>
              <p:spPr bwMode="auto">
                <a:xfrm>
                  <a:off x="2086" y="960"/>
                  <a:ext cx="648" cy="480"/>
                </a:xfrm>
                <a:prstGeom prst="rect">
                  <a:avLst/>
                </a:prstGeom>
                <a:noFill/>
                <a:ln w="9525">
                  <a:noFill/>
                  <a:miter lim="800000"/>
                  <a:headEnd/>
                  <a:tailEnd/>
                </a:ln>
                <a:effectLst/>
              </p:spPr>
              <p:txBody>
                <a:bodyPr/>
                <a:lstStyle/>
                <a:p>
                  <a:r>
                    <a:rPr lang="zh-CN" altLang="en-US" sz="1600" b="1">
                      <a:latin typeface="宋体" pitchFamily="2" charset="-122"/>
                    </a:rPr>
                    <a:t>可共享</a:t>
                  </a:r>
                </a:p>
                <a:p>
                  <a:pPr eaLnBrk="0" hangingPunct="0"/>
                  <a:endParaRPr lang="en-US" altLang="zh-CN" sz="1600" b="1"/>
                </a:p>
              </p:txBody>
            </p:sp>
            <p:sp>
              <p:nvSpPr>
                <p:cNvPr id="303150" name="Rectangle 46"/>
                <p:cNvSpPr>
                  <a:spLocks noChangeArrowheads="1"/>
                </p:cNvSpPr>
                <p:nvPr/>
              </p:nvSpPr>
              <p:spPr bwMode="auto">
                <a:xfrm>
                  <a:off x="2043" y="960"/>
                  <a:ext cx="734" cy="480"/>
                </a:xfrm>
                <a:prstGeom prst="rect">
                  <a:avLst/>
                </a:prstGeom>
                <a:noFill/>
                <a:ln w="7">
                  <a:solidFill>
                    <a:srgbClr val="A0A0A0"/>
                  </a:solidFill>
                  <a:miter lim="800000"/>
                  <a:headEnd/>
                  <a:tailEnd/>
                </a:ln>
                <a:effectLst/>
              </p:spPr>
              <p:txBody>
                <a:bodyPr/>
                <a:lstStyle/>
                <a:p>
                  <a:endParaRPr lang="zh-CN" altLang="en-US"/>
                </a:p>
              </p:txBody>
            </p:sp>
          </p:grpSp>
          <p:grpSp>
            <p:nvGrpSpPr>
              <p:cNvPr id="303151" name="Group 47"/>
              <p:cNvGrpSpPr>
                <a:grpSpLocks/>
              </p:cNvGrpSpPr>
              <p:nvPr/>
            </p:nvGrpSpPr>
            <p:grpSpPr bwMode="auto">
              <a:xfrm>
                <a:off x="2777" y="960"/>
                <a:ext cx="946" cy="480"/>
                <a:chOff x="2777" y="960"/>
                <a:chExt cx="946" cy="480"/>
              </a:xfrm>
            </p:grpSpPr>
            <p:sp>
              <p:nvSpPr>
                <p:cNvPr id="303152" name="Rectangle 48"/>
                <p:cNvSpPr>
                  <a:spLocks noChangeArrowheads="1"/>
                </p:cNvSpPr>
                <p:nvPr/>
              </p:nvSpPr>
              <p:spPr bwMode="auto">
                <a:xfrm>
                  <a:off x="2820" y="960"/>
                  <a:ext cx="860" cy="480"/>
                </a:xfrm>
                <a:prstGeom prst="rect">
                  <a:avLst/>
                </a:prstGeom>
                <a:noFill/>
                <a:ln w="9525">
                  <a:noFill/>
                  <a:miter lim="800000"/>
                  <a:headEnd/>
                  <a:tailEnd/>
                </a:ln>
                <a:effectLst/>
              </p:spPr>
              <p:txBody>
                <a:bodyPr/>
                <a:lstStyle/>
                <a:p>
                  <a:r>
                    <a:rPr lang="zh-CN" altLang="en-US" sz="1600" b="1">
                      <a:latin typeface="宋体" pitchFamily="2" charset="-122"/>
                    </a:rPr>
                    <a:t>多种：</a:t>
                  </a:r>
                  <a:r>
                    <a:rPr lang="en-US" altLang="zh-CN" sz="1600" b="1">
                      <a:latin typeface="宋体" pitchFamily="2" charset="-122"/>
                    </a:rPr>
                    <a:t>MDA</a:t>
                  </a:r>
                  <a:r>
                    <a:rPr lang="zh-CN" altLang="en-US" sz="1600" b="1">
                      <a:latin typeface="宋体" pitchFamily="2" charset="-122"/>
                    </a:rPr>
                    <a:t>、</a:t>
                  </a:r>
                  <a:r>
                    <a:rPr lang="en-US" altLang="zh-CN" sz="1600" b="1">
                      <a:latin typeface="宋体" pitchFamily="2" charset="-122"/>
                    </a:rPr>
                    <a:t>CGA</a:t>
                  </a:r>
                  <a:r>
                    <a:rPr lang="zh-CN" altLang="en-US" sz="1600" b="1">
                      <a:latin typeface="宋体" pitchFamily="2" charset="-122"/>
                    </a:rPr>
                    <a:t>、</a:t>
                  </a:r>
                  <a:r>
                    <a:rPr lang="en-US" altLang="zh-CN" sz="1600" b="1">
                      <a:latin typeface="宋体" pitchFamily="2" charset="-122"/>
                    </a:rPr>
                    <a:t>EGA</a:t>
                  </a:r>
                  <a:r>
                    <a:rPr lang="zh-CN" altLang="en-US" sz="1600" b="1">
                      <a:latin typeface="宋体" pitchFamily="2" charset="-122"/>
                    </a:rPr>
                    <a:t>、</a:t>
                  </a:r>
                  <a:r>
                    <a:rPr lang="en-US" altLang="zh-CN" sz="1600" b="1">
                      <a:latin typeface="宋体" pitchFamily="2" charset="-122"/>
                    </a:rPr>
                    <a:t>VGA</a:t>
                  </a:r>
                  <a:r>
                    <a:rPr lang="zh-CN" altLang="en-US" sz="1600" b="1">
                      <a:latin typeface="宋体" pitchFamily="2" charset="-122"/>
                    </a:rPr>
                    <a:t>、</a:t>
                  </a:r>
                  <a:r>
                    <a:rPr lang="en-US" altLang="zh-CN" sz="1600" b="1">
                      <a:latin typeface="宋体" pitchFamily="2" charset="-122"/>
                    </a:rPr>
                    <a:t>SVGA</a:t>
                  </a:r>
                </a:p>
                <a:p>
                  <a:pPr eaLnBrk="0" hangingPunct="0"/>
                  <a:endParaRPr lang="en-US" altLang="zh-CN" sz="1600" b="1"/>
                </a:p>
              </p:txBody>
            </p:sp>
            <p:sp>
              <p:nvSpPr>
                <p:cNvPr id="303153" name="Rectangle 49"/>
                <p:cNvSpPr>
                  <a:spLocks noChangeArrowheads="1"/>
                </p:cNvSpPr>
                <p:nvPr/>
              </p:nvSpPr>
              <p:spPr bwMode="auto">
                <a:xfrm>
                  <a:off x="2777" y="960"/>
                  <a:ext cx="946" cy="480"/>
                </a:xfrm>
                <a:prstGeom prst="rect">
                  <a:avLst/>
                </a:prstGeom>
                <a:noFill/>
                <a:ln w="7">
                  <a:solidFill>
                    <a:srgbClr val="A0A0A0"/>
                  </a:solidFill>
                  <a:miter lim="800000"/>
                  <a:headEnd/>
                  <a:tailEnd/>
                </a:ln>
                <a:effectLst/>
              </p:spPr>
              <p:txBody>
                <a:bodyPr/>
                <a:lstStyle/>
                <a:p>
                  <a:endParaRPr lang="zh-CN" altLang="en-US"/>
                </a:p>
              </p:txBody>
            </p:sp>
          </p:grpSp>
          <p:grpSp>
            <p:nvGrpSpPr>
              <p:cNvPr id="303154" name="Group 50"/>
              <p:cNvGrpSpPr>
                <a:grpSpLocks/>
              </p:cNvGrpSpPr>
              <p:nvPr/>
            </p:nvGrpSpPr>
            <p:grpSpPr bwMode="auto">
              <a:xfrm>
                <a:off x="0" y="1440"/>
                <a:ext cx="575" cy="384"/>
                <a:chOff x="0" y="1440"/>
                <a:chExt cx="575" cy="384"/>
              </a:xfrm>
            </p:grpSpPr>
            <p:sp>
              <p:nvSpPr>
                <p:cNvPr id="303155" name="Rectangle 51"/>
                <p:cNvSpPr>
                  <a:spLocks noChangeArrowheads="1"/>
                </p:cNvSpPr>
                <p:nvPr/>
              </p:nvSpPr>
              <p:spPr bwMode="auto">
                <a:xfrm>
                  <a:off x="43" y="1440"/>
                  <a:ext cx="489" cy="384"/>
                </a:xfrm>
                <a:prstGeom prst="rect">
                  <a:avLst/>
                </a:prstGeom>
                <a:noFill/>
                <a:ln w="9525">
                  <a:noFill/>
                  <a:miter lim="800000"/>
                  <a:headEnd/>
                  <a:tailEnd/>
                </a:ln>
                <a:effectLst/>
              </p:spPr>
              <p:txBody>
                <a:bodyPr/>
                <a:lstStyle/>
                <a:p>
                  <a:r>
                    <a:rPr lang="zh-CN" altLang="en-US" sz="1600" b="1">
                      <a:latin typeface="宋体" pitchFamily="2" charset="-122"/>
                    </a:rPr>
                    <a:t>键盘</a:t>
                  </a:r>
                </a:p>
                <a:p>
                  <a:pPr eaLnBrk="0" hangingPunct="0"/>
                  <a:endParaRPr lang="en-US" altLang="zh-CN" sz="1600" b="1"/>
                </a:p>
              </p:txBody>
            </p:sp>
            <p:sp>
              <p:nvSpPr>
                <p:cNvPr id="303156" name="Rectangle 52"/>
                <p:cNvSpPr>
                  <a:spLocks noChangeArrowheads="1"/>
                </p:cNvSpPr>
                <p:nvPr/>
              </p:nvSpPr>
              <p:spPr bwMode="auto">
                <a:xfrm>
                  <a:off x="0" y="1440"/>
                  <a:ext cx="575" cy="384"/>
                </a:xfrm>
                <a:prstGeom prst="rect">
                  <a:avLst/>
                </a:prstGeom>
                <a:noFill/>
                <a:ln w="7">
                  <a:solidFill>
                    <a:srgbClr val="A0A0A0"/>
                  </a:solidFill>
                  <a:miter lim="800000"/>
                  <a:headEnd/>
                  <a:tailEnd/>
                </a:ln>
                <a:effectLst/>
              </p:spPr>
              <p:txBody>
                <a:bodyPr/>
                <a:lstStyle/>
                <a:p>
                  <a:endParaRPr lang="zh-CN" altLang="en-US"/>
                </a:p>
              </p:txBody>
            </p:sp>
          </p:grpSp>
          <p:grpSp>
            <p:nvGrpSpPr>
              <p:cNvPr id="303157" name="Group 53"/>
              <p:cNvGrpSpPr>
                <a:grpSpLocks/>
              </p:cNvGrpSpPr>
              <p:nvPr/>
            </p:nvGrpSpPr>
            <p:grpSpPr bwMode="auto">
              <a:xfrm>
                <a:off x="575" y="1440"/>
                <a:ext cx="806" cy="384"/>
                <a:chOff x="575" y="1440"/>
                <a:chExt cx="806" cy="384"/>
              </a:xfrm>
            </p:grpSpPr>
            <p:sp>
              <p:nvSpPr>
                <p:cNvPr id="303158" name="Rectangle 54"/>
                <p:cNvSpPr>
                  <a:spLocks noChangeArrowheads="1"/>
                </p:cNvSpPr>
                <p:nvPr/>
              </p:nvSpPr>
              <p:spPr bwMode="auto">
                <a:xfrm>
                  <a:off x="618" y="1440"/>
                  <a:ext cx="720" cy="384"/>
                </a:xfrm>
                <a:prstGeom prst="rect">
                  <a:avLst/>
                </a:prstGeom>
                <a:noFill/>
                <a:ln w="9525">
                  <a:noFill/>
                  <a:miter lim="800000"/>
                  <a:headEnd/>
                  <a:tailEnd/>
                </a:ln>
                <a:effectLst/>
              </p:spPr>
              <p:txBody>
                <a:bodyPr/>
                <a:lstStyle/>
                <a:p>
                  <a:r>
                    <a:rPr lang="en-US" altLang="zh-CN" sz="1600" b="1">
                      <a:latin typeface="宋体" pitchFamily="2" charset="-122"/>
                    </a:rPr>
                    <a:t>10</a:t>
                  </a:r>
                  <a:r>
                    <a:rPr lang="en-US" altLang="zh-CN" sz="1600" b="1" baseline="30000">
                      <a:latin typeface="宋体" pitchFamily="2" charset="-122"/>
                    </a:rPr>
                    <a:t>1</a:t>
                  </a:r>
                  <a:r>
                    <a:rPr lang="en-US" altLang="zh-CN" sz="1600" b="1">
                      <a:cs typeface="Times New Roman" pitchFamily="18" charset="0"/>
                    </a:rPr>
                    <a:t>~</a:t>
                  </a:r>
                  <a:r>
                    <a:rPr lang="en-US" altLang="zh-CN" sz="1600" b="1">
                      <a:latin typeface="宋体" pitchFamily="2" charset="-122"/>
                    </a:rPr>
                    <a:t>10</a:t>
                  </a:r>
                  <a:r>
                    <a:rPr lang="en-US" altLang="zh-CN" sz="1600" b="1" baseline="30000">
                      <a:latin typeface="宋体" pitchFamily="2" charset="-122"/>
                    </a:rPr>
                    <a:t>2</a:t>
                  </a:r>
                  <a:endParaRPr lang="en-US" altLang="zh-CN" sz="1600" b="1">
                    <a:latin typeface="宋体" pitchFamily="2" charset="-122"/>
                  </a:endParaRPr>
                </a:p>
                <a:p>
                  <a:pPr eaLnBrk="0" hangingPunct="0"/>
                  <a:endParaRPr lang="en-US" altLang="zh-CN" sz="1600" b="1"/>
                </a:p>
              </p:txBody>
            </p:sp>
            <p:sp>
              <p:nvSpPr>
                <p:cNvPr id="303159" name="Rectangle 55"/>
                <p:cNvSpPr>
                  <a:spLocks noChangeArrowheads="1"/>
                </p:cNvSpPr>
                <p:nvPr/>
              </p:nvSpPr>
              <p:spPr bwMode="auto">
                <a:xfrm>
                  <a:off x="575" y="1440"/>
                  <a:ext cx="806" cy="384"/>
                </a:xfrm>
                <a:prstGeom prst="rect">
                  <a:avLst/>
                </a:prstGeom>
                <a:noFill/>
                <a:ln w="7">
                  <a:solidFill>
                    <a:srgbClr val="A0A0A0"/>
                  </a:solidFill>
                  <a:miter lim="800000"/>
                  <a:headEnd/>
                  <a:tailEnd/>
                </a:ln>
                <a:effectLst/>
              </p:spPr>
              <p:txBody>
                <a:bodyPr/>
                <a:lstStyle/>
                <a:p>
                  <a:endParaRPr lang="zh-CN" altLang="en-US"/>
                </a:p>
              </p:txBody>
            </p:sp>
          </p:grpSp>
          <p:grpSp>
            <p:nvGrpSpPr>
              <p:cNvPr id="303160" name="Group 56"/>
              <p:cNvGrpSpPr>
                <a:grpSpLocks/>
              </p:cNvGrpSpPr>
              <p:nvPr/>
            </p:nvGrpSpPr>
            <p:grpSpPr bwMode="auto">
              <a:xfrm>
                <a:off x="1381" y="1440"/>
                <a:ext cx="662" cy="384"/>
                <a:chOff x="1381" y="1440"/>
                <a:chExt cx="662" cy="384"/>
              </a:xfrm>
            </p:grpSpPr>
            <p:sp>
              <p:nvSpPr>
                <p:cNvPr id="303161" name="Rectangle 57"/>
                <p:cNvSpPr>
                  <a:spLocks noChangeArrowheads="1"/>
                </p:cNvSpPr>
                <p:nvPr/>
              </p:nvSpPr>
              <p:spPr bwMode="auto">
                <a:xfrm>
                  <a:off x="1424" y="1440"/>
                  <a:ext cx="576" cy="384"/>
                </a:xfrm>
                <a:prstGeom prst="rect">
                  <a:avLst/>
                </a:prstGeom>
                <a:noFill/>
                <a:ln w="9525">
                  <a:noFill/>
                  <a:miter lim="800000"/>
                  <a:headEnd/>
                  <a:tailEnd/>
                </a:ln>
                <a:effectLst/>
              </p:spPr>
              <p:txBody>
                <a:bodyPr/>
                <a:lstStyle/>
                <a:p>
                  <a:r>
                    <a:rPr lang="zh-CN" altLang="en-US" sz="1600" b="1">
                      <a:latin typeface="宋体" pitchFamily="2" charset="-122"/>
                    </a:rPr>
                    <a:t>字符</a:t>
                  </a:r>
                </a:p>
                <a:p>
                  <a:pPr eaLnBrk="0" hangingPunct="0"/>
                  <a:endParaRPr lang="en-US" altLang="zh-CN" sz="1600" b="1"/>
                </a:p>
              </p:txBody>
            </p:sp>
            <p:sp>
              <p:nvSpPr>
                <p:cNvPr id="303162" name="Rectangle 58"/>
                <p:cNvSpPr>
                  <a:spLocks noChangeArrowheads="1"/>
                </p:cNvSpPr>
                <p:nvPr/>
              </p:nvSpPr>
              <p:spPr bwMode="auto">
                <a:xfrm>
                  <a:off x="1381" y="1440"/>
                  <a:ext cx="662" cy="384"/>
                </a:xfrm>
                <a:prstGeom prst="rect">
                  <a:avLst/>
                </a:prstGeom>
                <a:noFill/>
                <a:ln w="7">
                  <a:solidFill>
                    <a:srgbClr val="A0A0A0"/>
                  </a:solidFill>
                  <a:miter lim="800000"/>
                  <a:headEnd/>
                  <a:tailEnd/>
                </a:ln>
                <a:effectLst/>
              </p:spPr>
              <p:txBody>
                <a:bodyPr/>
                <a:lstStyle/>
                <a:p>
                  <a:endParaRPr lang="zh-CN" altLang="en-US"/>
                </a:p>
              </p:txBody>
            </p:sp>
          </p:grpSp>
          <p:grpSp>
            <p:nvGrpSpPr>
              <p:cNvPr id="303163" name="Group 59"/>
              <p:cNvGrpSpPr>
                <a:grpSpLocks/>
              </p:cNvGrpSpPr>
              <p:nvPr/>
            </p:nvGrpSpPr>
            <p:grpSpPr bwMode="auto">
              <a:xfrm>
                <a:off x="2043" y="1440"/>
                <a:ext cx="734" cy="384"/>
                <a:chOff x="2043" y="1440"/>
                <a:chExt cx="734" cy="384"/>
              </a:xfrm>
            </p:grpSpPr>
            <p:sp>
              <p:nvSpPr>
                <p:cNvPr id="303164" name="Rectangle 60"/>
                <p:cNvSpPr>
                  <a:spLocks noChangeArrowheads="1"/>
                </p:cNvSpPr>
                <p:nvPr/>
              </p:nvSpPr>
              <p:spPr bwMode="auto">
                <a:xfrm>
                  <a:off x="2086" y="1440"/>
                  <a:ext cx="648" cy="384"/>
                </a:xfrm>
                <a:prstGeom prst="rect">
                  <a:avLst/>
                </a:prstGeom>
                <a:noFill/>
                <a:ln w="9525">
                  <a:noFill/>
                  <a:miter lim="800000"/>
                  <a:headEnd/>
                  <a:tailEnd/>
                </a:ln>
                <a:effectLst/>
              </p:spPr>
              <p:txBody>
                <a:bodyPr/>
                <a:lstStyle/>
                <a:p>
                  <a:r>
                    <a:rPr lang="zh-CN" altLang="en-US" sz="1600" b="1">
                      <a:latin typeface="宋体" pitchFamily="2" charset="-122"/>
                    </a:rPr>
                    <a:t>独占</a:t>
                  </a:r>
                </a:p>
                <a:p>
                  <a:pPr eaLnBrk="0" hangingPunct="0"/>
                  <a:endParaRPr lang="en-US" altLang="zh-CN" sz="1600" b="1"/>
                </a:p>
              </p:txBody>
            </p:sp>
            <p:sp>
              <p:nvSpPr>
                <p:cNvPr id="303165" name="Rectangle 61"/>
                <p:cNvSpPr>
                  <a:spLocks noChangeArrowheads="1"/>
                </p:cNvSpPr>
                <p:nvPr/>
              </p:nvSpPr>
              <p:spPr bwMode="auto">
                <a:xfrm>
                  <a:off x="2043" y="1440"/>
                  <a:ext cx="734" cy="384"/>
                </a:xfrm>
                <a:prstGeom prst="rect">
                  <a:avLst/>
                </a:prstGeom>
                <a:noFill/>
                <a:ln w="7">
                  <a:solidFill>
                    <a:srgbClr val="A0A0A0"/>
                  </a:solidFill>
                  <a:miter lim="800000"/>
                  <a:headEnd/>
                  <a:tailEnd/>
                </a:ln>
                <a:effectLst/>
              </p:spPr>
              <p:txBody>
                <a:bodyPr/>
                <a:lstStyle/>
                <a:p>
                  <a:endParaRPr lang="zh-CN" altLang="en-US"/>
                </a:p>
              </p:txBody>
            </p:sp>
          </p:grpSp>
          <p:grpSp>
            <p:nvGrpSpPr>
              <p:cNvPr id="303166" name="Group 62"/>
              <p:cNvGrpSpPr>
                <a:grpSpLocks/>
              </p:cNvGrpSpPr>
              <p:nvPr/>
            </p:nvGrpSpPr>
            <p:grpSpPr bwMode="auto">
              <a:xfrm>
                <a:off x="2777" y="1440"/>
                <a:ext cx="946" cy="384"/>
                <a:chOff x="2777" y="1440"/>
                <a:chExt cx="946" cy="384"/>
              </a:xfrm>
            </p:grpSpPr>
            <p:sp>
              <p:nvSpPr>
                <p:cNvPr id="303167" name="Rectangle 63"/>
                <p:cNvSpPr>
                  <a:spLocks noChangeArrowheads="1"/>
                </p:cNvSpPr>
                <p:nvPr/>
              </p:nvSpPr>
              <p:spPr bwMode="auto">
                <a:xfrm>
                  <a:off x="2820" y="1440"/>
                  <a:ext cx="860" cy="384"/>
                </a:xfrm>
                <a:prstGeom prst="rect">
                  <a:avLst/>
                </a:prstGeom>
                <a:noFill/>
                <a:ln w="9525">
                  <a:noFill/>
                  <a:miter lim="800000"/>
                  <a:headEnd/>
                  <a:tailEnd/>
                </a:ln>
                <a:effectLst/>
              </p:spPr>
              <p:txBody>
                <a:bodyPr/>
                <a:lstStyle/>
                <a:p>
                  <a:r>
                    <a:rPr lang="en-US" altLang="zh-CN" sz="1600" b="1">
                      <a:latin typeface="宋体" pitchFamily="2" charset="-122"/>
                    </a:rPr>
                    <a:t>8255</a:t>
                  </a:r>
                  <a:r>
                    <a:rPr lang="zh-CN" altLang="en-US" sz="1600" b="1">
                      <a:latin typeface="宋体" pitchFamily="2" charset="-122"/>
                    </a:rPr>
                    <a:t>并口</a:t>
                  </a:r>
                </a:p>
                <a:p>
                  <a:pPr eaLnBrk="0" hangingPunct="0"/>
                  <a:endParaRPr lang="en-US" altLang="zh-CN" sz="1600" b="1"/>
                </a:p>
              </p:txBody>
            </p:sp>
            <p:sp>
              <p:nvSpPr>
                <p:cNvPr id="303168" name="Rectangle 64"/>
                <p:cNvSpPr>
                  <a:spLocks noChangeArrowheads="1"/>
                </p:cNvSpPr>
                <p:nvPr/>
              </p:nvSpPr>
              <p:spPr bwMode="auto">
                <a:xfrm>
                  <a:off x="2777" y="1440"/>
                  <a:ext cx="946" cy="384"/>
                </a:xfrm>
                <a:prstGeom prst="rect">
                  <a:avLst/>
                </a:prstGeom>
                <a:noFill/>
                <a:ln w="7">
                  <a:solidFill>
                    <a:srgbClr val="A0A0A0"/>
                  </a:solidFill>
                  <a:miter lim="800000"/>
                  <a:headEnd/>
                  <a:tailEnd/>
                </a:ln>
                <a:effectLst/>
              </p:spPr>
              <p:txBody>
                <a:bodyPr/>
                <a:lstStyle/>
                <a:p>
                  <a:endParaRPr lang="zh-CN" altLang="en-US"/>
                </a:p>
              </p:txBody>
            </p:sp>
          </p:grpSp>
          <p:grpSp>
            <p:nvGrpSpPr>
              <p:cNvPr id="303169" name="Group 65"/>
              <p:cNvGrpSpPr>
                <a:grpSpLocks/>
              </p:cNvGrpSpPr>
              <p:nvPr/>
            </p:nvGrpSpPr>
            <p:grpSpPr bwMode="auto">
              <a:xfrm>
                <a:off x="0" y="1824"/>
                <a:ext cx="575" cy="480"/>
                <a:chOff x="0" y="1824"/>
                <a:chExt cx="575" cy="480"/>
              </a:xfrm>
            </p:grpSpPr>
            <p:sp>
              <p:nvSpPr>
                <p:cNvPr id="303170" name="Rectangle 66"/>
                <p:cNvSpPr>
                  <a:spLocks noChangeArrowheads="1"/>
                </p:cNvSpPr>
                <p:nvPr/>
              </p:nvSpPr>
              <p:spPr bwMode="auto">
                <a:xfrm>
                  <a:off x="43" y="1824"/>
                  <a:ext cx="489" cy="480"/>
                </a:xfrm>
                <a:prstGeom prst="rect">
                  <a:avLst/>
                </a:prstGeom>
                <a:noFill/>
                <a:ln w="9525">
                  <a:noFill/>
                  <a:miter lim="800000"/>
                  <a:headEnd/>
                  <a:tailEnd/>
                </a:ln>
                <a:effectLst/>
              </p:spPr>
              <p:txBody>
                <a:bodyPr/>
                <a:lstStyle/>
                <a:p>
                  <a:r>
                    <a:rPr lang="zh-CN" altLang="en-US" sz="1600" b="1" dirty="0">
                      <a:latin typeface="宋体" pitchFamily="2" charset="-122"/>
                    </a:rPr>
                    <a:t>激光打印机</a:t>
                  </a:r>
                </a:p>
                <a:p>
                  <a:pPr eaLnBrk="0" hangingPunct="0"/>
                  <a:endParaRPr lang="en-US" altLang="zh-CN" sz="1600" b="1" dirty="0"/>
                </a:p>
              </p:txBody>
            </p:sp>
            <p:sp>
              <p:nvSpPr>
                <p:cNvPr id="303171" name="Rectangle 67"/>
                <p:cNvSpPr>
                  <a:spLocks noChangeArrowheads="1"/>
                </p:cNvSpPr>
                <p:nvPr/>
              </p:nvSpPr>
              <p:spPr bwMode="auto">
                <a:xfrm>
                  <a:off x="0" y="1824"/>
                  <a:ext cx="575" cy="480"/>
                </a:xfrm>
                <a:prstGeom prst="rect">
                  <a:avLst/>
                </a:prstGeom>
                <a:noFill/>
                <a:ln w="7">
                  <a:solidFill>
                    <a:srgbClr val="A0A0A0"/>
                  </a:solidFill>
                  <a:miter lim="800000"/>
                  <a:headEnd/>
                  <a:tailEnd/>
                </a:ln>
                <a:effectLst/>
              </p:spPr>
              <p:txBody>
                <a:bodyPr/>
                <a:lstStyle/>
                <a:p>
                  <a:endParaRPr lang="zh-CN" altLang="en-US"/>
                </a:p>
              </p:txBody>
            </p:sp>
          </p:grpSp>
          <p:grpSp>
            <p:nvGrpSpPr>
              <p:cNvPr id="303172" name="Group 68"/>
              <p:cNvGrpSpPr>
                <a:grpSpLocks/>
              </p:cNvGrpSpPr>
              <p:nvPr/>
            </p:nvGrpSpPr>
            <p:grpSpPr bwMode="auto">
              <a:xfrm>
                <a:off x="575" y="1824"/>
                <a:ext cx="806" cy="480"/>
                <a:chOff x="575" y="1824"/>
                <a:chExt cx="806" cy="480"/>
              </a:xfrm>
            </p:grpSpPr>
            <p:sp>
              <p:nvSpPr>
                <p:cNvPr id="303173" name="Rectangle 69"/>
                <p:cNvSpPr>
                  <a:spLocks noChangeArrowheads="1"/>
                </p:cNvSpPr>
                <p:nvPr/>
              </p:nvSpPr>
              <p:spPr bwMode="auto">
                <a:xfrm>
                  <a:off x="618" y="1824"/>
                  <a:ext cx="720" cy="480"/>
                </a:xfrm>
                <a:prstGeom prst="rect">
                  <a:avLst/>
                </a:prstGeom>
                <a:noFill/>
                <a:ln w="9525">
                  <a:noFill/>
                  <a:miter lim="800000"/>
                  <a:headEnd/>
                  <a:tailEnd/>
                </a:ln>
                <a:effectLst/>
              </p:spPr>
              <p:txBody>
                <a:bodyPr/>
                <a:lstStyle/>
                <a:p>
                  <a:r>
                    <a:rPr lang="en-US" altLang="zh-CN" sz="1600" b="1">
                      <a:latin typeface="宋体" pitchFamily="2" charset="-122"/>
                    </a:rPr>
                    <a:t>10</a:t>
                  </a:r>
                  <a:r>
                    <a:rPr lang="en-US" altLang="zh-CN" sz="1600" b="1" baseline="30000">
                      <a:latin typeface="宋体" pitchFamily="2" charset="-122"/>
                    </a:rPr>
                    <a:t>6</a:t>
                  </a:r>
                  <a:r>
                    <a:rPr lang="en-US" altLang="zh-CN" sz="1600" b="1">
                      <a:cs typeface="Times New Roman" pitchFamily="18" charset="0"/>
                    </a:rPr>
                    <a:t>~</a:t>
                  </a:r>
                  <a:r>
                    <a:rPr lang="en-US" altLang="zh-CN" sz="1600" b="1">
                      <a:latin typeface="宋体" pitchFamily="2" charset="-122"/>
                    </a:rPr>
                    <a:t>10</a:t>
                  </a:r>
                  <a:r>
                    <a:rPr lang="en-US" altLang="zh-CN" sz="1600" b="1" baseline="30000">
                      <a:latin typeface="宋体" pitchFamily="2" charset="-122"/>
                    </a:rPr>
                    <a:t>7</a:t>
                  </a:r>
                  <a:endParaRPr lang="en-US" altLang="zh-CN" sz="1600" b="1">
                    <a:latin typeface="宋体" pitchFamily="2" charset="-122"/>
                  </a:endParaRPr>
                </a:p>
                <a:p>
                  <a:pPr eaLnBrk="0" hangingPunct="0"/>
                  <a:endParaRPr lang="en-US" altLang="zh-CN" sz="1600" b="1"/>
                </a:p>
              </p:txBody>
            </p:sp>
            <p:sp>
              <p:nvSpPr>
                <p:cNvPr id="303174" name="Rectangle 70"/>
                <p:cNvSpPr>
                  <a:spLocks noChangeArrowheads="1"/>
                </p:cNvSpPr>
                <p:nvPr/>
              </p:nvSpPr>
              <p:spPr bwMode="auto">
                <a:xfrm>
                  <a:off x="575" y="1824"/>
                  <a:ext cx="806" cy="480"/>
                </a:xfrm>
                <a:prstGeom prst="rect">
                  <a:avLst/>
                </a:prstGeom>
                <a:noFill/>
                <a:ln w="7">
                  <a:solidFill>
                    <a:srgbClr val="A0A0A0"/>
                  </a:solidFill>
                  <a:miter lim="800000"/>
                  <a:headEnd/>
                  <a:tailEnd/>
                </a:ln>
                <a:effectLst/>
              </p:spPr>
              <p:txBody>
                <a:bodyPr/>
                <a:lstStyle/>
                <a:p>
                  <a:endParaRPr lang="zh-CN" altLang="en-US"/>
                </a:p>
              </p:txBody>
            </p:sp>
          </p:grpSp>
          <p:grpSp>
            <p:nvGrpSpPr>
              <p:cNvPr id="303175" name="Group 71"/>
              <p:cNvGrpSpPr>
                <a:grpSpLocks/>
              </p:cNvGrpSpPr>
              <p:nvPr/>
            </p:nvGrpSpPr>
            <p:grpSpPr bwMode="auto">
              <a:xfrm>
                <a:off x="1381" y="1824"/>
                <a:ext cx="662" cy="480"/>
                <a:chOff x="1381" y="1824"/>
                <a:chExt cx="662" cy="480"/>
              </a:xfrm>
            </p:grpSpPr>
            <p:sp>
              <p:nvSpPr>
                <p:cNvPr id="303176" name="Rectangle 72"/>
                <p:cNvSpPr>
                  <a:spLocks noChangeArrowheads="1"/>
                </p:cNvSpPr>
                <p:nvPr/>
              </p:nvSpPr>
              <p:spPr bwMode="auto">
                <a:xfrm>
                  <a:off x="1424" y="1824"/>
                  <a:ext cx="576" cy="480"/>
                </a:xfrm>
                <a:prstGeom prst="rect">
                  <a:avLst/>
                </a:prstGeom>
                <a:noFill/>
                <a:ln w="9525">
                  <a:noFill/>
                  <a:miter lim="800000"/>
                  <a:headEnd/>
                  <a:tailEnd/>
                </a:ln>
                <a:effectLst/>
              </p:spPr>
              <p:txBody>
                <a:bodyPr/>
                <a:lstStyle/>
                <a:p>
                  <a:r>
                    <a:rPr lang="zh-CN" altLang="en-US" sz="1600" b="1">
                      <a:latin typeface="宋体" pitchFamily="2" charset="-122"/>
                    </a:rPr>
                    <a:t>字符</a:t>
                  </a:r>
                </a:p>
                <a:p>
                  <a:pPr eaLnBrk="0" hangingPunct="0"/>
                  <a:endParaRPr lang="en-US" altLang="zh-CN" sz="1600" b="1"/>
                </a:p>
              </p:txBody>
            </p:sp>
            <p:sp>
              <p:nvSpPr>
                <p:cNvPr id="303177" name="Rectangle 73"/>
                <p:cNvSpPr>
                  <a:spLocks noChangeArrowheads="1"/>
                </p:cNvSpPr>
                <p:nvPr/>
              </p:nvSpPr>
              <p:spPr bwMode="auto">
                <a:xfrm>
                  <a:off x="1381" y="1824"/>
                  <a:ext cx="662" cy="480"/>
                </a:xfrm>
                <a:prstGeom prst="rect">
                  <a:avLst/>
                </a:prstGeom>
                <a:noFill/>
                <a:ln w="7">
                  <a:solidFill>
                    <a:srgbClr val="A0A0A0"/>
                  </a:solidFill>
                  <a:miter lim="800000"/>
                  <a:headEnd/>
                  <a:tailEnd/>
                </a:ln>
                <a:effectLst/>
              </p:spPr>
              <p:txBody>
                <a:bodyPr/>
                <a:lstStyle/>
                <a:p>
                  <a:endParaRPr lang="zh-CN" altLang="en-US"/>
                </a:p>
              </p:txBody>
            </p:sp>
          </p:grpSp>
          <p:grpSp>
            <p:nvGrpSpPr>
              <p:cNvPr id="303178" name="Group 74"/>
              <p:cNvGrpSpPr>
                <a:grpSpLocks/>
              </p:cNvGrpSpPr>
              <p:nvPr/>
            </p:nvGrpSpPr>
            <p:grpSpPr bwMode="auto">
              <a:xfrm>
                <a:off x="2043" y="1824"/>
                <a:ext cx="734" cy="480"/>
                <a:chOff x="2043" y="1824"/>
                <a:chExt cx="734" cy="480"/>
              </a:xfrm>
            </p:grpSpPr>
            <p:sp>
              <p:nvSpPr>
                <p:cNvPr id="303179" name="Rectangle 75"/>
                <p:cNvSpPr>
                  <a:spLocks noChangeArrowheads="1"/>
                </p:cNvSpPr>
                <p:nvPr/>
              </p:nvSpPr>
              <p:spPr bwMode="auto">
                <a:xfrm>
                  <a:off x="2086" y="1824"/>
                  <a:ext cx="648" cy="480"/>
                </a:xfrm>
                <a:prstGeom prst="rect">
                  <a:avLst/>
                </a:prstGeom>
                <a:noFill/>
                <a:ln w="9525">
                  <a:noFill/>
                  <a:miter lim="800000"/>
                  <a:headEnd/>
                  <a:tailEnd/>
                </a:ln>
                <a:effectLst/>
              </p:spPr>
              <p:txBody>
                <a:bodyPr/>
                <a:lstStyle/>
                <a:p>
                  <a:r>
                    <a:rPr lang="zh-CN" altLang="en-US" sz="1600" b="1">
                      <a:latin typeface="宋体" pitchFamily="2" charset="-122"/>
                    </a:rPr>
                    <a:t>独占</a:t>
                  </a:r>
                </a:p>
                <a:p>
                  <a:pPr eaLnBrk="0" hangingPunct="0"/>
                  <a:endParaRPr lang="en-US" altLang="zh-CN" sz="1600" b="1"/>
                </a:p>
              </p:txBody>
            </p:sp>
            <p:sp>
              <p:nvSpPr>
                <p:cNvPr id="303180" name="Rectangle 76"/>
                <p:cNvSpPr>
                  <a:spLocks noChangeArrowheads="1"/>
                </p:cNvSpPr>
                <p:nvPr/>
              </p:nvSpPr>
              <p:spPr bwMode="auto">
                <a:xfrm>
                  <a:off x="2043" y="1824"/>
                  <a:ext cx="734" cy="480"/>
                </a:xfrm>
                <a:prstGeom prst="rect">
                  <a:avLst/>
                </a:prstGeom>
                <a:noFill/>
                <a:ln w="7">
                  <a:solidFill>
                    <a:srgbClr val="A0A0A0"/>
                  </a:solidFill>
                  <a:miter lim="800000"/>
                  <a:headEnd/>
                  <a:tailEnd/>
                </a:ln>
                <a:effectLst/>
              </p:spPr>
              <p:txBody>
                <a:bodyPr/>
                <a:lstStyle/>
                <a:p>
                  <a:endParaRPr lang="zh-CN" altLang="en-US"/>
                </a:p>
              </p:txBody>
            </p:sp>
          </p:grpSp>
          <p:grpSp>
            <p:nvGrpSpPr>
              <p:cNvPr id="303181" name="Group 77"/>
              <p:cNvGrpSpPr>
                <a:grpSpLocks/>
              </p:cNvGrpSpPr>
              <p:nvPr/>
            </p:nvGrpSpPr>
            <p:grpSpPr bwMode="auto">
              <a:xfrm>
                <a:off x="2777" y="1824"/>
                <a:ext cx="946" cy="480"/>
                <a:chOff x="2777" y="1824"/>
                <a:chExt cx="946" cy="480"/>
              </a:xfrm>
            </p:grpSpPr>
            <p:sp>
              <p:nvSpPr>
                <p:cNvPr id="303182" name="Rectangle 78"/>
                <p:cNvSpPr>
                  <a:spLocks noChangeArrowheads="1"/>
                </p:cNvSpPr>
                <p:nvPr/>
              </p:nvSpPr>
              <p:spPr bwMode="auto">
                <a:xfrm>
                  <a:off x="2820" y="1824"/>
                  <a:ext cx="860" cy="480"/>
                </a:xfrm>
                <a:prstGeom prst="rect">
                  <a:avLst/>
                </a:prstGeom>
                <a:noFill/>
                <a:ln w="9525">
                  <a:noFill/>
                  <a:miter lim="800000"/>
                  <a:headEnd/>
                  <a:tailEnd/>
                </a:ln>
                <a:effectLst/>
              </p:spPr>
              <p:txBody>
                <a:bodyPr/>
                <a:lstStyle/>
                <a:p>
                  <a:r>
                    <a:rPr lang="en-US" altLang="zh-CN" sz="1600" b="1">
                      <a:latin typeface="宋体" pitchFamily="2" charset="-122"/>
                    </a:rPr>
                    <a:t>DB25</a:t>
                  </a:r>
                </a:p>
                <a:p>
                  <a:pPr eaLnBrk="0" hangingPunct="0"/>
                  <a:endParaRPr lang="en-US" altLang="zh-CN" sz="1600" b="1"/>
                </a:p>
              </p:txBody>
            </p:sp>
            <p:sp>
              <p:nvSpPr>
                <p:cNvPr id="303183" name="Rectangle 79"/>
                <p:cNvSpPr>
                  <a:spLocks noChangeArrowheads="1"/>
                </p:cNvSpPr>
                <p:nvPr/>
              </p:nvSpPr>
              <p:spPr bwMode="auto">
                <a:xfrm>
                  <a:off x="2777" y="1824"/>
                  <a:ext cx="946" cy="480"/>
                </a:xfrm>
                <a:prstGeom prst="rect">
                  <a:avLst/>
                </a:prstGeom>
                <a:noFill/>
                <a:ln w="7">
                  <a:solidFill>
                    <a:srgbClr val="A0A0A0"/>
                  </a:solidFill>
                  <a:miter lim="800000"/>
                  <a:headEnd/>
                  <a:tailEnd/>
                </a:ln>
                <a:effectLst/>
              </p:spPr>
              <p:txBody>
                <a:bodyPr/>
                <a:lstStyle/>
                <a:p>
                  <a:endParaRPr lang="zh-CN" altLang="en-US"/>
                </a:p>
              </p:txBody>
            </p:sp>
          </p:grpSp>
          <p:grpSp>
            <p:nvGrpSpPr>
              <p:cNvPr id="303184" name="Group 80"/>
              <p:cNvGrpSpPr>
                <a:grpSpLocks/>
              </p:cNvGrpSpPr>
              <p:nvPr/>
            </p:nvGrpSpPr>
            <p:grpSpPr bwMode="auto">
              <a:xfrm>
                <a:off x="0" y="2304"/>
                <a:ext cx="575" cy="480"/>
                <a:chOff x="0" y="2304"/>
                <a:chExt cx="575" cy="480"/>
              </a:xfrm>
            </p:grpSpPr>
            <p:sp>
              <p:nvSpPr>
                <p:cNvPr id="303185" name="Rectangle 81"/>
                <p:cNvSpPr>
                  <a:spLocks noChangeArrowheads="1"/>
                </p:cNvSpPr>
                <p:nvPr/>
              </p:nvSpPr>
              <p:spPr bwMode="auto">
                <a:xfrm>
                  <a:off x="43" y="2304"/>
                  <a:ext cx="489" cy="480"/>
                </a:xfrm>
                <a:prstGeom prst="rect">
                  <a:avLst/>
                </a:prstGeom>
                <a:noFill/>
                <a:ln w="9525">
                  <a:noFill/>
                  <a:miter lim="800000"/>
                  <a:headEnd/>
                  <a:tailEnd/>
                </a:ln>
                <a:effectLst/>
              </p:spPr>
              <p:txBody>
                <a:bodyPr/>
                <a:lstStyle/>
                <a:p>
                  <a:r>
                    <a:rPr lang="en-US" altLang="zh-CN" sz="1600" b="1">
                      <a:latin typeface="宋体" pitchFamily="2" charset="-122"/>
                    </a:rPr>
                    <a:t>LQ1600K</a:t>
                  </a:r>
                  <a:r>
                    <a:rPr lang="zh-CN" altLang="en-US" sz="1600" b="1">
                      <a:latin typeface="宋体" pitchFamily="2" charset="-122"/>
                    </a:rPr>
                    <a:t>针式打印机</a:t>
                  </a:r>
                </a:p>
                <a:p>
                  <a:pPr eaLnBrk="0" hangingPunct="0"/>
                  <a:endParaRPr lang="en-US" altLang="zh-CN" sz="1600" b="1"/>
                </a:p>
              </p:txBody>
            </p:sp>
            <p:sp>
              <p:nvSpPr>
                <p:cNvPr id="303186" name="Rectangle 82"/>
                <p:cNvSpPr>
                  <a:spLocks noChangeArrowheads="1"/>
                </p:cNvSpPr>
                <p:nvPr/>
              </p:nvSpPr>
              <p:spPr bwMode="auto">
                <a:xfrm>
                  <a:off x="0" y="2304"/>
                  <a:ext cx="575" cy="480"/>
                </a:xfrm>
                <a:prstGeom prst="rect">
                  <a:avLst/>
                </a:prstGeom>
                <a:noFill/>
                <a:ln w="7">
                  <a:solidFill>
                    <a:srgbClr val="A0A0A0"/>
                  </a:solidFill>
                  <a:miter lim="800000"/>
                  <a:headEnd/>
                  <a:tailEnd/>
                </a:ln>
                <a:effectLst/>
              </p:spPr>
              <p:txBody>
                <a:bodyPr/>
                <a:lstStyle/>
                <a:p>
                  <a:endParaRPr lang="zh-CN" altLang="en-US"/>
                </a:p>
              </p:txBody>
            </p:sp>
          </p:grpSp>
          <p:grpSp>
            <p:nvGrpSpPr>
              <p:cNvPr id="303187" name="Group 83"/>
              <p:cNvGrpSpPr>
                <a:grpSpLocks/>
              </p:cNvGrpSpPr>
              <p:nvPr/>
            </p:nvGrpSpPr>
            <p:grpSpPr bwMode="auto">
              <a:xfrm>
                <a:off x="575" y="2304"/>
                <a:ext cx="806" cy="480"/>
                <a:chOff x="575" y="2304"/>
                <a:chExt cx="806" cy="480"/>
              </a:xfrm>
            </p:grpSpPr>
            <p:sp>
              <p:nvSpPr>
                <p:cNvPr id="303188" name="Rectangle 84"/>
                <p:cNvSpPr>
                  <a:spLocks noChangeArrowheads="1"/>
                </p:cNvSpPr>
                <p:nvPr/>
              </p:nvSpPr>
              <p:spPr bwMode="auto">
                <a:xfrm>
                  <a:off x="618" y="2304"/>
                  <a:ext cx="720" cy="480"/>
                </a:xfrm>
                <a:prstGeom prst="rect">
                  <a:avLst/>
                </a:prstGeom>
                <a:noFill/>
                <a:ln w="9525">
                  <a:noFill/>
                  <a:miter lim="800000"/>
                  <a:headEnd/>
                  <a:tailEnd/>
                </a:ln>
                <a:effectLst/>
              </p:spPr>
              <p:txBody>
                <a:bodyPr/>
                <a:lstStyle/>
                <a:p>
                  <a:r>
                    <a:rPr lang="en-US" altLang="zh-CN" sz="1600" b="1">
                      <a:latin typeface="宋体" pitchFamily="2" charset="-122"/>
                    </a:rPr>
                    <a:t>10</a:t>
                  </a:r>
                  <a:r>
                    <a:rPr lang="en-US" altLang="zh-CN" sz="1600" b="1" baseline="30000">
                      <a:latin typeface="宋体" pitchFamily="2" charset="-122"/>
                    </a:rPr>
                    <a:t>1</a:t>
                  </a:r>
                  <a:r>
                    <a:rPr lang="en-US" altLang="zh-CN" sz="1600" b="1">
                      <a:cs typeface="Times New Roman" pitchFamily="18" charset="0"/>
                    </a:rPr>
                    <a:t>~</a:t>
                  </a:r>
                  <a:r>
                    <a:rPr lang="en-US" altLang="zh-CN" sz="1600" b="1">
                      <a:latin typeface="宋体" pitchFamily="2" charset="-122"/>
                    </a:rPr>
                    <a:t>10</a:t>
                  </a:r>
                  <a:r>
                    <a:rPr lang="en-US" altLang="zh-CN" sz="1600" b="1" baseline="30000">
                      <a:latin typeface="宋体" pitchFamily="2" charset="-122"/>
                    </a:rPr>
                    <a:t>3</a:t>
                  </a:r>
                  <a:endParaRPr lang="en-US" altLang="zh-CN" sz="1600" b="1">
                    <a:latin typeface="宋体" pitchFamily="2" charset="-122"/>
                  </a:endParaRPr>
                </a:p>
                <a:p>
                  <a:pPr eaLnBrk="0" hangingPunct="0"/>
                  <a:endParaRPr lang="en-US" altLang="zh-CN" sz="1600" b="1"/>
                </a:p>
              </p:txBody>
            </p:sp>
            <p:sp>
              <p:nvSpPr>
                <p:cNvPr id="303189" name="Rectangle 85"/>
                <p:cNvSpPr>
                  <a:spLocks noChangeArrowheads="1"/>
                </p:cNvSpPr>
                <p:nvPr/>
              </p:nvSpPr>
              <p:spPr bwMode="auto">
                <a:xfrm>
                  <a:off x="575" y="2304"/>
                  <a:ext cx="806" cy="480"/>
                </a:xfrm>
                <a:prstGeom prst="rect">
                  <a:avLst/>
                </a:prstGeom>
                <a:noFill/>
                <a:ln w="7">
                  <a:solidFill>
                    <a:srgbClr val="A0A0A0"/>
                  </a:solidFill>
                  <a:miter lim="800000"/>
                  <a:headEnd/>
                  <a:tailEnd/>
                </a:ln>
                <a:effectLst/>
              </p:spPr>
              <p:txBody>
                <a:bodyPr/>
                <a:lstStyle/>
                <a:p>
                  <a:endParaRPr lang="zh-CN" altLang="en-US"/>
                </a:p>
              </p:txBody>
            </p:sp>
          </p:grpSp>
          <p:grpSp>
            <p:nvGrpSpPr>
              <p:cNvPr id="303190" name="Group 86"/>
              <p:cNvGrpSpPr>
                <a:grpSpLocks/>
              </p:cNvGrpSpPr>
              <p:nvPr/>
            </p:nvGrpSpPr>
            <p:grpSpPr bwMode="auto">
              <a:xfrm>
                <a:off x="1381" y="2304"/>
                <a:ext cx="662" cy="480"/>
                <a:chOff x="1381" y="2304"/>
                <a:chExt cx="662" cy="480"/>
              </a:xfrm>
            </p:grpSpPr>
            <p:sp>
              <p:nvSpPr>
                <p:cNvPr id="303191" name="Rectangle 87"/>
                <p:cNvSpPr>
                  <a:spLocks noChangeArrowheads="1"/>
                </p:cNvSpPr>
                <p:nvPr/>
              </p:nvSpPr>
              <p:spPr bwMode="auto">
                <a:xfrm>
                  <a:off x="1424" y="2304"/>
                  <a:ext cx="576" cy="480"/>
                </a:xfrm>
                <a:prstGeom prst="rect">
                  <a:avLst/>
                </a:prstGeom>
                <a:noFill/>
                <a:ln w="9525">
                  <a:noFill/>
                  <a:miter lim="800000"/>
                  <a:headEnd/>
                  <a:tailEnd/>
                </a:ln>
                <a:effectLst/>
              </p:spPr>
              <p:txBody>
                <a:bodyPr/>
                <a:lstStyle/>
                <a:p>
                  <a:r>
                    <a:rPr lang="zh-CN" altLang="en-US" sz="1600" b="1">
                      <a:latin typeface="宋体" pitchFamily="2" charset="-122"/>
                    </a:rPr>
                    <a:t>字符</a:t>
                  </a:r>
                </a:p>
                <a:p>
                  <a:pPr eaLnBrk="0" hangingPunct="0"/>
                  <a:endParaRPr lang="en-US" altLang="zh-CN" sz="1600" b="1"/>
                </a:p>
              </p:txBody>
            </p:sp>
            <p:sp>
              <p:nvSpPr>
                <p:cNvPr id="303192" name="Rectangle 88"/>
                <p:cNvSpPr>
                  <a:spLocks noChangeArrowheads="1"/>
                </p:cNvSpPr>
                <p:nvPr/>
              </p:nvSpPr>
              <p:spPr bwMode="auto">
                <a:xfrm>
                  <a:off x="1381" y="2304"/>
                  <a:ext cx="662" cy="480"/>
                </a:xfrm>
                <a:prstGeom prst="rect">
                  <a:avLst/>
                </a:prstGeom>
                <a:noFill/>
                <a:ln w="7">
                  <a:solidFill>
                    <a:srgbClr val="A0A0A0"/>
                  </a:solidFill>
                  <a:miter lim="800000"/>
                  <a:headEnd/>
                  <a:tailEnd/>
                </a:ln>
                <a:effectLst/>
              </p:spPr>
              <p:txBody>
                <a:bodyPr/>
                <a:lstStyle/>
                <a:p>
                  <a:endParaRPr lang="zh-CN" altLang="en-US"/>
                </a:p>
              </p:txBody>
            </p:sp>
          </p:grpSp>
          <p:grpSp>
            <p:nvGrpSpPr>
              <p:cNvPr id="303193" name="Group 89"/>
              <p:cNvGrpSpPr>
                <a:grpSpLocks/>
              </p:cNvGrpSpPr>
              <p:nvPr/>
            </p:nvGrpSpPr>
            <p:grpSpPr bwMode="auto">
              <a:xfrm>
                <a:off x="2043" y="2304"/>
                <a:ext cx="734" cy="480"/>
                <a:chOff x="2043" y="2304"/>
                <a:chExt cx="734" cy="480"/>
              </a:xfrm>
            </p:grpSpPr>
            <p:sp>
              <p:nvSpPr>
                <p:cNvPr id="303194" name="Rectangle 90"/>
                <p:cNvSpPr>
                  <a:spLocks noChangeArrowheads="1"/>
                </p:cNvSpPr>
                <p:nvPr/>
              </p:nvSpPr>
              <p:spPr bwMode="auto">
                <a:xfrm>
                  <a:off x="2086" y="2304"/>
                  <a:ext cx="648" cy="480"/>
                </a:xfrm>
                <a:prstGeom prst="rect">
                  <a:avLst/>
                </a:prstGeom>
                <a:noFill/>
                <a:ln w="9525">
                  <a:noFill/>
                  <a:miter lim="800000"/>
                  <a:headEnd/>
                  <a:tailEnd/>
                </a:ln>
                <a:effectLst/>
              </p:spPr>
              <p:txBody>
                <a:bodyPr/>
                <a:lstStyle/>
                <a:p>
                  <a:r>
                    <a:rPr lang="zh-CN" altLang="en-US" sz="1600" b="1">
                      <a:latin typeface="宋体" pitchFamily="2" charset="-122"/>
                    </a:rPr>
                    <a:t>独占</a:t>
                  </a:r>
                </a:p>
                <a:p>
                  <a:pPr eaLnBrk="0" hangingPunct="0"/>
                  <a:endParaRPr lang="en-US" altLang="zh-CN" sz="1600" b="1"/>
                </a:p>
              </p:txBody>
            </p:sp>
            <p:sp>
              <p:nvSpPr>
                <p:cNvPr id="303195" name="Rectangle 91"/>
                <p:cNvSpPr>
                  <a:spLocks noChangeArrowheads="1"/>
                </p:cNvSpPr>
                <p:nvPr/>
              </p:nvSpPr>
              <p:spPr bwMode="auto">
                <a:xfrm>
                  <a:off x="2043" y="2304"/>
                  <a:ext cx="734" cy="480"/>
                </a:xfrm>
                <a:prstGeom prst="rect">
                  <a:avLst/>
                </a:prstGeom>
                <a:noFill/>
                <a:ln w="7">
                  <a:solidFill>
                    <a:srgbClr val="A0A0A0"/>
                  </a:solidFill>
                  <a:miter lim="800000"/>
                  <a:headEnd/>
                  <a:tailEnd/>
                </a:ln>
                <a:effectLst/>
              </p:spPr>
              <p:txBody>
                <a:bodyPr/>
                <a:lstStyle/>
                <a:p>
                  <a:endParaRPr lang="zh-CN" altLang="en-US"/>
                </a:p>
              </p:txBody>
            </p:sp>
          </p:grpSp>
          <p:grpSp>
            <p:nvGrpSpPr>
              <p:cNvPr id="303196" name="Group 92"/>
              <p:cNvGrpSpPr>
                <a:grpSpLocks/>
              </p:cNvGrpSpPr>
              <p:nvPr/>
            </p:nvGrpSpPr>
            <p:grpSpPr bwMode="auto">
              <a:xfrm>
                <a:off x="2777" y="2304"/>
                <a:ext cx="946" cy="480"/>
                <a:chOff x="2777" y="2304"/>
                <a:chExt cx="946" cy="480"/>
              </a:xfrm>
            </p:grpSpPr>
            <p:sp>
              <p:nvSpPr>
                <p:cNvPr id="303197" name="Rectangle 93"/>
                <p:cNvSpPr>
                  <a:spLocks noChangeArrowheads="1"/>
                </p:cNvSpPr>
                <p:nvPr/>
              </p:nvSpPr>
              <p:spPr bwMode="auto">
                <a:xfrm>
                  <a:off x="2820" y="2304"/>
                  <a:ext cx="860" cy="480"/>
                </a:xfrm>
                <a:prstGeom prst="rect">
                  <a:avLst/>
                </a:prstGeom>
                <a:noFill/>
                <a:ln w="9525">
                  <a:noFill/>
                  <a:miter lim="800000"/>
                  <a:headEnd/>
                  <a:tailEnd/>
                </a:ln>
                <a:effectLst/>
              </p:spPr>
              <p:txBody>
                <a:bodyPr/>
                <a:lstStyle/>
                <a:p>
                  <a:r>
                    <a:rPr lang="en-US" altLang="zh-CN" sz="1600" b="1">
                      <a:latin typeface="宋体" pitchFamily="2" charset="-122"/>
                    </a:rPr>
                    <a:t>Centronics</a:t>
                  </a:r>
                </a:p>
                <a:p>
                  <a:pPr eaLnBrk="0" hangingPunct="0"/>
                  <a:endParaRPr lang="en-US" altLang="zh-CN" sz="1600" b="1"/>
                </a:p>
              </p:txBody>
            </p:sp>
            <p:sp>
              <p:nvSpPr>
                <p:cNvPr id="303198" name="Rectangle 94"/>
                <p:cNvSpPr>
                  <a:spLocks noChangeArrowheads="1"/>
                </p:cNvSpPr>
                <p:nvPr/>
              </p:nvSpPr>
              <p:spPr bwMode="auto">
                <a:xfrm>
                  <a:off x="2777" y="2304"/>
                  <a:ext cx="946" cy="480"/>
                </a:xfrm>
                <a:prstGeom prst="rect">
                  <a:avLst/>
                </a:prstGeom>
                <a:noFill/>
                <a:ln w="7">
                  <a:solidFill>
                    <a:srgbClr val="A0A0A0"/>
                  </a:solidFill>
                  <a:miter lim="800000"/>
                  <a:headEnd/>
                  <a:tailEnd/>
                </a:ln>
                <a:effectLst/>
              </p:spPr>
              <p:txBody>
                <a:bodyPr/>
                <a:lstStyle/>
                <a:p>
                  <a:endParaRPr lang="zh-CN" altLang="en-US"/>
                </a:p>
              </p:txBody>
            </p:sp>
          </p:grpSp>
          <p:grpSp>
            <p:nvGrpSpPr>
              <p:cNvPr id="303199" name="Group 95"/>
              <p:cNvGrpSpPr>
                <a:grpSpLocks/>
              </p:cNvGrpSpPr>
              <p:nvPr/>
            </p:nvGrpSpPr>
            <p:grpSpPr bwMode="auto">
              <a:xfrm>
                <a:off x="0" y="2784"/>
                <a:ext cx="575" cy="480"/>
                <a:chOff x="0" y="2784"/>
                <a:chExt cx="575" cy="480"/>
              </a:xfrm>
            </p:grpSpPr>
            <p:sp>
              <p:nvSpPr>
                <p:cNvPr id="303200" name="Rectangle 96"/>
                <p:cNvSpPr>
                  <a:spLocks noChangeArrowheads="1"/>
                </p:cNvSpPr>
                <p:nvPr/>
              </p:nvSpPr>
              <p:spPr bwMode="auto">
                <a:xfrm>
                  <a:off x="43" y="2784"/>
                  <a:ext cx="489" cy="480"/>
                </a:xfrm>
                <a:prstGeom prst="rect">
                  <a:avLst/>
                </a:prstGeom>
                <a:noFill/>
                <a:ln w="9525">
                  <a:noFill/>
                  <a:miter lim="800000"/>
                  <a:headEnd/>
                  <a:tailEnd/>
                </a:ln>
                <a:effectLst/>
              </p:spPr>
              <p:txBody>
                <a:bodyPr/>
                <a:lstStyle/>
                <a:p>
                  <a:r>
                    <a:rPr lang="zh-CN" altLang="en-US" sz="1600" b="1">
                      <a:latin typeface="宋体" pitchFamily="2" charset="-122"/>
                    </a:rPr>
                    <a:t>喷墨打印机</a:t>
                  </a:r>
                </a:p>
                <a:p>
                  <a:pPr eaLnBrk="0" hangingPunct="0"/>
                  <a:endParaRPr lang="en-US" altLang="zh-CN" sz="1600" b="1"/>
                </a:p>
              </p:txBody>
            </p:sp>
            <p:sp>
              <p:nvSpPr>
                <p:cNvPr id="303201" name="Rectangle 97"/>
                <p:cNvSpPr>
                  <a:spLocks noChangeArrowheads="1"/>
                </p:cNvSpPr>
                <p:nvPr/>
              </p:nvSpPr>
              <p:spPr bwMode="auto">
                <a:xfrm>
                  <a:off x="0" y="2784"/>
                  <a:ext cx="575" cy="480"/>
                </a:xfrm>
                <a:prstGeom prst="rect">
                  <a:avLst/>
                </a:prstGeom>
                <a:noFill/>
                <a:ln w="7">
                  <a:solidFill>
                    <a:srgbClr val="A0A0A0"/>
                  </a:solidFill>
                  <a:miter lim="800000"/>
                  <a:headEnd/>
                  <a:tailEnd/>
                </a:ln>
                <a:effectLst/>
              </p:spPr>
              <p:txBody>
                <a:bodyPr/>
                <a:lstStyle/>
                <a:p>
                  <a:endParaRPr lang="zh-CN" altLang="en-US"/>
                </a:p>
              </p:txBody>
            </p:sp>
          </p:grpSp>
          <p:grpSp>
            <p:nvGrpSpPr>
              <p:cNvPr id="303202" name="Group 98"/>
              <p:cNvGrpSpPr>
                <a:grpSpLocks/>
              </p:cNvGrpSpPr>
              <p:nvPr/>
            </p:nvGrpSpPr>
            <p:grpSpPr bwMode="auto">
              <a:xfrm>
                <a:off x="575" y="2784"/>
                <a:ext cx="806" cy="480"/>
                <a:chOff x="575" y="2784"/>
                <a:chExt cx="806" cy="480"/>
              </a:xfrm>
            </p:grpSpPr>
            <p:sp>
              <p:nvSpPr>
                <p:cNvPr id="303203" name="Rectangle 99"/>
                <p:cNvSpPr>
                  <a:spLocks noChangeArrowheads="1"/>
                </p:cNvSpPr>
                <p:nvPr/>
              </p:nvSpPr>
              <p:spPr bwMode="auto">
                <a:xfrm>
                  <a:off x="618" y="2784"/>
                  <a:ext cx="720" cy="480"/>
                </a:xfrm>
                <a:prstGeom prst="rect">
                  <a:avLst/>
                </a:prstGeom>
                <a:noFill/>
                <a:ln w="9525">
                  <a:noFill/>
                  <a:miter lim="800000"/>
                  <a:headEnd/>
                  <a:tailEnd/>
                </a:ln>
                <a:effectLst/>
              </p:spPr>
              <p:txBody>
                <a:bodyPr/>
                <a:lstStyle/>
                <a:p>
                  <a:r>
                    <a:rPr lang="en-US" altLang="zh-CN" sz="1600" b="1">
                      <a:latin typeface="宋体" pitchFamily="2" charset="-122"/>
                    </a:rPr>
                    <a:t>10</a:t>
                  </a:r>
                  <a:r>
                    <a:rPr lang="en-US" altLang="zh-CN" sz="1600" b="1" baseline="30000">
                      <a:latin typeface="宋体" pitchFamily="2" charset="-122"/>
                    </a:rPr>
                    <a:t>6</a:t>
                  </a:r>
                  <a:r>
                    <a:rPr lang="en-US" altLang="zh-CN" sz="1600" b="1">
                      <a:cs typeface="Times New Roman" pitchFamily="18" charset="0"/>
                    </a:rPr>
                    <a:t>~</a:t>
                  </a:r>
                  <a:r>
                    <a:rPr lang="en-US" altLang="zh-CN" sz="1600" b="1">
                      <a:latin typeface="宋体" pitchFamily="2" charset="-122"/>
                    </a:rPr>
                    <a:t>10</a:t>
                  </a:r>
                  <a:r>
                    <a:rPr lang="en-US" altLang="zh-CN" sz="1600" b="1" baseline="30000">
                      <a:latin typeface="宋体" pitchFamily="2" charset="-122"/>
                    </a:rPr>
                    <a:t>7</a:t>
                  </a:r>
                  <a:endParaRPr lang="en-US" altLang="zh-CN" sz="1600" b="1">
                    <a:latin typeface="宋体" pitchFamily="2" charset="-122"/>
                  </a:endParaRPr>
                </a:p>
                <a:p>
                  <a:pPr eaLnBrk="0" hangingPunct="0"/>
                  <a:endParaRPr lang="en-US" altLang="zh-CN" sz="1600" b="1"/>
                </a:p>
              </p:txBody>
            </p:sp>
            <p:sp>
              <p:nvSpPr>
                <p:cNvPr id="303204" name="Rectangle 100"/>
                <p:cNvSpPr>
                  <a:spLocks noChangeArrowheads="1"/>
                </p:cNvSpPr>
                <p:nvPr/>
              </p:nvSpPr>
              <p:spPr bwMode="auto">
                <a:xfrm>
                  <a:off x="575" y="2784"/>
                  <a:ext cx="806" cy="480"/>
                </a:xfrm>
                <a:prstGeom prst="rect">
                  <a:avLst/>
                </a:prstGeom>
                <a:noFill/>
                <a:ln w="7">
                  <a:solidFill>
                    <a:srgbClr val="A0A0A0"/>
                  </a:solidFill>
                  <a:miter lim="800000"/>
                  <a:headEnd/>
                  <a:tailEnd/>
                </a:ln>
                <a:effectLst/>
              </p:spPr>
              <p:txBody>
                <a:bodyPr/>
                <a:lstStyle/>
                <a:p>
                  <a:endParaRPr lang="zh-CN" altLang="en-US"/>
                </a:p>
              </p:txBody>
            </p:sp>
          </p:grpSp>
          <p:grpSp>
            <p:nvGrpSpPr>
              <p:cNvPr id="303205" name="Group 101"/>
              <p:cNvGrpSpPr>
                <a:grpSpLocks/>
              </p:cNvGrpSpPr>
              <p:nvPr/>
            </p:nvGrpSpPr>
            <p:grpSpPr bwMode="auto">
              <a:xfrm>
                <a:off x="1381" y="2784"/>
                <a:ext cx="662" cy="480"/>
                <a:chOff x="1381" y="2784"/>
                <a:chExt cx="662" cy="480"/>
              </a:xfrm>
            </p:grpSpPr>
            <p:sp>
              <p:nvSpPr>
                <p:cNvPr id="303206" name="Rectangle 102"/>
                <p:cNvSpPr>
                  <a:spLocks noChangeArrowheads="1"/>
                </p:cNvSpPr>
                <p:nvPr/>
              </p:nvSpPr>
              <p:spPr bwMode="auto">
                <a:xfrm>
                  <a:off x="1424" y="2784"/>
                  <a:ext cx="576" cy="480"/>
                </a:xfrm>
                <a:prstGeom prst="rect">
                  <a:avLst/>
                </a:prstGeom>
                <a:noFill/>
                <a:ln w="9525">
                  <a:noFill/>
                  <a:miter lim="800000"/>
                  <a:headEnd/>
                  <a:tailEnd/>
                </a:ln>
                <a:effectLst/>
              </p:spPr>
              <p:txBody>
                <a:bodyPr/>
                <a:lstStyle/>
                <a:p>
                  <a:r>
                    <a:rPr lang="zh-CN" altLang="en-US" sz="1600" b="1">
                      <a:latin typeface="宋体" pitchFamily="2" charset="-122"/>
                    </a:rPr>
                    <a:t>字符</a:t>
                  </a:r>
                </a:p>
                <a:p>
                  <a:pPr eaLnBrk="0" hangingPunct="0"/>
                  <a:endParaRPr lang="en-US" altLang="zh-CN" sz="1600" b="1"/>
                </a:p>
              </p:txBody>
            </p:sp>
            <p:sp>
              <p:nvSpPr>
                <p:cNvPr id="303207" name="Rectangle 103"/>
                <p:cNvSpPr>
                  <a:spLocks noChangeArrowheads="1"/>
                </p:cNvSpPr>
                <p:nvPr/>
              </p:nvSpPr>
              <p:spPr bwMode="auto">
                <a:xfrm>
                  <a:off x="1381" y="2784"/>
                  <a:ext cx="662" cy="480"/>
                </a:xfrm>
                <a:prstGeom prst="rect">
                  <a:avLst/>
                </a:prstGeom>
                <a:noFill/>
                <a:ln w="7">
                  <a:solidFill>
                    <a:srgbClr val="A0A0A0"/>
                  </a:solidFill>
                  <a:miter lim="800000"/>
                  <a:headEnd/>
                  <a:tailEnd/>
                </a:ln>
                <a:effectLst/>
              </p:spPr>
              <p:txBody>
                <a:bodyPr/>
                <a:lstStyle/>
                <a:p>
                  <a:endParaRPr lang="zh-CN" altLang="en-US"/>
                </a:p>
              </p:txBody>
            </p:sp>
          </p:grpSp>
          <p:grpSp>
            <p:nvGrpSpPr>
              <p:cNvPr id="303208" name="Group 104"/>
              <p:cNvGrpSpPr>
                <a:grpSpLocks/>
              </p:cNvGrpSpPr>
              <p:nvPr/>
            </p:nvGrpSpPr>
            <p:grpSpPr bwMode="auto">
              <a:xfrm>
                <a:off x="2043" y="2784"/>
                <a:ext cx="734" cy="480"/>
                <a:chOff x="2043" y="2784"/>
                <a:chExt cx="734" cy="480"/>
              </a:xfrm>
            </p:grpSpPr>
            <p:sp>
              <p:nvSpPr>
                <p:cNvPr id="303209" name="Rectangle 105"/>
                <p:cNvSpPr>
                  <a:spLocks noChangeArrowheads="1"/>
                </p:cNvSpPr>
                <p:nvPr/>
              </p:nvSpPr>
              <p:spPr bwMode="auto">
                <a:xfrm>
                  <a:off x="2086" y="2784"/>
                  <a:ext cx="648" cy="480"/>
                </a:xfrm>
                <a:prstGeom prst="rect">
                  <a:avLst/>
                </a:prstGeom>
                <a:noFill/>
                <a:ln w="9525">
                  <a:noFill/>
                  <a:miter lim="800000"/>
                  <a:headEnd/>
                  <a:tailEnd/>
                </a:ln>
                <a:effectLst/>
              </p:spPr>
              <p:txBody>
                <a:bodyPr/>
                <a:lstStyle/>
                <a:p>
                  <a:r>
                    <a:rPr lang="zh-CN" altLang="en-US" sz="1600" b="1">
                      <a:latin typeface="宋体" pitchFamily="2" charset="-122"/>
                    </a:rPr>
                    <a:t>独占</a:t>
                  </a:r>
                </a:p>
                <a:p>
                  <a:pPr eaLnBrk="0" hangingPunct="0"/>
                  <a:endParaRPr lang="en-US" altLang="zh-CN" sz="1600" b="1"/>
                </a:p>
              </p:txBody>
            </p:sp>
            <p:sp>
              <p:nvSpPr>
                <p:cNvPr id="303210" name="Rectangle 106"/>
                <p:cNvSpPr>
                  <a:spLocks noChangeArrowheads="1"/>
                </p:cNvSpPr>
                <p:nvPr/>
              </p:nvSpPr>
              <p:spPr bwMode="auto">
                <a:xfrm>
                  <a:off x="2043" y="2784"/>
                  <a:ext cx="734" cy="480"/>
                </a:xfrm>
                <a:prstGeom prst="rect">
                  <a:avLst/>
                </a:prstGeom>
                <a:noFill/>
                <a:ln w="7">
                  <a:solidFill>
                    <a:srgbClr val="A0A0A0"/>
                  </a:solidFill>
                  <a:miter lim="800000"/>
                  <a:headEnd/>
                  <a:tailEnd/>
                </a:ln>
                <a:effectLst/>
              </p:spPr>
              <p:txBody>
                <a:bodyPr/>
                <a:lstStyle/>
                <a:p>
                  <a:endParaRPr lang="zh-CN" altLang="en-US"/>
                </a:p>
              </p:txBody>
            </p:sp>
          </p:grpSp>
          <p:grpSp>
            <p:nvGrpSpPr>
              <p:cNvPr id="303211" name="Group 107"/>
              <p:cNvGrpSpPr>
                <a:grpSpLocks/>
              </p:cNvGrpSpPr>
              <p:nvPr/>
            </p:nvGrpSpPr>
            <p:grpSpPr bwMode="auto">
              <a:xfrm>
                <a:off x="2777" y="2784"/>
                <a:ext cx="946" cy="480"/>
                <a:chOff x="2777" y="2784"/>
                <a:chExt cx="946" cy="480"/>
              </a:xfrm>
            </p:grpSpPr>
            <p:sp>
              <p:nvSpPr>
                <p:cNvPr id="303212" name="Rectangle 108"/>
                <p:cNvSpPr>
                  <a:spLocks noChangeArrowheads="1"/>
                </p:cNvSpPr>
                <p:nvPr/>
              </p:nvSpPr>
              <p:spPr bwMode="auto">
                <a:xfrm>
                  <a:off x="2820" y="2784"/>
                  <a:ext cx="860" cy="480"/>
                </a:xfrm>
                <a:prstGeom prst="rect">
                  <a:avLst/>
                </a:prstGeom>
                <a:noFill/>
                <a:ln w="9525">
                  <a:noFill/>
                  <a:miter lim="800000"/>
                  <a:headEnd/>
                  <a:tailEnd/>
                </a:ln>
                <a:effectLst/>
              </p:spPr>
              <p:txBody>
                <a:bodyPr/>
                <a:lstStyle/>
                <a:p>
                  <a:r>
                    <a:rPr lang="en-US" altLang="zh-CN" sz="1600" b="1">
                      <a:latin typeface="宋体" pitchFamily="2" charset="-122"/>
                    </a:rPr>
                    <a:t>USB</a:t>
                  </a:r>
                  <a:r>
                    <a:rPr lang="zh-CN" altLang="en-US" sz="1600" b="1">
                      <a:latin typeface="宋体" pitchFamily="2" charset="-122"/>
                    </a:rPr>
                    <a:t>接口</a:t>
                  </a:r>
                </a:p>
                <a:p>
                  <a:pPr eaLnBrk="0" hangingPunct="0"/>
                  <a:endParaRPr lang="en-US" altLang="zh-CN" sz="1600" b="1"/>
                </a:p>
              </p:txBody>
            </p:sp>
            <p:sp>
              <p:nvSpPr>
                <p:cNvPr id="303213" name="Rectangle 109"/>
                <p:cNvSpPr>
                  <a:spLocks noChangeArrowheads="1"/>
                </p:cNvSpPr>
                <p:nvPr/>
              </p:nvSpPr>
              <p:spPr bwMode="auto">
                <a:xfrm>
                  <a:off x="2777" y="2784"/>
                  <a:ext cx="946" cy="480"/>
                </a:xfrm>
                <a:prstGeom prst="rect">
                  <a:avLst/>
                </a:prstGeom>
                <a:noFill/>
                <a:ln w="7">
                  <a:solidFill>
                    <a:srgbClr val="A0A0A0"/>
                  </a:solidFill>
                  <a:miter lim="800000"/>
                  <a:headEnd/>
                  <a:tailEnd/>
                </a:ln>
                <a:effectLst/>
              </p:spPr>
              <p:txBody>
                <a:bodyPr/>
                <a:lstStyle/>
                <a:p>
                  <a:endParaRPr lang="zh-CN" altLang="en-US"/>
                </a:p>
              </p:txBody>
            </p:sp>
          </p:grpSp>
          <p:grpSp>
            <p:nvGrpSpPr>
              <p:cNvPr id="303214" name="Group 110"/>
              <p:cNvGrpSpPr>
                <a:grpSpLocks/>
              </p:cNvGrpSpPr>
              <p:nvPr/>
            </p:nvGrpSpPr>
            <p:grpSpPr bwMode="auto">
              <a:xfrm>
                <a:off x="0" y="3264"/>
                <a:ext cx="575" cy="384"/>
                <a:chOff x="0" y="3264"/>
                <a:chExt cx="575" cy="384"/>
              </a:xfrm>
            </p:grpSpPr>
            <p:sp>
              <p:nvSpPr>
                <p:cNvPr id="303215" name="Rectangle 111"/>
                <p:cNvSpPr>
                  <a:spLocks noChangeArrowheads="1"/>
                </p:cNvSpPr>
                <p:nvPr/>
              </p:nvSpPr>
              <p:spPr bwMode="auto">
                <a:xfrm>
                  <a:off x="43" y="3264"/>
                  <a:ext cx="489" cy="384"/>
                </a:xfrm>
                <a:prstGeom prst="rect">
                  <a:avLst/>
                </a:prstGeom>
                <a:noFill/>
                <a:ln w="9525">
                  <a:noFill/>
                  <a:miter lim="800000"/>
                  <a:headEnd/>
                  <a:tailEnd/>
                </a:ln>
                <a:effectLst/>
              </p:spPr>
              <p:txBody>
                <a:bodyPr/>
                <a:lstStyle/>
                <a:p>
                  <a:r>
                    <a:rPr lang="zh-CN" altLang="en-US" sz="1600" b="1">
                      <a:latin typeface="宋体" pitchFamily="2" charset="-122"/>
                    </a:rPr>
                    <a:t>扫描仪</a:t>
                  </a:r>
                </a:p>
                <a:p>
                  <a:pPr eaLnBrk="0" hangingPunct="0"/>
                  <a:endParaRPr lang="en-US" altLang="zh-CN" sz="1600" b="1"/>
                </a:p>
              </p:txBody>
            </p:sp>
            <p:sp>
              <p:nvSpPr>
                <p:cNvPr id="303216" name="Rectangle 112"/>
                <p:cNvSpPr>
                  <a:spLocks noChangeArrowheads="1"/>
                </p:cNvSpPr>
                <p:nvPr/>
              </p:nvSpPr>
              <p:spPr bwMode="auto">
                <a:xfrm>
                  <a:off x="0" y="3264"/>
                  <a:ext cx="575" cy="384"/>
                </a:xfrm>
                <a:prstGeom prst="rect">
                  <a:avLst/>
                </a:prstGeom>
                <a:noFill/>
                <a:ln w="7">
                  <a:solidFill>
                    <a:srgbClr val="A0A0A0"/>
                  </a:solidFill>
                  <a:miter lim="800000"/>
                  <a:headEnd/>
                  <a:tailEnd/>
                </a:ln>
                <a:effectLst/>
              </p:spPr>
              <p:txBody>
                <a:bodyPr/>
                <a:lstStyle/>
                <a:p>
                  <a:endParaRPr lang="zh-CN" altLang="en-US"/>
                </a:p>
              </p:txBody>
            </p:sp>
          </p:grpSp>
          <p:grpSp>
            <p:nvGrpSpPr>
              <p:cNvPr id="303217" name="Group 113"/>
              <p:cNvGrpSpPr>
                <a:grpSpLocks/>
              </p:cNvGrpSpPr>
              <p:nvPr/>
            </p:nvGrpSpPr>
            <p:grpSpPr bwMode="auto">
              <a:xfrm>
                <a:off x="575" y="3264"/>
                <a:ext cx="806" cy="384"/>
                <a:chOff x="575" y="3264"/>
                <a:chExt cx="806" cy="384"/>
              </a:xfrm>
            </p:grpSpPr>
            <p:sp>
              <p:nvSpPr>
                <p:cNvPr id="303218" name="Rectangle 114"/>
                <p:cNvSpPr>
                  <a:spLocks noChangeArrowheads="1"/>
                </p:cNvSpPr>
                <p:nvPr/>
              </p:nvSpPr>
              <p:spPr bwMode="auto">
                <a:xfrm>
                  <a:off x="618" y="3264"/>
                  <a:ext cx="720" cy="384"/>
                </a:xfrm>
                <a:prstGeom prst="rect">
                  <a:avLst/>
                </a:prstGeom>
                <a:noFill/>
                <a:ln w="9525">
                  <a:noFill/>
                  <a:miter lim="800000"/>
                  <a:headEnd/>
                  <a:tailEnd/>
                </a:ln>
                <a:effectLst/>
              </p:spPr>
              <p:txBody>
                <a:bodyPr/>
                <a:lstStyle/>
                <a:p>
                  <a:r>
                    <a:rPr lang="en-US" altLang="zh-CN" sz="1600" b="1">
                      <a:latin typeface="宋体" pitchFamily="2" charset="-122"/>
                    </a:rPr>
                    <a:t>10</a:t>
                  </a:r>
                  <a:r>
                    <a:rPr lang="en-US" altLang="zh-CN" sz="1600" b="1" baseline="30000">
                      <a:latin typeface="宋体" pitchFamily="2" charset="-122"/>
                    </a:rPr>
                    <a:t>6</a:t>
                  </a:r>
                  <a:r>
                    <a:rPr lang="en-US" altLang="zh-CN" sz="1600" b="1">
                      <a:cs typeface="Times New Roman" pitchFamily="18" charset="0"/>
                    </a:rPr>
                    <a:t>~</a:t>
                  </a:r>
                  <a:r>
                    <a:rPr lang="en-US" altLang="zh-CN" sz="1600" b="1">
                      <a:latin typeface="宋体" pitchFamily="2" charset="-122"/>
                    </a:rPr>
                    <a:t>10</a:t>
                  </a:r>
                  <a:r>
                    <a:rPr lang="en-US" altLang="zh-CN" sz="1600" b="1" baseline="30000">
                      <a:latin typeface="宋体" pitchFamily="2" charset="-122"/>
                    </a:rPr>
                    <a:t>7</a:t>
                  </a:r>
                  <a:endParaRPr lang="en-US" altLang="zh-CN" sz="1600" b="1">
                    <a:latin typeface="宋体" pitchFamily="2" charset="-122"/>
                  </a:endParaRPr>
                </a:p>
                <a:p>
                  <a:pPr eaLnBrk="0" hangingPunct="0"/>
                  <a:endParaRPr lang="en-US" altLang="zh-CN" sz="1600" b="1"/>
                </a:p>
              </p:txBody>
            </p:sp>
            <p:sp>
              <p:nvSpPr>
                <p:cNvPr id="303219" name="Rectangle 115"/>
                <p:cNvSpPr>
                  <a:spLocks noChangeArrowheads="1"/>
                </p:cNvSpPr>
                <p:nvPr/>
              </p:nvSpPr>
              <p:spPr bwMode="auto">
                <a:xfrm>
                  <a:off x="575" y="3264"/>
                  <a:ext cx="806" cy="384"/>
                </a:xfrm>
                <a:prstGeom prst="rect">
                  <a:avLst/>
                </a:prstGeom>
                <a:noFill/>
                <a:ln w="7">
                  <a:solidFill>
                    <a:srgbClr val="A0A0A0"/>
                  </a:solidFill>
                  <a:miter lim="800000"/>
                  <a:headEnd/>
                  <a:tailEnd/>
                </a:ln>
                <a:effectLst/>
              </p:spPr>
              <p:txBody>
                <a:bodyPr/>
                <a:lstStyle/>
                <a:p>
                  <a:endParaRPr lang="zh-CN" altLang="en-US"/>
                </a:p>
              </p:txBody>
            </p:sp>
          </p:grpSp>
          <p:grpSp>
            <p:nvGrpSpPr>
              <p:cNvPr id="303220" name="Group 116"/>
              <p:cNvGrpSpPr>
                <a:grpSpLocks/>
              </p:cNvGrpSpPr>
              <p:nvPr/>
            </p:nvGrpSpPr>
            <p:grpSpPr bwMode="auto">
              <a:xfrm>
                <a:off x="1381" y="3264"/>
                <a:ext cx="662" cy="384"/>
                <a:chOff x="1381" y="3264"/>
                <a:chExt cx="662" cy="384"/>
              </a:xfrm>
            </p:grpSpPr>
            <p:sp>
              <p:nvSpPr>
                <p:cNvPr id="303221" name="Rectangle 117"/>
                <p:cNvSpPr>
                  <a:spLocks noChangeArrowheads="1"/>
                </p:cNvSpPr>
                <p:nvPr/>
              </p:nvSpPr>
              <p:spPr bwMode="auto">
                <a:xfrm>
                  <a:off x="1424" y="3264"/>
                  <a:ext cx="576" cy="384"/>
                </a:xfrm>
                <a:prstGeom prst="rect">
                  <a:avLst/>
                </a:prstGeom>
                <a:noFill/>
                <a:ln w="9525">
                  <a:noFill/>
                  <a:miter lim="800000"/>
                  <a:headEnd/>
                  <a:tailEnd/>
                </a:ln>
                <a:effectLst/>
              </p:spPr>
              <p:txBody>
                <a:bodyPr/>
                <a:lstStyle/>
                <a:p>
                  <a:r>
                    <a:rPr lang="zh-CN" altLang="en-US" sz="1600" b="1">
                      <a:latin typeface="宋体" pitchFamily="2" charset="-122"/>
                    </a:rPr>
                    <a:t>帧（画面）</a:t>
                  </a:r>
                </a:p>
                <a:p>
                  <a:pPr eaLnBrk="0" hangingPunct="0"/>
                  <a:endParaRPr lang="en-US" altLang="zh-CN" sz="1600" b="1"/>
                </a:p>
              </p:txBody>
            </p:sp>
            <p:sp>
              <p:nvSpPr>
                <p:cNvPr id="303222" name="Rectangle 118"/>
                <p:cNvSpPr>
                  <a:spLocks noChangeArrowheads="1"/>
                </p:cNvSpPr>
                <p:nvPr/>
              </p:nvSpPr>
              <p:spPr bwMode="auto">
                <a:xfrm>
                  <a:off x="1381" y="3264"/>
                  <a:ext cx="662" cy="384"/>
                </a:xfrm>
                <a:prstGeom prst="rect">
                  <a:avLst/>
                </a:prstGeom>
                <a:noFill/>
                <a:ln w="7">
                  <a:solidFill>
                    <a:srgbClr val="A0A0A0"/>
                  </a:solidFill>
                  <a:miter lim="800000"/>
                  <a:headEnd/>
                  <a:tailEnd/>
                </a:ln>
                <a:effectLst/>
              </p:spPr>
              <p:txBody>
                <a:bodyPr/>
                <a:lstStyle/>
                <a:p>
                  <a:endParaRPr lang="zh-CN" altLang="en-US"/>
                </a:p>
              </p:txBody>
            </p:sp>
          </p:grpSp>
          <p:grpSp>
            <p:nvGrpSpPr>
              <p:cNvPr id="303223" name="Group 119"/>
              <p:cNvGrpSpPr>
                <a:grpSpLocks/>
              </p:cNvGrpSpPr>
              <p:nvPr/>
            </p:nvGrpSpPr>
            <p:grpSpPr bwMode="auto">
              <a:xfrm>
                <a:off x="2043" y="3264"/>
                <a:ext cx="734" cy="384"/>
                <a:chOff x="2043" y="3264"/>
                <a:chExt cx="734" cy="384"/>
              </a:xfrm>
            </p:grpSpPr>
            <p:sp>
              <p:nvSpPr>
                <p:cNvPr id="303224" name="Rectangle 120"/>
                <p:cNvSpPr>
                  <a:spLocks noChangeArrowheads="1"/>
                </p:cNvSpPr>
                <p:nvPr/>
              </p:nvSpPr>
              <p:spPr bwMode="auto">
                <a:xfrm>
                  <a:off x="2086" y="3264"/>
                  <a:ext cx="648" cy="384"/>
                </a:xfrm>
                <a:prstGeom prst="rect">
                  <a:avLst/>
                </a:prstGeom>
                <a:noFill/>
                <a:ln w="9525">
                  <a:noFill/>
                  <a:miter lim="800000"/>
                  <a:headEnd/>
                  <a:tailEnd/>
                </a:ln>
                <a:effectLst/>
              </p:spPr>
              <p:txBody>
                <a:bodyPr/>
                <a:lstStyle/>
                <a:p>
                  <a:r>
                    <a:rPr lang="zh-CN" altLang="en-US" sz="1600" b="1">
                      <a:latin typeface="宋体" pitchFamily="2" charset="-122"/>
                    </a:rPr>
                    <a:t>独占</a:t>
                  </a:r>
                </a:p>
                <a:p>
                  <a:pPr eaLnBrk="0" hangingPunct="0"/>
                  <a:endParaRPr lang="en-US" altLang="zh-CN" sz="1600" b="1"/>
                </a:p>
              </p:txBody>
            </p:sp>
            <p:sp>
              <p:nvSpPr>
                <p:cNvPr id="303225" name="Rectangle 121"/>
                <p:cNvSpPr>
                  <a:spLocks noChangeArrowheads="1"/>
                </p:cNvSpPr>
                <p:nvPr/>
              </p:nvSpPr>
              <p:spPr bwMode="auto">
                <a:xfrm>
                  <a:off x="2043" y="3264"/>
                  <a:ext cx="734" cy="384"/>
                </a:xfrm>
                <a:prstGeom prst="rect">
                  <a:avLst/>
                </a:prstGeom>
                <a:noFill/>
                <a:ln w="7">
                  <a:solidFill>
                    <a:srgbClr val="A0A0A0"/>
                  </a:solidFill>
                  <a:miter lim="800000"/>
                  <a:headEnd/>
                  <a:tailEnd/>
                </a:ln>
                <a:effectLst/>
              </p:spPr>
              <p:txBody>
                <a:bodyPr/>
                <a:lstStyle/>
                <a:p>
                  <a:endParaRPr lang="zh-CN" altLang="en-US"/>
                </a:p>
              </p:txBody>
            </p:sp>
          </p:grpSp>
          <p:grpSp>
            <p:nvGrpSpPr>
              <p:cNvPr id="303226" name="Group 122"/>
              <p:cNvGrpSpPr>
                <a:grpSpLocks/>
              </p:cNvGrpSpPr>
              <p:nvPr/>
            </p:nvGrpSpPr>
            <p:grpSpPr bwMode="auto">
              <a:xfrm>
                <a:off x="2777" y="3264"/>
                <a:ext cx="946" cy="384"/>
                <a:chOff x="2777" y="3264"/>
                <a:chExt cx="946" cy="384"/>
              </a:xfrm>
            </p:grpSpPr>
            <p:sp>
              <p:nvSpPr>
                <p:cNvPr id="303227" name="Rectangle 123"/>
                <p:cNvSpPr>
                  <a:spLocks noChangeArrowheads="1"/>
                </p:cNvSpPr>
                <p:nvPr/>
              </p:nvSpPr>
              <p:spPr bwMode="auto">
                <a:xfrm>
                  <a:off x="2820" y="3264"/>
                  <a:ext cx="860" cy="384"/>
                </a:xfrm>
                <a:prstGeom prst="rect">
                  <a:avLst/>
                </a:prstGeom>
                <a:noFill/>
                <a:ln w="9525">
                  <a:noFill/>
                  <a:miter lim="800000"/>
                  <a:headEnd/>
                  <a:tailEnd/>
                </a:ln>
                <a:effectLst/>
              </p:spPr>
              <p:txBody>
                <a:bodyPr/>
                <a:lstStyle/>
                <a:p>
                  <a:r>
                    <a:rPr lang="en-US" altLang="zh-CN" sz="1600" b="1">
                      <a:latin typeface="宋体" pitchFamily="2" charset="-122"/>
                    </a:rPr>
                    <a:t>DB25</a:t>
                  </a:r>
                </a:p>
                <a:p>
                  <a:pPr eaLnBrk="0" hangingPunct="0"/>
                  <a:endParaRPr lang="en-US" altLang="zh-CN" sz="1600" b="1"/>
                </a:p>
              </p:txBody>
            </p:sp>
            <p:sp>
              <p:nvSpPr>
                <p:cNvPr id="303228" name="Rectangle 124"/>
                <p:cNvSpPr>
                  <a:spLocks noChangeArrowheads="1"/>
                </p:cNvSpPr>
                <p:nvPr/>
              </p:nvSpPr>
              <p:spPr bwMode="auto">
                <a:xfrm>
                  <a:off x="2777" y="3264"/>
                  <a:ext cx="946" cy="384"/>
                </a:xfrm>
                <a:prstGeom prst="rect">
                  <a:avLst/>
                </a:prstGeom>
                <a:noFill/>
                <a:ln w="7">
                  <a:solidFill>
                    <a:srgbClr val="A0A0A0"/>
                  </a:solidFill>
                  <a:miter lim="800000"/>
                  <a:headEnd/>
                  <a:tailEnd/>
                </a:ln>
                <a:effectLst/>
              </p:spPr>
              <p:txBody>
                <a:bodyPr/>
                <a:lstStyle/>
                <a:p>
                  <a:endParaRPr lang="zh-CN" altLang="en-US"/>
                </a:p>
              </p:txBody>
            </p:sp>
          </p:grpSp>
          <p:grpSp>
            <p:nvGrpSpPr>
              <p:cNvPr id="303229" name="Group 125"/>
              <p:cNvGrpSpPr>
                <a:grpSpLocks/>
              </p:cNvGrpSpPr>
              <p:nvPr/>
            </p:nvGrpSpPr>
            <p:grpSpPr bwMode="auto">
              <a:xfrm>
                <a:off x="0" y="3648"/>
                <a:ext cx="575" cy="384"/>
                <a:chOff x="0" y="3648"/>
                <a:chExt cx="575" cy="384"/>
              </a:xfrm>
            </p:grpSpPr>
            <p:sp>
              <p:nvSpPr>
                <p:cNvPr id="303230" name="Rectangle 126"/>
                <p:cNvSpPr>
                  <a:spLocks noChangeArrowheads="1"/>
                </p:cNvSpPr>
                <p:nvPr/>
              </p:nvSpPr>
              <p:spPr bwMode="auto">
                <a:xfrm>
                  <a:off x="43" y="3648"/>
                  <a:ext cx="489" cy="384"/>
                </a:xfrm>
                <a:prstGeom prst="rect">
                  <a:avLst/>
                </a:prstGeom>
                <a:noFill/>
                <a:ln w="9525">
                  <a:noFill/>
                  <a:miter lim="800000"/>
                  <a:headEnd/>
                  <a:tailEnd/>
                </a:ln>
                <a:effectLst/>
              </p:spPr>
              <p:txBody>
                <a:bodyPr/>
                <a:lstStyle/>
                <a:p>
                  <a:r>
                    <a:rPr lang="zh-CN" altLang="en-US" sz="1600" b="1">
                      <a:latin typeface="宋体" pitchFamily="2" charset="-122"/>
                    </a:rPr>
                    <a:t>移动硬盘</a:t>
                  </a:r>
                </a:p>
                <a:p>
                  <a:pPr eaLnBrk="0" hangingPunct="0"/>
                  <a:endParaRPr lang="en-US" altLang="zh-CN" sz="1600" b="1"/>
                </a:p>
              </p:txBody>
            </p:sp>
            <p:sp>
              <p:nvSpPr>
                <p:cNvPr id="303231" name="Rectangle 127"/>
                <p:cNvSpPr>
                  <a:spLocks noChangeArrowheads="1"/>
                </p:cNvSpPr>
                <p:nvPr/>
              </p:nvSpPr>
              <p:spPr bwMode="auto">
                <a:xfrm>
                  <a:off x="0" y="3648"/>
                  <a:ext cx="575" cy="384"/>
                </a:xfrm>
                <a:prstGeom prst="rect">
                  <a:avLst/>
                </a:prstGeom>
                <a:noFill/>
                <a:ln w="7">
                  <a:solidFill>
                    <a:srgbClr val="A0A0A0"/>
                  </a:solidFill>
                  <a:miter lim="800000"/>
                  <a:headEnd/>
                  <a:tailEnd/>
                </a:ln>
                <a:effectLst/>
              </p:spPr>
              <p:txBody>
                <a:bodyPr/>
                <a:lstStyle/>
                <a:p>
                  <a:endParaRPr lang="zh-CN" altLang="en-US"/>
                </a:p>
              </p:txBody>
            </p:sp>
          </p:grpSp>
          <p:grpSp>
            <p:nvGrpSpPr>
              <p:cNvPr id="303232" name="Group 128"/>
              <p:cNvGrpSpPr>
                <a:grpSpLocks/>
              </p:cNvGrpSpPr>
              <p:nvPr/>
            </p:nvGrpSpPr>
            <p:grpSpPr bwMode="auto">
              <a:xfrm>
                <a:off x="575" y="3648"/>
                <a:ext cx="806" cy="384"/>
                <a:chOff x="575" y="3648"/>
                <a:chExt cx="806" cy="384"/>
              </a:xfrm>
            </p:grpSpPr>
            <p:sp>
              <p:nvSpPr>
                <p:cNvPr id="303233" name="Rectangle 129"/>
                <p:cNvSpPr>
                  <a:spLocks noChangeArrowheads="1"/>
                </p:cNvSpPr>
                <p:nvPr/>
              </p:nvSpPr>
              <p:spPr bwMode="auto">
                <a:xfrm>
                  <a:off x="618" y="3648"/>
                  <a:ext cx="720" cy="384"/>
                </a:xfrm>
                <a:prstGeom prst="rect">
                  <a:avLst/>
                </a:prstGeom>
                <a:noFill/>
                <a:ln w="9525">
                  <a:noFill/>
                  <a:miter lim="800000"/>
                  <a:headEnd/>
                  <a:tailEnd/>
                </a:ln>
                <a:effectLst/>
              </p:spPr>
              <p:txBody>
                <a:bodyPr/>
                <a:lstStyle/>
                <a:p>
                  <a:r>
                    <a:rPr lang="en-US" altLang="zh-CN" sz="1600" b="1">
                      <a:latin typeface="宋体" pitchFamily="2" charset="-122"/>
                    </a:rPr>
                    <a:t>10</a:t>
                  </a:r>
                  <a:r>
                    <a:rPr lang="en-US" altLang="zh-CN" sz="1600" b="1" baseline="30000">
                      <a:latin typeface="宋体" pitchFamily="2" charset="-122"/>
                    </a:rPr>
                    <a:t>6</a:t>
                  </a:r>
                  <a:r>
                    <a:rPr lang="en-US" altLang="zh-CN" sz="1600" b="1">
                      <a:cs typeface="Times New Roman" pitchFamily="18" charset="0"/>
                    </a:rPr>
                    <a:t>~</a:t>
                  </a:r>
                  <a:r>
                    <a:rPr lang="en-US" altLang="zh-CN" sz="1600" b="1">
                      <a:latin typeface="宋体" pitchFamily="2" charset="-122"/>
                    </a:rPr>
                    <a:t>10</a:t>
                  </a:r>
                  <a:r>
                    <a:rPr lang="en-US" altLang="zh-CN" sz="1600" b="1" baseline="30000">
                      <a:latin typeface="宋体" pitchFamily="2" charset="-122"/>
                    </a:rPr>
                    <a:t>7</a:t>
                  </a:r>
                  <a:endParaRPr lang="en-US" altLang="zh-CN" sz="1600" b="1">
                    <a:latin typeface="宋体" pitchFamily="2" charset="-122"/>
                  </a:endParaRPr>
                </a:p>
                <a:p>
                  <a:pPr eaLnBrk="0" hangingPunct="0"/>
                  <a:endParaRPr lang="en-US" altLang="zh-CN" sz="1600" b="1"/>
                </a:p>
              </p:txBody>
            </p:sp>
            <p:sp>
              <p:nvSpPr>
                <p:cNvPr id="303234" name="Rectangle 130"/>
                <p:cNvSpPr>
                  <a:spLocks noChangeArrowheads="1"/>
                </p:cNvSpPr>
                <p:nvPr/>
              </p:nvSpPr>
              <p:spPr bwMode="auto">
                <a:xfrm>
                  <a:off x="575" y="3648"/>
                  <a:ext cx="806" cy="384"/>
                </a:xfrm>
                <a:prstGeom prst="rect">
                  <a:avLst/>
                </a:prstGeom>
                <a:noFill/>
                <a:ln w="7">
                  <a:solidFill>
                    <a:srgbClr val="A0A0A0"/>
                  </a:solidFill>
                  <a:miter lim="800000"/>
                  <a:headEnd/>
                  <a:tailEnd/>
                </a:ln>
                <a:effectLst/>
              </p:spPr>
              <p:txBody>
                <a:bodyPr/>
                <a:lstStyle/>
                <a:p>
                  <a:endParaRPr lang="zh-CN" altLang="en-US"/>
                </a:p>
              </p:txBody>
            </p:sp>
          </p:grpSp>
          <p:grpSp>
            <p:nvGrpSpPr>
              <p:cNvPr id="303235" name="Group 131"/>
              <p:cNvGrpSpPr>
                <a:grpSpLocks/>
              </p:cNvGrpSpPr>
              <p:nvPr/>
            </p:nvGrpSpPr>
            <p:grpSpPr bwMode="auto">
              <a:xfrm>
                <a:off x="1381" y="3648"/>
                <a:ext cx="662" cy="384"/>
                <a:chOff x="1381" y="3648"/>
                <a:chExt cx="662" cy="384"/>
              </a:xfrm>
            </p:grpSpPr>
            <p:sp>
              <p:nvSpPr>
                <p:cNvPr id="303236" name="Rectangle 132"/>
                <p:cNvSpPr>
                  <a:spLocks noChangeArrowheads="1"/>
                </p:cNvSpPr>
                <p:nvPr/>
              </p:nvSpPr>
              <p:spPr bwMode="auto">
                <a:xfrm>
                  <a:off x="1424" y="3648"/>
                  <a:ext cx="576" cy="384"/>
                </a:xfrm>
                <a:prstGeom prst="rect">
                  <a:avLst/>
                </a:prstGeom>
                <a:noFill/>
                <a:ln w="9525">
                  <a:noFill/>
                  <a:miter lim="800000"/>
                  <a:headEnd/>
                  <a:tailEnd/>
                </a:ln>
                <a:effectLst/>
              </p:spPr>
              <p:txBody>
                <a:bodyPr/>
                <a:lstStyle/>
                <a:p>
                  <a:r>
                    <a:rPr lang="zh-CN" altLang="en-US" sz="1600" b="1">
                      <a:latin typeface="宋体" pitchFamily="2" charset="-122"/>
                    </a:rPr>
                    <a:t>块</a:t>
                  </a:r>
                </a:p>
                <a:p>
                  <a:pPr eaLnBrk="0" hangingPunct="0"/>
                  <a:endParaRPr lang="en-US" altLang="zh-CN" sz="1600" b="1"/>
                </a:p>
              </p:txBody>
            </p:sp>
            <p:sp>
              <p:nvSpPr>
                <p:cNvPr id="303237" name="Rectangle 133"/>
                <p:cNvSpPr>
                  <a:spLocks noChangeArrowheads="1"/>
                </p:cNvSpPr>
                <p:nvPr/>
              </p:nvSpPr>
              <p:spPr bwMode="auto">
                <a:xfrm>
                  <a:off x="1381" y="3648"/>
                  <a:ext cx="662" cy="384"/>
                </a:xfrm>
                <a:prstGeom prst="rect">
                  <a:avLst/>
                </a:prstGeom>
                <a:noFill/>
                <a:ln w="7">
                  <a:solidFill>
                    <a:srgbClr val="A0A0A0"/>
                  </a:solidFill>
                  <a:miter lim="800000"/>
                  <a:headEnd/>
                  <a:tailEnd/>
                </a:ln>
                <a:effectLst/>
              </p:spPr>
              <p:txBody>
                <a:bodyPr/>
                <a:lstStyle/>
                <a:p>
                  <a:endParaRPr lang="zh-CN" altLang="en-US"/>
                </a:p>
              </p:txBody>
            </p:sp>
          </p:grpSp>
          <p:grpSp>
            <p:nvGrpSpPr>
              <p:cNvPr id="303238" name="Group 134"/>
              <p:cNvGrpSpPr>
                <a:grpSpLocks/>
              </p:cNvGrpSpPr>
              <p:nvPr/>
            </p:nvGrpSpPr>
            <p:grpSpPr bwMode="auto">
              <a:xfrm>
                <a:off x="2043" y="3648"/>
                <a:ext cx="734" cy="384"/>
                <a:chOff x="2043" y="3648"/>
                <a:chExt cx="734" cy="384"/>
              </a:xfrm>
            </p:grpSpPr>
            <p:sp>
              <p:nvSpPr>
                <p:cNvPr id="303239" name="Rectangle 135"/>
                <p:cNvSpPr>
                  <a:spLocks noChangeArrowheads="1"/>
                </p:cNvSpPr>
                <p:nvPr/>
              </p:nvSpPr>
              <p:spPr bwMode="auto">
                <a:xfrm>
                  <a:off x="2086" y="3648"/>
                  <a:ext cx="648" cy="384"/>
                </a:xfrm>
                <a:prstGeom prst="rect">
                  <a:avLst/>
                </a:prstGeom>
                <a:noFill/>
                <a:ln w="9525">
                  <a:noFill/>
                  <a:miter lim="800000"/>
                  <a:headEnd/>
                  <a:tailEnd/>
                </a:ln>
                <a:effectLst/>
              </p:spPr>
              <p:txBody>
                <a:bodyPr/>
                <a:lstStyle/>
                <a:p>
                  <a:r>
                    <a:rPr lang="zh-CN" altLang="en-US" sz="1600" b="1">
                      <a:latin typeface="宋体" pitchFamily="2" charset="-122"/>
                    </a:rPr>
                    <a:t>可共享</a:t>
                  </a:r>
                </a:p>
                <a:p>
                  <a:pPr eaLnBrk="0" hangingPunct="0"/>
                  <a:endParaRPr lang="en-US" altLang="zh-CN" sz="1600" b="1"/>
                </a:p>
              </p:txBody>
            </p:sp>
            <p:sp>
              <p:nvSpPr>
                <p:cNvPr id="303240" name="Rectangle 136"/>
                <p:cNvSpPr>
                  <a:spLocks noChangeArrowheads="1"/>
                </p:cNvSpPr>
                <p:nvPr/>
              </p:nvSpPr>
              <p:spPr bwMode="auto">
                <a:xfrm>
                  <a:off x="2043" y="3648"/>
                  <a:ext cx="734" cy="384"/>
                </a:xfrm>
                <a:prstGeom prst="rect">
                  <a:avLst/>
                </a:prstGeom>
                <a:noFill/>
                <a:ln w="7">
                  <a:solidFill>
                    <a:srgbClr val="A0A0A0"/>
                  </a:solidFill>
                  <a:miter lim="800000"/>
                  <a:headEnd/>
                  <a:tailEnd/>
                </a:ln>
                <a:effectLst/>
              </p:spPr>
              <p:txBody>
                <a:bodyPr/>
                <a:lstStyle/>
                <a:p>
                  <a:endParaRPr lang="zh-CN" altLang="en-US"/>
                </a:p>
              </p:txBody>
            </p:sp>
          </p:grpSp>
          <p:grpSp>
            <p:nvGrpSpPr>
              <p:cNvPr id="303241" name="Group 137"/>
              <p:cNvGrpSpPr>
                <a:grpSpLocks/>
              </p:cNvGrpSpPr>
              <p:nvPr/>
            </p:nvGrpSpPr>
            <p:grpSpPr bwMode="auto">
              <a:xfrm>
                <a:off x="2777" y="3648"/>
                <a:ext cx="946" cy="384"/>
                <a:chOff x="2777" y="3648"/>
                <a:chExt cx="946" cy="384"/>
              </a:xfrm>
            </p:grpSpPr>
            <p:sp>
              <p:nvSpPr>
                <p:cNvPr id="303242" name="Rectangle 138"/>
                <p:cNvSpPr>
                  <a:spLocks noChangeArrowheads="1"/>
                </p:cNvSpPr>
                <p:nvPr/>
              </p:nvSpPr>
              <p:spPr bwMode="auto">
                <a:xfrm>
                  <a:off x="2820" y="3648"/>
                  <a:ext cx="860" cy="384"/>
                </a:xfrm>
                <a:prstGeom prst="rect">
                  <a:avLst/>
                </a:prstGeom>
                <a:noFill/>
                <a:ln w="9525">
                  <a:noFill/>
                  <a:miter lim="800000"/>
                  <a:headEnd/>
                  <a:tailEnd/>
                </a:ln>
                <a:effectLst/>
              </p:spPr>
              <p:txBody>
                <a:bodyPr/>
                <a:lstStyle/>
                <a:p>
                  <a:r>
                    <a:rPr lang="en-US" altLang="zh-CN" sz="1600" b="1">
                      <a:latin typeface="宋体" pitchFamily="2" charset="-122"/>
                    </a:rPr>
                    <a:t>USB</a:t>
                  </a:r>
                  <a:r>
                    <a:rPr lang="zh-CN" altLang="en-US" sz="1600" b="1">
                      <a:latin typeface="宋体" pitchFamily="2" charset="-122"/>
                    </a:rPr>
                    <a:t>接口</a:t>
                  </a:r>
                </a:p>
                <a:p>
                  <a:pPr eaLnBrk="0" hangingPunct="0"/>
                  <a:endParaRPr lang="en-US" altLang="zh-CN" sz="1600" b="1"/>
                </a:p>
              </p:txBody>
            </p:sp>
            <p:sp>
              <p:nvSpPr>
                <p:cNvPr id="303243" name="Rectangle 139"/>
                <p:cNvSpPr>
                  <a:spLocks noChangeArrowheads="1"/>
                </p:cNvSpPr>
                <p:nvPr/>
              </p:nvSpPr>
              <p:spPr bwMode="auto">
                <a:xfrm>
                  <a:off x="2777" y="3648"/>
                  <a:ext cx="946" cy="384"/>
                </a:xfrm>
                <a:prstGeom prst="rect">
                  <a:avLst/>
                </a:prstGeom>
                <a:noFill/>
                <a:ln w="7">
                  <a:solidFill>
                    <a:srgbClr val="A0A0A0"/>
                  </a:solidFill>
                  <a:miter lim="800000"/>
                  <a:headEnd/>
                  <a:tailEnd/>
                </a:ln>
                <a:effectLst/>
              </p:spPr>
              <p:txBody>
                <a:bodyPr/>
                <a:lstStyle/>
                <a:p>
                  <a:endParaRPr lang="zh-CN" altLang="en-US"/>
                </a:p>
              </p:txBody>
            </p:sp>
          </p:grpSp>
          <p:grpSp>
            <p:nvGrpSpPr>
              <p:cNvPr id="303244" name="Group 140"/>
              <p:cNvGrpSpPr>
                <a:grpSpLocks/>
              </p:cNvGrpSpPr>
              <p:nvPr/>
            </p:nvGrpSpPr>
            <p:grpSpPr bwMode="auto">
              <a:xfrm>
                <a:off x="0" y="4032"/>
                <a:ext cx="575" cy="480"/>
                <a:chOff x="0" y="4032"/>
                <a:chExt cx="575" cy="480"/>
              </a:xfrm>
            </p:grpSpPr>
            <p:sp>
              <p:nvSpPr>
                <p:cNvPr id="303245" name="Rectangle 141"/>
                <p:cNvSpPr>
                  <a:spLocks noChangeArrowheads="1"/>
                </p:cNvSpPr>
                <p:nvPr/>
              </p:nvSpPr>
              <p:spPr bwMode="auto">
                <a:xfrm>
                  <a:off x="43" y="4032"/>
                  <a:ext cx="489" cy="480"/>
                </a:xfrm>
                <a:prstGeom prst="rect">
                  <a:avLst/>
                </a:prstGeom>
                <a:noFill/>
                <a:ln w="9525">
                  <a:noFill/>
                  <a:miter lim="800000"/>
                  <a:headEnd/>
                  <a:tailEnd/>
                </a:ln>
                <a:effectLst/>
              </p:spPr>
              <p:txBody>
                <a:bodyPr/>
                <a:lstStyle/>
                <a:p>
                  <a:r>
                    <a:rPr lang="zh-CN" altLang="en-US" sz="1600" b="1">
                      <a:latin typeface="宋体" pitchFamily="2" charset="-122"/>
                    </a:rPr>
                    <a:t>网卡</a:t>
                  </a:r>
                </a:p>
                <a:p>
                  <a:pPr eaLnBrk="0" hangingPunct="0"/>
                  <a:endParaRPr lang="en-US" altLang="zh-CN" sz="1600" b="1"/>
                </a:p>
              </p:txBody>
            </p:sp>
            <p:sp>
              <p:nvSpPr>
                <p:cNvPr id="303246" name="Rectangle 142"/>
                <p:cNvSpPr>
                  <a:spLocks noChangeArrowheads="1"/>
                </p:cNvSpPr>
                <p:nvPr/>
              </p:nvSpPr>
              <p:spPr bwMode="auto">
                <a:xfrm>
                  <a:off x="0" y="4032"/>
                  <a:ext cx="575" cy="480"/>
                </a:xfrm>
                <a:prstGeom prst="rect">
                  <a:avLst/>
                </a:prstGeom>
                <a:noFill/>
                <a:ln w="7">
                  <a:solidFill>
                    <a:srgbClr val="A0A0A0"/>
                  </a:solidFill>
                  <a:miter lim="800000"/>
                  <a:headEnd/>
                  <a:tailEnd/>
                </a:ln>
                <a:effectLst/>
              </p:spPr>
              <p:txBody>
                <a:bodyPr/>
                <a:lstStyle/>
                <a:p>
                  <a:endParaRPr lang="zh-CN" altLang="en-US"/>
                </a:p>
              </p:txBody>
            </p:sp>
          </p:grpSp>
          <p:grpSp>
            <p:nvGrpSpPr>
              <p:cNvPr id="303247" name="Group 143"/>
              <p:cNvGrpSpPr>
                <a:grpSpLocks/>
              </p:cNvGrpSpPr>
              <p:nvPr/>
            </p:nvGrpSpPr>
            <p:grpSpPr bwMode="auto">
              <a:xfrm>
                <a:off x="575" y="4032"/>
                <a:ext cx="806" cy="480"/>
                <a:chOff x="575" y="4032"/>
                <a:chExt cx="806" cy="480"/>
              </a:xfrm>
            </p:grpSpPr>
            <p:sp>
              <p:nvSpPr>
                <p:cNvPr id="303248" name="Rectangle 144"/>
                <p:cNvSpPr>
                  <a:spLocks noChangeArrowheads="1"/>
                </p:cNvSpPr>
                <p:nvPr/>
              </p:nvSpPr>
              <p:spPr bwMode="auto">
                <a:xfrm>
                  <a:off x="618" y="4032"/>
                  <a:ext cx="720" cy="480"/>
                </a:xfrm>
                <a:prstGeom prst="rect">
                  <a:avLst/>
                </a:prstGeom>
                <a:noFill/>
                <a:ln w="9525">
                  <a:noFill/>
                  <a:miter lim="800000"/>
                  <a:headEnd/>
                  <a:tailEnd/>
                </a:ln>
                <a:effectLst/>
              </p:spPr>
              <p:txBody>
                <a:bodyPr/>
                <a:lstStyle/>
                <a:p>
                  <a:r>
                    <a:rPr lang="en-US" altLang="zh-CN" sz="1600" b="1">
                      <a:latin typeface="宋体" pitchFamily="2" charset="-122"/>
                    </a:rPr>
                    <a:t>10</a:t>
                  </a:r>
                  <a:r>
                    <a:rPr lang="en-US" altLang="zh-CN" sz="1600" b="1" baseline="30000">
                      <a:latin typeface="宋体" pitchFamily="2" charset="-122"/>
                    </a:rPr>
                    <a:t>1</a:t>
                  </a:r>
                  <a:r>
                    <a:rPr lang="en-US" altLang="zh-CN" sz="1600" b="1">
                      <a:cs typeface="Times New Roman" pitchFamily="18" charset="0"/>
                    </a:rPr>
                    <a:t>~</a:t>
                  </a:r>
                  <a:r>
                    <a:rPr lang="en-US" altLang="zh-CN" sz="1600" b="1">
                      <a:latin typeface="宋体" pitchFamily="2" charset="-122"/>
                    </a:rPr>
                    <a:t>10</a:t>
                  </a:r>
                  <a:r>
                    <a:rPr lang="en-US" altLang="zh-CN" sz="1600" b="1" baseline="30000">
                      <a:latin typeface="宋体" pitchFamily="2" charset="-122"/>
                    </a:rPr>
                    <a:t>9</a:t>
                  </a:r>
                  <a:endParaRPr lang="en-US" altLang="zh-CN" sz="1600" b="1">
                    <a:latin typeface="宋体" pitchFamily="2" charset="-122"/>
                  </a:endParaRPr>
                </a:p>
                <a:p>
                  <a:pPr eaLnBrk="0" hangingPunct="0"/>
                  <a:endParaRPr lang="en-US" altLang="zh-CN" sz="1600" b="1"/>
                </a:p>
              </p:txBody>
            </p:sp>
            <p:sp>
              <p:nvSpPr>
                <p:cNvPr id="303249" name="Rectangle 145"/>
                <p:cNvSpPr>
                  <a:spLocks noChangeArrowheads="1"/>
                </p:cNvSpPr>
                <p:nvPr/>
              </p:nvSpPr>
              <p:spPr bwMode="auto">
                <a:xfrm>
                  <a:off x="575" y="4032"/>
                  <a:ext cx="806" cy="480"/>
                </a:xfrm>
                <a:prstGeom prst="rect">
                  <a:avLst/>
                </a:prstGeom>
                <a:noFill/>
                <a:ln w="7">
                  <a:solidFill>
                    <a:srgbClr val="A0A0A0"/>
                  </a:solidFill>
                  <a:miter lim="800000"/>
                  <a:headEnd/>
                  <a:tailEnd/>
                </a:ln>
                <a:effectLst/>
              </p:spPr>
              <p:txBody>
                <a:bodyPr/>
                <a:lstStyle/>
                <a:p>
                  <a:endParaRPr lang="zh-CN" altLang="en-US"/>
                </a:p>
              </p:txBody>
            </p:sp>
          </p:grpSp>
          <p:grpSp>
            <p:nvGrpSpPr>
              <p:cNvPr id="303250" name="Group 146"/>
              <p:cNvGrpSpPr>
                <a:grpSpLocks/>
              </p:cNvGrpSpPr>
              <p:nvPr/>
            </p:nvGrpSpPr>
            <p:grpSpPr bwMode="auto">
              <a:xfrm>
                <a:off x="1381" y="4032"/>
                <a:ext cx="662" cy="480"/>
                <a:chOff x="1381" y="4032"/>
                <a:chExt cx="662" cy="480"/>
              </a:xfrm>
            </p:grpSpPr>
            <p:sp>
              <p:nvSpPr>
                <p:cNvPr id="303251" name="Rectangle 147"/>
                <p:cNvSpPr>
                  <a:spLocks noChangeArrowheads="1"/>
                </p:cNvSpPr>
                <p:nvPr/>
              </p:nvSpPr>
              <p:spPr bwMode="auto">
                <a:xfrm>
                  <a:off x="1424" y="4032"/>
                  <a:ext cx="576" cy="480"/>
                </a:xfrm>
                <a:prstGeom prst="rect">
                  <a:avLst/>
                </a:prstGeom>
                <a:noFill/>
                <a:ln w="9525">
                  <a:noFill/>
                  <a:miter lim="800000"/>
                  <a:headEnd/>
                  <a:tailEnd/>
                </a:ln>
                <a:effectLst/>
              </p:spPr>
              <p:txBody>
                <a:bodyPr/>
                <a:lstStyle/>
                <a:p>
                  <a:r>
                    <a:rPr lang="zh-CN" altLang="en-US" sz="1600" b="1">
                      <a:latin typeface="宋体" pitchFamily="2" charset="-122"/>
                    </a:rPr>
                    <a:t>帧</a:t>
                  </a:r>
                </a:p>
                <a:p>
                  <a:pPr eaLnBrk="0" hangingPunct="0"/>
                  <a:endParaRPr lang="en-US" altLang="zh-CN" sz="1600" b="1"/>
                </a:p>
              </p:txBody>
            </p:sp>
            <p:sp>
              <p:nvSpPr>
                <p:cNvPr id="303252" name="Rectangle 148"/>
                <p:cNvSpPr>
                  <a:spLocks noChangeArrowheads="1"/>
                </p:cNvSpPr>
                <p:nvPr/>
              </p:nvSpPr>
              <p:spPr bwMode="auto">
                <a:xfrm>
                  <a:off x="1381" y="4032"/>
                  <a:ext cx="662" cy="480"/>
                </a:xfrm>
                <a:prstGeom prst="rect">
                  <a:avLst/>
                </a:prstGeom>
                <a:noFill/>
                <a:ln w="7">
                  <a:solidFill>
                    <a:srgbClr val="A0A0A0"/>
                  </a:solidFill>
                  <a:miter lim="800000"/>
                  <a:headEnd/>
                  <a:tailEnd/>
                </a:ln>
                <a:effectLst/>
              </p:spPr>
              <p:txBody>
                <a:bodyPr/>
                <a:lstStyle/>
                <a:p>
                  <a:endParaRPr lang="zh-CN" altLang="en-US"/>
                </a:p>
              </p:txBody>
            </p:sp>
          </p:grpSp>
          <p:grpSp>
            <p:nvGrpSpPr>
              <p:cNvPr id="303253" name="Group 149"/>
              <p:cNvGrpSpPr>
                <a:grpSpLocks/>
              </p:cNvGrpSpPr>
              <p:nvPr/>
            </p:nvGrpSpPr>
            <p:grpSpPr bwMode="auto">
              <a:xfrm>
                <a:off x="2043" y="4032"/>
                <a:ext cx="734" cy="480"/>
                <a:chOff x="2043" y="4032"/>
                <a:chExt cx="734" cy="480"/>
              </a:xfrm>
            </p:grpSpPr>
            <p:sp>
              <p:nvSpPr>
                <p:cNvPr id="303254" name="Rectangle 150"/>
                <p:cNvSpPr>
                  <a:spLocks noChangeArrowheads="1"/>
                </p:cNvSpPr>
                <p:nvPr/>
              </p:nvSpPr>
              <p:spPr bwMode="auto">
                <a:xfrm>
                  <a:off x="2086" y="4032"/>
                  <a:ext cx="648" cy="480"/>
                </a:xfrm>
                <a:prstGeom prst="rect">
                  <a:avLst/>
                </a:prstGeom>
                <a:noFill/>
                <a:ln w="9525">
                  <a:noFill/>
                  <a:miter lim="800000"/>
                  <a:headEnd/>
                  <a:tailEnd/>
                </a:ln>
                <a:effectLst/>
              </p:spPr>
              <p:txBody>
                <a:bodyPr/>
                <a:lstStyle/>
                <a:p>
                  <a:r>
                    <a:rPr lang="zh-CN" altLang="en-US" sz="1600" b="1">
                      <a:latin typeface="宋体" pitchFamily="2" charset="-122"/>
                    </a:rPr>
                    <a:t>独占</a:t>
                  </a:r>
                </a:p>
                <a:p>
                  <a:pPr eaLnBrk="0" hangingPunct="0"/>
                  <a:endParaRPr lang="en-US" altLang="zh-CN" sz="1600" b="1"/>
                </a:p>
              </p:txBody>
            </p:sp>
            <p:sp>
              <p:nvSpPr>
                <p:cNvPr id="303255" name="Rectangle 151"/>
                <p:cNvSpPr>
                  <a:spLocks noChangeArrowheads="1"/>
                </p:cNvSpPr>
                <p:nvPr/>
              </p:nvSpPr>
              <p:spPr bwMode="auto">
                <a:xfrm>
                  <a:off x="2043" y="4032"/>
                  <a:ext cx="734" cy="480"/>
                </a:xfrm>
                <a:prstGeom prst="rect">
                  <a:avLst/>
                </a:prstGeom>
                <a:noFill/>
                <a:ln w="7">
                  <a:solidFill>
                    <a:srgbClr val="A0A0A0"/>
                  </a:solidFill>
                  <a:miter lim="800000"/>
                  <a:headEnd/>
                  <a:tailEnd/>
                </a:ln>
                <a:effectLst/>
              </p:spPr>
              <p:txBody>
                <a:bodyPr/>
                <a:lstStyle/>
                <a:p>
                  <a:endParaRPr lang="zh-CN" altLang="en-US"/>
                </a:p>
              </p:txBody>
            </p:sp>
          </p:grpSp>
          <p:grpSp>
            <p:nvGrpSpPr>
              <p:cNvPr id="303256" name="Group 152"/>
              <p:cNvGrpSpPr>
                <a:grpSpLocks/>
              </p:cNvGrpSpPr>
              <p:nvPr/>
            </p:nvGrpSpPr>
            <p:grpSpPr bwMode="auto">
              <a:xfrm>
                <a:off x="2777" y="4032"/>
                <a:ext cx="946" cy="480"/>
                <a:chOff x="2777" y="4032"/>
                <a:chExt cx="946" cy="480"/>
              </a:xfrm>
            </p:grpSpPr>
            <p:sp>
              <p:nvSpPr>
                <p:cNvPr id="303257" name="Rectangle 153"/>
                <p:cNvSpPr>
                  <a:spLocks noChangeArrowheads="1"/>
                </p:cNvSpPr>
                <p:nvPr/>
              </p:nvSpPr>
              <p:spPr bwMode="auto">
                <a:xfrm>
                  <a:off x="2820" y="4032"/>
                  <a:ext cx="860" cy="480"/>
                </a:xfrm>
                <a:prstGeom prst="rect">
                  <a:avLst/>
                </a:prstGeom>
                <a:noFill/>
                <a:ln w="9525">
                  <a:noFill/>
                  <a:miter lim="800000"/>
                  <a:headEnd/>
                  <a:tailEnd/>
                </a:ln>
                <a:effectLst/>
              </p:spPr>
              <p:txBody>
                <a:bodyPr/>
                <a:lstStyle/>
                <a:p>
                  <a:r>
                    <a:rPr lang="zh-CN" altLang="en-US" sz="1600" b="1">
                      <a:latin typeface="宋体" pitchFamily="2" charset="-122"/>
                    </a:rPr>
                    <a:t>多种：</a:t>
                  </a:r>
                  <a:r>
                    <a:rPr lang="en-US" altLang="zh-CN" sz="1600" b="1">
                      <a:latin typeface="宋体" pitchFamily="2" charset="-122"/>
                    </a:rPr>
                    <a:t>ISA</a:t>
                  </a:r>
                  <a:r>
                    <a:rPr lang="zh-CN" altLang="en-US" sz="1600" b="1">
                      <a:latin typeface="宋体" pitchFamily="2" charset="-122"/>
                    </a:rPr>
                    <a:t>、</a:t>
                  </a:r>
                  <a:r>
                    <a:rPr lang="en-US" altLang="zh-CN" sz="1600" b="1">
                      <a:latin typeface="宋体" pitchFamily="2" charset="-122"/>
                    </a:rPr>
                    <a:t>VESA</a:t>
                  </a:r>
                  <a:r>
                    <a:rPr lang="zh-CN" altLang="en-US" sz="1600" b="1">
                      <a:latin typeface="宋体" pitchFamily="2" charset="-122"/>
                    </a:rPr>
                    <a:t>、</a:t>
                  </a:r>
                  <a:r>
                    <a:rPr lang="en-US" altLang="zh-CN" sz="1600" b="1">
                      <a:latin typeface="宋体" pitchFamily="2" charset="-122"/>
                    </a:rPr>
                    <a:t>PCI</a:t>
                  </a:r>
                </a:p>
                <a:p>
                  <a:pPr eaLnBrk="0" hangingPunct="0"/>
                  <a:endParaRPr lang="en-US" altLang="zh-CN" sz="1600" b="1"/>
                </a:p>
              </p:txBody>
            </p:sp>
            <p:sp>
              <p:nvSpPr>
                <p:cNvPr id="303258" name="Rectangle 154"/>
                <p:cNvSpPr>
                  <a:spLocks noChangeArrowheads="1"/>
                </p:cNvSpPr>
                <p:nvPr/>
              </p:nvSpPr>
              <p:spPr bwMode="auto">
                <a:xfrm>
                  <a:off x="2777" y="4032"/>
                  <a:ext cx="946" cy="480"/>
                </a:xfrm>
                <a:prstGeom prst="rect">
                  <a:avLst/>
                </a:prstGeom>
                <a:noFill/>
                <a:ln w="7">
                  <a:solidFill>
                    <a:srgbClr val="A0A0A0"/>
                  </a:solidFill>
                  <a:miter lim="800000"/>
                  <a:headEnd/>
                  <a:tailEnd/>
                </a:ln>
                <a:effectLst/>
              </p:spPr>
              <p:txBody>
                <a:bodyPr/>
                <a:lstStyle/>
                <a:p>
                  <a:endParaRPr lang="zh-CN" altLang="en-US"/>
                </a:p>
              </p:txBody>
            </p:sp>
          </p:grpSp>
          <p:grpSp>
            <p:nvGrpSpPr>
              <p:cNvPr id="303259" name="Group 155"/>
              <p:cNvGrpSpPr>
                <a:grpSpLocks/>
              </p:cNvGrpSpPr>
              <p:nvPr/>
            </p:nvGrpSpPr>
            <p:grpSpPr bwMode="auto">
              <a:xfrm>
                <a:off x="0" y="4512"/>
                <a:ext cx="575" cy="480"/>
                <a:chOff x="0" y="4512"/>
                <a:chExt cx="575" cy="480"/>
              </a:xfrm>
            </p:grpSpPr>
            <p:sp>
              <p:nvSpPr>
                <p:cNvPr id="303260" name="Rectangle 156"/>
                <p:cNvSpPr>
                  <a:spLocks noChangeArrowheads="1"/>
                </p:cNvSpPr>
                <p:nvPr/>
              </p:nvSpPr>
              <p:spPr bwMode="auto">
                <a:xfrm>
                  <a:off x="43" y="4512"/>
                  <a:ext cx="489" cy="480"/>
                </a:xfrm>
                <a:prstGeom prst="rect">
                  <a:avLst/>
                </a:prstGeom>
                <a:noFill/>
                <a:ln w="9525">
                  <a:noFill/>
                  <a:miter lim="800000"/>
                  <a:headEnd/>
                  <a:tailEnd/>
                </a:ln>
                <a:effectLst/>
              </p:spPr>
              <p:txBody>
                <a:bodyPr/>
                <a:lstStyle/>
                <a:p>
                  <a:r>
                    <a:rPr lang="zh-CN" altLang="en-US" sz="1600" b="1">
                      <a:latin typeface="宋体" pitchFamily="2" charset="-122"/>
                    </a:rPr>
                    <a:t>调制解调器</a:t>
                  </a:r>
                </a:p>
                <a:p>
                  <a:pPr eaLnBrk="0" hangingPunct="0"/>
                  <a:endParaRPr lang="en-US" altLang="zh-CN" sz="1600" b="1"/>
                </a:p>
              </p:txBody>
            </p:sp>
            <p:sp>
              <p:nvSpPr>
                <p:cNvPr id="303261" name="Rectangle 157"/>
                <p:cNvSpPr>
                  <a:spLocks noChangeArrowheads="1"/>
                </p:cNvSpPr>
                <p:nvPr/>
              </p:nvSpPr>
              <p:spPr bwMode="auto">
                <a:xfrm>
                  <a:off x="0" y="4512"/>
                  <a:ext cx="575" cy="480"/>
                </a:xfrm>
                <a:prstGeom prst="rect">
                  <a:avLst/>
                </a:prstGeom>
                <a:noFill/>
                <a:ln w="7">
                  <a:solidFill>
                    <a:srgbClr val="A0A0A0"/>
                  </a:solidFill>
                  <a:miter lim="800000"/>
                  <a:headEnd/>
                  <a:tailEnd/>
                </a:ln>
                <a:effectLst/>
              </p:spPr>
              <p:txBody>
                <a:bodyPr/>
                <a:lstStyle/>
                <a:p>
                  <a:endParaRPr lang="zh-CN" altLang="en-US"/>
                </a:p>
              </p:txBody>
            </p:sp>
          </p:grpSp>
          <p:grpSp>
            <p:nvGrpSpPr>
              <p:cNvPr id="303262" name="Group 158"/>
              <p:cNvGrpSpPr>
                <a:grpSpLocks/>
              </p:cNvGrpSpPr>
              <p:nvPr/>
            </p:nvGrpSpPr>
            <p:grpSpPr bwMode="auto">
              <a:xfrm>
                <a:off x="575" y="4512"/>
                <a:ext cx="806" cy="480"/>
                <a:chOff x="575" y="4512"/>
                <a:chExt cx="806" cy="480"/>
              </a:xfrm>
            </p:grpSpPr>
            <p:sp>
              <p:nvSpPr>
                <p:cNvPr id="303263" name="Rectangle 159"/>
                <p:cNvSpPr>
                  <a:spLocks noChangeArrowheads="1"/>
                </p:cNvSpPr>
                <p:nvPr/>
              </p:nvSpPr>
              <p:spPr bwMode="auto">
                <a:xfrm>
                  <a:off x="618" y="4512"/>
                  <a:ext cx="720" cy="480"/>
                </a:xfrm>
                <a:prstGeom prst="rect">
                  <a:avLst/>
                </a:prstGeom>
                <a:noFill/>
                <a:ln w="9525">
                  <a:noFill/>
                  <a:miter lim="800000"/>
                  <a:headEnd/>
                  <a:tailEnd/>
                </a:ln>
                <a:effectLst/>
              </p:spPr>
              <p:txBody>
                <a:bodyPr/>
                <a:lstStyle/>
                <a:p>
                  <a:r>
                    <a:rPr lang="en-US" altLang="zh-CN" sz="1600" b="1">
                      <a:latin typeface="宋体" pitchFamily="2" charset="-122"/>
                    </a:rPr>
                    <a:t>10</a:t>
                  </a:r>
                  <a:r>
                    <a:rPr lang="en-US" altLang="zh-CN" sz="1600" b="1" baseline="30000">
                      <a:latin typeface="宋体" pitchFamily="2" charset="-122"/>
                    </a:rPr>
                    <a:t>4</a:t>
                  </a:r>
                  <a:r>
                    <a:rPr lang="en-US" altLang="zh-CN" sz="1600" b="1">
                      <a:cs typeface="Times New Roman" pitchFamily="18" charset="0"/>
                    </a:rPr>
                    <a:t>~</a:t>
                  </a:r>
                  <a:r>
                    <a:rPr lang="en-US" altLang="zh-CN" sz="1600" b="1">
                      <a:latin typeface="宋体" pitchFamily="2" charset="-122"/>
                    </a:rPr>
                    <a:t>10</a:t>
                  </a:r>
                  <a:r>
                    <a:rPr lang="en-US" altLang="zh-CN" sz="1600" b="1" baseline="30000">
                      <a:latin typeface="宋体" pitchFamily="2" charset="-122"/>
                    </a:rPr>
                    <a:t>5</a:t>
                  </a:r>
                  <a:endParaRPr lang="en-US" altLang="zh-CN" sz="1600" b="1">
                    <a:latin typeface="宋体" pitchFamily="2" charset="-122"/>
                  </a:endParaRPr>
                </a:p>
                <a:p>
                  <a:pPr eaLnBrk="0" hangingPunct="0"/>
                  <a:endParaRPr lang="en-US" altLang="zh-CN" sz="1600" b="1"/>
                </a:p>
              </p:txBody>
            </p:sp>
            <p:sp>
              <p:nvSpPr>
                <p:cNvPr id="303264" name="Rectangle 160"/>
                <p:cNvSpPr>
                  <a:spLocks noChangeArrowheads="1"/>
                </p:cNvSpPr>
                <p:nvPr/>
              </p:nvSpPr>
              <p:spPr bwMode="auto">
                <a:xfrm>
                  <a:off x="575" y="4512"/>
                  <a:ext cx="806" cy="480"/>
                </a:xfrm>
                <a:prstGeom prst="rect">
                  <a:avLst/>
                </a:prstGeom>
                <a:noFill/>
                <a:ln w="7">
                  <a:solidFill>
                    <a:srgbClr val="A0A0A0"/>
                  </a:solidFill>
                  <a:miter lim="800000"/>
                  <a:headEnd/>
                  <a:tailEnd/>
                </a:ln>
                <a:effectLst/>
              </p:spPr>
              <p:txBody>
                <a:bodyPr/>
                <a:lstStyle/>
                <a:p>
                  <a:endParaRPr lang="zh-CN" altLang="en-US"/>
                </a:p>
              </p:txBody>
            </p:sp>
          </p:grpSp>
          <p:grpSp>
            <p:nvGrpSpPr>
              <p:cNvPr id="303265" name="Group 161"/>
              <p:cNvGrpSpPr>
                <a:grpSpLocks/>
              </p:cNvGrpSpPr>
              <p:nvPr/>
            </p:nvGrpSpPr>
            <p:grpSpPr bwMode="auto">
              <a:xfrm>
                <a:off x="1381" y="4512"/>
                <a:ext cx="662" cy="480"/>
                <a:chOff x="1381" y="4512"/>
                <a:chExt cx="662" cy="480"/>
              </a:xfrm>
            </p:grpSpPr>
            <p:sp>
              <p:nvSpPr>
                <p:cNvPr id="303266" name="Rectangle 162"/>
                <p:cNvSpPr>
                  <a:spLocks noChangeArrowheads="1"/>
                </p:cNvSpPr>
                <p:nvPr/>
              </p:nvSpPr>
              <p:spPr bwMode="auto">
                <a:xfrm>
                  <a:off x="1424" y="4512"/>
                  <a:ext cx="576" cy="480"/>
                </a:xfrm>
                <a:prstGeom prst="rect">
                  <a:avLst/>
                </a:prstGeom>
                <a:noFill/>
                <a:ln w="9525">
                  <a:noFill/>
                  <a:miter lim="800000"/>
                  <a:headEnd/>
                  <a:tailEnd/>
                </a:ln>
                <a:effectLst/>
              </p:spPr>
              <p:txBody>
                <a:bodyPr/>
                <a:lstStyle/>
                <a:p>
                  <a:r>
                    <a:rPr lang="zh-CN" altLang="en-US" sz="1600" b="1">
                      <a:latin typeface="宋体" pitchFamily="2" charset="-122"/>
                    </a:rPr>
                    <a:t>字符</a:t>
                  </a:r>
                </a:p>
                <a:p>
                  <a:pPr eaLnBrk="0" hangingPunct="0"/>
                  <a:endParaRPr lang="en-US" altLang="zh-CN" sz="1600" b="1"/>
                </a:p>
              </p:txBody>
            </p:sp>
            <p:sp>
              <p:nvSpPr>
                <p:cNvPr id="303267" name="Rectangle 163"/>
                <p:cNvSpPr>
                  <a:spLocks noChangeArrowheads="1"/>
                </p:cNvSpPr>
                <p:nvPr/>
              </p:nvSpPr>
              <p:spPr bwMode="auto">
                <a:xfrm>
                  <a:off x="1381" y="4512"/>
                  <a:ext cx="662" cy="480"/>
                </a:xfrm>
                <a:prstGeom prst="rect">
                  <a:avLst/>
                </a:prstGeom>
                <a:noFill/>
                <a:ln w="7">
                  <a:solidFill>
                    <a:srgbClr val="A0A0A0"/>
                  </a:solidFill>
                  <a:miter lim="800000"/>
                  <a:headEnd/>
                  <a:tailEnd/>
                </a:ln>
                <a:effectLst/>
              </p:spPr>
              <p:txBody>
                <a:bodyPr/>
                <a:lstStyle/>
                <a:p>
                  <a:endParaRPr lang="zh-CN" altLang="en-US"/>
                </a:p>
              </p:txBody>
            </p:sp>
          </p:grpSp>
          <p:grpSp>
            <p:nvGrpSpPr>
              <p:cNvPr id="303268" name="Group 164"/>
              <p:cNvGrpSpPr>
                <a:grpSpLocks/>
              </p:cNvGrpSpPr>
              <p:nvPr/>
            </p:nvGrpSpPr>
            <p:grpSpPr bwMode="auto">
              <a:xfrm>
                <a:off x="2043" y="4512"/>
                <a:ext cx="734" cy="480"/>
                <a:chOff x="2043" y="4512"/>
                <a:chExt cx="734" cy="480"/>
              </a:xfrm>
            </p:grpSpPr>
            <p:sp>
              <p:nvSpPr>
                <p:cNvPr id="303269" name="Rectangle 165"/>
                <p:cNvSpPr>
                  <a:spLocks noChangeArrowheads="1"/>
                </p:cNvSpPr>
                <p:nvPr/>
              </p:nvSpPr>
              <p:spPr bwMode="auto">
                <a:xfrm>
                  <a:off x="2086" y="4512"/>
                  <a:ext cx="648" cy="480"/>
                </a:xfrm>
                <a:prstGeom prst="rect">
                  <a:avLst/>
                </a:prstGeom>
                <a:noFill/>
                <a:ln w="9525">
                  <a:noFill/>
                  <a:miter lim="800000"/>
                  <a:headEnd/>
                  <a:tailEnd/>
                </a:ln>
                <a:effectLst/>
              </p:spPr>
              <p:txBody>
                <a:bodyPr/>
                <a:lstStyle/>
                <a:p>
                  <a:r>
                    <a:rPr lang="zh-CN" altLang="en-US" sz="1600" b="1">
                      <a:latin typeface="宋体" pitchFamily="2" charset="-122"/>
                    </a:rPr>
                    <a:t>独占</a:t>
                  </a:r>
                </a:p>
                <a:p>
                  <a:pPr eaLnBrk="0" hangingPunct="0"/>
                  <a:endParaRPr lang="en-US" altLang="zh-CN" sz="1600" b="1"/>
                </a:p>
              </p:txBody>
            </p:sp>
            <p:sp>
              <p:nvSpPr>
                <p:cNvPr id="303270" name="Rectangle 166"/>
                <p:cNvSpPr>
                  <a:spLocks noChangeArrowheads="1"/>
                </p:cNvSpPr>
                <p:nvPr/>
              </p:nvSpPr>
              <p:spPr bwMode="auto">
                <a:xfrm>
                  <a:off x="2043" y="4512"/>
                  <a:ext cx="734" cy="480"/>
                </a:xfrm>
                <a:prstGeom prst="rect">
                  <a:avLst/>
                </a:prstGeom>
                <a:noFill/>
                <a:ln w="7">
                  <a:solidFill>
                    <a:srgbClr val="A0A0A0"/>
                  </a:solidFill>
                  <a:miter lim="800000"/>
                  <a:headEnd/>
                  <a:tailEnd/>
                </a:ln>
                <a:effectLst/>
              </p:spPr>
              <p:txBody>
                <a:bodyPr/>
                <a:lstStyle/>
                <a:p>
                  <a:endParaRPr lang="zh-CN" altLang="en-US"/>
                </a:p>
              </p:txBody>
            </p:sp>
          </p:grpSp>
          <p:grpSp>
            <p:nvGrpSpPr>
              <p:cNvPr id="303271" name="Group 167"/>
              <p:cNvGrpSpPr>
                <a:grpSpLocks/>
              </p:cNvGrpSpPr>
              <p:nvPr/>
            </p:nvGrpSpPr>
            <p:grpSpPr bwMode="auto">
              <a:xfrm>
                <a:off x="2777" y="4512"/>
                <a:ext cx="946" cy="480"/>
                <a:chOff x="2777" y="4512"/>
                <a:chExt cx="946" cy="480"/>
              </a:xfrm>
            </p:grpSpPr>
            <p:sp>
              <p:nvSpPr>
                <p:cNvPr id="303272" name="Rectangle 168"/>
                <p:cNvSpPr>
                  <a:spLocks noChangeArrowheads="1"/>
                </p:cNvSpPr>
                <p:nvPr/>
              </p:nvSpPr>
              <p:spPr bwMode="auto">
                <a:xfrm>
                  <a:off x="2820" y="4512"/>
                  <a:ext cx="860" cy="480"/>
                </a:xfrm>
                <a:prstGeom prst="rect">
                  <a:avLst/>
                </a:prstGeom>
                <a:noFill/>
                <a:ln w="9525">
                  <a:noFill/>
                  <a:miter lim="800000"/>
                  <a:headEnd/>
                  <a:tailEnd/>
                </a:ln>
                <a:effectLst/>
              </p:spPr>
              <p:txBody>
                <a:bodyPr/>
                <a:lstStyle/>
                <a:p>
                  <a:r>
                    <a:rPr lang="zh-CN" altLang="en-US" sz="1600" b="1">
                      <a:latin typeface="宋体" pitchFamily="2" charset="-122"/>
                    </a:rPr>
                    <a:t>多种：</a:t>
                  </a:r>
                  <a:r>
                    <a:rPr lang="en-US" altLang="zh-CN" sz="1600" b="1">
                      <a:latin typeface="宋体" pitchFamily="2" charset="-122"/>
                    </a:rPr>
                    <a:t>PC</a:t>
                  </a:r>
                  <a:r>
                    <a:rPr lang="zh-CN" altLang="en-US" sz="1600" b="1">
                      <a:latin typeface="宋体" pitchFamily="2" charset="-122"/>
                    </a:rPr>
                    <a:t>总线、</a:t>
                  </a:r>
                  <a:r>
                    <a:rPr lang="en-US" altLang="zh-CN" sz="1600" b="1">
                      <a:latin typeface="宋体" pitchFamily="2" charset="-122"/>
                    </a:rPr>
                    <a:t>RS232</a:t>
                  </a:r>
                  <a:r>
                    <a:rPr lang="zh-CN" altLang="en-US" sz="1600" b="1">
                      <a:latin typeface="宋体" pitchFamily="2" charset="-122"/>
                    </a:rPr>
                    <a:t>等</a:t>
                  </a:r>
                </a:p>
                <a:p>
                  <a:pPr eaLnBrk="0" hangingPunct="0"/>
                  <a:endParaRPr lang="en-US" altLang="zh-CN" sz="1600" b="1"/>
                </a:p>
              </p:txBody>
            </p:sp>
            <p:sp>
              <p:nvSpPr>
                <p:cNvPr id="303273" name="Rectangle 169"/>
                <p:cNvSpPr>
                  <a:spLocks noChangeArrowheads="1"/>
                </p:cNvSpPr>
                <p:nvPr/>
              </p:nvSpPr>
              <p:spPr bwMode="auto">
                <a:xfrm>
                  <a:off x="2777" y="4512"/>
                  <a:ext cx="946" cy="480"/>
                </a:xfrm>
                <a:prstGeom prst="rect">
                  <a:avLst/>
                </a:prstGeom>
                <a:noFill/>
                <a:ln w="7">
                  <a:solidFill>
                    <a:srgbClr val="A0A0A0"/>
                  </a:solidFill>
                  <a:miter lim="800000"/>
                  <a:headEnd/>
                  <a:tailEnd/>
                </a:ln>
                <a:effectLst/>
              </p:spPr>
              <p:txBody>
                <a:bodyPr/>
                <a:lstStyle/>
                <a:p>
                  <a:endParaRPr lang="zh-CN" altLang="en-US"/>
                </a:p>
              </p:txBody>
            </p:sp>
          </p:grpSp>
        </p:grpSp>
        <p:sp>
          <p:nvSpPr>
            <p:cNvPr id="303274" name="Rectangle 170"/>
            <p:cNvSpPr>
              <a:spLocks noChangeArrowheads="1"/>
            </p:cNvSpPr>
            <p:nvPr/>
          </p:nvSpPr>
          <p:spPr bwMode="auto">
            <a:xfrm>
              <a:off x="-3" y="-3"/>
              <a:ext cx="3729" cy="4998"/>
            </a:xfrm>
            <a:prstGeom prst="rect">
              <a:avLst/>
            </a:prstGeom>
            <a:noFill/>
            <a:ln w="9525">
              <a:solidFill>
                <a:srgbClr val="A0A0A0"/>
              </a:solidFill>
              <a:miter lim="800000"/>
              <a:headEnd/>
              <a:tailEnd/>
            </a:ln>
            <a:effectLst/>
          </p:spPr>
          <p:txBody>
            <a:bodyPr/>
            <a:lstStyle/>
            <a:p>
              <a:endParaRPr lang="zh-CN" altLang="en-US"/>
            </a:p>
          </p:txBody>
        </p:sp>
      </p:grpSp>
    </p:spTree>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3450</TotalTime>
  <Words>4217</Words>
  <Application>Microsoft Office PowerPoint</Application>
  <PresentationFormat>全屏显示(4:3)</PresentationFormat>
  <Paragraphs>738</Paragraphs>
  <Slides>81</Slides>
  <Notes>63</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81</vt:i4>
      </vt:variant>
    </vt:vector>
  </HeadingPairs>
  <TitlesOfParts>
    <vt:vector size="97" baseType="lpstr">
      <vt:lpstr>黑体</vt:lpstr>
      <vt:lpstr>楷体_GB2312</vt:lpstr>
      <vt:lpstr>隶书</vt:lpstr>
      <vt:lpstr>宋体</vt:lpstr>
      <vt:lpstr>微软雅黑</vt:lpstr>
      <vt:lpstr>Arial</vt:lpstr>
      <vt:lpstr>Arial Black</vt:lpstr>
      <vt:lpstr>Calibri</vt:lpstr>
      <vt:lpstr>Calibri Light</vt:lpstr>
      <vt:lpstr>Tahoma</vt:lpstr>
      <vt:lpstr>Times New Roman</vt:lpstr>
      <vt:lpstr>Wingdings</vt:lpstr>
      <vt:lpstr>Wingdings 2</vt:lpstr>
      <vt:lpstr>回顾</vt:lpstr>
      <vt:lpstr>VISIO</vt:lpstr>
      <vt:lpstr>画笔图片</vt:lpstr>
      <vt:lpstr>计算机操作系统 Computer Operating Systems</vt:lpstr>
      <vt:lpstr>PowerPoint 演示文稿</vt:lpstr>
      <vt:lpstr>4.1 概述-设备管理作用</vt:lpstr>
      <vt:lpstr>4.1 概述-设备管理作用</vt:lpstr>
      <vt:lpstr> 4.1 概述-I／O设备的类型</vt:lpstr>
      <vt:lpstr> 4.1 概述-I／O设备的类型</vt:lpstr>
      <vt:lpstr>PowerPoint 演示文稿</vt:lpstr>
      <vt:lpstr> 4.1 概述-I／O设备的类型</vt:lpstr>
      <vt:lpstr>不同设备的性能指标</vt:lpstr>
      <vt:lpstr>4.1 概述-设备控制</vt:lpstr>
      <vt:lpstr>4.1 概述-设备控制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4.3 I/O控制器举例</vt:lpstr>
      <vt:lpstr>打印机控制器组成框图 </vt:lpstr>
      <vt:lpstr> 8250控制器组成框图 </vt:lpstr>
      <vt:lpstr>彩色图形显示控制器组成框图 </vt:lpstr>
      <vt:lpstr>8237A-5内部逻辑结构 </vt:lpstr>
      <vt:lpstr>4.3 缓冲技术</vt:lpstr>
      <vt:lpstr>PowerPoint 演示文稿</vt:lpstr>
      <vt:lpstr>4.3 缓冲技术 </vt:lpstr>
      <vt:lpstr>PowerPoint 演示文稿</vt:lpstr>
      <vt:lpstr>2.双缓冲区组织方式 </vt:lpstr>
      <vt:lpstr>PowerPoint 演示文稿</vt:lpstr>
      <vt:lpstr>3.循环缓冲区组织方式 </vt:lpstr>
      <vt:lpstr>循环缓冲区的组织方式 </vt:lpstr>
      <vt:lpstr>缓冲区管理的同步问题</vt:lpstr>
      <vt:lpstr> 缓冲池</vt:lpstr>
      <vt:lpstr>PowerPoint 演示文稿</vt:lpstr>
      <vt:lpstr>SPOOLING</vt:lpstr>
      <vt:lpstr>PowerPoint 演示文稿</vt:lpstr>
      <vt:lpstr>SPOOLine系统的特点</vt:lpstr>
      <vt:lpstr>4.4 设备独立性 </vt:lpstr>
      <vt:lpstr>4.4.1 设备无关性的实现</vt:lpstr>
      <vt:lpstr>4.4.2 设备的查找</vt:lpstr>
      <vt:lpstr> 4.5 设备分配及分配算法 </vt:lpstr>
      <vt:lpstr>4.5.1 对独占设备分配和分配算法 </vt:lpstr>
      <vt:lpstr>4.5.2  对共享设备分配和分配算法 </vt:lpstr>
      <vt:lpstr>4.5.3 设备分配中的安全性 </vt:lpstr>
      <vt:lpstr>4.5.3 安全分配方式</vt:lpstr>
      <vt:lpstr>4.5.3 不安全分配方式 </vt:lpstr>
      <vt:lpstr>4.6 磁盘管理</vt:lpstr>
      <vt:lpstr>4.6.1 硬盘的3D参数示意图</vt:lpstr>
      <vt:lpstr>4.6.2 磁道上的信息结构</vt:lpstr>
      <vt:lpstr>4.6.2 磁道上的信息结构</vt:lpstr>
      <vt:lpstr>4.6.3 寻址时间 </vt:lpstr>
      <vt:lpstr>4.6.4 磁盘分配算法</vt:lpstr>
      <vt:lpstr>先来先服务调度算法（FCFS） </vt:lpstr>
      <vt:lpstr>最短寻找时间优先调度算法（SSTF） </vt:lpstr>
      <vt:lpstr> 电梯调度算法（SCAN） </vt:lpstr>
      <vt:lpstr>单向扫描调度算法（CSCAN） </vt:lpstr>
      <vt:lpstr>（2）旋转调度 </vt:lpstr>
      <vt:lpstr>旋转调度举例：</vt:lpstr>
      <vt:lpstr>4.7 RAID</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801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第四章存储器管理</dc:title>
  <dc:creator>luo</dc:creator>
  <cp:lastModifiedBy>飞飞飞</cp:lastModifiedBy>
  <cp:revision>109</cp:revision>
  <dcterms:created xsi:type="dcterms:W3CDTF">2003-11-13T23:41:01Z</dcterms:created>
  <dcterms:modified xsi:type="dcterms:W3CDTF">2022-07-26T08:51:20Z</dcterms:modified>
</cp:coreProperties>
</file>