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1" r:id="rId5"/>
    <p:sldId id="259" r:id="rId6"/>
    <p:sldId id="264" r:id="rId7"/>
    <p:sldId id="265" r:id="rId8"/>
    <p:sldId id="266" r:id="rId9"/>
    <p:sldId id="267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3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49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38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0435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26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558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67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688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07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92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73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04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30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96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24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61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3860-49ED-4E50-98DF-11CDC04F6B9F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4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33860-49ED-4E50-98DF-11CDC04F6B9F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90E44B-1D34-4E8E-94DC-E914A8C8B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86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984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010" y="2129524"/>
            <a:ext cx="78676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2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474" y="2552905"/>
            <a:ext cx="7715250" cy="1905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77108" y="4711078"/>
            <a:ext cx="526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已</a:t>
            </a:r>
            <a:r>
              <a:rPr lang="zh-CN" altLang="en-US" dirty="0" smtClean="0">
                <a:solidFill>
                  <a:srgbClr val="FF0000"/>
                </a:solidFill>
              </a:rPr>
              <a:t>完成，右移运算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02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58767"/>
            <a:ext cx="11319932" cy="20968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77108" y="4711078"/>
            <a:ext cx="5266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已</a:t>
            </a:r>
            <a:r>
              <a:rPr lang="zh-CN" altLang="en-US" dirty="0" smtClean="0">
                <a:solidFill>
                  <a:srgbClr val="FF0000"/>
                </a:solidFill>
              </a:rPr>
              <a:t>完成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哈希表的创建，注意开的数组大小，但是哈希表相当于是用空间换时间，空间大小必须开的很足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90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263" y="2229965"/>
            <a:ext cx="8654179" cy="157836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74885" y="4107898"/>
            <a:ext cx="59172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已</a:t>
            </a:r>
            <a:r>
              <a:rPr lang="zh-CN" altLang="en-US" dirty="0" smtClean="0">
                <a:solidFill>
                  <a:srgbClr val="FF0000"/>
                </a:solidFill>
              </a:rPr>
              <a:t>完成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注意问清题目，是在原字符串上改还是重新生成一个新的字符串，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重新生成一个新的字符串比较简单，一个</a:t>
            </a:r>
            <a:r>
              <a:rPr lang="en-US" altLang="zh-CN" dirty="0" smtClean="0">
                <a:solidFill>
                  <a:srgbClr val="FF0000"/>
                </a:solidFill>
              </a:rPr>
              <a:t>for</a:t>
            </a:r>
            <a:r>
              <a:rPr lang="zh-CN" altLang="en-US" dirty="0" smtClean="0">
                <a:solidFill>
                  <a:srgbClr val="FF0000"/>
                </a:solidFill>
              </a:rPr>
              <a:t>循环就行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在原字符串上改的时候，要注意原字符串的空间必须足够，然后用两个指针将字符串从后往前挪动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47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684" y="79375"/>
            <a:ext cx="7639050" cy="2381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29002" y="2612245"/>
            <a:ext cx="59172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已</a:t>
            </a:r>
            <a:r>
              <a:rPr lang="zh-CN" altLang="en-US" dirty="0" smtClean="0">
                <a:solidFill>
                  <a:srgbClr val="FF0000"/>
                </a:solidFill>
              </a:rPr>
              <a:t>完成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这道</a:t>
            </a:r>
            <a:r>
              <a:rPr lang="zh-CN" altLang="en-US" dirty="0" smtClean="0">
                <a:solidFill>
                  <a:srgbClr val="FF0000"/>
                </a:solidFill>
              </a:rPr>
              <a:t>题主要从一个知识点入手 </a:t>
            </a:r>
            <a:r>
              <a:rPr lang="en-US" altLang="zh-CN" dirty="0" err="1" smtClean="0">
                <a:solidFill>
                  <a:srgbClr val="FF0000"/>
                </a:solidFill>
              </a:rPr>
              <a:t>a^a</a:t>
            </a:r>
            <a:r>
              <a:rPr lang="en-US" altLang="zh-CN" dirty="0" smtClean="0">
                <a:solidFill>
                  <a:srgbClr val="FF0000"/>
                </a:solidFill>
              </a:rPr>
              <a:t> = 0,</a:t>
            </a:r>
            <a:r>
              <a:rPr lang="zh-CN" altLang="en-US" dirty="0">
                <a:solidFill>
                  <a:srgbClr val="FF0000"/>
                </a:solidFill>
              </a:rPr>
              <a:t>这是</a:t>
            </a:r>
            <a:r>
              <a:rPr lang="zh-CN" altLang="en-US" dirty="0" smtClean="0">
                <a:solidFill>
                  <a:srgbClr val="FF0000"/>
                </a:solidFill>
              </a:rPr>
              <a:t>个要记住的特性，在计算机系统中专门提到过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其次，本题里有两个只出现一次的数字，所有数组里的值异或之后就是这两个数字的异或结果，依然得不到这两个值，要想办法把这两个值分开来才能得到这两个值，引申到如何把这两个值分开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由于数组所有值异或的结果就是两个只出现一次数字异或的结果，可以从这方面考虑，这两个数字异或的结果肯定不为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，从异或结果入手，将他们</a:t>
            </a:r>
            <a:r>
              <a:rPr lang="en-US" altLang="zh-CN" dirty="0" smtClean="0">
                <a:solidFill>
                  <a:srgbClr val="FF0000"/>
                </a:solidFill>
              </a:rPr>
              <a:t>bit</a:t>
            </a:r>
            <a:r>
              <a:rPr lang="zh-CN" altLang="en-US" dirty="0" smtClean="0">
                <a:solidFill>
                  <a:srgbClr val="FF0000"/>
                </a:solidFill>
              </a:rPr>
              <a:t>位上不同的入手，区分两个数组来划分，与其中一个相同的划分在一组，不同的划分在另一组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74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905" y="2594644"/>
            <a:ext cx="76295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6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847538"/>
            <a:ext cx="7791450" cy="1428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77108" y="4711078"/>
            <a:ext cx="5266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已</a:t>
            </a:r>
            <a:r>
              <a:rPr lang="zh-CN" altLang="en-US" dirty="0" smtClean="0">
                <a:solidFill>
                  <a:srgbClr val="FF0000"/>
                </a:solidFill>
              </a:rPr>
              <a:t>完成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要完成找到第一个和最后一个该值的</a:t>
            </a:r>
            <a:r>
              <a:rPr lang="en-US" altLang="zh-CN" dirty="0" smtClean="0">
                <a:solidFill>
                  <a:srgbClr val="FF0000"/>
                </a:solidFill>
              </a:rPr>
              <a:t>index</a:t>
            </a:r>
            <a:r>
              <a:rPr lang="zh-CN" altLang="en-US" dirty="0" smtClean="0">
                <a:solidFill>
                  <a:srgbClr val="FF0000"/>
                </a:solidFill>
              </a:rPr>
              <a:t>，用递归思想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138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348" y="2682937"/>
            <a:ext cx="7677150" cy="20764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77108" y="4711078"/>
            <a:ext cx="526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已</a:t>
            </a:r>
            <a:r>
              <a:rPr lang="zh-CN" altLang="en-US" smtClean="0">
                <a:solidFill>
                  <a:srgbClr val="FF0000"/>
                </a:solidFill>
              </a:rPr>
              <a:t>完成</a:t>
            </a:r>
            <a:r>
              <a:rPr lang="zh-CN" altLang="en-US" smtClean="0">
                <a:solidFill>
                  <a:srgbClr val="FF0000"/>
                </a:solidFill>
              </a:rPr>
              <a:t>，</a:t>
            </a:r>
            <a:r>
              <a:rPr lang="zh-CN" altLang="en-US" smtClean="0">
                <a:solidFill>
                  <a:srgbClr val="FF0000"/>
                </a:solidFill>
              </a:rPr>
              <a:t>堆排序方法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82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468" y="2655165"/>
            <a:ext cx="7772400" cy="1762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77108" y="4711078"/>
            <a:ext cx="526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已完成，消耗空间，重新生成新的丑数数组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13192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9615</TotalTime>
  <Words>318</Words>
  <Application>Microsoft Office PowerPoint</Application>
  <PresentationFormat>宽屏</PresentationFormat>
  <Paragraphs>14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方正姚体</vt:lpstr>
      <vt:lpstr>华文新魏</vt:lpstr>
      <vt:lpstr>Arial</vt:lpstr>
      <vt:lpstr>Trebuchet MS</vt:lpstr>
      <vt:lpstr>Wingdings 3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cai xiao</dc:creator>
  <cp:lastModifiedBy>zhang ting</cp:lastModifiedBy>
  <cp:revision>23</cp:revision>
  <dcterms:created xsi:type="dcterms:W3CDTF">2019-05-02T04:19:31Z</dcterms:created>
  <dcterms:modified xsi:type="dcterms:W3CDTF">2019-12-23T02:56:35Z</dcterms:modified>
</cp:coreProperties>
</file>