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03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1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18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7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9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7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8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3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1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6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7D7F-9034-4FDB-BD59-D1F089084947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ycoding/The-Art-Of-Programming-By-July/blob/master/ebook/images/23~24/23.1.g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1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3381"/>
            <a:ext cx="8774397" cy="20256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6285" y="4229100"/>
            <a:ext cx="629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关于数组的问题，要么从数组本身的特点出发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要么从排序方面入手然后再找，已完成，两种方法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6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寻找最小的k个数</a:t>
            </a:r>
          </a:p>
          <a:p>
            <a:r>
              <a:rPr lang="zh-CN" altLang="zh-CN" dirty="0"/>
              <a:t>输入n个整数，输出其中最小的k个。 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32" y="3173387"/>
            <a:ext cx="6543675" cy="1200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334" y="4617961"/>
            <a:ext cx="6295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还是两种思路，一种就是直接排序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一种就是根据数组本身特点考虑，该题要考虑内存问题，可从堆排序入手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8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r>
              <a:rPr lang="zh-CN" altLang="zh-CN" b="1" dirty="0"/>
              <a:t>2.2寻找和为定值的两个数</a:t>
            </a:r>
          </a:p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输入一个数组和一个数字，</a:t>
            </a:r>
            <a:r>
              <a:rPr lang="zh-CN" altLang="zh-CN" dirty="0">
                <a:solidFill>
                  <a:srgbClr val="FF0000"/>
                </a:solidFill>
              </a:rPr>
              <a:t>在数组中查找两个数，使得它们的和正好是输入的那个数字。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要求时间复杂度是O(N)</a:t>
            </a:r>
            <a:r>
              <a:rPr lang="zh-CN" altLang="zh-CN" dirty="0"/>
              <a:t>。如果有多对数字的和等于输入的数字，输出任意一对即可。</a:t>
            </a:r>
          </a:p>
          <a:p>
            <a:r>
              <a:rPr lang="zh-CN" altLang="zh-CN" dirty="0"/>
              <a:t>例如输入数组1、2、4、7、11、15和数字15。由于4+11=15，因此输出4和11。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93" y="3831562"/>
            <a:ext cx="7905750" cy="1409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6227" y="5321346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已完成，两个指针思想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6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2.3寻找和为定值的多个数</a:t>
            </a:r>
          </a:p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输入两个整数n和sum，从数列1，2，3.......n 中随意取几个数，使其和等于sum，要求将其中所有的可能组合列出来。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04" y="3675867"/>
            <a:ext cx="7562850" cy="1238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8835" y="5108407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已完成，两个指针思想，得要多重循环，再思考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9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一个台阶总共有n 级，如果一次可以跳1 级，也可以跳2 级。</a:t>
            </a:r>
          </a:p>
          <a:p>
            <a:r>
              <a:rPr lang="zh-CN" altLang="zh-CN" dirty="0"/>
              <a:t>求</a:t>
            </a:r>
            <a:r>
              <a:rPr lang="zh-CN" altLang="zh-CN" dirty="0">
                <a:solidFill>
                  <a:srgbClr val="FF0000"/>
                </a:solidFill>
              </a:rPr>
              <a:t>总共有多少总跳法，并分析算法的时间复杂度</a:t>
            </a:r>
            <a:r>
              <a:rPr lang="zh-CN" altLang="zh-CN" dirty="0"/>
              <a:t>。</a:t>
            </a:r>
          </a:p>
          <a:p>
            <a:r>
              <a:rPr lang="zh-CN" altLang="zh-CN" b="1" dirty="0"/>
              <a:t>分析与解法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42" y="1506537"/>
            <a:ext cx="7353300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05" y="3940395"/>
            <a:ext cx="8258175" cy="2238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4342" y="6178770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已完成，递归思想，注意其他训话解法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5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输入一个整数数组，调整数组中数字的顺序，使得所有奇数位于数组的前半部分，所有偶数位于数组的后半部分。要求时间复杂度为O(n)。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93" y="3528917"/>
            <a:ext cx="7600950" cy="1352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5358" y="5352293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已完成，两个指针思想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5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下面是问题的正规描述： 现有n个红白蓝三种不同颜色的小球，乱序排列在一起，请通过两两交换任意两个球，使得从左至右，依次是一些红球、一些白球、一些蓝球。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63135" y="3564617"/>
            <a:ext cx="629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已完成，三个指针思想，注意指针的变化，什么时候交换什么时候移动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请编程</a:t>
            </a:r>
            <a:r>
              <a:rPr lang="zh-CN" altLang="zh-CN" dirty="0">
                <a:solidFill>
                  <a:srgbClr val="FF0000"/>
                </a:solidFill>
              </a:rPr>
              <a:t>实现矩阵乘法，并考虑当矩阵规模较大时的优化方法</a:t>
            </a:r>
            <a:r>
              <a:rPr lang="zh-CN" altLang="zh-CN" dirty="0"/>
              <a:t>。</a:t>
            </a:r>
          </a:p>
          <a:p>
            <a:r>
              <a:rPr lang="zh-CN" altLang="zh-CN" b="1" dirty="0"/>
              <a:t>分析与解法</a:t>
            </a:r>
          </a:p>
          <a:p>
            <a:r>
              <a:rPr lang="zh-CN" altLang="zh-CN" dirty="0"/>
              <a:t>根据wikipedia上的介绍：两个矩阵的乘法仅当第一个矩阵A的行数和另一个矩阵B的列数相等时才能定义。如A是m×n矩阵，B是n×p矩阵，它们的乘积AB是一个m×p矩阵，它的一个元素其中 1 ≤ i ≤ m, 1 ≤ j ≤ p。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6612" y="4030610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可暂时先不看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9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题目详情</a:t>
            </a:r>
          </a:p>
          <a:p>
            <a:r>
              <a:rPr lang="zh-CN" altLang="zh-CN" dirty="0"/>
              <a:t>有个长度为2n的数组{a1,a2,a3,...,an,b1,b2,b3,...,bn}，希望排序后{a1,b1,a2,b2,....,an,bn}，</a:t>
            </a:r>
            <a:r>
              <a:rPr lang="zh-CN" altLang="zh-CN" dirty="0">
                <a:solidFill>
                  <a:srgbClr val="FF0000"/>
                </a:solidFill>
              </a:rPr>
              <a:t>请考虑有无时间复杂度o(n)，空间复杂度0(1)的解法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63135" y="3564617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完美洗牌，暂时先不看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6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564" y="2538404"/>
            <a:ext cx="7781925" cy="1666875"/>
          </a:xfrm>
          <a:prstGeom prst="rect">
            <a:avLst/>
          </a:prstGeom>
        </p:spPr>
      </p:pic>
      <p:pic>
        <p:nvPicPr>
          <p:cNvPr id="5" name="图片 4" descr="img">
            <a:hlinkClick r:id="rId3" tgtFrame="&quot;_blank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68" y="4427627"/>
            <a:ext cx="22479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126356" y="5498925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已完成，注意出发的角度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给定一个字符串，要求把字符串前面的若干个字符移动到字符串的尾部，如把字符串“abcdef”前面的2个字符'a'和'b'移动到字符串的尾部，使得原字符串变成字符串“cdefab”。请写一个函数完成此功能，要求对长度为n的字符串操作的时间复杂度为 O(n)，空间复杂度为 O(1)。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52954" y="4651130"/>
            <a:ext cx="57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已完成，收尾两个指针思想，面试题</a:t>
            </a:r>
            <a:r>
              <a:rPr lang="en-US" altLang="zh-CN" dirty="0" smtClean="0">
                <a:solidFill>
                  <a:srgbClr val="FF0000"/>
                </a:solidFill>
              </a:rPr>
              <a:t>42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11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给一个浮点数序列，取最大乘积连续子串的值，例如 -2.5，4，0，3，0.5，8，-1，则取出的最大乘积连续子串为3，0.5，8。</a:t>
            </a:r>
            <a:r>
              <a:rPr lang="zh-CN" altLang="zh-CN" dirty="0">
                <a:solidFill>
                  <a:srgbClr val="FF0000"/>
                </a:solidFill>
              </a:rPr>
              <a:t>也就是说，上述数组中，3 0.5 8这3个数的乘积3</a:t>
            </a:r>
            <a:r>
              <a:rPr lang="zh-CN" altLang="zh-CN" i="1" dirty="0">
                <a:solidFill>
                  <a:srgbClr val="FF0000"/>
                </a:solidFill>
              </a:rPr>
              <a:t>0.5</a:t>
            </a:r>
            <a:r>
              <a:rPr lang="zh-CN" altLang="zh-CN" dirty="0">
                <a:solidFill>
                  <a:srgbClr val="FF0000"/>
                </a:solidFill>
              </a:rPr>
              <a:t>8=12是最大的，而且是连续的。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3679" y="3916309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已完成，动态规划问题，要找状态转移方程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06" y="2016242"/>
            <a:ext cx="10616803" cy="1692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52954" y="4651130"/>
            <a:ext cx="57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已完成，收尾两个指针思想，面试题</a:t>
            </a:r>
            <a:r>
              <a:rPr lang="en-US" altLang="zh-CN" dirty="0" smtClean="0">
                <a:solidFill>
                  <a:srgbClr val="FF0000"/>
                </a:solidFill>
              </a:rPr>
              <a:t>42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0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1.2字符串包含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给定两个分别由字母组成的字符串A和字符串B，字符串B的长度比字符串A短。请问，如何最快地判断字符串B中所有字母是否都在字符串A里？</a:t>
            </a:r>
          </a:p>
          <a:p>
            <a:r>
              <a:rPr lang="zh-CN" altLang="zh-CN" dirty="0"/>
              <a:t>为了简单起见，我们规定输入的字符串</a:t>
            </a:r>
            <a:r>
              <a:rPr lang="zh-CN" altLang="zh-CN" dirty="0">
                <a:solidFill>
                  <a:srgbClr val="FF0000"/>
                </a:solidFill>
              </a:rPr>
              <a:t>只包含大写英文字母</a:t>
            </a:r>
            <a:r>
              <a:rPr lang="zh-CN" altLang="zh-CN" dirty="0"/>
              <a:t>，请实现函数bool StringContains(string &amp;A, string &amp;B)</a:t>
            </a:r>
          </a:p>
          <a:p>
            <a:r>
              <a:rPr lang="zh-CN" altLang="zh-CN" dirty="0"/>
              <a:t>比如，如果是下面两个字符串：</a:t>
            </a:r>
          </a:p>
          <a:p>
            <a:r>
              <a:rPr lang="zh-CN" altLang="zh-CN" dirty="0"/>
              <a:t>String 1：ABCD</a:t>
            </a:r>
          </a:p>
          <a:p>
            <a:r>
              <a:rPr lang="zh-CN" altLang="zh-CN" dirty="0"/>
              <a:t>String 2：BAD</a:t>
            </a:r>
          </a:p>
          <a:p>
            <a:r>
              <a:rPr lang="zh-CN" altLang="zh-CN" dirty="0"/>
              <a:t>答案是true，即String2里的字母在String1里也都有，或者说String2是String1的真子集。</a:t>
            </a:r>
          </a:p>
          <a:p>
            <a:r>
              <a:rPr lang="zh-CN" altLang="zh-CN" dirty="0"/>
              <a:t>如果是下面两个字符串：</a:t>
            </a:r>
          </a:p>
          <a:p>
            <a:r>
              <a:rPr lang="zh-CN" altLang="zh-CN" dirty="0"/>
              <a:t>String 1：ABCD</a:t>
            </a:r>
          </a:p>
          <a:p>
            <a:r>
              <a:rPr lang="zh-CN" altLang="zh-CN" dirty="0"/>
              <a:t>String 2：BCE</a:t>
            </a:r>
          </a:p>
          <a:p>
            <a:r>
              <a:rPr lang="zh-CN" altLang="zh-CN" dirty="0"/>
              <a:t>答案是false，因为字符串String2里的E字母不在字符串String1里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5270" y="6041362"/>
            <a:ext cx="57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</a:t>
            </a:r>
            <a:r>
              <a:rPr lang="en-US" altLang="zh-CN" dirty="0" smtClean="0">
                <a:solidFill>
                  <a:srgbClr val="FF0000"/>
                </a:solidFill>
              </a:rPr>
              <a:t>hash</a:t>
            </a:r>
            <a:r>
              <a:rPr lang="zh-CN" altLang="en-US" dirty="0" smtClean="0">
                <a:solidFill>
                  <a:srgbClr val="FF0000"/>
                </a:solidFill>
              </a:rPr>
              <a:t>表思想，学会位移运算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2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题目描述</a:t>
            </a:r>
          </a:p>
          <a:p>
            <a:r>
              <a:rPr lang="zh-CN" altLang="en-US" dirty="0"/>
              <a:t>输入</a:t>
            </a:r>
            <a:r>
              <a:rPr lang="zh-CN" altLang="en-US" dirty="0">
                <a:solidFill>
                  <a:srgbClr val="FF0000"/>
                </a:solidFill>
              </a:rPr>
              <a:t>一个由数字组成的字符串，把它转换成整数并输出</a:t>
            </a:r>
            <a:r>
              <a:rPr lang="zh-CN" altLang="en-US" dirty="0"/>
              <a:t>。例如：输入字符串</a:t>
            </a:r>
            <a:r>
              <a:rPr lang="en-US" altLang="zh-CN" dirty="0"/>
              <a:t>"123"</a:t>
            </a:r>
            <a:r>
              <a:rPr lang="zh-CN" altLang="en-US" dirty="0"/>
              <a:t>，输出整数</a:t>
            </a:r>
            <a:r>
              <a:rPr lang="en-US" altLang="zh-CN" dirty="0"/>
              <a:t>123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给定函数原型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StrToInt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char *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，实现字符串转换成整数的功能，不能使用库函数</a:t>
            </a:r>
            <a:r>
              <a:rPr lang="en-US" altLang="zh-CN" dirty="0" err="1"/>
              <a:t>atoi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5609" y="5241262"/>
            <a:ext cx="668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已完成，注意异常判断，溢出等情况，正负数在内存中的存储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98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回文，英文palindrome，指一个顺着读和反过来读都一样的字符串，比如madam、我爱我，这样的短句在智力性、趣味性和艺术性上都颇有特色，中国历史上还有很多有趣的回文诗。</a:t>
            </a:r>
          </a:p>
          <a:p>
            <a:r>
              <a:rPr lang="zh-CN" altLang="zh-CN" dirty="0"/>
              <a:t>那么，我们的第一个问题就是：</a:t>
            </a:r>
            <a:r>
              <a:rPr lang="zh-CN" altLang="zh-CN" dirty="0">
                <a:solidFill>
                  <a:srgbClr val="FF0000"/>
                </a:solidFill>
              </a:rPr>
              <a:t>判断一个字串是否是回文？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2663" y="5188508"/>
            <a:ext cx="57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已完成，两个指针思想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8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给定一个</a:t>
            </a:r>
            <a:r>
              <a:rPr lang="zh-CN" altLang="zh-CN" dirty="0">
                <a:solidFill>
                  <a:srgbClr val="FF0000"/>
                </a:solidFill>
              </a:rPr>
              <a:t>字符串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求它的最长回文子串的长度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2663" y="5188508"/>
            <a:ext cx="578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已完成，以某个字符为中心进行判断，注意奇数偶数两种情况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9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655" y="2242782"/>
            <a:ext cx="8596668" cy="3880773"/>
          </a:xfrm>
        </p:spPr>
        <p:txBody>
          <a:bodyPr/>
          <a:lstStyle/>
          <a:p>
            <a:r>
              <a:rPr lang="zh-CN" altLang="zh-CN" b="1" dirty="0"/>
              <a:t>1.6字符串的全排列</a:t>
            </a:r>
          </a:p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输入一个字符串，打印出该字符串中字符的所有排列。</a:t>
            </a:r>
          </a:p>
          <a:p>
            <a:r>
              <a:rPr lang="zh-CN" altLang="zh-CN" dirty="0"/>
              <a:t>例如输入字符串abc，则输出由字符a、b、c 所能排列出来的所有字符串</a:t>
            </a:r>
          </a:p>
          <a:p>
            <a:r>
              <a:rPr lang="zh-CN" altLang="zh-CN" dirty="0"/>
              <a:t>abc、acb、bac、bca、cab 和 cba。</a:t>
            </a:r>
          </a:p>
          <a:p>
            <a:r>
              <a:rPr lang="zh-CN" altLang="zh-CN" b="1" dirty="0"/>
              <a:t>分析与</a:t>
            </a:r>
            <a:r>
              <a:rPr lang="zh-CN" altLang="zh-CN" b="1" dirty="0" smtClean="0"/>
              <a:t>解法</a:t>
            </a:r>
            <a:r>
              <a:rPr lang="en-US" altLang="zh-CN" b="1" dirty="0" smtClean="0"/>
              <a:t> </a:t>
            </a:r>
            <a:endParaRPr lang="zh-CN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301262" y="5011615"/>
            <a:ext cx="33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已完成，递归实现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4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链表逆序输出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链表逆序输出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19909" y="3411414"/>
            <a:ext cx="33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已完成，递归实现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4142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30967</TotalTime>
  <Words>1245</Words>
  <Application>Microsoft Office PowerPoint</Application>
  <PresentationFormat>宽屏</PresentationFormat>
  <Paragraphs>81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字符串</vt:lpstr>
      <vt:lpstr>字符串</vt:lpstr>
      <vt:lpstr>1.2字符串包含 </vt:lpstr>
      <vt:lpstr>字符串</vt:lpstr>
      <vt:lpstr>字符串</vt:lpstr>
      <vt:lpstr>PowerPoint 演示文稿</vt:lpstr>
      <vt:lpstr>PowerPoint 演示文稿</vt:lpstr>
      <vt:lpstr>链表逆序输出</vt:lpstr>
      <vt:lpstr>数组</vt:lpstr>
      <vt:lpstr>数组</vt:lpstr>
      <vt:lpstr>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xiao</dc:creator>
  <cp:lastModifiedBy>zhang ting</cp:lastModifiedBy>
  <cp:revision>59</cp:revision>
  <dcterms:created xsi:type="dcterms:W3CDTF">2019-04-28T08:19:44Z</dcterms:created>
  <dcterms:modified xsi:type="dcterms:W3CDTF">2019-06-10T02:10:22Z</dcterms:modified>
</cp:coreProperties>
</file>