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59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4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7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8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4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4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1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3860-49ED-4E50-98DF-11CDC04F6B9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6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10" y="2129524"/>
            <a:ext cx="7867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74" y="2552905"/>
            <a:ext cx="7715250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7108" y="4711078"/>
            <a:ext cx="52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完成，右移运算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8767"/>
            <a:ext cx="11319932" cy="20968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哈希表的创建，注意开的数组大小，但是哈希表相当于是用空间换时间，空间大小必须开的很足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0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63" y="2229965"/>
            <a:ext cx="8654179" cy="15783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4885" y="4107898"/>
            <a:ext cx="591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注意问清题目，是在原字符串上改还是重新生成一个新的字符串，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重新生成一个新的字符串比较简单，一个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循环就行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在原字符串上改的时候，要注意原字符串的空间必须足够，然后用两个指针将字符串从后往前挪动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7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84" y="79375"/>
            <a:ext cx="7639050" cy="2381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9002" y="2612245"/>
            <a:ext cx="5917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这道</a:t>
            </a:r>
            <a:r>
              <a:rPr lang="zh-CN" altLang="en-US" dirty="0" smtClean="0">
                <a:solidFill>
                  <a:srgbClr val="FF0000"/>
                </a:solidFill>
              </a:rPr>
              <a:t>题主要从一个知识点入手 </a:t>
            </a:r>
            <a:r>
              <a:rPr lang="en-US" altLang="zh-CN" dirty="0" err="1" smtClean="0">
                <a:solidFill>
                  <a:srgbClr val="FF0000"/>
                </a:solidFill>
              </a:rPr>
              <a:t>a^a</a:t>
            </a:r>
            <a:r>
              <a:rPr lang="en-US" altLang="zh-CN" dirty="0" smtClean="0">
                <a:solidFill>
                  <a:srgbClr val="FF0000"/>
                </a:solidFill>
              </a:rPr>
              <a:t> = 0,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zh-CN" altLang="en-US" dirty="0" smtClean="0">
                <a:solidFill>
                  <a:srgbClr val="FF0000"/>
                </a:solidFill>
              </a:rPr>
              <a:t>个要记住的特性，在计算机系统中专门提到过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其次，本题里有两个只出现一次的数字，所有数组里的值异或之后就是这两个数字的异或结果，依然得不到这两个值，要想办法把这两个值分开来才能得到这两个值，引申到如何把这两个值分开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由于数组所有值异或的结果就是两个只出现一次数字异或的结果，可以从这方面考虑，这两个数字异或的结果肯定不为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，从异或结果入手，将他们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位上不同的入手，区分两个数组来划分，与其中一个相同的划分在一组，不同的划分在另一组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05" y="2594644"/>
            <a:ext cx="7629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47538"/>
            <a:ext cx="7791450" cy="1428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要完成找到第一个和最后一个该值的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smtClean="0">
                <a:solidFill>
                  <a:srgbClr val="FF0000"/>
                </a:solidFill>
              </a:rPr>
              <a:t>，用递归思想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3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48" y="2682937"/>
            <a:ext cx="7677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68" y="2655165"/>
            <a:ext cx="7772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19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9185</TotalTime>
  <Words>299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xiao</dc:creator>
  <cp:lastModifiedBy>zhang ting</cp:lastModifiedBy>
  <cp:revision>21</cp:revision>
  <dcterms:created xsi:type="dcterms:W3CDTF">2019-05-02T04:19:31Z</dcterms:created>
  <dcterms:modified xsi:type="dcterms:W3CDTF">2019-06-17T02:14:26Z</dcterms:modified>
</cp:coreProperties>
</file>