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4" r:id="rId9"/>
    <p:sldId id="265" r:id="rId10"/>
    <p:sldId id="266" r:id="rId11"/>
    <p:sldId id="275" r:id="rId12"/>
    <p:sldId id="267" r:id="rId13"/>
    <p:sldId id="274" r:id="rId14"/>
    <p:sldId id="270" r:id="rId15"/>
    <p:sldId id="276" r:id="rId16"/>
    <p:sldId id="271" r:id="rId17"/>
    <p:sldId id="272" r:id="rId18"/>
    <p:sldId id="273"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88087" autoAdjust="0"/>
  </p:normalViewPr>
  <p:slideViewPr>
    <p:cSldViewPr snapToGrid="0">
      <p:cViewPr varScale="1">
        <p:scale>
          <a:sx n="83" d="100"/>
          <a:sy n="83" d="100"/>
        </p:scale>
        <p:origin x="47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辉华 谢" userId="d0063dc7d34d01c7" providerId="LiveId" clId="{450BF4FB-8A20-45B4-BC77-50C58771B245}"/>
    <pc:docChg chg="custSel addSld delSld modSld">
      <pc:chgData name="辉华 谢" userId="d0063dc7d34d01c7" providerId="LiveId" clId="{450BF4FB-8A20-45B4-BC77-50C58771B245}" dt="2020-03-27T02:45:44.798" v="539" actId="20577"/>
      <pc:docMkLst>
        <pc:docMk/>
      </pc:docMkLst>
      <pc:sldChg chg="modSp mod">
        <pc:chgData name="辉华 谢" userId="d0063dc7d34d01c7" providerId="LiveId" clId="{450BF4FB-8A20-45B4-BC77-50C58771B245}" dt="2020-03-24T10:54:39.382" v="85" actId="2711"/>
        <pc:sldMkLst>
          <pc:docMk/>
          <pc:sldMk cId="306778436" sldId="257"/>
        </pc:sldMkLst>
        <pc:spChg chg="mod">
          <ac:chgData name="辉华 谢" userId="d0063dc7d34d01c7" providerId="LiveId" clId="{450BF4FB-8A20-45B4-BC77-50C58771B245}" dt="2020-03-24T10:54:39.382" v="85" actId="2711"/>
          <ac:spMkLst>
            <pc:docMk/>
            <pc:sldMk cId="306778436" sldId="257"/>
            <ac:spMk id="2" creationId="{756F227B-B7AD-4329-AE2A-C677F735D714}"/>
          </ac:spMkLst>
        </pc:spChg>
      </pc:sldChg>
      <pc:sldChg chg="addSp modSp mod">
        <pc:chgData name="辉华 谢" userId="d0063dc7d34d01c7" providerId="LiveId" clId="{450BF4FB-8A20-45B4-BC77-50C58771B245}" dt="2020-03-24T10:54:57.509" v="86" actId="2711"/>
        <pc:sldMkLst>
          <pc:docMk/>
          <pc:sldMk cId="432354612" sldId="258"/>
        </pc:sldMkLst>
        <pc:spChg chg="mod">
          <ac:chgData name="辉华 谢" userId="d0063dc7d34d01c7" providerId="LiveId" clId="{450BF4FB-8A20-45B4-BC77-50C58771B245}" dt="2020-03-24T10:54:57.509" v="86" actId="2711"/>
          <ac:spMkLst>
            <pc:docMk/>
            <pc:sldMk cId="432354612" sldId="258"/>
            <ac:spMk id="2" creationId="{756F227B-B7AD-4329-AE2A-C677F735D714}"/>
          </ac:spMkLst>
        </pc:spChg>
        <pc:spChg chg="mod">
          <ac:chgData name="辉华 谢" userId="d0063dc7d34d01c7" providerId="LiveId" clId="{450BF4FB-8A20-45B4-BC77-50C58771B245}" dt="2020-03-24T10:53:41.458" v="80" actId="20577"/>
          <ac:spMkLst>
            <pc:docMk/>
            <pc:sldMk cId="432354612" sldId="258"/>
            <ac:spMk id="3" creationId="{424CE4E6-9FEE-480D-B73A-8439008612F8}"/>
          </ac:spMkLst>
        </pc:spChg>
        <pc:spChg chg="add mod">
          <ac:chgData name="辉华 谢" userId="d0063dc7d34d01c7" providerId="LiveId" clId="{450BF4FB-8A20-45B4-BC77-50C58771B245}" dt="2020-03-24T10:53:37.484" v="79" actId="108"/>
          <ac:spMkLst>
            <pc:docMk/>
            <pc:sldMk cId="432354612" sldId="258"/>
            <ac:spMk id="4" creationId="{CA1F0B80-60A4-4AB3-868F-B837086E55FA}"/>
          </ac:spMkLst>
        </pc:spChg>
      </pc:sldChg>
      <pc:sldChg chg="addSp modSp add mod">
        <pc:chgData name="辉华 谢" userId="d0063dc7d34d01c7" providerId="LiveId" clId="{450BF4FB-8A20-45B4-BC77-50C58771B245}" dt="2020-03-24T16:00:04.865" v="423" actId="6549"/>
        <pc:sldMkLst>
          <pc:docMk/>
          <pc:sldMk cId="2383805785" sldId="259"/>
        </pc:sldMkLst>
        <pc:spChg chg="mod">
          <ac:chgData name="辉华 谢" userId="d0063dc7d34d01c7" providerId="LiveId" clId="{450BF4FB-8A20-45B4-BC77-50C58771B245}" dt="2020-03-24T10:55:19.237" v="87" actId="2711"/>
          <ac:spMkLst>
            <pc:docMk/>
            <pc:sldMk cId="2383805785" sldId="259"/>
            <ac:spMk id="2" creationId="{756F227B-B7AD-4329-AE2A-C677F735D714}"/>
          </ac:spMkLst>
        </pc:spChg>
        <pc:spChg chg="mod">
          <ac:chgData name="辉华 谢" userId="d0063dc7d34d01c7" providerId="LiveId" clId="{450BF4FB-8A20-45B4-BC77-50C58771B245}" dt="2020-03-24T10:53:53.690" v="82" actId="21"/>
          <ac:spMkLst>
            <pc:docMk/>
            <pc:sldMk cId="2383805785" sldId="259"/>
            <ac:spMk id="3" creationId="{424CE4E6-9FEE-480D-B73A-8439008612F8}"/>
          </ac:spMkLst>
        </pc:spChg>
        <pc:spChg chg="add mod">
          <ac:chgData name="辉华 谢" userId="d0063dc7d34d01c7" providerId="LiveId" clId="{450BF4FB-8A20-45B4-BC77-50C58771B245}" dt="2020-03-24T16:00:04.865" v="423" actId="6549"/>
          <ac:spMkLst>
            <pc:docMk/>
            <pc:sldMk cId="2383805785" sldId="259"/>
            <ac:spMk id="4" creationId="{21A6C380-772D-4293-90CE-39A678292C0F}"/>
          </ac:spMkLst>
        </pc:spChg>
      </pc:sldChg>
      <pc:sldChg chg="addSp modSp add mod">
        <pc:chgData name="辉华 谢" userId="d0063dc7d34d01c7" providerId="LiveId" clId="{450BF4FB-8A20-45B4-BC77-50C58771B245}" dt="2020-03-24T10:57:30.786" v="121" actId="6549"/>
        <pc:sldMkLst>
          <pc:docMk/>
          <pc:sldMk cId="2767552634" sldId="260"/>
        </pc:sldMkLst>
        <pc:spChg chg="mod">
          <ac:chgData name="辉华 谢" userId="d0063dc7d34d01c7" providerId="LiveId" clId="{450BF4FB-8A20-45B4-BC77-50C58771B245}" dt="2020-03-24T10:55:31.467" v="88" actId="2711"/>
          <ac:spMkLst>
            <pc:docMk/>
            <pc:sldMk cId="2767552634" sldId="260"/>
            <ac:spMk id="2" creationId="{756F227B-B7AD-4329-AE2A-C677F735D714}"/>
          </ac:spMkLst>
        </pc:spChg>
        <pc:spChg chg="mod">
          <ac:chgData name="辉华 谢" userId="d0063dc7d34d01c7" providerId="LiveId" clId="{450BF4FB-8A20-45B4-BC77-50C58771B245}" dt="2020-03-24T10:57:24.485" v="120"/>
          <ac:spMkLst>
            <pc:docMk/>
            <pc:sldMk cId="2767552634" sldId="260"/>
            <ac:spMk id="3" creationId="{424CE4E6-9FEE-480D-B73A-8439008612F8}"/>
          </ac:spMkLst>
        </pc:spChg>
        <pc:spChg chg="add mod">
          <ac:chgData name="辉华 谢" userId="d0063dc7d34d01c7" providerId="LiveId" clId="{450BF4FB-8A20-45B4-BC77-50C58771B245}" dt="2020-03-24T10:57:30.786" v="121" actId="6549"/>
          <ac:spMkLst>
            <pc:docMk/>
            <pc:sldMk cId="2767552634" sldId="260"/>
            <ac:spMk id="4" creationId="{EE470707-9595-428A-964B-515623916CDA}"/>
          </ac:spMkLst>
        </pc:spChg>
      </pc:sldChg>
      <pc:sldChg chg="modSp add mod">
        <pc:chgData name="辉华 谢" userId="d0063dc7d34d01c7" providerId="LiveId" clId="{450BF4FB-8A20-45B4-BC77-50C58771B245}" dt="2020-03-27T01:29:59.345" v="432" actId="20577"/>
        <pc:sldMkLst>
          <pc:docMk/>
          <pc:sldMk cId="2963717311" sldId="261"/>
        </pc:sldMkLst>
        <pc:spChg chg="mod">
          <ac:chgData name="辉华 谢" userId="d0063dc7d34d01c7" providerId="LiveId" clId="{450BF4FB-8A20-45B4-BC77-50C58771B245}" dt="2020-03-27T01:29:59.345" v="432" actId="20577"/>
          <ac:spMkLst>
            <pc:docMk/>
            <pc:sldMk cId="2963717311" sldId="261"/>
            <ac:spMk id="3" creationId="{424CE4E6-9FEE-480D-B73A-8439008612F8}"/>
          </ac:spMkLst>
        </pc:spChg>
        <pc:spChg chg="mod">
          <ac:chgData name="辉华 谢" userId="d0063dc7d34d01c7" providerId="LiveId" clId="{450BF4FB-8A20-45B4-BC77-50C58771B245}" dt="2020-03-24T10:57:53.268" v="125"/>
          <ac:spMkLst>
            <pc:docMk/>
            <pc:sldMk cId="2963717311" sldId="261"/>
            <ac:spMk id="4" creationId="{EE470707-9595-428A-964B-515623916CDA}"/>
          </ac:spMkLst>
        </pc:spChg>
      </pc:sldChg>
      <pc:sldChg chg="modSp add mod">
        <pc:chgData name="辉华 谢" userId="d0063dc7d34d01c7" providerId="LiveId" clId="{450BF4FB-8A20-45B4-BC77-50C58771B245}" dt="2020-03-27T01:25:18.083" v="424" actId="947"/>
        <pc:sldMkLst>
          <pc:docMk/>
          <pc:sldMk cId="2043445777" sldId="262"/>
        </pc:sldMkLst>
        <pc:spChg chg="mod">
          <ac:chgData name="辉华 谢" userId="d0063dc7d34d01c7" providerId="LiveId" clId="{450BF4FB-8A20-45B4-BC77-50C58771B245}" dt="2020-03-27T01:25:18.083" v="424" actId="947"/>
          <ac:spMkLst>
            <pc:docMk/>
            <pc:sldMk cId="2043445777" sldId="262"/>
            <ac:spMk id="3" creationId="{424CE4E6-9FEE-480D-B73A-8439008612F8}"/>
          </ac:spMkLst>
        </pc:spChg>
        <pc:spChg chg="mod">
          <ac:chgData name="辉华 谢" userId="d0063dc7d34d01c7" providerId="LiveId" clId="{450BF4FB-8A20-45B4-BC77-50C58771B245}" dt="2020-03-24T10:58:10.423" v="131"/>
          <ac:spMkLst>
            <pc:docMk/>
            <pc:sldMk cId="2043445777" sldId="262"/>
            <ac:spMk id="4" creationId="{EE470707-9595-428A-964B-515623916CDA}"/>
          </ac:spMkLst>
        </pc:spChg>
      </pc:sldChg>
      <pc:sldChg chg="addSp delSp modSp add del mod">
        <pc:chgData name="辉华 谢" userId="d0063dc7d34d01c7" providerId="LiveId" clId="{450BF4FB-8A20-45B4-BC77-50C58771B245}" dt="2020-03-24T11:01:09.473" v="221" actId="47"/>
        <pc:sldMkLst>
          <pc:docMk/>
          <pc:sldMk cId="1706931898" sldId="263"/>
        </pc:sldMkLst>
        <pc:spChg chg="mod">
          <ac:chgData name="辉华 谢" userId="d0063dc7d34d01c7" providerId="LiveId" clId="{450BF4FB-8A20-45B4-BC77-50C58771B245}" dt="2020-03-24T10:58:50.992" v="146"/>
          <ac:spMkLst>
            <pc:docMk/>
            <pc:sldMk cId="1706931898" sldId="263"/>
            <ac:spMk id="2" creationId="{756F227B-B7AD-4329-AE2A-C677F735D714}"/>
          </ac:spMkLst>
        </pc:spChg>
        <pc:spChg chg="mod">
          <ac:chgData name="辉华 谢" userId="d0063dc7d34d01c7" providerId="LiveId" clId="{450BF4FB-8A20-45B4-BC77-50C58771B245}" dt="2020-03-24T10:59:55.634" v="206"/>
          <ac:spMkLst>
            <pc:docMk/>
            <pc:sldMk cId="1706931898" sldId="263"/>
            <ac:spMk id="3" creationId="{424CE4E6-9FEE-480D-B73A-8439008612F8}"/>
          </ac:spMkLst>
        </pc:spChg>
        <pc:spChg chg="mod">
          <ac:chgData name="辉华 谢" userId="d0063dc7d34d01c7" providerId="LiveId" clId="{450BF4FB-8A20-45B4-BC77-50C58771B245}" dt="2020-03-24T10:58:55.827" v="165"/>
          <ac:spMkLst>
            <pc:docMk/>
            <pc:sldMk cId="1706931898" sldId="263"/>
            <ac:spMk id="4" creationId="{EE470707-9595-428A-964B-515623916CDA}"/>
          </ac:spMkLst>
        </pc:spChg>
        <pc:spChg chg="add del">
          <ac:chgData name="辉华 谢" userId="d0063dc7d34d01c7" providerId="LiveId" clId="{450BF4FB-8A20-45B4-BC77-50C58771B245}" dt="2020-03-24T11:00:11.275" v="208"/>
          <ac:spMkLst>
            <pc:docMk/>
            <pc:sldMk cId="1706931898" sldId="263"/>
            <ac:spMk id="5" creationId="{5C47205B-B61E-4D3F-BB1A-9A67C68F5BFB}"/>
          </ac:spMkLst>
        </pc:spChg>
      </pc:sldChg>
      <pc:sldChg chg="modSp add mod">
        <pc:chgData name="辉华 谢" userId="d0063dc7d34d01c7" providerId="LiveId" clId="{450BF4FB-8A20-45B4-BC77-50C58771B245}" dt="2020-03-24T11:00:58.859" v="220" actId="20577"/>
        <pc:sldMkLst>
          <pc:docMk/>
          <pc:sldMk cId="1537741409" sldId="264"/>
        </pc:sldMkLst>
        <pc:spChg chg="mod">
          <ac:chgData name="辉华 谢" userId="d0063dc7d34d01c7" providerId="LiveId" clId="{450BF4FB-8A20-45B4-BC77-50C58771B245}" dt="2020-03-24T11:00:58.859" v="220" actId="20577"/>
          <ac:spMkLst>
            <pc:docMk/>
            <pc:sldMk cId="1537741409" sldId="264"/>
            <ac:spMk id="3" creationId="{424CE4E6-9FEE-480D-B73A-8439008612F8}"/>
          </ac:spMkLst>
        </pc:spChg>
      </pc:sldChg>
      <pc:sldChg chg="addSp delSp modSp add mod">
        <pc:chgData name="辉华 谢" userId="d0063dc7d34d01c7" providerId="LiveId" clId="{450BF4FB-8A20-45B4-BC77-50C58771B245}" dt="2020-03-24T11:02:30.358" v="255" actId="27636"/>
        <pc:sldMkLst>
          <pc:docMk/>
          <pc:sldMk cId="838790583" sldId="265"/>
        </pc:sldMkLst>
        <pc:spChg chg="mod">
          <ac:chgData name="辉华 谢" userId="d0063dc7d34d01c7" providerId="LiveId" clId="{450BF4FB-8A20-45B4-BC77-50C58771B245}" dt="2020-03-24T11:02:30.358" v="255" actId="27636"/>
          <ac:spMkLst>
            <pc:docMk/>
            <pc:sldMk cId="838790583" sldId="265"/>
            <ac:spMk id="3" creationId="{424CE4E6-9FEE-480D-B73A-8439008612F8}"/>
          </ac:spMkLst>
        </pc:spChg>
        <pc:spChg chg="mod">
          <ac:chgData name="辉华 谢" userId="d0063dc7d34d01c7" providerId="LiveId" clId="{450BF4FB-8A20-45B4-BC77-50C58771B245}" dt="2020-03-24T11:01:26.742" v="226"/>
          <ac:spMkLst>
            <pc:docMk/>
            <pc:sldMk cId="838790583" sldId="265"/>
            <ac:spMk id="4" creationId="{EE470707-9595-428A-964B-515623916CDA}"/>
          </ac:spMkLst>
        </pc:spChg>
        <pc:spChg chg="add del">
          <ac:chgData name="辉华 谢" userId="d0063dc7d34d01c7" providerId="LiveId" clId="{450BF4FB-8A20-45B4-BC77-50C58771B245}" dt="2020-03-24T11:01:50.829" v="230"/>
          <ac:spMkLst>
            <pc:docMk/>
            <pc:sldMk cId="838790583" sldId="265"/>
            <ac:spMk id="5" creationId="{89EAE57D-54BC-41BF-93EE-CD3D2B8A2657}"/>
          </ac:spMkLst>
        </pc:spChg>
      </pc:sldChg>
      <pc:sldChg chg="modSp add mod">
        <pc:chgData name="辉华 谢" userId="d0063dc7d34d01c7" providerId="LiveId" clId="{450BF4FB-8A20-45B4-BC77-50C58771B245}" dt="2020-03-24T11:02:54.505" v="271" actId="20577"/>
        <pc:sldMkLst>
          <pc:docMk/>
          <pc:sldMk cId="4159147146" sldId="266"/>
        </pc:sldMkLst>
        <pc:spChg chg="mod">
          <ac:chgData name="辉华 谢" userId="d0063dc7d34d01c7" providerId="LiveId" clId="{450BF4FB-8A20-45B4-BC77-50C58771B245}" dt="2020-03-24T11:02:54.505" v="271" actId="20577"/>
          <ac:spMkLst>
            <pc:docMk/>
            <pc:sldMk cId="4159147146" sldId="266"/>
            <ac:spMk id="3" creationId="{424CE4E6-9FEE-480D-B73A-8439008612F8}"/>
          </ac:spMkLst>
        </pc:spChg>
      </pc:sldChg>
      <pc:sldChg chg="modSp add mod">
        <pc:chgData name="辉华 谢" userId="d0063dc7d34d01c7" providerId="LiveId" clId="{450BF4FB-8A20-45B4-BC77-50C58771B245}" dt="2020-03-24T11:03:20.090" v="290" actId="20577"/>
        <pc:sldMkLst>
          <pc:docMk/>
          <pc:sldMk cId="2280271190" sldId="267"/>
        </pc:sldMkLst>
        <pc:spChg chg="mod">
          <ac:chgData name="辉华 谢" userId="d0063dc7d34d01c7" providerId="LiveId" clId="{450BF4FB-8A20-45B4-BC77-50C58771B245}" dt="2020-03-24T11:03:20.090" v="290" actId="20577"/>
          <ac:spMkLst>
            <pc:docMk/>
            <pc:sldMk cId="2280271190" sldId="267"/>
            <ac:spMk id="3" creationId="{424CE4E6-9FEE-480D-B73A-8439008612F8}"/>
          </ac:spMkLst>
        </pc:spChg>
        <pc:spChg chg="mod">
          <ac:chgData name="辉华 谢" userId="d0063dc7d34d01c7" providerId="LiveId" clId="{450BF4FB-8A20-45B4-BC77-50C58771B245}" dt="2020-03-24T11:03:09.353" v="289"/>
          <ac:spMkLst>
            <pc:docMk/>
            <pc:sldMk cId="2280271190" sldId="267"/>
            <ac:spMk id="4" creationId="{EE470707-9595-428A-964B-515623916CDA}"/>
          </ac:spMkLst>
        </pc:spChg>
      </pc:sldChg>
      <pc:sldChg chg="modSp add mod">
        <pc:chgData name="辉华 谢" userId="d0063dc7d34d01c7" providerId="LiveId" clId="{450BF4FB-8A20-45B4-BC77-50C58771B245}" dt="2020-03-24T11:03:38.066" v="342"/>
        <pc:sldMkLst>
          <pc:docMk/>
          <pc:sldMk cId="1344248601" sldId="268"/>
        </pc:sldMkLst>
        <pc:spChg chg="mod">
          <ac:chgData name="辉华 谢" userId="d0063dc7d34d01c7" providerId="LiveId" clId="{450BF4FB-8A20-45B4-BC77-50C58771B245}" dt="2020-03-24T11:03:31.480" v="323"/>
          <ac:spMkLst>
            <pc:docMk/>
            <pc:sldMk cId="1344248601" sldId="268"/>
            <ac:spMk id="2" creationId="{756F227B-B7AD-4329-AE2A-C677F735D714}"/>
          </ac:spMkLst>
        </pc:spChg>
        <pc:spChg chg="mod">
          <ac:chgData name="辉华 谢" userId="d0063dc7d34d01c7" providerId="LiveId" clId="{450BF4FB-8A20-45B4-BC77-50C58771B245}" dt="2020-03-24T11:03:38.066" v="342"/>
          <ac:spMkLst>
            <pc:docMk/>
            <pc:sldMk cId="1344248601" sldId="268"/>
            <ac:spMk id="4" creationId="{EE470707-9595-428A-964B-515623916CDA}"/>
          </ac:spMkLst>
        </pc:spChg>
      </pc:sldChg>
      <pc:sldChg chg="modSp add mod">
        <pc:chgData name="辉华 谢" userId="d0063dc7d34d01c7" providerId="LiveId" clId="{450BF4FB-8A20-45B4-BC77-50C58771B245}" dt="2020-03-24T11:03:50.850" v="373"/>
        <pc:sldMkLst>
          <pc:docMk/>
          <pc:sldMk cId="1669877949" sldId="269"/>
        </pc:sldMkLst>
        <pc:spChg chg="mod">
          <ac:chgData name="辉华 谢" userId="d0063dc7d34d01c7" providerId="LiveId" clId="{450BF4FB-8A20-45B4-BC77-50C58771B245}" dt="2020-03-24T11:03:50.850" v="373"/>
          <ac:spMkLst>
            <pc:docMk/>
            <pc:sldMk cId="1669877949" sldId="269"/>
            <ac:spMk id="4" creationId="{EE470707-9595-428A-964B-515623916CDA}"/>
          </ac:spMkLst>
        </pc:spChg>
      </pc:sldChg>
      <pc:sldChg chg="modSp add mod">
        <pc:chgData name="辉华 谢" userId="d0063dc7d34d01c7" providerId="LiveId" clId="{450BF4FB-8A20-45B4-BC77-50C58771B245}" dt="2020-03-24T11:04:00.104" v="390"/>
        <pc:sldMkLst>
          <pc:docMk/>
          <pc:sldMk cId="173017966" sldId="270"/>
        </pc:sldMkLst>
        <pc:spChg chg="mod">
          <ac:chgData name="辉华 谢" userId="d0063dc7d34d01c7" providerId="LiveId" clId="{450BF4FB-8A20-45B4-BC77-50C58771B245}" dt="2020-03-24T11:04:00.104" v="390"/>
          <ac:spMkLst>
            <pc:docMk/>
            <pc:sldMk cId="173017966" sldId="270"/>
            <ac:spMk id="4" creationId="{EE470707-9595-428A-964B-515623916CDA}"/>
          </ac:spMkLst>
        </pc:spChg>
      </pc:sldChg>
      <pc:sldChg chg="modSp add mod">
        <pc:chgData name="辉华 谢" userId="d0063dc7d34d01c7" providerId="LiveId" clId="{450BF4FB-8A20-45B4-BC77-50C58771B245}" dt="2020-03-24T11:04:19.129" v="409"/>
        <pc:sldMkLst>
          <pc:docMk/>
          <pc:sldMk cId="3106142069" sldId="271"/>
        </pc:sldMkLst>
        <pc:spChg chg="mod">
          <ac:chgData name="辉华 谢" userId="d0063dc7d34d01c7" providerId="LiveId" clId="{450BF4FB-8A20-45B4-BC77-50C58771B245}" dt="2020-03-24T11:04:09.898" v="402"/>
          <ac:spMkLst>
            <pc:docMk/>
            <pc:sldMk cId="3106142069" sldId="271"/>
            <ac:spMk id="2" creationId="{756F227B-B7AD-4329-AE2A-C677F735D714}"/>
          </ac:spMkLst>
        </pc:spChg>
        <pc:spChg chg="mod">
          <ac:chgData name="辉华 谢" userId="d0063dc7d34d01c7" providerId="LiveId" clId="{450BF4FB-8A20-45B4-BC77-50C58771B245}" dt="2020-03-24T11:04:19.129" v="409"/>
          <ac:spMkLst>
            <pc:docMk/>
            <pc:sldMk cId="3106142069" sldId="271"/>
            <ac:spMk id="4" creationId="{EE470707-9595-428A-964B-515623916CDA}"/>
          </ac:spMkLst>
        </pc:spChg>
      </pc:sldChg>
      <pc:sldChg chg="modSp add mod">
        <pc:chgData name="辉华 谢" userId="d0063dc7d34d01c7" providerId="LiveId" clId="{450BF4FB-8A20-45B4-BC77-50C58771B245}" dt="2020-03-24T11:04:52.890" v="420"/>
        <pc:sldMkLst>
          <pc:docMk/>
          <pc:sldMk cId="3512128308" sldId="272"/>
        </pc:sldMkLst>
        <pc:spChg chg="mod">
          <ac:chgData name="辉华 谢" userId="d0063dc7d34d01c7" providerId="LiveId" clId="{450BF4FB-8A20-45B4-BC77-50C58771B245}" dt="2020-03-24T11:04:32.627" v="418"/>
          <ac:spMkLst>
            <pc:docMk/>
            <pc:sldMk cId="3512128308" sldId="272"/>
            <ac:spMk id="2" creationId="{756F227B-B7AD-4329-AE2A-C677F735D714}"/>
          </ac:spMkLst>
        </pc:spChg>
        <pc:spChg chg="mod">
          <ac:chgData name="辉华 谢" userId="d0063dc7d34d01c7" providerId="LiveId" clId="{450BF4FB-8A20-45B4-BC77-50C58771B245}" dt="2020-03-24T11:04:52.890" v="420"/>
          <ac:spMkLst>
            <pc:docMk/>
            <pc:sldMk cId="3512128308" sldId="272"/>
            <ac:spMk id="3" creationId="{424CE4E6-9FEE-480D-B73A-8439008612F8}"/>
          </ac:spMkLst>
        </pc:spChg>
        <pc:spChg chg="mod">
          <ac:chgData name="辉华 谢" userId="d0063dc7d34d01c7" providerId="LiveId" clId="{450BF4FB-8A20-45B4-BC77-50C58771B245}" dt="2020-03-24T11:04:46.641" v="419"/>
          <ac:spMkLst>
            <pc:docMk/>
            <pc:sldMk cId="3512128308" sldId="272"/>
            <ac:spMk id="4" creationId="{EE470707-9595-428A-964B-515623916CDA}"/>
          </ac:spMkLst>
        </pc:spChg>
      </pc:sldChg>
      <pc:sldChg chg="modSp add">
        <pc:chgData name="辉华 谢" userId="d0063dc7d34d01c7" providerId="LiveId" clId="{450BF4FB-8A20-45B4-BC77-50C58771B245}" dt="2020-03-24T11:05:02.399" v="422"/>
        <pc:sldMkLst>
          <pc:docMk/>
          <pc:sldMk cId="1593700177" sldId="273"/>
        </pc:sldMkLst>
        <pc:spChg chg="mod">
          <ac:chgData name="辉华 谢" userId="d0063dc7d34d01c7" providerId="LiveId" clId="{450BF4FB-8A20-45B4-BC77-50C58771B245}" dt="2020-03-24T11:05:02.399" v="422"/>
          <ac:spMkLst>
            <pc:docMk/>
            <pc:sldMk cId="1593700177" sldId="273"/>
            <ac:spMk id="3" creationId="{424CE4E6-9FEE-480D-B73A-8439008612F8}"/>
          </ac:spMkLst>
        </pc:spChg>
      </pc:sldChg>
      <pc:sldChg chg="modSp mod">
        <pc:chgData name="辉华 谢" userId="d0063dc7d34d01c7" providerId="LiveId" clId="{450BF4FB-8A20-45B4-BC77-50C58771B245}" dt="2020-03-27T02:45:44.798" v="539" actId="20577"/>
        <pc:sldMkLst>
          <pc:docMk/>
          <pc:sldMk cId="1887212633" sldId="275"/>
        </pc:sldMkLst>
        <pc:spChg chg="mod">
          <ac:chgData name="辉华 谢" userId="d0063dc7d34d01c7" providerId="LiveId" clId="{450BF4FB-8A20-45B4-BC77-50C58771B245}" dt="2020-03-27T02:45:44.798" v="539" actId="20577"/>
          <ac:spMkLst>
            <pc:docMk/>
            <pc:sldMk cId="1887212633" sldId="275"/>
            <ac:spMk id="3" creationId="{424CE4E6-9FEE-480D-B73A-8439008612F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C6AF11-7A71-47B8-83F1-4679DF4EDACF}" type="datetimeFigureOut">
              <a:rPr lang="zh-CN" altLang="en-US" smtClean="0"/>
              <a:t>2020/03/27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5F83FD-CF20-4B34-9058-85EF74690042}" type="slidenum">
              <a:rPr lang="zh-CN" altLang="en-US" smtClean="0"/>
              <a:t>‹#›</a:t>
            </a:fld>
            <a:endParaRPr lang="zh-CN" altLang="en-US"/>
          </a:p>
        </p:txBody>
      </p:sp>
    </p:spTree>
    <p:extLst>
      <p:ext uri="{BB962C8B-B14F-4D97-AF65-F5344CB8AC3E}">
        <p14:creationId xmlns:p14="http://schemas.microsoft.com/office/powerpoint/2010/main" val="896654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B127E3-CF5A-400E-8C99-6FB3C5E722C0}" type="slidenum">
              <a:rPr lang="zh-CN" altLang="en-US" smtClean="0"/>
              <a:t>4</a:t>
            </a:fld>
            <a:endParaRPr lang="zh-CN" altLang="en-US"/>
          </a:p>
        </p:txBody>
      </p:sp>
    </p:spTree>
    <p:extLst>
      <p:ext uri="{BB962C8B-B14F-4D97-AF65-F5344CB8AC3E}">
        <p14:creationId xmlns:p14="http://schemas.microsoft.com/office/powerpoint/2010/main" val="672496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Android</a:t>
            </a:r>
            <a:r>
              <a:rPr lang="zh-CN" altLang="en-US" dirty="0"/>
              <a:t>中，内核之上的几乎所有东西都与典型的</a:t>
            </a:r>
            <a:r>
              <a:rPr lang="en-US" altLang="zh-CN" dirty="0"/>
              <a:t>Linux</a:t>
            </a:r>
            <a:r>
              <a:rPr lang="zh-CN" altLang="en-US" dirty="0"/>
              <a:t>发行版不同，从系统级组件，例如它自己独特的</a:t>
            </a:r>
            <a:r>
              <a:rPr lang="en-US" altLang="zh-CN" dirty="0" err="1"/>
              <a:t>init</a:t>
            </a:r>
            <a:r>
              <a:rPr lang="zh-CN" altLang="en-US" dirty="0"/>
              <a:t>程序、</a:t>
            </a:r>
            <a:r>
              <a:rPr lang="en-US" altLang="zh-CN" dirty="0"/>
              <a:t>C</a:t>
            </a:r>
            <a:r>
              <a:rPr lang="zh-CN" altLang="en-US" dirty="0"/>
              <a:t>库和核心守护进程，一直到</a:t>
            </a:r>
            <a:r>
              <a:rPr lang="en-US" altLang="zh-CN" dirty="0"/>
              <a:t>Dalvik</a:t>
            </a:r>
            <a:r>
              <a:rPr lang="zh-CN" altLang="en-US" dirty="0"/>
              <a:t>运行时和应用程序框架。</a:t>
            </a:r>
          </a:p>
          <a:p>
            <a:r>
              <a:rPr lang="zh-CN" altLang="en-US" dirty="0"/>
              <a:t>之前将</a:t>
            </a:r>
            <a:r>
              <a:rPr lang="en-US" altLang="zh-CN" dirty="0" err="1"/>
              <a:t>SELinux</a:t>
            </a:r>
            <a:r>
              <a:rPr lang="zh-CN" altLang="en-US" dirty="0"/>
              <a:t>整合到用户空间的工作不能直接应用到</a:t>
            </a:r>
            <a:r>
              <a:rPr lang="en-US" altLang="zh-CN" dirty="0"/>
              <a:t>Android</a:t>
            </a:r>
            <a:r>
              <a:rPr lang="zh-CN" altLang="en-US" dirty="0"/>
              <a:t>中。</a:t>
            </a:r>
            <a:endParaRPr lang="en-US" altLang="zh-CN" dirty="0"/>
          </a:p>
          <a:p>
            <a:r>
              <a:rPr lang="zh-CN" altLang="en-US" dirty="0"/>
              <a:t>在</a:t>
            </a:r>
            <a:r>
              <a:rPr lang="en-US" altLang="zh-CN" dirty="0"/>
              <a:t>Android</a:t>
            </a:r>
            <a:r>
              <a:rPr lang="zh-CN" altLang="en-US" dirty="0"/>
              <a:t>中，</a:t>
            </a:r>
            <a:r>
              <a:rPr lang="en-US" altLang="zh-CN" dirty="0"/>
              <a:t>zygote</a:t>
            </a:r>
            <a:r>
              <a:rPr lang="zh-CN" altLang="en-US" dirty="0"/>
              <a:t>预加载</a:t>
            </a:r>
            <a:r>
              <a:rPr lang="en-US" altLang="zh-CN" dirty="0"/>
              <a:t>Dalvik</a:t>
            </a:r>
            <a:r>
              <a:rPr lang="zh-CN" altLang="en-US" dirty="0"/>
              <a:t>虚拟机和公用的</a:t>
            </a:r>
            <a:r>
              <a:rPr lang="en-US" altLang="zh-CN" dirty="0"/>
              <a:t>class</a:t>
            </a:r>
            <a:r>
              <a:rPr lang="zh-CN" altLang="en-US" dirty="0"/>
              <a:t>文件，然后根据</a:t>
            </a:r>
            <a:r>
              <a:rPr lang="en-US" altLang="zh-CN" dirty="0"/>
              <a:t>app</a:t>
            </a:r>
            <a:r>
              <a:rPr lang="zh-CN" altLang="en-US" dirty="0"/>
              <a:t>的请求给每个</a:t>
            </a:r>
            <a:r>
              <a:rPr lang="en-US" altLang="zh-CN" dirty="0"/>
              <a:t>app</a:t>
            </a:r>
            <a:r>
              <a:rPr lang="zh-CN" altLang="en-US" dirty="0"/>
              <a:t>，</a:t>
            </a:r>
            <a:r>
              <a:rPr lang="en-US" altLang="zh-CN" dirty="0"/>
              <a:t>fork</a:t>
            </a:r>
            <a:r>
              <a:rPr lang="zh-CN" altLang="en-US" dirty="0"/>
              <a:t>出子进程，同时加载</a:t>
            </a:r>
            <a:r>
              <a:rPr lang="en-US" altLang="zh-CN" dirty="0"/>
              <a:t>app</a:t>
            </a:r>
            <a:r>
              <a:rPr lang="zh-CN" altLang="en-US" dirty="0"/>
              <a:t>的类到子进程中。</a:t>
            </a:r>
          </a:p>
          <a:p>
            <a:r>
              <a:rPr lang="zh-CN" altLang="en-US" dirty="0"/>
              <a:t>然而，</a:t>
            </a:r>
            <a:r>
              <a:rPr lang="en-US" altLang="zh-CN" dirty="0" err="1"/>
              <a:t>SELinux</a:t>
            </a:r>
            <a:r>
              <a:rPr lang="zh-CN" altLang="en-US" dirty="0"/>
              <a:t>通常在程序执行时执行自动安全上下文转换。</a:t>
            </a:r>
          </a:p>
          <a:p>
            <a:r>
              <a:rPr lang="zh-CN" altLang="en-US" dirty="0"/>
              <a:t>因此，在默认情况下</a:t>
            </a:r>
            <a:r>
              <a:rPr lang="en-US" altLang="zh-CN" dirty="0"/>
              <a:t>zygote</a:t>
            </a:r>
            <a:r>
              <a:rPr lang="zh-CN" altLang="en-US" dirty="0"/>
              <a:t>模型并不适合在特定的</a:t>
            </a:r>
            <a:r>
              <a:rPr lang="en-US" altLang="zh-CN" dirty="0" err="1"/>
              <a:t>SELinux</a:t>
            </a:r>
            <a:r>
              <a:rPr lang="zh-CN" altLang="en-US" dirty="0"/>
              <a:t>安全上下文中运行应用程序。</a:t>
            </a:r>
          </a:p>
        </p:txBody>
      </p:sp>
      <p:sp>
        <p:nvSpPr>
          <p:cNvPr id="4" name="灯片编号占位符 3"/>
          <p:cNvSpPr>
            <a:spLocks noGrp="1"/>
          </p:cNvSpPr>
          <p:nvPr>
            <p:ph type="sldNum" sz="quarter" idx="5"/>
          </p:nvPr>
        </p:nvSpPr>
        <p:spPr/>
        <p:txBody>
          <a:bodyPr/>
          <a:lstStyle/>
          <a:p>
            <a:fld id="{F85F83FD-CF20-4B34-9058-85EF74690042}" type="slidenum">
              <a:rPr lang="zh-CN" altLang="en-US" smtClean="0"/>
              <a:t>6</a:t>
            </a:fld>
            <a:endParaRPr lang="zh-CN" altLang="en-US"/>
          </a:p>
        </p:txBody>
      </p:sp>
    </p:spTree>
    <p:extLst>
      <p:ext uri="{BB962C8B-B14F-4D97-AF65-F5344CB8AC3E}">
        <p14:creationId xmlns:p14="http://schemas.microsoft.com/office/powerpoint/2010/main" val="1802025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SELinux</a:t>
            </a:r>
            <a:r>
              <a:rPr lang="zh-CN" altLang="en-US" dirty="0"/>
              <a:t>参考策略是根据常规</a:t>
            </a:r>
            <a:r>
              <a:rPr lang="en-US" altLang="zh-CN" dirty="0"/>
              <a:t>Linux</a:t>
            </a:r>
            <a:r>
              <a:rPr lang="zh-CN" altLang="en-US" dirty="0"/>
              <a:t>用户空间的正常操作以及使用</a:t>
            </a:r>
            <a:r>
              <a:rPr lang="en-US" altLang="zh-CN" dirty="0"/>
              <a:t>Linux</a:t>
            </a:r>
            <a:r>
              <a:rPr lang="zh-CN" altLang="en-US" dirty="0"/>
              <a:t>发行版的典型方式开发的</a:t>
            </a:r>
            <a:endParaRPr lang="en-US" altLang="zh-CN" dirty="0"/>
          </a:p>
          <a:p>
            <a:endParaRPr lang="zh-CN" altLang="en-US" dirty="0"/>
          </a:p>
          <a:p>
            <a:r>
              <a:rPr lang="en-US" altLang="zh-CN" dirty="0"/>
              <a:t>1. Android</a:t>
            </a:r>
            <a:r>
              <a:rPr lang="zh-CN" altLang="en-US" dirty="0"/>
              <a:t>有自己独有的用户空间软件栈</a:t>
            </a:r>
          </a:p>
          <a:p>
            <a:r>
              <a:rPr lang="en-US" altLang="zh-CN" dirty="0"/>
              <a:t>2. Android</a:t>
            </a:r>
            <a:r>
              <a:rPr lang="zh-CN" altLang="en-US" dirty="0"/>
              <a:t>的文件系统布局和使用模型与传统</a:t>
            </a:r>
            <a:r>
              <a:rPr lang="en-US" altLang="zh-CN" dirty="0"/>
              <a:t>Linux</a:t>
            </a:r>
            <a:r>
              <a:rPr lang="zh-CN" altLang="en-US" dirty="0"/>
              <a:t>不同</a:t>
            </a:r>
          </a:p>
          <a:p>
            <a:r>
              <a:rPr lang="en-US" altLang="zh-CN" dirty="0"/>
              <a:t>3. Linux</a:t>
            </a:r>
            <a:r>
              <a:rPr lang="zh-CN" altLang="en-US" dirty="0"/>
              <a:t>参考策略太大，不适合资源有限的小型设备</a:t>
            </a:r>
          </a:p>
          <a:p>
            <a:r>
              <a:rPr lang="en-US" altLang="zh-CN" dirty="0"/>
              <a:t>4. Linux</a:t>
            </a:r>
            <a:r>
              <a:rPr lang="zh-CN" altLang="en-US" dirty="0"/>
              <a:t>参考策略要求发行商和用户根据情况制定策略，需要用户具有理解或编写策略的能力</a:t>
            </a:r>
          </a:p>
        </p:txBody>
      </p:sp>
      <p:sp>
        <p:nvSpPr>
          <p:cNvPr id="4" name="灯片编号占位符 3"/>
          <p:cNvSpPr>
            <a:spLocks noGrp="1"/>
          </p:cNvSpPr>
          <p:nvPr>
            <p:ph type="sldNum" sz="quarter" idx="5"/>
          </p:nvPr>
        </p:nvSpPr>
        <p:spPr/>
        <p:txBody>
          <a:bodyPr/>
          <a:lstStyle/>
          <a:p>
            <a:fld id="{F85F83FD-CF20-4B34-9058-85EF74690042}" type="slidenum">
              <a:rPr lang="zh-CN" altLang="en-US" smtClean="0"/>
              <a:t>7</a:t>
            </a:fld>
            <a:endParaRPr lang="zh-CN" altLang="en-US"/>
          </a:p>
        </p:txBody>
      </p:sp>
    </p:spTree>
    <p:extLst>
      <p:ext uri="{BB962C8B-B14F-4D97-AF65-F5344CB8AC3E}">
        <p14:creationId xmlns:p14="http://schemas.microsoft.com/office/powerpoint/2010/main" val="8348108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3/27/2020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3/27/2020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3/27/2020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3/27/2020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344798-8A97-43B4-AAE2-A71DA3E1B930}"/>
              </a:ext>
            </a:extLst>
          </p:cNvPr>
          <p:cNvSpPr>
            <a:spLocks noGrp="1"/>
          </p:cNvSpPr>
          <p:nvPr>
            <p:ph type="ctrTitle"/>
          </p:nvPr>
        </p:nvSpPr>
        <p:spPr>
          <a:xfrm>
            <a:off x="1193426" y="1849995"/>
            <a:ext cx="9805146" cy="1579005"/>
          </a:xfrm>
        </p:spPr>
        <p:txBody>
          <a:bodyPr>
            <a:normAutofit/>
          </a:bodyPr>
          <a:lstStyle/>
          <a:p>
            <a:r>
              <a:rPr lang="en-US" altLang="zh-CN" b="1" cap="none" dirty="0"/>
              <a:t>Security Enhanced (SE) Android: Bringing Flexible MAC to Android</a:t>
            </a:r>
            <a:r>
              <a:rPr lang="en-US" altLang="zh-CN" cap="none" dirty="0"/>
              <a:t> </a:t>
            </a:r>
            <a:endParaRPr lang="zh-CN" altLang="en-US" cap="none" dirty="0"/>
          </a:p>
        </p:txBody>
      </p:sp>
      <p:sp>
        <p:nvSpPr>
          <p:cNvPr id="3" name="副标题 2">
            <a:extLst>
              <a:ext uri="{FF2B5EF4-FFF2-40B4-BE49-F238E27FC236}">
                <a16:creationId xmlns:a16="http://schemas.microsoft.com/office/drawing/2014/main" id="{DB344274-A350-43D7-A4A2-3A68561F59A5}"/>
              </a:ext>
            </a:extLst>
          </p:cNvPr>
          <p:cNvSpPr>
            <a:spLocks noGrp="1"/>
          </p:cNvSpPr>
          <p:nvPr>
            <p:ph type="subTitle" idx="1"/>
          </p:nvPr>
        </p:nvSpPr>
        <p:spPr>
          <a:xfrm>
            <a:off x="1751011" y="4467540"/>
            <a:ext cx="8689976" cy="1371599"/>
          </a:xfrm>
        </p:spPr>
        <p:txBody>
          <a:bodyPr/>
          <a:lstStyle/>
          <a:p>
            <a:r>
              <a:rPr lang="en-US" altLang="zh-CN" dirty="0"/>
              <a:t>2019202210064 </a:t>
            </a:r>
            <a:r>
              <a:rPr lang="zh-CN" altLang="en-US" dirty="0"/>
              <a:t>谢辉华</a:t>
            </a:r>
          </a:p>
        </p:txBody>
      </p:sp>
    </p:spTree>
    <p:extLst>
      <p:ext uri="{BB962C8B-B14F-4D97-AF65-F5344CB8AC3E}">
        <p14:creationId xmlns:p14="http://schemas.microsoft.com/office/powerpoint/2010/main" val="4126717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F227B-B7AD-4329-AE2A-C677F735D714}"/>
              </a:ext>
            </a:extLst>
          </p:cNvPr>
          <p:cNvSpPr>
            <a:spLocks noGrp="1"/>
          </p:cNvSpPr>
          <p:nvPr>
            <p:ph type="title"/>
          </p:nvPr>
        </p:nvSpPr>
        <p:spPr/>
        <p:txBody>
          <a:bodyPr/>
          <a:lstStyle/>
          <a:p>
            <a:pPr algn="l"/>
            <a:r>
              <a:rPr lang="zh-CN" altLang="en-US" dirty="0">
                <a:latin typeface="微软雅黑" panose="020B0503020204020204" pitchFamily="34" charset="-122"/>
                <a:ea typeface="微软雅黑" panose="020B0503020204020204" pitchFamily="34" charset="-122"/>
              </a:rPr>
              <a:t>系统实现</a:t>
            </a:r>
          </a:p>
        </p:txBody>
      </p:sp>
      <p:sp>
        <p:nvSpPr>
          <p:cNvPr id="3" name="内容占位符 2">
            <a:extLst>
              <a:ext uri="{FF2B5EF4-FFF2-40B4-BE49-F238E27FC236}">
                <a16:creationId xmlns:a16="http://schemas.microsoft.com/office/drawing/2014/main" id="{424CE4E6-9FEE-480D-B73A-8439008612F8}"/>
              </a:ext>
            </a:extLst>
          </p:cNvPr>
          <p:cNvSpPr>
            <a:spLocks noGrp="1"/>
          </p:cNvSpPr>
          <p:nvPr>
            <p:ph sz="quarter" idx="13"/>
          </p:nvPr>
        </p:nvSpPr>
        <p:spPr/>
        <p:txBody>
          <a:bodyPr>
            <a:normAutofit/>
          </a:bodyPr>
          <a:lstStyle/>
          <a:p>
            <a:r>
              <a:rPr lang="en-US" altLang="zh-CN" cap="none" dirty="0">
                <a:latin typeface="黑体" panose="02010609060101010101" pitchFamily="49" charset="-122"/>
                <a:ea typeface="黑体" panose="02010609060101010101" pitchFamily="49" charset="-122"/>
              </a:rPr>
              <a:t>3. </a:t>
            </a:r>
            <a:r>
              <a:rPr lang="zh-CN" altLang="en-US" cap="none" dirty="0">
                <a:latin typeface="黑体" panose="02010609060101010101" pitchFamily="49" charset="-122"/>
                <a:ea typeface="黑体" panose="02010609060101010101" pitchFamily="49" charset="-122"/>
              </a:rPr>
              <a:t>给文件添加安全标签</a:t>
            </a:r>
          </a:p>
          <a:p>
            <a:pPr lvl="1"/>
            <a:r>
              <a:rPr lang="zh-CN" altLang="en-US" cap="none" dirty="0">
                <a:latin typeface="黑体" panose="02010609060101010101" pitchFamily="49" charset="-122"/>
                <a:ea typeface="黑体" panose="02010609060101010101" pitchFamily="49" charset="-122"/>
              </a:rPr>
              <a:t>拓展</a:t>
            </a:r>
            <a:r>
              <a:rPr lang="en-US" altLang="zh-CN" cap="none" dirty="0">
                <a:latin typeface="黑体" panose="02010609060101010101" pitchFamily="49" charset="-122"/>
                <a:ea typeface="黑体" panose="02010609060101010101" pitchFamily="49" charset="-122"/>
              </a:rPr>
              <a:t>mkyaffs2image</a:t>
            </a:r>
            <a:r>
              <a:rPr lang="zh-CN" altLang="en-US" cap="none" dirty="0">
                <a:latin typeface="黑体" panose="02010609060101010101" pitchFamily="49" charset="-122"/>
                <a:ea typeface="黑体" panose="02010609060101010101" pitchFamily="49" charset="-122"/>
              </a:rPr>
              <a:t>和</a:t>
            </a:r>
            <a:r>
              <a:rPr lang="en-US" altLang="zh-CN" cap="none" dirty="0">
                <a:latin typeface="黑体" panose="02010609060101010101" pitchFamily="49" charset="-122"/>
                <a:ea typeface="黑体" panose="02010609060101010101" pitchFamily="49" charset="-122"/>
              </a:rPr>
              <a:t>make_ext4fs</a:t>
            </a:r>
            <a:r>
              <a:rPr lang="zh-CN" altLang="en-US" cap="none" dirty="0">
                <a:latin typeface="黑体" panose="02010609060101010101" pitchFamily="49" charset="-122"/>
                <a:ea typeface="黑体" panose="02010609060101010101" pitchFamily="49" charset="-122"/>
              </a:rPr>
              <a:t>这两个</a:t>
            </a:r>
            <a:r>
              <a:rPr lang="en-US" altLang="zh-CN" cap="none" dirty="0">
                <a:latin typeface="黑体" panose="02010609060101010101" pitchFamily="49" charset="-122"/>
                <a:ea typeface="黑体" panose="02010609060101010101" pitchFamily="49" charset="-122"/>
              </a:rPr>
              <a:t>Android</a:t>
            </a:r>
            <a:r>
              <a:rPr lang="zh-CN" altLang="en-US" cap="none" dirty="0">
                <a:latin typeface="黑体" panose="02010609060101010101" pitchFamily="49" charset="-122"/>
                <a:ea typeface="黑体" panose="02010609060101010101" pitchFamily="49" charset="-122"/>
              </a:rPr>
              <a:t>文件系统镜像生成工具支持文件安全标签的生成</a:t>
            </a:r>
          </a:p>
          <a:p>
            <a:pPr lvl="1"/>
            <a:r>
              <a:rPr lang="zh-CN" altLang="en-US" cap="none" dirty="0">
                <a:latin typeface="黑体" panose="02010609060101010101" pitchFamily="49" charset="-122"/>
                <a:ea typeface="黑体" panose="02010609060101010101" pitchFamily="49" charset="-122"/>
              </a:rPr>
              <a:t>拓展</a:t>
            </a:r>
            <a:r>
              <a:rPr lang="en-US" altLang="zh-CN" cap="none" dirty="0">
                <a:latin typeface="黑体" panose="02010609060101010101" pitchFamily="49" charset="-122"/>
                <a:ea typeface="黑体" panose="02010609060101010101" pitchFamily="49" charset="-122"/>
              </a:rPr>
              <a:t>Android recovery</a:t>
            </a:r>
            <a:r>
              <a:rPr lang="zh-CN" altLang="en-US" cap="none" dirty="0">
                <a:latin typeface="黑体" panose="02010609060101010101" pitchFamily="49" charset="-122"/>
                <a:ea typeface="黑体" panose="02010609060101010101" pitchFamily="49" charset="-122"/>
              </a:rPr>
              <a:t>控制台和升级程序保证从</a:t>
            </a:r>
            <a:r>
              <a:rPr lang="en-US" altLang="zh-CN" cap="none" dirty="0">
                <a:latin typeface="黑体" panose="02010609060101010101" pitchFamily="49" charset="-122"/>
                <a:ea typeface="黑体" panose="02010609060101010101" pitchFamily="49" charset="-122"/>
              </a:rPr>
              <a:t>recovery</a:t>
            </a:r>
            <a:r>
              <a:rPr lang="zh-CN" altLang="en-US" cap="none" dirty="0">
                <a:latin typeface="黑体" panose="02010609060101010101" pitchFamily="49" charset="-122"/>
                <a:ea typeface="黑体" panose="02010609060101010101" pitchFamily="49" charset="-122"/>
              </a:rPr>
              <a:t>控制台生成的新文件也带有安全标签</a:t>
            </a:r>
          </a:p>
          <a:p>
            <a:r>
              <a:rPr lang="en-US" altLang="zh-CN" cap="none" dirty="0">
                <a:latin typeface="黑体" panose="02010609060101010101" pitchFamily="49" charset="-122"/>
                <a:ea typeface="黑体" panose="02010609060101010101" pitchFamily="49" charset="-122"/>
              </a:rPr>
              <a:t>4. </a:t>
            </a:r>
            <a:r>
              <a:rPr lang="en-US" altLang="zh-CN" cap="none" dirty="0" err="1">
                <a:latin typeface="黑体" panose="02010609060101010101" pitchFamily="49" charset="-122"/>
                <a:ea typeface="黑体" panose="02010609060101010101" pitchFamily="49" charset="-122"/>
              </a:rPr>
              <a:t>init</a:t>
            </a:r>
            <a:r>
              <a:rPr lang="zh-CN" altLang="en-US" cap="none" dirty="0">
                <a:latin typeface="黑体" panose="02010609060101010101" pitchFamily="49" charset="-122"/>
                <a:ea typeface="黑体" panose="02010609060101010101" pitchFamily="49" charset="-122"/>
              </a:rPr>
              <a:t>程序</a:t>
            </a:r>
          </a:p>
          <a:p>
            <a:pPr lvl="1"/>
            <a:r>
              <a:rPr lang="zh-CN" altLang="en-US" cap="none" dirty="0">
                <a:latin typeface="黑体" panose="02010609060101010101" pitchFamily="49" charset="-122"/>
                <a:ea typeface="黑体" panose="02010609060101010101" pitchFamily="49" charset="-122"/>
              </a:rPr>
              <a:t>扩展了</a:t>
            </a:r>
            <a:r>
              <a:rPr lang="en-US" altLang="zh-CN" cap="none" dirty="0">
                <a:latin typeface="黑体" panose="02010609060101010101" pitchFamily="49" charset="-122"/>
                <a:ea typeface="黑体" panose="02010609060101010101" pitchFamily="49" charset="-122"/>
              </a:rPr>
              <a:t>Android</a:t>
            </a:r>
            <a:r>
              <a:rPr lang="zh-CN" altLang="en-US" cap="none" dirty="0">
                <a:latin typeface="黑体" panose="02010609060101010101" pitchFamily="49" charset="-122"/>
                <a:ea typeface="黑体" panose="02010609060101010101" pitchFamily="49" charset="-122"/>
              </a:rPr>
              <a:t>的</a:t>
            </a:r>
            <a:r>
              <a:rPr lang="en-US" altLang="zh-CN" cap="none" dirty="0" err="1">
                <a:latin typeface="黑体" panose="02010609060101010101" pitchFamily="49" charset="-122"/>
                <a:ea typeface="黑体" panose="02010609060101010101" pitchFamily="49" charset="-122"/>
              </a:rPr>
              <a:t>init</a:t>
            </a:r>
            <a:r>
              <a:rPr lang="zh-CN" altLang="en-US" cap="none" dirty="0">
                <a:latin typeface="黑体" panose="02010609060101010101" pitchFamily="49" charset="-122"/>
                <a:ea typeface="黑体" panose="02010609060101010101" pitchFamily="49" charset="-122"/>
              </a:rPr>
              <a:t>程序，在启动期间执行</a:t>
            </a:r>
            <a:r>
              <a:rPr lang="en-US" altLang="zh-CN" cap="none" dirty="0" err="1">
                <a:latin typeface="黑体" panose="02010609060101010101" pitchFamily="49" charset="-122"/>
                <a:ea typeface="黑体" panose="02010609060101010101" pitchFamily="49" charset="-122"/>
              </a:rPr>
              <a:t>init.rc</a:t>
            </a:r>
            <a:r>
              <a:rPr lang="zh-CN" altLang="en-US" cap="none" dirty="0">
                <a:latin typeface="黑体" panose="02010609060101010101" pitchFamily="49" charset="-122"/>
                <a:ea typeface="黑体" panose="02010609060101010101" pitchFamily="49" charset="-122"/>
              </a:rPr>
              <a:t>文件中的任何命令之前提早加载</a:t>
            </a:r>
            <a:r>
              <a:rPr lang="en-US" altLang="zh-CN" cap="none" dirty="0">
                <a:latin typeface="黑体" panose="02010609060101010101" pitchFamily="49" charset="-122"/>
                <a:ea typeface="黑体" panose="02010609060101010101" pitchFamily="49" charset="-122"/>
              </a:rPr>
              <a:t>SELinux</a:t>
            </a:r>
            <a:r>
              <a:rPr lang="zh-CN" altLang="en-US" cap="none" dirty="0">
                <a:latin typeface="黑体" panose="02010609060101010101" pitchFamily="49" charset="-122"/>
                <a:ea typeface="黑体" panose="02010609060101010101" pitchFamily="49" charset="-122"/>
              </a:rPr>
              <a:t>策略，并且扩展了</a:t>
            </a:r>
            <a:r>
              <a:rPr lang="en-US" altLang="zh-CN" cap="none" dirty="0" err="1">
                <a:latin typeface="黑体" panose="02010609060101010101" pitchFamily="49" charset="-122"/>
                <a:ea typeface="黑体" panose="02010609060101010101" pitchFamily="49" charset="-122"/>
              </a:rPr>
              <a:t>ueventd</a:t>
            </a:r>
            <a:r>
              <a:rPr lang="zh-CN" altLang="en-US" cap="none" dirty="0">
                <a:latin typeface="黑体" panose="02010609060101010101" pitchFamily="49" charset="-122"/>
                <a:ea typeface="黑体" panose="02010609060101010101" pitchFamily="49" charset="-122"/>
              </a:rPr>
              <a:t>程序以根据策略标记设备节点</a:t>
            </a:r>
          </a:p>
        </p:txBody>
      </p:sp>
      <p:sp>
        <p:nvSpPr>
          <p:cNvPr id="4" name="标题 1">
            <a:extLst>
              <a:ext uri="{FF2B5EF4-FFF2-40B4-BE49-F238E27FC236}">
                <a16:creationId xmlns:a16="http://schemas.microsoft.com/office/drawing/2014/main" id="{EE470707-9595-428A-964B-515623916CDA}"/>
              </a:ext>
            </a:extLst>
          </p:cNvPr>
          <p:cNvSpPr txBox="1">
            <a:spLocks/>
          </p:cNvSpPr>
          <p:nvPr/>
        </p:nvSpPr>
        <p:spPr>
          <a:xfrm>
            <a:off x="913774" y="1174572"/>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zh-CN" altLang="en-US" sz="2200" dirty="0">
                <a:solidFill>
                  <a:schemeClr val="bg1">
                    <a:lumMod val="50000"/>
                  </a:schemeClr>
                </a:solidFill>
                <a:latin typeface="+mn-lt"/>
                <a:ea typeface="+mn-ea"/>
                <a:cs typeface="+mn-cs"/>
              </a:rPr>
              <a:t>用户空间支持</a:t>
            </a:r>
          </a:p>
        </p:txBody>
      </p:sp>
    </p:spTree>
    <p:extLst>
      <p:ext uri="{BB962C8B-B14F-4D97-AF65-F5344CB8AC3E}">
        <p14:creationId xmlns:p14="http://schemas.microsoft.com/office/powerpoint/2010/main" val="4159147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F227B-B7AD-4329-AE2A-C677F735D714}"/>
              </a:ext>
            </a:extLst>
          </p:cNvPr>
          <p:cNvSpPr>
            <a:spLocks noGrp="1"/>
          </p:cNvSpPr>
          <p:nvPr>
            <p:ph type="title"/>
          </p:nvPr>
        </p:nvSpPr>
        <p:spPr/>
        <p:txBody>
          <a:bodyPr/>
          <a:lstStyle/>
          <a:p>
            <a:pPr algn="l"/>
            <a:r>
              <a:rPr lang="zh-CN" altLang="en-US" dirty="0">
                <a:latin typeface="微软雅黑" panose="020B0503020204020204" pitchFamily="34" charset="-122"/>
                <a:ea typeface="微软雅黑" panose="020B0503020204020204" pitchFamily="34" charset="-122"/>
              </a:rPr>
              <a:t>系统实现</a:t>
            </a:r>
          </a:p>
        </p:txBody>
      </p:sp>
      <p:sp>
        <p:nvSpPr>
          <p:cNvPr id="3" name="内容占位符 2">
            <a:extLst>
              <a:ext uri="{FF2B5EF4-FFF2-40B4-BE49-F238E27FC236}">
                <a16:creationId xmlns:a16="http://schemas.microsoft.com/office/drawing/2014/main" id="{424CE4E6-9FEE-480D-B73A-8439008612F8}"/>
              </a:ext>
            </a:extLst>
          </p:cNvPr>
          <p:cNvSpPr>
            <a:spLocks noGrp="1"/>
          </p:cNvSpPr>
          <p:nvPr>
            <p:ph sz="quarter" idx="13"/>
          </p:nvPr>
        </p:nvSpPr>
        <p:spPr/>
        <p:txBody>
          <a:bodyPr>
            <a:normAutofit/>
          </a:bodyPr>
          <a:lstStyle/>
          <a:p>
            <a:r>
              <a:rPr lang="en-US" altLang="zh-CN" cap="none" dirty="0">
                <a:latin typeface="黑体" panose="02010609060101010101" pitchFamily="49" charset="-122"/>
                <a:ea typeface="黑体" panose="02010609060101010101" pitchFamily="49" charset="-122"/>
              </a:rPr>
              <a:t>5. app</a:t>
            </a:r>
            <a:r>
              <a:rPr lang="zh-CN" altLang="en-US" cap="none" dirty="0">
                <a:latin typeface="黑体" panose="02010609060101010101" pitchFamily="49" charset="-122"/>
                <a:ea typeface="黑体" panose="02010609060101010101" pitchFamily="49" charset="-122"/>
              </a:rPr>
              <a:t>安全标签</a:t>
            </a:r>
            <a:endParaRPr lang="en-US" altLang="zh-CN" cap="none" dirty="0">
              <a:latin typeface="黑体" panose="02010609060101010101" pitchFamily="49" charset="-122"/>
              <a:ea typeface="黑体" panose="02010609060101010101" pitchFamily="49" charset="-122"/>
            </a:endParaRPr>
          </a:p>
          <a:p>
            <a:pPr lvl="1"/>
            <a:r>
              <a:rPr lang="zh-CN" altLang="en-US" cap="none" dirty="0">
                <a:latin typeface="黑体" panose="02010609060101010101" pitchFamily="49" charset="-122"/>
                <a:ea typeface="黑体" panose="02010609060101010101" pitchFamily="49" charset="-122"/>
              </a:rPr>
              <a:t>为了使由</a:t>
            </a:r>
            <a:r>
              <a:rPr lang="en-US" altLang="zh-CN" cap="none" dirty="0">
                <a:latin typeface="黑体" panose="02010609060101010101" pitchFamily="49" charset="-122"/>
                <a:ea typeface="黑体" panose="02010609060101010101" pitchFamily="49" charset="-122"/>
              </a:rPr>
              <a:t>zygote</a:t>
            </a:r>
            <a:r>
              <a:rPr lang="zh-CN" altLang="en-US" cap="none" dirty="0">
                <a:latin typeface="黑体" panose="02010609060101010101" pitchFamily="49" charset="-122"/>
                <a:ea typeface="黑体" panose="02010609060101010101" pitchFamily="49" charset="-122"/>
              </a:rPr>
              <a:t>进程产生的子进程的安全上下文不同，必须扩展</a:t>
            </a:r>
            <a:r>
              <a:rPr lang="en-US" altLang="zh-CN" cap="none" dirty="0">
                <a:latin typeface="黑体" panose="02010609060101010101" pitchFamily="49" charset="-122"/>
                <a:ea typeface="黑体" panose="02010609060101010101" pitchFamily="49" charset="-122"/>
              </a:rPr>
              <a:t>Dalvik VM</a:t>
            </a:r>
            <a:r>
              <a:rPr lang="zh-CN" altLang="en-US" cap="none" dirty="0">
                <a:latin typeface="黑体" panose="02010609060101010101" pitchFamily="49" charset="-122"/>
                <a:ea typeface="黑体" panose="02010609060101010101" pitchFamily="49" charset="-122"/>
              </a:rPr>
              <a:t>来为子进程设置</a:t>
            </a:r>
            <a:r>
              <a:rPr lang="en-US" altLang="zh-CN" cap="none" dirty="0" err="1">
                <a:latin typeface="黑体" panose="02010609060101010101" pitchFamily="49" charset="-122"/>
                <a:ea typeface="黑体" panose="02010609060101010101" pitchFamily="49" charset="-122"/>
              </a:rPr>
              <a:t>SELinux</a:t>
            </a:r>
            <a:r>
              <a:rPr lang="zh-CN" altLang="en-US" cap="none" dirty="0">
                <a:latin typeface="黑体" panose="02010609060101010101" pitchFamily="49" charset="-122"/>
                <a:ea typeface="黑体" panose="02010609060101010101" pitchFamily="49" charset="-122"/>
              </a:rPr>
              <a:t>安全上下文</a:t>
            </a:r>
            <a:endParaRPr lang="en-US" altLang="zh-CN" cap="none" dirty="0">
              <a:latin typeface="黑体" panose="02010609060101010101" pitchFamily="49" charset="-122"/>
              <a:ea typeface="黑体" panose="02010609060101010101" pitchFamily="49" charset="-122"/>
            </a:endParaRPr>
          </a:p>
          <a:p>
            <a:pPr lvl="1"/>
            <a:r>
              <a:rPr lang="zh-CN" altLang="en-US" cap="none" dirty="0">
                <a:latin typeface="黑体" panose="02010609060101010101" pitchFamily="49" charset="-122"/>
                <a:ea typeface="黑体" panose="02010609060101010101" pitchFamily="49" charset="-122"/>
              </a:rPr>
              <a:t>拓展</a:t>
            </a:r>
            <a:r>
              <a:rPr lang="en-US" altLang="zh-CN" cap="none" dirty="0">
                <a:latin typeface="黑体" panose="02010609060101010101" pitchFamily="49" charset="-122"/>
                <a:ea typeface="黑体" panose="02010609060101010101" pitchFamily="49" charset="-122"/>
              </a:rPr>
              <a:t>Dalvik VM</a:t>
            </a:r>
            <a:r>
              <a:rPr lang="zh-CN" altLang="en-US" cap="none" dirty="0">
                <a:latin typeface="黑体" panose="02010609060101010101" pitchFamily="49" charset="-122"/>
                <a:ea typeface="黑体" panose="02010609060101010101" pitchFamily="49" charset="-122"/>
              </a:rPr>
              <a:t>使得它能给子进程设置</a:t>
            </a:r>
            <a:r>
              <a:rPr lang="en-US" altLang="zh-CN" cap="none" dirty="0">
                <a:latin typeface="黑体" panose="02010609060101010101" pitchFamily="49" charset="-122"/>
                <a:ea typeface="黑体" panose="02010609060101010101" pitchFamily="49" charset="-122"/>
              </a:rPr>
              <a:t>SELinux</a:t>
            </a:r>
            <a:r>
              <a:rPr lang="zh-CN" altLang="en-US" cap="none" dirty="0">
                <a:latin typeface="黑体" panose="02010609060101010101" pitchFamily="49" charset="-122"/>
                <a:ea typeface="黑体" panose="02010609060101010101" pitchFamily="49" charset="-122"/>
              </a:rPr>
              <a:t>安全上下文在</a:t>
            </a:r>
            <a:r>
              <a:rPr lang="en-US" altLang="zh-CN" cap="none" dirty="0">
                <a:latin typeface="黑体" panose="02010609060101010101" pitchFamily="49" charset="-122"/>
                <a:ea typeface="黑体" panose="02010609060101010101" pitchFamily="49" charset="-122"/>
              </a:rPr>
              <a:t>Dalvik VM</a:t>
            </a:r>
            <a:r>
              <a:rPr lang="zh-CN" altLang="en-US" cap="none" dirty="0">
                <a:latin typeface="黑体" panose="02010609060101010101" pitchFamily="49" charset="-122"/>
                <a:ea typeface="黑体" panose="02010609060101010101" pitchFamily="49" charset="-122"/>
              </a:rPr>
              <a:t>对子进程进行设置部分插入了一个</a:t>
            </a:r>
            <a:r>
              <a:rPr lang="en-US" altLang="zh-CN" cap="none" dirty="0">
                <a:latin typeface="黑体" panose="02010609060101010101" pitchFamily="49" charset="-122"/>
                <a:ea typeface="黑体" panose="02010609060101010101" pitchFamily="49" charset="-122"/>
              </a:rPr>
              <a:t>hook</a:t>
            </a:r>
            <a:r>
              <a:rPr lang="zh-CN" altLang="en-US" cap="none" dirty="0">
                <a:latin typeface="黑体" panose="02010609060101010101" pitchFamily="49" charset="-122"/>
                <a:ea typeface="黑体" panose="02010609060101010101" pitchFamily="49" charset="-122"/>
              </a:rPr>
              <a:t>，用于调用</a:t>
            </a:r>
            <a:r>
              <a:rPr lang="en-US" altLang="zh-CN" cap="none" dirty="0" err="1">
                <a:latin typeface="黑体" panose="02010609060101010101" pitchFamily="49" charset="-122"/>
                <a:ea typeface="黑体" panose="02010609060101010101" pitchFamily="49" charset="-122"/>
              </a:rPr>
              <a:t>libselinux</a:t>
            </a:r>
            <a:r>
              <a:rPr lang="zh-CN" altLang="en-US" cap="none" dirty="0">
                <a:latin typeface="黑体" panose="02010609060101010101" pitchFamily="49" charset="-122"/>
                <a:ea typeface="黑体" panose="02010609060101010101" pitchFamily="49" charset="-122"/>
              </a:rPr>
              <a:t>库的一个新接口</a:t>
            </a:r>
            <a:endParaRPr lang="en-US" altLang="zh-CN" cap="none" dirty="0">
              <a:latin typeface="黑体" panose="02010609060101010101" pitchFamily="49" charset="-122"/>
              <a:ea typeface="黑体" panose="02010609060101010101" pitchFamily="49" charset="-122"/>
            </a:endParaRPr>
          </a:p>
          <a:p>
            <a:pPr lvl="1"/>
            <a:endParaRPr lang="en-US" altLang="zh-CN" cap="none" dirty="0">
              <a:latin typeface="黑体" panose="02010609060101010101" pitchFamily="49" charset="-122"/>
              <a:ea typeface="黑体" panose="02010609060101010101" pitchFamily="49" charset="-122"/>
            </a:endParaRPr>
          </a:p>
        </p:txBody>
      </p:sp>
      <p:sp>
        <p:nvSpPr>
          <p:cNvPr id="4" name="标题 1">
            <a:extLst>
              <a:ext uri="{FF2B5EF4-FFF2-40B4-BE49-F238E27FC236}">
                <a16:creationId xmlns:a16="http://schemas.microsoft.com/office/drawing/2014/main" id="{EE470707-9595-428A-964B-515623916CDA}"/>
              </a:ext>
            </a:extLst>
          </p:cNvPr>
          <p:cNvSpPr txBox="1">
            <a:spLocks/>
          </p:cNvSpPr>
          <p:nvPr/>
        </p:nvSpPr>
        <p:spPr>
          <a:xfrm>
            <a:off x="913774" y="1174572"/>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zh-CN" altLang="en-US" sz="2200" dirty="0">
                <a:solidFill>
                  <a:schemeClr val="bg1">
                    <a:lumMod val="50000"/>
                  </a:schemeClr>
                </a:solidFill>
                <a:latin typeface="+mn-lt"/>
                <a:ea typeface="+mn-ea"/>
                <a:cs typeface="+mn-cs"/>
              </a:rPr>
              <a:t>用户空间支持</a:t>
            </a:r>
          </a:p>
        </p:txBody>
      </p:sp>
    </p:spTree>
    <p:extLst>
      <p:ext uri="{BB962C8B-B14F-4D97-AF65-F5344CB8AC3E}">
        <p14:creationId xmlns:p14="http://schemas.microsoft.com/office/powerpoint/2010/main" val="1887212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F227B-B7AD-4329-AE2A-C677F735D714}"/>
              </a:ext>
            </a:extLst>
          </p:cNvPr>
          <p:cNvSpPr>
            <a:spLocks noGrp="1"/>
          </p:cNvSpPr>
          <p:nvPr>
            <p:ph type="title"/>
          </p:nvPr>
        </p:nvSpPr>
        <p:spPr/>
        <p:txBody>
          <a:bodyPr/>
          <a:lstStyle/>
          <a:p>
            <a:pPr algn="l"/>
            <a:r>
              <a:rPr lang="zh-CN" altLang="en-US" dirty="0">
                <a:latin typeface="微软雅黑" panose="020B0503020204020204" pitchFamily="34" charset="-122"/>
                <a:ea typeface="微软雅黑" panose="020B0503020204020204" pitchFamily="34" charset="-122"/>
              </a:rPr>
              <a:t>系统实现</a:t>
            </a:r>
          </a:p>
        </p:txBody>
      </p:sp>
      <p:sp>
        <p:nvSpPr>
          <p:cNvPr id="3" name="内容占位符 2">
            <a:extLst>
              <a:ext uri="{FF2B5EF4-FFF2-40B4-BE49-F238E27FC236}">
                <a16:creationId xmlns:a16="http://schemas.microsoft.com/office/drawing/2014/main" id="{424CE4E6-9FEE-480D-B73A-8439008612F8}"/>
              </a:ext>
            </a:extLst>
          </p:cNvPr>
          <p:cNvSpPr>
            <a:spLocks noGrp="1"/>
          </p:cNvSpPr>
          <p:nvPr>
            <p:ph sz="quarter" idx="13"/>
          </p:nvPr>
        </p:nvSpPr>
        <p:spPr/>
        <p:txBody>
          <a:bodyPr>
            <a:normAutofit/>
          </a:bodyPr>
          <a:lstStyle/>
          <a:p>
            <a:r>
              <a:rPr lang="en-US" altLang="zh-CN" cap="none" dirty="0">
                <a:latin typeface="黑体" panose="02010609060101010101" pitchFamily="49" charset="-122"/>
                <a:ea typeface="黑体" panose="02010609060101010101" pitchFamily="49" charset="-122"/>
              </a:rPr>
              <a:t>1. SELinux</a:t>
            </a:r>
            <a:r>
              <a:rPr lang="zh-CN" altLang="en-US" cap="none" dirty="0">
                <a:latin typeface="黑体" panose="02010609060101010101" pitchFamily="49" charset="-122"/>
                <a:ea typeface="黑体" panose="02010609060101010101" pitchFamily="49" charset="-122"/>
              </a:rPr>
              <a:t>策略配置</a:t>
            </a:r>
          </a:p>
          <a:p>
            <a:pPr lvl="1"/>
            <a:r>
              <a:rPr lang="zh-CN" altLang="en-US" cap="none" dirty="0">
                <a:latin typeface="黑体" panose="02010609060101010101" pitchFamily="49" charset="-122"/>
                <a:ea typeface="黑体" panose="02010609060101010101" pitchFamily="49" charset="-122"/>
              </a:rPr>
              <a:t>重新定制</a:t>
            </a:r>
            <a:r>
              <a:rPr lang="en-US" altLang="zh-CN" cap="none" dirty="0">
                <a:latin typeface="黑体" panose="02010609060101010101" pitchFamily="49" charset="-122"/>
                <a:ea typeface="黑体" panose="02010609060101010101" pitchFamily="49" charset="-122"/>
              </a:rPr>
              <a:t>Android</a:t>
            </a:r>
            <a:r>
              <a:rPr lang="zh-CN" altLang="en-US" cap="none" dirty="0">
                <a:latin typeface="黑体" panose="02010609060101010101" pitchFamily="49" charset="-122"/>
                <a:ea typeface="黑体" panose="02010609060101010101" pitchFamily="49" charset="-122"/>
              </a:rPr>
              <a:t>用户空间软件栈策略配置策略的</a:t>
            </a:r>
            <a:r>
              <a:rPr lang="en-US" altLang="zh-CN" cap="none" dirty="0">
                <a:latin typeface="黑体" panose="02010609060101010101" pitchFamily="49" charset="-122"/>
                <a:ea typeface="黑体" panose="02010609060101010101" pitchFamily="49" charset="-122"/>
              </a:rPr>
              <a:t>TE</a:t>
            </a:r>
            <a:r>
              <a:rPr lang="zh-CN" altLang="en-US" cap="none" dirty="0">
                <a:latin typeface="黑体" panose="02010609060101010101" pitchFamily="49" charset="-122"/>
                <a:ea typeface="黑体" panose="02010609060101010101" pitchFamily="49" charset="-122"/>
              </a:rPr>
              <a:t>部分来定义系统</a:t>
            </a:r>
            <a:r>
              <a:rPr lang="en-US" altLang="zh-CN" cap="none" dirty="0">
                <a:latin typeface="黑体" panose="02010609060101010101" pitchFamily="49" charset="-122"/>
                <a:ea typeface="黑体" panose="02010609060101010101" pitchFamily="49" charset="-122"/>
              </a:rPr>
              <a:t>daemon</a:t>
            </a:r>
            <a:r>
              <a:rPr lang="zh-CN" altLang="en-US" cap="none" dirty="0">
                <a:latin typeface="黑体" panose="02010609060101010101" pitchFamily="49" charset="-122"/>
                <a:ea typeface="黑体" panose="02010609060101010101" pitchFamily="49" charset="-122"/>
              </a:rPr>
              <a:t>和</a:t>
            </a:r>
            <a:r>
              <a:rPr lang="en-US" altLang="zh-CN" cap="none" dirty="0">
                <a:latin typeface="黑体" panose="02010609060101010101" pitchFamily="49" charset="-122"/>
                <a:ea typeface="黑体" panose="02010609060101010101" pitchFamily="49" charset="-122"/>
              </a:rPr>
              <a:t>app</a:t>
            </a:r>
            <a:r>
              <a:rPr lang="zh-CN" altLang="en-US" cap="none" dirty="0">
                <a:latin typeface="黑体" panose="02010609060101010101" pitchFamily="49" charset="-122"/>
                <a:ea typeface="黑体" panose="02010609060101010101" pitchFamily="49" charset="-122"/>
              </a:rPr>
              <a:t>的域配置策略的</a:t>
            </a:r>
            <a:r>
              <a:rPr lang="en-US" altLang="zh-CN" cap="none" dirty="0">
                <a:latin typeface="黑体" panose="02010609060101010101" pitchFamily="49" charset="-122"/>
                <a:ea typeface="黑体" panose="02010609060101010101" pitchFamily="49" charset="-122"/>
              </a:rPr>
              <a:t>MLS</a:t>
            </a:r>
            <a:r>
              <a:rPr lang="zh-CN" altLang="en-US" cap="none" dirty="0">
                <a:latin typeface="黑体" panose="02010609060101010101" pitchFamily="49" charset="-122"/>
                <a:ea typeface="黑体" panose="02010609060101010101" pitchFamily="49" charset="-122"/>
              </a:rPr>
              <a:t>部分使不同</a:t>
            </a:r>
            <a:r>
              <a:rPr lang="en-US" altLang="zh-CN" cap="none" dirty="0">
                <a:latin typeface="黑体" panose="02010609060101010101" pitchFamily="49" charset="-122"/>
                <a:ea typeface="黑体" panose="02010609060101010101" pitchFamily="49" charset="-122"/>
              </a:rPr>
              <a:t>app</a:t>
            </a:r>
            <a:r>
              <a:rPr lang="zh-CN" altLang="en-US" cap="none" dirty="0">
                <a:latin typeface="黑体" panose="02010609060101010101" pitchFamily="49" charset="-122"/>
                <a:ea typeface="黑体" panose="02010609060101010101" pitchFamily="49" charset="-122"/>
              </a:rPr>
              <a:t>进程和文件相互隔离采用了在内核层建立一个小而固定策略集的方式</a:t>
            </a:r>
          </a:p>
          <a:p>
            <a:endParaRPr lang="zh-CN" altLang="en-US" cap="none" dirty="0">
              <a:latin typeface="黑体" panose="02010609060101010101" pitchFamily="49" charset="-122"/>
              <a:ea typeface="黑体" panose="02010609060101010101" pitchFamily="49" charset="-122"/>
            </a:endParaRPr>
          </a:p>
        </p:txBody>
      </p:sp>
      <p:sp>
        <p:nvSpPr>
          <p:cNvPr id="4" name="标题 1">
            <a:extLst>
              <a:ext uri="{FF2B5EF4-FFF2-40B4-BE49-F238E27FC236}">
                <a16:creationId xmlns:a16="http://schemas.microsoft.com/office/drawing/2014/main" id="{EE470707-9595-428A-964B-515623916CDA}"/>
              </a:ext>
            </a:extLst>
          </p:cNvPr>
          <p:cNvSpPr txBox="1">
            <a:spLocks/>
          </p:cNvSpPr>
          <p:nvPr/>
        </p:nvSpPr>
        <p:spPr>
          <a:xfrm>
            <a:off x="913774" y="1174572"/>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zh-CN" altLang="en-US" sz="2200" dirty="0">
                <a:solidFill>
                  <a:schemeClr val="bg1">
                    <a:lumMod val="50000"/>
                  </a:schemeClr>
                </a:solidFill>
                <a:latin typeface="+mn-lt"/>
                <a:ea typeface="+mn-ea"/>
                <a:cs typeface="+mn-cs"/>
              </a:rPr>
              <a:t>策略配置</a:t>
            </a:r>
          </a:p>
        </p:txBody>
      </p:sp>
      <p:pic>
        <p:nvPicPr>
          <p:cNvPr id="5" name="图片 4">
            <a:extLst>
              <a:ext uri="{FF2B5EF4-FFF2-40B4-BE49-F238E27FC236}">
                <a16:creationId xmlns:a16="http://schemas.microsoft.com/office/drawing/2014/main" id="{9798AF48-149E-4438-9AA6-E7B1A5BB522F}"/>
              </a:ext>
            </a:extLst>
          </p:cNvPr>
          <p:cNvPicPr>
            <a:picLocks noChangeAspect="1"/>
          </p:cNvPicPr>
          <p:nvPr/>
        </p:nvPicPr>
        <p:blipFill>
          <a:blip r:embed="rId2"/>
          <a:stretch>
            <a:fillRect/>
          </a:stretch>
        </p:blipFill>
        <p:spPr>
          <a:xfrm>
            <a:off x="4114315" y="3642173"/>
            <a:ext cx="3962743" cy="2149026"/>
          </a:xfrm>
          <a:prstGeom prst="rect">
            <a:avLst/>
          </a:prstGeom>
        </p:spPr>
      </p:pic>
    </p:spTree>
    <p:extLst>
      <p:ext uri="{BB962C8B-B14F-4D97-AF65-F5344CB8AC3E}">
        <p14:creationId xmlns:p14="http://schemas.microsoft.com/office/powerpoint/2010/main" val="2280271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F227B-B7AD-4329-AE2A-C677F735D714}"/>
              </a:ext>
            </a:extLst>
          </p:cNvPr>
          <p:cNvSpPr>
            <a:spLocks noGrp="1"/>
          </p:cNvSpPr>
          <p:nvPr>
            <p:ph type="title"/>
          </p:nvPr>
        </p:nvSpPr>
        <p:spPr/>
        <p:txBody>
          <a:bodyPr/>
          <a:lstStyle/>
          <a:p>
            <a:pPr algn="l"/>
            <a:r>
              <a:rPr lang="zh-CN" altLang="en-US" dirty="0">
                <a:latin typeface="微软雅黑" panose="020B0503020204020204" pitchFamily="34" charset="-122"/>
                <a:ea typeface="微软雅黑" panose="020B0503020204020204" pitchFamily="34" charset="-122"/>
              </a:rPr>
              <a:t>系统实现</a:t>
            </a:r>
          </a:p>
        </p:txBody>
      </p:sp>
      <p:sp>
        <p:nvSpPr>
          <p:cNvPr id="3" name="内容占位符 2">
            <a:extLst>
              <a:ext uri="{FF2B5EF4-FFF2-40B4-BE49-F238E27FC236}">
                <a16:creationId xmlns:a16="http://schemas.microsoft.com/office/drawing/2014/main" id="{424CE4E6-9FEE-480D-B73A-8439008612F8}"/>
              </a:ext>
            </a:extLst>
          </p:cNvPr>
          <p:cNvSpPr>
            <a:spLocks noGrp="1"/>
          </p:cNvSpPr>
          <p:nvPr>
            <p:ph sz="quarter" idx="13"/>
          </p:nvPr>
        </p:nvSpPr>
        <p:spPr/>
        <p:txBody>
          <a:bodyPr>
            <a:normAutofit/>
          </a:bodyPr>
          <a:lstStyle/>
          <a:p>
            <a:r>
              <a:rPr lang="en-US" altLang="zh-CN" sz="1800" cap="none" dirty="0">
                <a:latin typeface="黑体" panose="02010609060101010101" pitchFamily="49" charset="-122"/>
                <a:ea typeface="黑体" panose="02010609060101010101" pitchFamily="49" charset="-122"/>
              </a:rPr>
              <a:t>2. </a:t>
            </a:r>
            <a:r>
              <a:rPr lang="zh-CN" altLang="en-US" sz="1800" cap="none" dirty="0">
                <a:latin typeface="黑体" panose="02010609060101010101" pitchFamily="49" charset="-122"/>
                <a:ea typeface="黑体" panose="02010609060101010101" pitchFamily="49" charset="-122"/>
              </a:rPr>
              <a:t>安全上下文定义：</a:t>
            </a:r>
          </a:p>
          <a:p>
            <a:pPr lvl="1"/>
            <a:r>
              <a:rPr lang="en-US" altLang="zh-CN" cap="none" dirty="0">
                <a:latin typeface="黑体" panose="02010609060101010101" pitchFamily="49" charset="-122"/>
                <a:ea typeface="黑体" panose="02010609060101010101" pitchFamily="49" charset="-122"/>
              </a:rPr>
              <a:t>app</a:t>
            </a:r>
            <a:r>
              <a:rPr lang="zh-CN" altLang="en-US" cap="none" dirty="0">
                <a:latin typeface="黑体" panose="02010609060101010101" pitchFamily="49" charset="-122"/>
                <a:ea typeface="黑体" panose="02010609060101010101" pitchFamily="49" charset="-122"/>
              </a:rPr>
              <a:t>进程：</a:t>
            </a:r>
            <a:r>
              <a:rPr lang="en-US" altLang="zh-CN" cap="none" dirty="0">
                <a:latin typeface="黑体" panose="02010609060101010101" pitchFamily="49" charset="-122"/>
                <a:ea typeface="黑体" panose="02010609060101010101" pitchFamily="49" charset="-122"/>
              </a:rPr>
              <a:t>mac_permissions.xml</a:t>
            </a:r>
          </a:p>
          <a:p>
            <a:pPr lvl="1"/>
            <a:r>
              <a:rPr lang="en-US" altLang="zh-CN" cap="none" dirty="0">
                <a:latin typeface="黑体" panose="02010609060101010101" pitchFamily="49" charset="-122"/>
                <a:ea typeface="黑体" panose="02010609060101010101" pitchFamily="49" charset="-122"/>
              </a:rPr>
              <a:t>app</a:t>
            </a:r>
            <a:r>
              <a:rPr lang="zh-CN" altLang="en-US" cap="none" dirty="0">
                <a:latin typeface="黑体" panose="02010609060101010101" pitchFamily="49" charset="-122"/>
                <a:ea typeface="黑体" panose="02010609060101010101" pitchFamily="49" charset="-122"/>
              </a:rPr>
              <a:t>数据文件：</a:t>
            </a:r>
            <a:r>
              <a:rPr lang="en-US" altLang="zh-CN" cap="none" dirty="0" err="1">
                <a:latin typeface="黑体" panose="02010609060101010101" pitchFamily="49" charset="-122"/>
                <a:ea typeface="黑体" panose="02010609060101010101" pitchFamily="49" charset="-122"/>
              </a:rPr>
              <a:t>seapp_contexts</a:t>
            </a:r>
            <a:endParaRPr lang="en-US" altLang="zh-CN" cap="none" dirty="0">
              <a:latin typeface="黑体" panose="02010609060101010101" pitchFamily="49" charset="-122"/>
              <a:ea typeface="黑体" panose="02010609060101010101" pitchFamily="49" charset="-122"/>
            </a:endParaRPr>
          </a:p>
          <a:p>
            <a:pPr lvl="1"/>
            <a:r>
              <a:rPr lang="zh-CN" altLang="en-US" cap="none" dirty="0">
                <a:latin typeface="黑体" panose="02010609060101010101" pitchFamily="49" charset="-122"/>
                <a:ea typeface="黑体" panose="02010609060101010101" pitchFamily="49" charset="-122"/>
              </a:rPr>
              <a:t>系统文件：</a:t>
            </a:r>
            <a:r>
              <a:rPr lang="en-US" altLang="zh-CN" cap="none" dirty="0" err="1">
                <a:latin typeface="黑体" panose="02010609060101010101" pitchFamily="49" charset="-122"/>
                <a:ea typeface="黑体" panose="02010609060101010101" pitchFamily="49" charset="-122"/>
              </a:rPr>
              <a:t>file_contexts</a:t>
            </a:r>
            <a:endParaRPr lang="en-US" altLang="zh-CN" cap="none" dirty="0">
              <a:latin typeface="黑体" panose="02010609060101010101" pitchFamily="49" charset="-122"/>
              <a:ea typeface="黑体" panose="02010609060101010101" pitchFamily="49" charset="-122"/>
            </a:endParaRPr>
          </a:p>
          <a:p>
            <a:pPr lvl="1"/>
            <a:r>
              <a:rPr lang="zh-CN" altLang="en-US" cap="none" dirty="0">
                <a:latin typeface="黑体" panose="02010609060101010101" pitchFamily="49" charset="-122"/>
                <a:ea typeface="黑体" panose="02010609060101010101" pitchFamily="49" charset="-122"/>
              </a:rPr>
              <a:t>系统属性：</a:t>
            </a:r>
            <a:r>
              <a:rPr lang="en-US" altLang="zh-CN" cap="none" dirty="0" err="1">
                <a:latin typeface="黑体" panose="02010609060101010101" pitchFamily="49" charset="-122"/>
                <a:ea typeface="黑体" panose="02010609060101010101" pitchFamily="49" charset="-122"/>
              </a:rPr>
              <a:t>property_contexts</a:t>
            </a:r>
            <a:endParaRPr lang="zh-CN" altLang="en-US" cap="none" dirty="0">
              <a:latin typeface="黑体" panose="02010609060101010101" pitchFamily="49" charset="-122"/>
              <a:ea typeface="黑体" panose="02010609060101010101" pitchFamily="49" charset="-122"/>
            </a:endParaRPr>
          </a:p>
        </p:txBody>
      </p:sp>
      <p:sp>
        <p:nvSpPr>
          <p:cNvPr id="4" name="标题 1">
            <a:extLst>
              <a:ext uri="{FF2B5EF4-FFF2-40B4-BE49-F238E27FC236}">
                <a16:creationId xmlns:a16="http://schemas.microsoft.com/office/drawing/2014/main" id="{EE470707-9595-428A-964B-515623916CDA}"/>
              </a:ext>
            </a:extLst>
          </p:cNvPr>
          <p:cNvSpPr txBox="1">
            <a:spLocks/>
          </p:cNvSpPr>
          <p:nvPr/>
        </p:nvSpPr>
        <p:spPr>
          <a:xfrm>
            <a:off x="913774" y="1174572"/>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zh-CN" altLang="en-US" sz="2200" dirty="0">
                <a:solidFill>
                  <a:schemeClr val="bg1">
                    <a:lumMod val="50000"/>
                  </a:schemeClr>
                </a:solidFill>
                <a:latin typeface="+mn-lt"/>
                <a:ea typeface="+mn-ea"/>
                <a:cs typeface="+mn-cs"/>
              </a:rPr>
              <a:t>策略配置</a:t>
            </a:r>
          </a:p>
        </p:txBody>
      </p:sp>
    </p:spTree>
    <p:extLst>
      <p:ext uri="{BB962C8B-B14F-4D97-AF65-F5344CB8AC3E}">
        <p14:creationId xmlns:p14="http://schemas.microsoft.com/office/powerpoint/2010/main" val="169423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F227B-B7AD-4329-AE2A-C677F735D714}"/>
              </a:ext>
            </a:extLst>
          </p:cNvPr>
          <p:cNvSpPr>
            <a:spLocks noGrp="1"/>
          </p:cNvSpPr>
          <p:nvPr>
            <p:ph type="title"/>
          </p:nvPr>
        </p:nvSpPr>
        <p:spPr/>
        <p:txBody>
          <a:bodyPr/>
          <a:lstStyle/>
          <a:p>
            <a:pPr algn="l"/>
            <a:r>
              <a:rPr lang="zh-CN" altLang="en-US" dirty="0">
                <a:latin typeface="微软雅黑" panose="020B0503020204020204" pitchFamily="34" charset="-122"/>
                <a:ea typeface="微软雅黑" panose="020B0503020204020204" pitchFamily="34" charset="-122"/>
              </a:rPr>
              <a:t>安全性分析</a:t>
            </a:r>
          </a:p>
        </p:txBody>
      </p:sp>
      <p:sp>
        <p:nvSpPr>
          <p:cNvPr id="3" name="内容占位符 2">
            <a:extLst>
              <a:ext uri="{FF2B5EF4-FFF2-40B4-BE49-F238E27FC236}">
                <a16:creationId xmlns:a16="http://schemas.microsoft.com/office/drawing/2014/main" id="{424CE4E6-9FEE-480D-B73A-8439008612F8}"/>
              </a:ext>
            </a:extLst>
          </p:cNvPr>
          <p:cNvSpPr>
            <a:spLocks noGrp="1"/>
          </p:cNvSpPr>
          <p:nvPr>
            <p:ph sz="quarter" idx="13"/>
          </p:nvPr>
        </p:nvSpPr>
        <p:spPr/>
        <p:txBody>
          <a:bodyPr>
            <a:normAutofit/>
          </a:bodyPr>
          <a:lstStyle/>
          <a:p>
            <a:r>
              <a:rPr lang="en-US" altLang="zh-CN" cap="none" dirty="0">
                <a:latin typeface="黑体" panose="02010609060101010101" pitchFamily="49" charset="-122"/>
                <a:ea typeface="黑体" panose="02010609060101010101" pitchFamily="49" charset="-122"/>
              </a:rPr>
              <a:t>SE Android</a:t>
            </a:r>
            <a:r>
              <a:rPr lang="zh-CN" altLang="en-US" cap="none" dirty="0">
                <a:latin typeface="黑体" panose="02010609060101010101" pitchFamily="49" charset="-122"/>
                <a:ea typeface="黑体" panose="02010609060101010101" pitchFamily="49" charset="-122"/>
              </a:rPr>
              <a:t>的内核层</a:t>
            </a:r>
            <a:r>
              <a:rPr lang="en-US" altLang="zh-CN" cap="none" dirty="0">
                <a:latin typeface="黑体" panose="02010609060101010101" pitchFamily="49" charset="-122"/>
                <a:ea typeface="黑体" panose="02010609060101010101" pitchFamily="49" charset="-122"/>
              </a:rPr>
              <a:t>MAC</a:t>
            </a:r>
            <a:r>
              <a:rPr lang="zh-CN" altLang="en-US" cap="none" dirty="0">
                <a:latin typeface="黑体" panose="02010609060101010101" pitchFamily="49" charset="-122"/>
                <a:ea typeface="黑体" panose="02010609060101010101" pitchFamily="49" charset="-122"/>
              </a:rPr>
              <a:t>提供了一种有效的方法来防止应用程序的权限升级和防止应用程序通过内核级接口共享未经授权的数据。同时确保更高级别的安全功能不被绕过和被</a:t>
            </a:r>
            <a:r>
              <a:rPr lang="en-US" altLang="zh-CN" cap="none" dirty="0">
                <a:latin typeface="黑体" panose="02010609060101010101" pitchFamily="49" charset="-122"/>
                <a:ea typeface="黑体" panose="02010609060101010101" pitchFamily="49" charset="-122"/>
              </a:rPr>
              <a:t>app</a:t>
            </a:r>
            <a:r>
              <a:rPr lang="zh-CN" altLang="en-US" cap="none" dirty="0">
                <a:latin typeface="黑体" panose="02010609060101010101" pitchFamily="49" charset="-122"/>
                <a:ea typeface="黑体" panose="02010609060101010101" pitchFamily="49" charset="-122"/>
              </a:rPr>
              <a:t>篡改。</a:t>
            </a:r>
          </a:p>
          <a:p>
            <a:endParaRPr lang="zh-CN" altLang="en-US" cap="none" dirty="0">
              <a:latin typeface="黑体" panose="02010609060101010101" pitchFamily="49" charset="-122"/>
              <a:ea typeface="黑体" panose="02010609060101010101" pitchFamily="49" charset="-122"/>
            </a:endParaRPr>
          </a:p>
        </p:txBody>
      </p:sp>
      <p:sp>
        <p:nvSpPr>
          <p:cNvPr id="4" name="标题 1">
            <a:extLst>
              <a:ext uri="{FF2B5EF4-FFF2-40B4-BE49-F238E27FC236}">
                <a16:creationId xmlns:a16="http://schemas.microsoft.com/office/drawing/2014/main" id="{EE470707-9595-428A-964B-515623916CDA}"/>
              </a:ext>
            </a:extLst>
          </p:cNvPr>
          <p:cNvSpPr txBox="1">
            <a:spLocks/>
          </p:cNvSpPr>
          <p:nvPr/>
        </p:nvSpPr>
        <p:spPr>
          <a:xfrm>
            <a:off x="913774" y="1174572"/>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zh-CN" altLang="en-US" sz="2200" dirty="0">
                <a:solidFill>
                  <a:schemeClr val="bg1">
                    <a:lumMod val="50000"/>
                  </a:schemeClr>
                </a:solidFill>
                <a:latin typeface="+mn-lt"/>
                <a:ea typeface="+mn-ea"/>
                <a:cs typeface="+mn-cs"/>
              </a:rPr>
              <a:t>总结</a:t>
            </a:r>
          </a:p>
        </p:txBody>
      </p:sp>
    </p:spTree>
    <p:extLst>
      <p:ext uri="{BB962C8B-B14F-4D97-AF65-F5344CB8AC3E}">
        <p14:creationId xmlns:p14="http://schemas.microsoft.com/office/powerpoint/2010/main" val="173017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F227B-B7AD-4329-AE2A-C677F735D714}"/>
              </a:ext>
            </a:extLst>
          </p:cNvPr>
          <p:cNvSpPr>
            <a:spLocks noGrp="1"/>
          </p:cNvSpPr>
          <p:nvPr>
            <p:ph type="title"/>
          </p:nvPr>
        </p:nvSpPr>
        <p:spPr/>
        <p:txBody>
          <a:bodyPr/>
          <a:lstStyle/>
          <a:p>
            <a:pPr algn="l"/>
            <a:r>
              <a:rPr lang="zh-CN" altLang="en-US" dirty="0">
                <a:latin typeface="微软雅黑" panose="020B0503020204020204" pitchFamily="34" charset="-122"/>
                <a:ea typeface="微软雅黑" panose="020B0503020204020204" pitchFamily="34" charset="-122"/>
              </a:rPr>
              <a:t>安全性分析</a:t>
            </a:r>
          </a:p>
        </p:txBody>
      </p:sp>
      <p:sp>
        <p:nvSpPr>
          <p:cNvPr id="3" name="内容占位符 2">
            <a:extLst>
              <a:ext uri="{FF2B5EF4-FFF2-40B4-BE49-F238E27FC236}">
                <a16:creationId xmlns:a16="http://schemas.microsoft.com/office/drawing/2014/main" id="{424CE4E6-9FEE-480D-B73A-8439008612F8}"/>
              </a:ext>
            </a:extLst>
          </p:cNvPr>
          <p:cNvSpPr>
            <a:spLocks noGrp="1"/>
          </p:cNvSpPr>
          <p:nvPr>
            <p:ph sz="quarter" idx="13"/>
          </p:nvPr>
        </p:nvSpPr>
        <p:spPr/>
        <p:txBody>
          <a:bodyPr>
            <a:normAutofit/>
          </a:bodyPr>
          <a:lstStyle/>
          <a:p>
            <a:r>
              <a:rPr lang="en-US" altLang="zh-CN" cap="none" dirty="0">
                <a:latin typeface="黑体" panose="02010609060101010101" pitchFamily="49" charset="-122"/>
                <a:ea typeface="黑体" panose="02010609060101010101" pitchFamily="49" charset="-122"/>
              </a:rPr>
              <a:t>SEAndroid</a:t>
            </a:r>
            <a:r>
              <a:rPr lang="zh-CN" altLang="en-US" cap="none" dirty="0">
                <a:latin typeface="黑体" panose="02010609060101010101" pitchFamily="49" charset="-122"/>
                <a:ea typeface="黑体" panose="02010609060101010101" pitchFamily="49" charset="-122"/>
              </a:rPr>
              <a:t>威胁：</a:t>
            </a:r>
          </a:p>
          <a:p>
            <a:pPr lvl="1"/>
            <a:r>
              <a:rPr lang="en-US" altLang="zh-CN" cap="none" dirty="0">
                <a:latin typeface="黑体" panose="02010609060101010101" pitchFamily="49" charset="-122"/>
                <a:ea typeface="黑体" panose="02010609060101010101" pitchFamily="49" charset="-122"/>
              </a:rPr>
              <a:t>1. SEAndroid</a:t>
            </a:r>
            <a:r>
              <a:rPr lang="zh-CN" altLang="en-US" cap="none" dirty="0">
                <a:latin typeface="黑体" panose="02010609060101010101" pitchFamily="49" charset="-122"/>
                <a:ea typeface="黑体" panose="02010609060101010101" pitchFamily="49" charset="-122"/>
              </a:rPr>
              <a:t>不能解决能通过了策略检查的攻击</a:t>
            </a:r>
          </a:p>
          <a:p>
            <a:pPr lvl="1"/>
            <a:r>
              <a:rPr lang="en-US" altLang="zh-CN" cap="none" dirty="0">
                <a:latin typeface="黑体" panose="02010609060101010101" pitchFamily="49" charset="-122"/>
                <a:ea typeface="黑体" panose="02010609060101010101" pitchFamily="49" charset="-122"/>
              </a:rPr>
              <a:t>2. SEAndroid</a:t>
            </a:r>
            <a:r>
              <a:rPr lang="zh-CN" altLang="en-US" cap="none" dirty="0">
                <a:latin typeface="黑体" panose="02010609060101010101" pitchFamily="49" charset="-122"/>
                <a:ea typeface="黑体" panose="02010609060101010101" pitchFamily="49" charset="-122"/>
              </a:rPr>
              <a:t>是一种内核级别的安全机制，不能缓解内核漏洞</a:t>
            </a:r>
          </a:p>
          <a:p>
            <a:pPr lvl="1"/>
            <a:r>
              <a:rPr lang="en-US" altLang="zh-CN" cap="none" dirty="0">
                <a:latin typeface="黑体" panose="02010609060101010101" pitchFamily="49" charset="-122"/>
                <a:ea typeface="黑体" panose="02010609060101010101" pitchFamily="49" charset="-122"/>
              </a:rPr>
              <a:t>3. SEAndroid</a:t>
            </a:r>
            <a:r>
              <a:rPr lang="zh-CN" altLang="en-US" cap="none" dirty="0">
                <a:latin typeface="黑体" panose="02010609060101010101" pitchFamily="49" charset="-122"/>
                <a:ea typeface="黑体" panose="02010609060101010101" pitchFamily="49" charset="-122"/>
              </a:rPr>
              <a:t>不能解决来自其他平台组件的威胁，例如能直接访问内存和存储器的系统组件</a:t>
            </a:r>
          </a:p>
          <a:p>
            <a:endParaRPr lang="zh-CN" altLang="en-US" cap="none" dirty="0">
              <a:latin typeface="黑体" panose="02010609060101010101" pitchFamily="49" charset="-122"/>
              <a:ea typeface="黑体" panose="02010609060101010101" pitchFamily="49" charset="-122"/>
            </a:endParaRPr>
          </a:p>
        </p:txBody>
      </p:sp>
      <p:sp>
        <p:nvSpPr>
          <p:cNvPr id="4" name="标题 1">
            <a:extLst>
              <a:ext uri="{FF2B5EF4-FFF2-40B4-BE49-F238E27FC236}">
                <a16:creationId xmlns:a16="http://schemas.microsoft.com/office/drawing/2014/main" id="{EE470707-9595-428A-964B-515623916CDA}"/>
              </a:ext>
            </a:extLst>
          </p:cNvPr>
          <p:cNvSpPr txBox="1">
            <a:spLocks/>
          </p:cNvSpPr>
          <p:nvPr/>
        </p:nvSpPr>
        <p:spPr>
          <a:xfrm>
            <a:off x="913774" y="1174572"/>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zh-CN" altLang="en-US" sz="2200" dirty="0">
                <a:solidFill>
                  <a:schemeClr val="bg1">
                    <a:lumMod val="50000"/>
                  </a:schemeClr>
                </a:solidFill>
                <a:latin typeface="+mn-lt"/>
                <a:ea typeface="+mn-ea"/>
                <a:cs typeface="+mn-cs"/>
              </a:rPr>
              <a:t>总结</a:t>
            </a:r>
          </a:p>
        </p:txBody>
      </p:sp>
    </p:spTree>
    <p:extLst>
      <p:ext uri="{BB962C8B-B14F-4D97-AF65-F5344CB8AC3E}">
        <p14:creationId xmlns:p14="http://schemas.microsoft.com/office/powerpoint/2010/main" val="1611413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F227B-B7AD-4329-AE2A-C677F735D714}"/>
              </a:ext>
            </a:extLst>
          </p:cNvPr>
          <p:cNvSpPr>
            <a:spLocks noGrp="1"/>
          </p:cNvSpPr>
          <p:nvPr>
            <p:ph type="title"/>
          </p:nvPr>
        </p:nvSpPr>
        <p:spPr/>
        <p:txBody>
          <a:bodyPr/>
          <a:lstStyle/>
          <a:p>
            <a:pPr algn="l"/>
            <a:r>
              <a:rPr lang="zh-CN" altLang="en-US" dirty="0">
                <a:latin typeface="微软雅黑" panose="020B0503020204020204" pitchFamily="34" charset="-122"/>
                <a:ea typeface="微软雅黑" panose="020B0503020204020204" pitchFamily="34" charset="-122"/>
              </a:rPr>
              <a:t>损耗分析</a:t>
            </a:r>
          </a:p>
        </p:txBody>
      </p:sp>
      <p:sp>
        <p:nvSpPr>
          <p:cNvPr id="3" name="内容占位符 2">
            <a:extLst>
              <a:ext uri="{FF2B5EF4-FFF2-40B4-BE49-F238E27FC236}">
                <a16:creationId xmlns:a16="http://schemas.microsoft.com/office/drawing/2014/main" id="{424CE4E6-9FEE-480D-B73A-8439008612F8}"/>
              </a:ext>
            </a:extLst>
          </p:cNvPr>
          <p:cNvSpPr>
            <a:spLocks noGrp="1"/>
          </p:cNvSpPr>
          <p:nvPr>
            <p:ph sz="quarter" idx="13"/>
          </p:nvPr>
        </p:nvSpPr>
        <p:spPr/>
        <p:txBody>
          <a:bodyPr>
            <a:normAutofit/>
          </a:bodyPr>
          <a:lstStyle/>
          <a:p>
            <a:r>
              <a:rPr lang="en-US" altLang="zh-CN" cap="none" dirty="0">
                <a:latin typeface="黑体" panose="02010609060101010101" pitchFamily="49" charset="-122"/>
                <a:ea typeface="黑体" panose="02010609060101010101" pitchFamily="49" charset="-122"/>
              </a:rPr>
              <a:t>system</a:t>
            </a:r>
            <a:r>
              <a:rPr lang="zh-CN" altLang="en-US" cap="none" dirty="0">
                <a:latin typeface="黑体" panose="02010609060101010101" pitchFamily="49" charset="-122"/>
                <a:ea typeface="黑体" panose="02010609060101010101" pitchFamily="49" charset="-122"/>
              </a:rPr>
              <a:t>镜像大小相对增长了</a:t>
            </a:r>
            <a:r>
              <a:rPr lang="en-US" altLang="zh-CN" cap="none" dirty="0">
                <a:latin typeface="黑体" panose="02010609060101010101" pitchFamily="49" charset="-122"/>
                <a:ea typeface="黑体" panose="02010609060101010101" pitchFamily="49" charset="-122"/>
              </a:rPr>
              <a:t>0.07%</a:t>
            </a:r>
          </a:p>
          <a:p>
            <a:r>
              <a:rPr lang="en-US" altLang="zh-CN" cap="none" dirty="0">
                <a:latin typeface="黑体" panose="02010609060101010101" pitchFamily="49" charset="-122"/>
                <a:ea typeface="黑体" panose="02010609060101010101" pitchFamily="49" charset="-122"/>
              </a:rPr>
              <a:t>recovery</a:t>
            </a:r>
            <a:r>
              <a:rPr lang="zh-CN" altLang="en-US" cap="none" dirty="0">
                <a:latin typeface="黑体" panose="02010609060101010101" pitchFamily="49" charset="-122"/>
                <a:ea typeface="黑体" panose="02010609060101010101" pitchFamily="49" charset="-122"/>
              </a:rPr>
              <a:t>镜像大小的增长与</a:t>
            </a:r>
            <a:r>
              <a:rPr lang="en-US" altLang="zh-CN" cap="none" dirty="0">
                <a:latin typeface="黑体" panose="02010609060101010101" pitchFamily="49" charset="-122"/>
                <a:ea typeface="黑体" panose="02010609060101010101" pitchFamily="49" charset="-122"/>
              </a:rPr>
              <a:t>boot</a:t>
            </a:r>
            <a:r>
              <a:rPr lang="zh-CN" altLang="en-US" cap="none" dirty="0">
                <a:latin typeface="黑体" panose="02010609060101010101" pitchFamily="49" charset="-122"/>
                <a:ea typeface="黑体" panose="02010609060101010101" pitchFamily="49" charset="-122"/>
              </a:rPr>
              <a:t>镜像的类似，增长了</a:t>
            </a:r>
            <a:r>
              <a:rPr lang="en-US" altLang="zh-CN" cap="none" dirty="0">
                <a:latin typeface="黑体" panose="02010609060101010101" pitchFamily="49" charset="-122"/>
                <a:ea typeface="黑体" panose="02010609060101010101" pitchFamily="49" charset="-122"/>
              </a:rPr>
              <a:t>3%</a:t>
            </a:r>
          </a:p>
          <a:p>
            <a:r>
              <a:rPr lang="zh-CN" altLang="en-US" cap="none" dirty="0">
                <a:latin typeface="黑体" panose="02010609060101010101" pitchFamily="49" charset="-122"/>
                <a:ea typeface="黑体" panose="02010609060101010101" pitchFamily="49" charset="-122"/>
              </a:rPr>
              <a:t>镜像大小总共</a:t>
            </a:r>
            <a:r>
              <a:rPr lang="en-US" altLang="zh-CN" cap="none" dirty="0">
                <a:latin typeface="黑体" panose="02010609060101010101" pitchFamily="49" charset="-122"/>
                <a:ea typeface="黑体" panose="02010609060101010101" pitchFamily="49" charset="-122"/>
              </a:rPr>
              <a:t>0.2%</a:t>
            </a:r>
            <a:endParaRPr lang="zh-CN" altLang="en-US" cap="none" dirty="0">
              <a:latin typeface="黑体" panose="02010609060101010101" pitchFamily="49" charset="-122"/>
              <a:ea typeface="黑体" panose="02010609060101010101" pitchFamily="49" charset="-122"/>
            </a:endParaRPr>
          </a:p>
        </p:txBody>
      </p:sp>
      <p:sp>
        <p:nvSpPr>
          <p:cNvPr id="4" name="标题 1">
            <a:extLst>
              <a:ext uri="{FF2B5EF4-FFF2-40B4-BE49-F238E27FC236}">
                <a16:creationId xmlns:a16="http://schemas.microsoft.com/office/drawing/2014/main" id="{EE470707-9595-428A-964B-515623916CDA}"/>
              </a:ext>
            </a:extLst>
          </p:cNvPr>
          <p:cNvSpPr txBox="1">
            <a:spLocks/>
          </p:cNvSpPr>
          <p:nvPr/>
        </p:nvSpPr>
        <p:spPr>
          <a:xfrm>
            <a:off x="913774" y="1174572"/>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zh-CN" altLang="en-US" sz="2200" dirty="0">
                <a:solidFill>
                  <a:schemeClr val="bg1">
                    <a:lumMod val="50000"/>
                  </a:schemeClr>
                </a:solidFill>
                <a:latin typeface="+mn-lt"/>
                <a:ea typeface="+mn-ea"/>
                <a:cs typeface="+mn-cs"/>
              </a:rPr>
              <a:t>对镜像大小的影响</a:t>
            </a:r>
          </a:p>
        </p:txBody>
      </p:sp>
      <p:pic>
        <p:nvPicPr>
          <p:cNvPr id="5" name="图片 4">
            <a:extLst>
              <a:ext uri="{FF2B5EF4-FFF2-40B4-BE49-F238E27FC236}">
                <a16:creationId xmlns:a16="http://schemas.microsoft.com/office/drawing/2014/main" id="{93BC4D36-3DC9-4C55-B082-B3A8C70EF418}"/>
              </a:ext>
            </a:extLst>
          </p:cNvPr>
          <p:cNvPicPr>
            <a:picLocks noChangeAspect="1"/>
          </p:cNvPicPr>
          <p:nvPr/>
        </p:nvPicPr>
        <p:blipFill>
          <a:blip r:embed="rId2"/>
          <a:stretch>
            <a:fillRect/>
          </a:stretch>
        </p:blipFill>
        <p:spPr>
          <a:xfrm>
            <a:off x="5859310" y="3579873"/>
            <a:ext cx="5418290" cy="1402202"/>
          </a:xfrm>
          <a:prstGeom prst="rect">
            <a:avLst/>
          </a:prstGeom>
        </p:spPr>
      </p:pic>
    </p:spTree>
    <p:extLst>
      <p:ext uri="{BB962C8B-B14F-4D97-AF65-F5344CB8AC3E}">
        <p14:creationId xmlns:p14="http://schemas.microsoft.com/office/powerpoint/2010/main" val="3106142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F227B-B7AD-4329-AE2A-C677F735D714}"/>
              </a:ext>
            </a:extLst>
          </p:cNvPr>
          <p:cNvSpPr>
            <a:spLocks noGrp="1"/>
          </p:cNvSpPr>
          <p:nvPr>
            <p:ph type="title"/>
          </p:nvPr>
        </p:nvSpPr>
        <p:spPr/>
        <p:txBody>
          <a:bodyPr/>
          <a:lstStyle/>
          <a:p>
            <a:pPr algn="l"/>
            <a:r>
              <a:rPr lang="zh-CN" altLang="en-US" dirty="0">
                <a:latin typeface="微软雅黑" panose="020B0503020204020204" pitchFamily="34" charset="-122"/>
                <a:ea typeface="微软雅黑" panose="020B0503020204020204" pitchFamily="34" charset="-122"/>
              </a:rPr>
              <a:t>损耗分析</a:t>
            </a:r>
          </a:p>
        </p:txBody>
      </p:sp>
      <p:sp>
        <p:nvSpPr>
          <p:cNvPr id="3" name="内容占位符 2">
            <a:extLst>
              <a:ext uri="{FF2B5EF4-FFF2-40B4-BE49-F238E27FC236}">
                <a16:creationId xmlns:a16="http://schemas.microsoft.com/office/drawing/2014/main" id="{424CE4E6-9FEE-480D-B73A-8439008612F8}"/>
              </a:ext>
            </a:extLst>
          </p:cNvPr>
          <p:cNvSpPr>
            <a:spLocks noGrp="1"/>
          </p:cNvSpPr>
          <p:nvPr>
            <p:ph sz="quarter" idx="13"/>
          </p:nvPr>
        </p:nvSpPr>
        <p:spPr/>
        <p:txBody>
          <a:bodyPr>
            <a:normAutofit/>
          </a:bodyPr>
          <a:lstStyle/>
          <a:p>
            <a:r>
              <a:rPr lang="en-US" altLang="zh-CN" cap="none" dirty="0">
                <a:latin typeface="黑体" panose="02010609060101010101" pitchFamily="49" charset="-122"/>
                <a:ea typeface="黑体" panose="02010609060101010101" pitchFamily="49" charset="-122"/>
              </a:rPr>
              <a:t>AnTuTu</a:t>
            </a:r>
            <a:r>
              <a:rPr lang="zh-CN" altLang="en-US" cap="none" dirty="0">
                <a:latin typeface="黑体" panose="02010609060101010101" pitchFamily="49" charset="-122"/>
                <a:ea typeface="黑体" panose="02010609060101010101" pitchFamily="49" charset="-122"/>
              </a:rPr>
              <a:t>性能测试</a:t>
            </a:r>
            <a:endParaRPr lang="en-US" altLang="zh-CN" cap="none" dirty="0">
              <a:latin typeface="黑体" panose="02010609060101010101" pitchFamily="49" charset="-122"/>
              <a:ea typeface="黑体" panose="02010609060101010101" pitchFamily="49" charset="-122"/>
            </a:endParaRPr>
          </a:p>
          <a:p>
            <a:pPr lvl="1"/>
            <a:r>
              <a:rPr lang="en-US" altLang="zh-CN" cap="none" dirty="0">
                <a:latin typeface="黑体" panose="02010609060101010101" pitchFamily="49" charset="-122"/>
                <a:ea typeface="黑体" panose="02010609060101010101" pitchFamily="49" charset="-122"/>
              </a:rPr>
              <a:t>AOSP</a:t>
            </a:r>
            <a:r>
              <a:rPr lang="zh-CN" altLang="en-US" cap="none" dirty="0">
                <a:latin typeface="黑体" panose="02010609060101010101" pitchFamily="49" charset="-122"/>
                <a:ea typeface="黑体" panose="02010609060101010101" pitchFamily="49" charset="-122"/>
              </a:rPr>
              <a:t>和</a:t>
            </a:r>
            <a:r>
              <a:rPr lang="en-US" altLang="zh-CN" cap="none" dirty="0">
                <a:latin typeface="黑体" panose="02010609060101010101" pitchFamily="49" charset="-122"/>
                <a:ea typeface="黑体" panose="02010609060101010101" pitchFamily="49" charset="-122"/>
              </a:rPr>
              <a:t>SEAndroid</a:t>
            </a:r>
            <a:r>
              <a:rPr lang="zh-CN" altLang="en-US" cap="none" dirty="0">
                <a:latin typeface="黑体" panose="02010609060101010101" pitchFamily="49" charset="-122"/>
                <a:ea typeface="黑体" panose="02010609060101010101" pitchFamily="49" charset="-122"/>
              </a:rPr>
              <a:t>上都运行了</a:t>
            </a:r>
            <a:r>
              <a:rPr lang="en-US" altLang="zh-CN" cap="none" dirty="0">
                <a:latin typeface="黑体" panose="02010609060101010101" pitchFamily="49" charset="-122"/>
                <a:ea typeface="黑体" panose="02010609060101010101" pitchFamily="49" charset="-122"/>
              </a:rPr>
              <a:t>200</a:t>
            </a:r>
            <a:r>
              <a:rPr lang="zh-CN" altLang="en-US" cap="none" dirty="0">
                <a:latin typeface="黑体" panose="02010609060101010101" pitchFamily="49" charset="-122"/>
                <a:ea typeface="黑体" panose="02010609060101010101" pitchFamily="49" charset="-122"/>
              </a:rPr>
              <a:t>次</a:t>
            </a:r>
            <a:endParaRPr lang="en-US" altLang="zh-CN" cap="none" dirty="0">
              <a:latin typeface="黑体" panose="02010609060101010101" pitchFamily="49" charset="-122"/>
              <a:ea typeface="黑体" panose="02010609060101010101" pitchFamily="49" charset="-122"/>
            </a:endParaRPr>
          </a:p>
          <a:p>
            <a:pPr lvl="1"/>
            <a:r>
              <a:rPr lang="zh-CN" altLang="en-US" cap="none" dirty="0">
                <a:latin typeface="黑体" panose="02010609060101010101" pitchFamily="49" charset="-122"/>
                <a:ea typeface="黑体" panose="02010609060101010101" pitchFamily="49" charset="-122"/>
              </a:rPr>
              <a:t>结果表明</a:t>
            </a:r>
            <a:r>
              <a:rPr lang="en-US" altLang="zh-CN" cap="none" dirty="0">
                <a:latin typeface="黑体" panose="02010609060101010101" pitchFamily="49" charset="-122"/>
                <a:ea typeface="黑体" panose="02010609060101010101" pitchFamily="49" charset="-122"/>
              </a:rPr>
              <a:t>SEAndroid</a:t>
            </a:r>
            <a:r>
              <a:rPr lang="zh-CN" altLang="en-US" cap="none" dirty="0">
                <a:latin typeface="黑体" panose="02010609060101010101" pitchFamily="49" charset="-122"/>
                <a:ea typeface="黑体" panose="02010609060101010101" pitchFamily="49" charset="-122"/>
              </a:rPr>
              <a:t>开销可以忽略</a:t>
            </a:r>
          </a:p>
        </p:txBody>
      </p:sp>
      <p:sp>
        <p:nvSpPr>
          <p:cNvPr id="4" name="标题 1">
            <a:extLst>
              <a:ext uri="{FF2B5EF4-FFF2-40B4-BE49-F238E27FC236}">
                <a16:creationId xmlns:a16="http://schemas.microsoft.com/office/drawing/2014/main" id="{EE470707-9595-428A-964B-515623916CDA}"/>
              </a:ext>
            </a:extLst>
          </p:cNvPr>
          <p:cNvSpPr txBox="1">
            <a:spLocks/>
          </p:cNvSpPr>
          <p:nvPr/>
        </p:nvSpPr>
        <p:spPr>
          <a:xfrm>
            <a:off x="913774" y="1174572"/>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zh-CN" altLang="en-US" sz="2200" dirty="0">
                <a:solidFill>
                  <a:schemeClr val="bg1">
                    <a:lumMod val="50000"/>
                  </a:schemeClr>
                </a:solidFill>
                <a:latin typeface="+mn-lt"/>
                <a:ea typeface="+mn-ea"/>
                <a:cs typeface="+mn-cs"/>
              </a:rPr>
              <a:t>性能测试</a:t>
            </a:r>
          </a:p>
        </p:txBody>
      </p:sp>
      <p:pic>
        <p:nvPicPr>
          <p:cNvPr id="6" name="图片 5">
            <a:extLst>
              <a:ext uri="{FF2B5EF4-FFF2-40B4-BE49-F238E27FC236}">
                <a16:creationId xmlns:a16="http://schemas.microsoft.com/office/drawing/2014/main" id="{1E6D4DE6-0877-49D8-A89D-C58DF828CEDA}"/>
              </a:ext>
            </a:extLst>
          </p:cNvPr>
          <p:cNvPicPr>
            <a:picLocks noChangeAspect="1"/>
          </p:cNvPicPr>
          <p:nvPr/>
        </p:nvPicPr>
        <p:blipFill>
          <a:blip r:embed="rId2"/>
          <a:stretch>
            <a:fillRect/>
          </a:stretch>
        </p:blipFill>
        <p:spPr>
          <a:xfrm>
            <a:off x="6580711" y="2490353"/>
            <a:ext cx="4572396" cy="2690093"/>
          </a:xfrm>
          <a:prstGeom prst="rect">
            <a:avLst/>
          </a:prstGeom>
        </p:spPr>
      </p:pic>
    </p:spTree>
    <p:extLst>
      <p:ext uri="{BB962C8B-B14F-4D97-AF65-F5344CB8AC3E}">
        <p14:creationId xmlns:p14="http://schemas.microsoft.com/office/powerpoint/2010/main" val="3512128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F227B-B7AD-4329-AE2A-C677F735D714}"/>
              </a:ext>
            </a:extLst>
          </p:cNvPr>
          <p:cNvSpPr>
            <a:spLocks noGrp="1"/>
          </p:cNvSpPr>
          <p:nvPr>
            <p:ph type="title"/>
          </p:nvPr>
        </p:nvSpPr>
        <p:spPr/>
        <p:txBody>
          <a:bodyPr/>
          <a:lstStyle/>
          <a:p>
            <a:pPr algn="l"/>
            <a:r>
              <a:rPr lang="zh-CN" altLang="en-US" dirty="0">
                <a:latin typeface="微软雅黑" panose="020B0503020204020204" pitchFamily="34" charset="-122"/>
                <a:ea typeface="微软雅黑" panose="020B0503020204020204" pitchFamily="34" charset="-122"/>
              </a:rPr>
              <a:t>损耗分析</a:t>
            </a:r>
          </a:p>
        </p:txBody>
      </p:sp>
      <p:sp>
        <p:nvSpPr>
          <p:cNvPr id="3" name="内容占位符 2">
            <a:extLst>
              <a:ext uri="{FF2B5EF4-FFF2-40B4-BE49-F238E27FC236}">
                <a16:creationId xmlns:a16="http://schemas.microsoft.com/office/drawing/2014/main" id="{424CE4E6-9FEE-480D-B73A-8439008612F8}"/>
              </a:ext>
            </a:extLst>
          </p:cNvPr>
          <p:cNvSpPr>
            <a:spLocks noGrp="1"/>
          </p:cNvSpPr>
          <p:nvPr>
            <p:ph sz="quarter" idx="13"/>
          </p:nvPr>
        </p:nvSpPr>
        <p:spPr/>
        <p:txBody>
          <a:bodyPr>
            <a:normAutofit/>
          </a:bodyPr>
          <a:lstStyle/>
          <a:p>
            <a:r>
              <a:rPr lang="en-US" altLang="zh-CN" cap="none" dirty="0">
                <a:latin typeface="黑体" panose="02010609060101010101" pitchFamily="49" charset="-122"/>
                <a:ea typeface="黑体" panose="02010609060101010101" pitchFamily="49" charset="-122"/>
              </a:rPr>
              <a:t>Softweg</a:t>
            </a:r>
            <a:r>
              <a:rPr lang="zh-CN" altLang="en-US" cap="none" dirty="0">
                <a:latin typeface="黑体" panose="02010609060101010101" pitchFamily="49" charset="-122"/>
                <a:ea typeface="黑体" panose="02010609060101010101" pitchFamily="49" charset="-122"/>
              </a:rPr>
              <a:t>性能测试</a:t>
            </a:r>
            <a:endParaRPr lang="en-US" altLang="zh-CN" cap="none" dirty="0">
              <a:latin typeface="黑体" panose="02010609060101010101" pitchFamily="49" charset="-122"/>
              <a:ea typeface="黑体" panose="02010609060101010101" pitchFamily="49" charset="-122"/>
            </a:endParaRPr>
          </a:p>
          <a:p>
            <a:pPr lvl="1"/>
            <a:r>
              <a:rPr lang="en-US" altLang="zh-CN" cap="none" dirty="0">
                <a:latin typeface="黑体" panose="02010609060101010101" pitchFamily="49" charset="-122"/>
                <a:ea typeface="黑体" panose="02010609060101010101" pitchFamily="49" charset="-122"/>
              </a:rPr>
              <a:t>AOSP</a:t>
            </a:r>
            <a:r>
              <a:rPr lang="zh-CN" altLang="en-US" cap="none" dirty="0">
                <a:latin typeface="黑体" panose="02010609060101010101" pitchFamily="49" charset="-122"/>
                <a:ea typeface="黑体" panose="02010609060101010101" pitchFamily="49" charset="-122"/>
              </a:rPr>
              <a:t>和</a:t>
            </a:r>
            <a:r>
              <a:rPr lang="en-US" altLang="zh-CN" cap="none" dirty="0">
                <a:latin typeface="黑体" panose="02010609060101010101" pitchFamily="49" charset="-122"/>
                <a:ea typeface="黑体" panose="02010609060101010101" pitchFamily="49" charset="-122"/>
              </a:rPr>
              <a:t>SEAndroid</a:t>
            </a:r>
            <a:r>
              <a:rPr lang="zh-CN" altLang="en-US" cap="none" dirty="0">
                <a:latin typeface="黑体" panose="02010609060101010101" pitchFamily="49" charset="-122"/>
                <a:ea typeface="黑体" panose="02010609060101010101" pitchFamily="49" charset="-122"/>
              </a:rPr>
              <a:t>上都运行了</a:t>
            </a:r>
            <a:r>
              <a:rPr lang="en-US" altLang="zh-CN" cap="none" dirty="0">
                <a:latin typeface="黑体" panose="02010609060101010101" pitchFamily="49" charset="-122"/>
                <a:ea typeface="黑体" panose="02010609060101010101" pitchFamily="49" charset="-122"/>
              </a:rPr>
              <a:t>200</a:t>
            </a:r>
            <a:r>
              <a:rPr lang="zh-CN" altLang="en-US" cap="none" dirty="0">
                <a:latin typeface="黑体" panose="02010609060101010101" pitchFamily="49" charset="-122"/>
                <a:ea typeface="黑体" panose="02010609060101010101" pitchFamily="49" charset="-122"/>
              </a:rPr>
              <a:t>次</a:t>
            </a:r>
            <a:endParaRPr lang="en-US" altLang="zh-CN" cap="none" dirty="0">
              <a:latin typeface="黑体" panose="02010609060101010101" pitchFamily="49" charset="-122"/>
              <a:ea typeface="黑体" panose="02010609060101010101" pitchFamily="49" charset="-122"/>
            </a:endParaRPr>
          </a:p>
          <a:p>
            <a:pPr lvl="1"/>
            <a:r>
              <a:rPr lang="zh-CN" altLang="en-US" cap="none" dirty="0">
                <a:latin typeface="黑体" panose="02010609060101010101" pitchFamily="49" charset="-122"/>
                <a:ea typeface="黑体" panose="02010609060101010101" pitchFamily="49" charset="-122"/>
              </a:rPr>
              <a:t>结果表明</a:t>
            </a:r>
            <a:r>
              <a:rPr lang="en-US" altLang="zh-CN" cap="none" dirty="0">
                <a:latin typeface="黑体" panose="02010609060101010101" pitchFamily="49" charset="-122"/>
                <a:ea typeface="黑体" panose="02010609060101010101" pitchFamily="49" charset="-122"/>
              </a:rPr>
              <a:t>SEAndroid</a:t>
            </a:r>
            <a:r>
              <a:rPr lang="zh-CN" altLang="en-US" cap="none" dirty="0">
                <a:latin typeface="黑体" panose="02010609060101010101" pitchFamily="49" charset="-122"/>
                <a:ea typeface="黑体" panose="02010609060101010101" pitchFamily="49" charset="-122"/>
              </a:rPr>
              <a:t>开销可以忽略</a:t>
            </a:r>
          </a:p>
          <a:p>
            <a:pPr lvl="1"/>
            <a:endParaRPr lang="zh-CN" altLang="en-US" cap="none" dirty="0">
              <a:latin typeface="黑体" panose="02010609060101010101" pitchFamily="49" charset="-122"/>
              <a:ea typeface="黑体" panose="02010609060101010101" pitchFamily="49" charset="-122"/>
            </a:endParaRPr>
          </a:p>
          <a:p>
            <a:pPr lvl="1"/>
            <a:endParaRPr lang="zh-CN" altLang="en-US" cap="none" dirty="0">
              <a:latin typeface="黑体" panose="02010609060101010101" pitchFamily="49" charset="-122"/>
              <a:ea typeface="黑体" panose="02010609060101010101" pitchFamily="49" charset="-122"/>
            </a:endParaRPr>
          </a:p>
        </p:txBody>
      </p:sp>
      <p:sp>
        <p:nvSpPr>
          <p:cNvPr id="4" name="标题 1">
            <a:extLst>
              <a:ext uri="{FF2B5EF4-FFF2-40B4-BE49-F238E27FC236}">
                <a16:creationId xmlns:a16="http://schemas.microsoft.com/office/drawing/2014/main" id="{EE470707-9595-428A-964B-515623916CDA}"/>
              </a:ext>
            </a:extLst>
          </p:cNvPr>
          <p:cNvSpPr txBox="1">
            <a:spLocks/>
          </p:cNvSpPr>
          <p:nvPr/>
        </p:nvSpPr>
        <p:spPr>
          <a:xfrm>
            <a:off x="913774" y="1174572"/>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zh-CN" altLang="en-US" sz="2200" dirty="0">
                <a:solidFill>
                  <a:schemeClr val="bg1">
                    <a:lumMod val="50000"/>
                  </a:schemeClr>
                </a:solidFill>
                <a:latin typeface="+mn-lt"/>
                <a:ea typeface="+mn-ea"/>
                <a:cs typeface="+mn-cs"/>
              </a:rPr>
              <a:t>性能测试</a:t>
            </a:r>
          </a:p>
        </p:txBody>
      </p:sp>
      <p:pic>
        <p:nvPicPr>
          <p:cNvPr id="5" name="图片 4">
            <a:extLst>
              <a:ext uri="{FF2B5EF4-FFF2-40B4-BE49-F238E27FC236}">
                <a16:creationId xmlns:a16="http://schemas.microsoft.com/office/drawing/2014/main" id="{2F9860BC-5A10-49A0-86D0-6B42DBD8A987}"/>
              </a:ext>
            </a:extLst>
          </p:cNvPr>
          <p:cNvPicPr>
            <a:picLocks noChangeAspect="1"/>
          </p:cNvPicPr>
          <p:nvPr/>
        </p:nvPicPr>
        <p:blipFill>
          <a:blip r:embed="rId2"/>
          <a:stretch>
            <a:fillRect/>
          </a:stretch>
        </p:blipFill>
        <p:spPr>
          <a:xfrm>
            <a:off x="6597662" y="338822"/>
            <a:ext cx="5037257" cy="6180356"/>
          </a:xfrm>
          <a:prstGeom prst="rect">
            <a:avLst/>
          </a:prstGeom>
        </p:spPr>
      </p:pic>
    </p:spTree>
    <p:extLst>
      <p:ext uri="{BB962C8B-B14F-4D97-AF65-F5344CB8AC3E}">
        <p14:creationId xmlns:p14="http://schemas.microsoft.com/office/powerpoint/2010/main" val="1593700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344798-8A97-43B4-AAE2-A71DA3E1B930}"/>
              </a:ext>
            </a:extLst>
          </p:cNvPr>
          <p:cNvSpPr>
            <a:spLocks noGrp="1"/>
          </p:cNvSpPr>
          <p:nvPr>
            <p:ph type="ctrTitle"/>
          </p:nvPr>
        </p:nvSpPr>
        <p:spPr>
          <a:xfrm>
            <a:off x="1193426" y="1849995"/>
            <a:ext cx="9805146" cy="1579005"/>
          </a:xfrm>
        </p:spPr>
        <p:txBody>
          <a:bodyPr>
            <a:normAutofit/>
          </a:bodyPr>
          <a:lstStyle/>
          <a:p>
            <a:r>
              <a:rPr lang="en-US" altLang="zh-CN" b="1" cap="none" dirty="0"/>
              <a:t>THANKS</a:t>
            </a:r>
            <a:r>
              <a:rPr lang="zh-CN" altLang="en-US" b="1" cap="none" dirty="0"/>
              <a:t>！</a:t>
            </a:r>
            <a:endParaRPr lang="zh-CN" altLang="en-US" cap="none" dirty="0"/>
          </a:p>
        </p:txBody>
      </p:sp>
    </p:spTree>
    <p:extLst>
      <p:ext uri="{BB962C8B-B14F-4D97-AF65-F5344CB8AC3E}">
        <p14:creationId xmlns:p14="http://schemas.microsoft.com/office/powerpoint/2010/main" val="1507844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F227B-B7AD-4329-AE2A-C677F735D714}"/>
              </a:ext>
            </a:extLst>
          </p:cNvPr>
          <p:cNvSpPr>
            <a:spLocks noGrp="1"/>
          </p:cNvSpPr>
          <p:nvPr>
            <p:ph type="title"/>
          </p:nvPr>
        </p:nvSpPr>
        <p:spPr/>
        <p:txBody>
          <a:bodyPr/>
          <a:lstStyle/>
          <a:p>
            <a:pPr algn="l"/>
            <a:r>
              <a:rPr lang="zh-CN" altLang="en-US" dirty="0">
                <a:latin typeface="微软雅黑" panose="020B0503020204020204" pitchFamily="34" charset="-122"/>
                <a:ea typeface="微软雅黑" panose="020B0503020204020204" pitchFamily="34" charset="-122"/>
              </a:rPr>
              <a:t>论文贡献</a:t>
            </a:r>
          </a:p>
        </p:txBody>
      </p:sp>
      <p:sp>
        <p:nvSpPr>
          <p:cNvPr id="3" name="内容占位符 2">
            <a:extLst>
              <a:ext uri="{FF2B5EF4-FFF2-40B4-BE49-F238E27FC236}">
                <a16:creationId xmlns:a16="http://schemas.microsoft.com/office/drawing/2014/main" id="{424CE4E6-9FEE-480D-B73A-8439008612F8}"/>
              </a:ext>
            </a:extLst>
          </p:cNvPr>
          <p:cNvSpPr>
            <a:spLocks noGrp="1"/>
          </p:cNvSpPr>
          <p:nvPr>
            <p:ph sz="quarter" idx="13"/>
          </p:nvPr>
        </p:nvSpPr>
        <p:spPr/>
        <p:txBody>
          <a:bodyPr/>
          <a:lstStyle/>
          <a:p>
            <a:r>
              <a:rPr lang="en-US" altLang="zh-CN" cap="none" dirty="0">
                <a:latin typeface="微软雅黑" panose="020B0503020204020204" pitchFamily="34" charset="-122"/>
                <a:ea typeface="微软雅黑" panose="020B0503020204020204" pitchFamily="34" charset="-122"/>
              </a:rPr>
              <a:t>1. </a:t>
            </a:r>
            <a:r>
              <a:rPr lang="zh-CN" altLang="en-US" cap="none" dirty="0">
                <a:latin typeface="微软雅黑" panose="020B0503020204020204" pitchFamily="34" charset="-122"/>
                <a:ea typeface="微软雅黑" panose="020B0503020204020204" pitchFamily="34" charset="-122"/>
              </a:rPr>
              <a:t>明确并克服在</a:t>
            </a:r>
            <a:r>
              <a:rPr lang="en-US" altLang="zh-CN" cap="none" dirty="0">
                <a:latin typeface="微软雅黑" panose="020B0503020204020204" pitchFamily="34" charset="-122"/>
                <a:ea typeface="微软雅黑" panose="020B0503020204020204" pitchFamily="34" charset="-122"/>
              </a:rPr>
              <a:t>Android</a:t>
            </a:r>
            <a:r>
              <a:rPr lang="zh-CN" altLang="en-US" cap="none" dirty="0">
                <a:latin typeface="微软雅黑" panose="020B0503020204020204" pitchFamily="34" charset="-122"/>
                <a:ea typeface="微软雅黑" panose="020B0503020204020204" pitchFamily="34" charset="-122"/>
              </a:rPr>
              <a:t>中有效使用</a:t>
            </a:r>
            <a:r>
              <a:rPr lang="en-US" altLang="zh-CN" cap="none" dirty="0">
                <a:latin typeface="微软雅黑" panose="020B0503020204020204" pitchFamily="34" charset="-122"/>
                <a:ea typeface="微软雅黑" panose="020B0503020204020204" pitchFamily="34" charset="-122"/>
              </a:rPr>
              <a:t>SELinux</a:t>
            </a:r>
            <a:r>
              <a:rPr lang="zh-CN" altLang="en-US" cap="none" dirty="0">
                <a:latin typeface="微软雅黑" panose="020B0503020204020204" pitchFamily="34" charset="-122"/>
                <a:ea typeface="微软雅黑" panose="020B0503020204020204" pitchFamily="34" charset="-122"/>
              </a:rPr>
              <a:t>的若干挑战</a:t>
            </a:r>
          </a:p>
          <a:p>
            <a:r>
              <a:rPr lang="en-US" altLang="zh-CN" cap="none" dirty="0">
                <a:latin typeface="微软雅黑" panose="020B0503020204020204" pitchFamily="34" charset="-122"/>
                <a:ea typeface="微软雅黑" panose="020B0503020204020204" pitchFamily="34" charset="-122"/>
              </a:rPr>
              <a:t>2. </a:t>
            </a:r>
            <a:r>
              <a:rPr lang="zh-CN" altLang="en-US" cap="none" dirty="0">
                <a:latin typeface="微软雅黑" panose="020B0503020204020204" pitchFamily="34" charset="-122"/>
                <a:ea typeface="微软雅黑" panose="020B0503020204020204" pitchFamily="34" charset="-122"/>
              </a:rPr>
              <a:t>完整地将</a:t>
            </a:r>
            <a:r>
              <a:rPr lang="en-US" altLang="zh-CN" cap="none" dirty="0">
                <a:latin typeface="微软雅黑" panose="020B0503020204020204" pitchFamily="34" charset="-122"/>
                <a:ea typeface="微软雅黑" panose="020B0503020204020204" pitchFamily="34" charset="-122"/>
              </a:rPr>
              <a:t>SELinux</a:t>
            </a:r>
            <a:r>
              <a:rPr lang="zh-CN" altLang="en-US" cap="none" dirty="0">
                <a:latin typeface="微软雅黑" panose="020B0503020204020204" pitchFamily="34" charset="-122"/>
                <a:ea typeface="微软雅黑" panose="020B0503020204020204" pitchFamily="34" charset="-122"/>
              </a:rPr>
              <a:t>和中间件</a:t>
            </a:r>
            <a:r>
              <a:rPr lang="en-US" altLang="zh-CN" cap="none" dirty="0">
                <a:latin typeface="微软雅黑" panose="020B0503020204020204" pitchFamily="34" charset="-122"/>
                <a:ea typeface="微软雅黑" panose="020B0503020204020204" pitchFamily="34" charset="-122"/>
              </a:rPr>
              <a:t>MAC</a:t>
            </a:r>
            <a:r>
              <a:rPr lang="zh-CN" altLang="en-US" cap="none" dirty="0">
                <a:latin typeface="微软雅黑" panose="020B0503020204020204" pitchFamily="34" charset="-122"/>
                <a:ea typeface="微软雅黑" panose="020B0503020204020204" pitchFamily="34" charset="-122"/>
              </a:rPr>
              <a:t>整合到</a:t>
            </a:r>
            <a:r>
              <a:rPr lang="en-US" altLang="zh-CN" cap="none" dirty="0">
                <a:latin typeface="微软雅黑" panose="020B0503020204020204" pitchFamily="34" charset="-122"/>
                <a:ea typeface="微软雅黑" panose="020B0503020204020204" pitchFamily="34" charset="-122"/>
              </a:rPr>
              <a:t>Android</a:t>
            </a:r>
            <a:r>
              <a:rPr lang="zh-CN" altLang="en-US" cap="none" dirty="0">
                <a:latin typeface="微软雅黑" panose="020B0503020204020204" pitchFamily="34" charset="-122"/>
                <a:ea typeface="微软雅黑" panose="020B0503020204020204" pitchFamily="34" charset="-122"/>
              </a:rPr>
              <a:t>中</a:t>
            </a:r>
          </a:p>
          <a:p>
            <a:r>
              <a:rPr lang="en-US" altLang="zh-CN" cap="none" dirty="0">
                <a:latin typeface="微软雅黑" panose="020B0503020204020204" pitchFamily="34" charset="-122"/>
                <a:ea typeface="微软雅黑" panose="020B0503020204020204" pitchFamily="34" charset="-122"/>
              </a:rPr>
              <a:t>3. </a:t>
            </a:r>
            <a:r>
              <a:rPr lang="zh-CN" altLang="en-US" cap="none" dirty="0">
                <a:latin typeface="微软雅黑" panose="020B0503020204020204" pitchFamily="34" charset="-122"/>
                <a:ea typeface="微软雅黑" panose="020B0503020204020204" pitchFamily="34" charset="-122"/>
              </a:rPr>
              <a:t>具体演示</a:t>
            </a:r>
            <a:r>
              <a:rPr lang="en-US" altLang="zh-CN" cap="none" dirty="0">
                <a:latin typeface="微软雅黑" panose="020B0503020204020204" pitchFamily="34" charset="-122"/>
                <a:ea typeface="微软雅黑" panose="020B0503020204020204" pitchFamily="34" charset="-122"/>
              </a:rPr>
              <a:t>SELinux</a:t>
            </a:r>
            <a:r>
              <a:rPr lang="zh-CN" altLang="en-US" cap="none" dirty="0">
                <a:latin typeface="微软雅黑" panose="020B0503020204020204" pitchFamily="34" charset="-122"/>
                <a:ea typeface="微软雅黑" panose="020B0503020204020204" pitchFamily="34" charset="-122"/>
              </a:rPr>
              <a:t>如何缓解实际的</a:t>
            </a:r>
            <a:r>
              <a:rPr lang="en-US" altLang="zh-CN" cap="none" dirty="0">
                <a:latin typeface="微软雅黑" panose="020B0503020204020204" pitchFamily="34" charset="-122"/>
                <a:ea typeface="微软雅黑" panose="020B0503020204020204" pitchFamily="34" charset="-122"/>
              </a:rPr>
              <a:t>Android</a:t>
            </a:r>
            <a:r>
              <a:rPr lang="zh-CN" altLang="en-US" cap="none" dirty="0">
                <a:latin typeface="微软雅黑" panose="020B0503020204020204" pitchFamily="34" charset="-122"/>
                <a:ea typeface="微软雅黑" panose="020B0503020204020204" pitchFamily="34" charset="-122"/>
              </a:rPr>
              <a:t>漏洞和</a:t>
            </a:r>
            <a:r>
              <a:rPr lang="en-US" altLang="zh-CN" cap="none" dirty="0">
                <a:latin typeface="微软雅黑" panose="020B0503020204020204" pitchFamily="34" charset="-122"/>
                <a:ea typeface="微软雅黑" panose="020B0503020204020204" pitchFamily="34" charset="-122"/>
              </a:rPr>
              <a:t>app</a:t>
            </a:r>
            <a:r>
              <a:rPr lang="zh-CN" altLang="en-US" cap="none" dirty="0">
                <a:latin typeface="微软雅黑" panose="020B0503020204020204" pitchFamily="34" charset="-122"/>
                <a:ea typeface="微软雅黑" panose="020B0503020204020204" pitchFamily="34" charset="-122"/>
              </a:rPr>
              <a:t>漏洞</a:t>
            </a:r>
          </a:p>
          <a:p>
            <a:r>
              <a:rPr lang="en-US" altLang="zh-CN" cap="none" dirty="0">
                <a:latin typeface="微软雅黑" panose="020B0503020204020204" pitchFamily="34" charset="-122"/>
                <a:ea typeface="微软雅黑" panose="020B0503020204020204" pitchFamily="34" charset="-122"/>
              </a:rPr>
              <a:t>4. </a:t>
            </a:r>
            <a:r>
              <a:rPr lang="zh-CN" altLang="en-US" cap="none" dirty="0">
                <a:latin typeface="微软雅黑" panose="020B0503020204020204" pitchFamily="34" charset="-122"/>
                <a:ea typeface="微软雅黑" panose="020B0503020204020204" pitchFamily="34" charset="-122"/>
              </a:rPr>
              <a:t>将安全增强功能合并到由</a:t>
            </a:r>
            <a:r>
              <a:rPr lang="en-US" altLang="zh-CN" cap="none" dirty="0">
                <a:latin typeface="微软雅黑" panose="020B0503020204020204" pitchFamily="34" charset="-122"/>
                <a:ea typeface="微软雅黑" panose="020B0503020204020204" pitchFamily="34" charset="-122"/>
              </a:rPr>
              <a:t>AOSP</a:t>
            </a:r>
            <a:r>
              <a:rPr lang="zh-CN" altLang="en-US" cap="none" dirty="0">
                <a:latin typeface="微软雅黑" panose="020B0503020204020204" pitchFamily="34" charset="-122"/>
                <a:ea typeface="微软雅黑" panose="020B0503020204020204" pitchFamily="34" charset="-122"/>
              </a:rPr>
              <a:t>维护的</a:t>
            </a:r>
            <a:r>
              <a:rPr lang="en-US" altLang="zh-CN" cap="none" dirty="0">
                <a:latin typeface="微软雅黑" panose="020B0503020204020204" pitchFamily="34" charset="-122"/>
                <a:ea typeface="微软雅黑" panose="020B0503020204020204" pitchFamily="34" charset="-122"/>
              </a:rPr>
              <a:t>Android</a:t>
            </a:r>
            <a:r>
              <a:rPr lang="zh-CN" altLang="en-US" cap="none" dirty="0">
                <a:latin typeface="微软雅黑" panose="020B0503020204020204" pitchFamily="34" charset="-122"/>
                <a:ea typeface="微软雅黑" panose="020B0503020204020204" pitchFamily="34" charset="-122"/>
              </a:rPr>
              <a:t>平台中</a:t>
            </a:r>
          </a:p>
        </p:txBody>
      </p:sp>
    </p:spTree>
    <p:extLst>
      <p:ext uri="{BB962C8B-B14F-4D97-AF65-F5344CB8AC3E}">
        <p14:creationId xmlns:p14="http://schemas.microsoft.com/office/powerpoint/2010/main" val="306778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F227B-B7AD-4329-AE2A-C677F735D714}"/>
              </a:ext>
            </a:extLst>
          </p:cNvPr>
          <p:cNvSpPr>
            <a:spLocks noGrp="1"/>
          </p:cNvSpPr>
          <p:nvPr>
            <p:ph type="title"/>
          </p:nvPr>
        </p:nvSpPr>
        <p:spPr/>
        <p:txBody>
          <a:bodyPr/>
          <a:lstStyle/>
          <a:p>
            <a:pPr algn="l"/>
            <a:r>
              <a:rPr lang="zh-CN" altLang="en-US" dirty="0">
                <a:latin typeface="微软雅黑" panose="020B0503020204020204" pitchFamily="34" charset="-122"/>
                <a:ea typeface="微软雅黑" panose="020B0503020204020204" pitchFamily="34" charset="-122"/>
              </a:rPr>
              <a:t>背景</a:t>
            </a:r>
          </a:p>
        </p:txBody>
      </p:sp>
      <p:sp>
        <p:nvSpPr>
          <p:cNvPr id="3" name="内容占位符 2">
            <a:extLst>
              <a:ext uri="{FF2B5EF4-FFF2-40B4-BE49-F238E27FC236}">
                <a16:creationId xmlns:a16="http://schemas.microsoft.com/office/drawing/2014/main" id="{424CE4E6-9FEE-480D-B73A-8439008612F8}"/>
              </a:ext>
            </a:extLst>
          </p:cNvPr>
          <p:cNvSpPr>
            <a:spLocks noGrp="1"/>
          </p:cNvSpPr>
          <p:nvPr>
            <p:ph sz="quarter" idx="13"/>
          </p:nvPr>
        </p:nvSpPr>
        <p:spPr/>
        <p:txBody>
          <a:bodyPr/>
          <a:lstStyle/>
          <a:p>
            <a:r>
              <a:rPr lang="en-US" altLang="zh-CN" cap="none" dirty="0">
                <a:latin typeface="微软雅黑" panose="020B0503020204020204" pitchFamily="34" charset="-122"/>
                <a:ea typeface="微软雅黑" panose="020B0503020204020204" pitchFamily="34" charset="-122"/>
              </a:rPr>
              <a:t>1. DAC</a:t>
            </a:r>
            <a:r>
              <a:rPr lang="zh-CN" altLang="en-US" cap="none" dirty="0">
                <a:latin typeface="微软雅黑" panose="020B0503020204020204" pitchFamily="34" charset="-122"/>
                <a:ea typeface="微软雅黑" panose="020B0503020204020204" pitchFamily="34" charset="-122"/>
              </a:rPr>
              <a:t>是粗粒度的防护</a:t>
            </a:r>
            <a:endParaRPr lang="en-US" altLang="zh-CN" cap="none" dirty="0">
              <a:latin typeface="微软雅黑" panose="020B0503020204020204" pitchFamily="34" charset="-122"/>
              <a:ea typeface="微软雅黑" panose="020B0503020204020204" pitchFamily="34" charset="-122"/>
            </a:endParaRPr>
          </a:p>
          <a:p>
            <a:r>
              <a:rPr lang="en-US" altLang="zh-CN" cap="none" dirty="0">
                <a:latin typeface="微软雅黑" panose="020B0503020204020204" pitchFamily="34" charset="-122"/>
                <a:ea typeface="微软雅黑" panose="020B0503020204020204" pitchFamily="34" charset="-122"/>
              </a:rPr>
              <a:t>2. DAC</a:t>
            </a:r>
            <a:r>
              <a:rPr lang="zh-CN" altLang="en-US" cap="none" dirty="0">
                <a:latin typeface="微软雅黑" panose="020B0503020204020204" pitchFamily="34" charset="-122"/>
                <a:ea typeface="微软雅黑" panose="020B0503020204020204" pitchFamily="34" charset="-122"/>
              </a:rPr>
              <a:t>无法限制使用</a:t>
            </a:r>
            <a:r>
              <a:rPr lang="en-US" altLang="zh-CN" cap="none" dirty="0">
                <a:latin typeface="微软雅黑" panose="020B0503020204020204" pitchFamily="34" charset="-122"/>
                <a:ea typeface="微软雅黑" panose="020B0503020204020204" pitchFamily="34" charset="-122"/>
              </a:rPr>
              <a:t>root</a:t>
            </a:r>
            <a:r>
              <a:rPr lang="zh-CN" altLang="en-US" cap="none" dirty="0">
                <a:latin typeface="微软雅黑" panose="020B0503020204020204" pitchFamily="34" charset="-122"/>
                <a:ea typeface="微软雅黑" panose="020B0503020204020204" pitchFamily="34" charset="-122"/>
              </a:rPr>
              <a:t>或</a:t>
            </a:r>
            <a:r>
              <a:rPr lang="en-US" altLang="zh-CN" cap="none" dirty="0">
                <a:latin typeface="微软雅黑" panose="020B0503020204020204" pitchFamily="34" charset="-122"/>
                <a:ea typeface="微软雅黑" panose="020B0503020204020204" pitchFamily="34" charset="-122"/>
              </a:rPr>
              <a:t>superuser</a:t>
            </a:r>
            <a:r>
              <a:rPr lang="zh-CN" altLang="en-US" cap="none" dirty="0">
                <a:latin typeface="微软雅黑" panose="020B0503020204020204" pitchFamily="34" charset="-122"/>
                <a:ea typeface="微软雅黑" panose="020B0503020204020204" pitchFamily="34" charset="-122"/>
              </a:rPr>
              <a:t>身份的系统</a:t>
            </a:r>
            <a:r>
              <a:rPr lang="en-US" altLang="zh-CN" cap="none" dirty="0">
                <a:latin typeface="微软雅黑" panose="020B0503020204020204" pitchFamily="34" charset="-122"/>
                <a:ea typeface="微软雅黑" panose="020B0503020204020204" pitchFamily="34" charset="-122"/>
              </a:rPr>
              <a:t>daemon</a:t>
            </a:r>
            <a:r>
              <a:rPr lang="zh-CN" altLang="en-US" cap="none" dirty="0">
                <a:latin typeface="微软雅黑" panose="020B0503020204020204" pitchFamily="34" charset="-122"/>
                <a:ea typeface="微软雅黑" panose="020B0503020204020204" pitchFamily="34" charset="-122"/>
              </a:rPr>
              <a:t>和</a:t>
            </a:r>
            <a:r>
              <a:rPr lang="en-US" altLang="zh-CN" cap="none" dirty="0" err="1">
                <a:latin typeface="微软雅黑" panose="020B0503020204020204" pitchFamily="34" charset="-122"/>
                <a:ea typeface="微软雅黑" panose="020B0503020204020204" pitchFamily="34" charset="-122"/>
              </a:rPr>
              <a:t>setuid</a:t>
            </a:r>
            <a:r>
              <a:rPr lang="zh-CN" altLang="en-US" cap="none" dirty="0">
                <a:latin typeface="微软雅黑" panose="020B0503020204020204" pitchFamily="34" charset="-122"/>
                <a:ea typeface="微软雅黑" panose="020B0503020204020204" pitchFamily="34" charset="-122"/>
              </a:rPr>
              <a:t>程序</a:t>
            </a:r>
          </a:p>
        </p:txBody>
      </p:sp>
      <p:sp>
        <p:nvSpPr>
          <p:cNvPr id="4" name="标题 1">
            <a:extLst>
              <a:ext uri="{FF2B5EF4-FFF2-40B4-BE49-F238E27FC236}">
                <a16:creationId xmlns:a16="http://schemas.microsoft.com/office/drawing/2014/main" id="{CA1F0B80-60A4-4AB3-868F-B837086E55FA}"/>
              </a:ext>
            </a:extLst>
          </p:cNvPr>
          <p:cNvSpPr txBox="1">
            <a:spLocks/>
          </p:cNvSpPr>
          <p:nvPr/>
        </p:nvSpPr>
        <p:spPr>
          <a:xfrm>
            <a:off x="913774" y="1174572"/>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altLang="zh-CN" sz="2200" dirty="0">
                <a:solidFill>
                  <a:schemeClr val="bg1">
                    <a:lumMod val="50000"/>
                  </a:schemeClr>
                </a:solidFill>
                <a:latin typeface="+mn-lt"/>
                <a:ea typeface="+mn-ea"/>
                <a:cs typeface="+mn-cs"/>
              </a:rPr>
              <a:t>DAC</a:t>
            </a:r>
            <a:r>
              <a:rPr lang="zh-CN" altLang="en-US" sz="2200" dirty="0">
                <a:solidFill>
                  <a:schemeClr val="bg1">
                    <a:lumMod val="50000"/>
                  </a:schemeClr>
                </a:solidFill>
                <a:latin typeface="+mn-lt"/>
                <a:ea typeface="+mn-ea"/>
                <a:cs typeface="+mn-cs"/>
              </a:rPr>
              <a:t>存在问题</a:t>
            </a:r>
          </a:p>
        </p:txBody>
      </p:sp>
    </p:spTree>
    <p:extLst>
      <p:ext uri="{BB962C8B-B14F-4D97-AF65-F5344CB8AC3E}">
        <p14:creationId xmlns:p14="http://schemas.microsoft.com/office/powerpoint/2010/main" val="432354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F227B-B7AD-4329-AE2A-C677F735D714}"/>
              </a:ext>
            </a:extLst>
          </p:cNvPr>
          <p:cNvSpPr>
            <a:spLocks noGrp="1"/>
          </p:cNvSpPr>
          <p:nvPr>
            <p:ph type="title"/>
          </p:nvPr>
        </p:nvSpPr>
        <p:spPr/>
        <p:txBody>
          <a:bodyPr/>
          <a:lstStyle/>
          <a:p>
            <a:pPr algn="l"/>
            <a:r>
              <a:rPr lang="zh-CN" altLang="en-US" dirty="0">
                <a:latin typeface="微软雅黑" panose="020B0503020204020204" pitchFamily="34" charset="-122"/>
                <a:ea typeface="微软雅黑" panose="020B0503020204020204" pitchFamily="34" charset="-122"/>
              </a:rPr>
              <a:t>背景</a:t>
            </a:r>
          </a:p>
        </p:txBody>
      </p:sp>
      <p:sp>
        <p:nvSpPr>
          <p:cNvPr id="3" name="内容占位符 2">
            <a:extLst>
              <a:ext uri="{FF2B5EF4-FFF2-40B4-BE49-F238E27FC236}">
                <a16:creationId xmlns:a16="http://schemas.microsoft.com/office/drawing/2014/main" id="{424CE4E6-9FEE-480D-B73A-8439008612F8}"/>
              </a:ext>
            </a:extLst>
          </p:cNvPr>
          <p:cNvSpPr>
            <a:spLocks noGrp="1"/>
          </p:cNvSpPr>
          <p:nvPr>
            <p:ph sz="quarter" idx="13"/>
          </p:nvPr>
        </p:nvSpPr>
        <p:spPr/>
        <p:txBody>
          <a:bodyPr/>
          <a:lstStyle/>
          <a:p>
            <a:r>
              <a:rPr lang="en-US" altLang="zh-CN" cap="none" dirty="0">
                <a:latin typeface="微软雅黑" panose="020B0503020204020204" pitchFamily="34" charset="-122"/>
                <a:ea typeface="微软雅黑" panose="020B0503020204020204" pitchFamily="34" charset="-122"/>
              </a:rPr>
              <a:t>1. SELinux</a:t>
            </a:r>
            <a:r>
              <a:rPr lang="zh-CN" altLang="en-US" cap="none" dirty="0">
                <a:latin typeface="微软雅黑" panose="020B0503020204020204" pitchFamily="34" charset="-122"/>
                <a:ea typeface="微软雅黑" panose="020B0503020204020204" pitchFamily="34" charset="-122"/>
              </a:rPr>
              <a:t>能够限制系统进程特权的滥用</a:t>
            </a:r>
          </a:p>
          <a:p>
            <a:r>
              <a:rPr lang="en-US" altLang="zh-CN" cap="none" dirty="0">
                <a:latin typeface="微软雅黑" panose="020B0503020204020204" pitchFamily="34" charset="-122"/>
                <a:ea typeface="微软雅黑" panose="020B0503020204020204" pitchFamily="34" charset="-122"/>
              </a:rPr>
              <a:t>2. SELinux</a:t>
            </a:r>
            <a:r>
              <a:rPr lang="zh-CN" altLang="en-US" cap="none" dirty="0">
                <a:latin typeface="微软雅黑" panose="020B0503020204020204" pitchFamily="34" charset="-122"/>
                <a:ea typeface="微软雅黑" panose="020B0503020204020204" pitchFamily="34" charset="-122"/>
              </a:rPr>
              <a:t>提供了比</a:t>
            </a:r>
            <a:r>
              <a:rPr lang="en-US" altLang="zh-CN" cap="none" dirty="0">
                <a:latin typeface="微软雅黑" panose="020B0503020204020204" pitchFamily="34" charset="-122"/>
                <a:ea typeface="微软雅黑" panose="020B0503020204020204" pitchFamily="34" charset="-122"/>
              </a:rPr>
              <a:t>DAC</a:t>
            </a:r>
            <a:r>
              <a:rPr lang="zh-CN" altLang="en-US" cap="none" dirty="0">
                <a:latin typeface="微软雅黑" panose="020B0503020204020204" pitchFamily="34" charset="-122"/>
                <a:ea typeface="微软雅黑" panose="020B0503020204020204" pitchFamily="34" charset="-122"/>
              </a:rPr>
              <a:t>更强大的机制来隔离和沙盒化</a:t>
            </a:r>
            <a:r>
              <a:rPr lang="en-US" altLang="zh-CN" cap="none" dirty="0">
                <a:latin typeface="微软雅黑" panose="020B0503020204020204" pitchFamily="34" charset="-122"/>
                <a:ea typeface="微软雅黑" panose="020B0503020204020204" pitchFamily="34" charset="-122"/>
              </a:rPr>
              <a:t>Android</a:t>
            </a:r>
            <a:r>
              <a:rPr lang="zh-CN" altLang="en-US" cap="none" dirty="0">
                <a:latin typeface="微软雅黑" panose="020B0503020204020204" pitchFamily="34" charset="-122"/>
                <a:ea typeface="微软雅黑" panose="020B0503020204020204" pitchFamily="34" charset="-122"/>
              </a:rPr>
              <a:t>应用程序</a:t>
            </a:r>
          </a:p>
          <a:p>
            <a:r>
              <a:rPr lang="en-US" altLang="zh-CN" cap="none" dirty="0">
                <a:latin typeface="微软雅黑" panose="020B0503020204020204" pitchFamily="34" charset="-122"/>
                <a:ea typeface="微软雅黑" panose="020B0503020204020204" pitchFamily="34" charset="-122"/>
              </a:rPr>
              <a:t>3. SELinux</a:t>
            </a:r>
            <a:r>
              <a:rPr lang="zh-CN" altLang="en-US" cap="none" dirty="0">
                <a:latin typeface="微软雅黑" panose="020B0503020204020204" pitchFamily="34" charset="-122"/>
                <a:ea typeface="微软雅黑" panose="020B0503020204020204" pitchFamily="34" charset="-122"/>
              </a:rPr>
              <a:t>提供了集中的策略配置，可以对其进行分析来找出潜在的信息流和特权提升路径</a:t>
            </a:r>
          </a:p>
        </p:txBody>
      </p:sp>
      <p:sp>
        <p:nvSpPr>
          <p:cNvPr id="4" name="标题 1">
            <a:extLst>
              <a:ext uri="{FF2B5EF4-FFF2-40B4-BE49-F238E27FC236}">
                <a16:creationId xmlns:a16="http://schemas.microsoft.com/office/drawing/2014/main" id="{21A6C380-772D-4293-90CE-39A678292C0F}"/>
              </a:ext>
            </a:extLst>
          </p:cNvPr>
          <p:cNvSpPr txBox="1">
            <a:spLocks/>
          </p:cNvSpPr>
          <p:nvPr/>
        </p:nvSpPr>
        <p:spPr>
          <a:xfrm>
            <a:off x="913774" y="1174572"/>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altLang="zh-CN" sz="2200" cap="none" dirty="0">
                <a:solidFill>
                  <a:schemeClr val="bg1">
                    <a:lumMod val="50000"/>
                  </a:schemeClr>
                </a:solidFill>
                <a:latin typeface="+mn-lt"/>
                <a:ea typeface="+mn-ea"/>
                <a:cs typeface="+mn-cs"/>
              </a:rPr>
              <a:t>SELinux</a:t>
            </a:r>
            <a:r>
              <a:rPr lang="zh-CN" altLang="en-US" sz="2200" cap="none" dirty="0">
                <a:solidFill>
                  <a:schemeClr val="bg1">
                    <a:lumMod val="50000"/>
                  </a:schemeClr>
                </a:solidFill>
                <a:latin typeface="+mn-lt"/>
                <a:ea typeface="+mn-ea"/>
                <a:cs typeface="+mn-cs"/>
              </a:rPr>
              <a:t>优势</a:t>
            </a:r>
          </a:p>
        </p:txBody>
      </p:sp>
    </p:spTree>
    <p:extLst>
      <p:ext uri="{BB962C8B-B14F-4D97-AF65-F5344CB8AC3E}">
        <p14:creationId xmlns:p14="http://schemas.microsoft.com/office/powerpoint/2010/main" val="2383805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F227B-B7AD-4329-AE2A-C677F735D714}"/>
              </a:ext>
            </a:extLst>
          </p:cNvPr>
          <p:cNvSpPr>
            <a:spLocks noGrp="1"/>
          </p:cNvSpPr>
          <p:nvPr>
            <p:ph type="title"/>
          </p:nvPr>
        </p:nvSpPr>
        <p:spPr/>
        <p:txBody>
          <a:bodyPr/>
          <a:lstStyle/>
          <a:p>
            <a:pPr algn="l"/>
            <a:r>
              <a:rPr lang="zh-CN" altLang="en-US" dirty="0">
                <a:latin typeface="微软雅黑" panose="020B0503020204020204" pitchFamily="34" charset="-122"/>
                <a:ea typeface="微软雅黑" panose="020B0503020204020204" pitchFamily="34" charset="-122"/>
              </a:rPr>
              <a:t>待解决问题</a:t>
            </a:r>
          </a:p>
        </p:txBody>
      </p:sp>
      <p:sp>
        <p:nvSpPr>
          <p:cNvPr id="3" name="内容占位符 2">
            <a:extLst>
              <a:ext uri="{FF2B5EF4-FFF2-40B4-BE49-F238E27FC236}">
                <a16:creationId xmlns:a16="http://schemas.microsoft.com/office/drawing/2014/main" id="{424CE4E6-9FEE-480D-B73A-8439008612F8}"/>
              </a:ext>
            </a:extLst>
          </p:cNvPr>
          <p:cNvSpPr>
            <a:spLocks noGrp="1"/>
          </p:cNvSpPr>
          <p:nvPr>
            <p:ph sz="quarter" idx="13"/>
          </p:nvPr>
        </p:nvSpPr>
        <p:spPr/>
        <p:txBody>
          <a:bodyPr>
            <a:normAutofit/>
          </a:bodyPr>
          <a:lstStyle/>
          <a:p>
            <a:r>
              <a:rPr lang="en-US" altLang="zh-CN" dirty="0">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文件系统的支持</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兼容内核子系统和驱动程序</a:t>
            </a:r>
          </a:p>
        </p:txBody>
      </p:sp>
      <p:sp>
        <p:nvSpPr>
          <p:cNvPr id="4" name="标题 1">
            <a:extLst>
              <a:ext uri="{FF2B5EF4-FFF2-40B4-BE49-F238E27FC236}">
                <a16:creationId xmlns:a16="http://schemas.microsoft.com/office/drawing/2014/main" id="{EE470707-9595-428A-964B-515623916CDA}"/>
              </a:ext>
            </a:extLst>
          </p:cNvPr>
          <p:cNvSpPr txBox="1">
            <a:spLocks/>
          </p:cNvSpPr>
          <p:nvPr/>
        </p:nvSpPr>
        <p:spPr>
          <a:xfrm>
            <a:off x="913774" y="1174572"/>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zh-CN" altLang="en-US" sz="2200" dirty="0">
                <a:solidFill>
                  <a:schemeClr val="bg1">
                    <a:lumMod val="50000"/>
                  </a:schemeClr>
                </a:solidFill>
                <a:latin typeface="+mn-lt"/>
                <a:ea typeface="+mn-ea"/>
                <a:cs typeface="+mn-cs"/>
              </a:rPr>
              <a:t>内核</a:t>
            </a:r>
          </a:p>
        </p:txBody>
      </p:sp>
    </p:spTree>
    <p:extLst>
      <p:ext uri="{BB962C8B-B14F-4D97-AF65-F5344CB8AC3E}">
        <p14:creationId xmlns:p14="http://schemas.microsoft.com/office/powerpoint/2010/main" val="2767552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F227B-B7AD-4329-AE2A-C677F735D714}"/>
              </a:ext>
            </a:extLst>
          </p:cNvPr>
          <p:cNvSpPr>
            <a:spLocks noGrp="1"/>
          </p:cNvSpPr>
          <p:nvPr>
            <p:ph type="title"/>
          </p:nvPr>
        </p:nvSpPr>
        <p:spPr/>
        <p:txBody>
          <a:bodyPr/>
          <a:lstStyle/>
          <a:p>
            <a:pPr algn="l"/>
            <a:r>
              <a:rPr lang="zh-CN" altLang="en-US" dirty="0">
                <a:latin typeface="微软雅黑" panose="020B0503020204020204" pitchFamily="34" charset="-122"/>
                <a:ea typeface="微软雅黑" panose="020B0503020204020204" pitchFamily="34" charset="-122"/>
              </a:rPr>
              <a:t>待解决问题</a:t>
            </a:r>
          </a:p>
        </p:txBody>
      </p:sp>
      <p:sp>
        <p:nvSpPr>
          <p:cNvPr id="3" name="内容占位符 2">
            <a:extLst>
              <a:ext uri="{FF2B5EF4-FFF2-40B4-BE49-F238E27FC236}">
                <a16:creationId xmlns:a16="http://schemas.microsoft.com/office/drawing/2014/main" id="{424CE4E6-9FEE-480D-B73A-8439008612F8}"/>
              </a:ext>
            </a:extLst>
          </p:cNvPr>
          <p:cNvSpPr>
            <a:spLocks noGrp="1"/>
          </p:cNvSpPr>
          <p:nvPr>
            <p:ph sz="quarter" idx="13"/>
          </p:nvPr>
        </p:nvSpPr>
        <p:spPr/>
        <p:txBody>
          <a:bodyPr>
            <a:normAutofit/>
          </a:bodyPr>
          <a:lstStyle/>
          <a:p>
            <a:r>
              <a:rPr lang="en-US" altLang="zh-CN" cap="none" dirty="0">
                <a:latin typeface="黑体" panose="02010609060101010101" pitchFamily="49" charset="-122"/>
                <a:ea typeface="黑体" panose="02010609060101010101" pitchFamily="49" charset="-122"/>
              </a:rPr>
              <a:t>1. Android</a:t>
            </a:r>
            <a:r>
              <a:rPr lang="zh-CN" altLang="en-US" cap="none" dirty="0">
                <a:latin typeface="黑体" panose="02010609060101010101" pitchFamily="49" charset="-122"/>
                <a:ea typeface="黑体" panose="02010609060101010101" pitchFamily="49" charset="-122"/>
              </a:rPr>
              <a:t>除了内核几乎所有东西都与典型的</a:t>
            </a:r>
            <a:r>
              <a:rPr lang="en-US" altLang="zh-CN" cap="none" dirty="0">
                <a:latin typeface="黑体" panose="02010609060101010101" pitchFamily="49" charset="-122"/>
                <a:ea typeface="黑体" panose="02010609060101010101" pitchFamily="49" charset="-122"/>
              </a:rPr>
              <a:t>Linux</a:t>
            </a:r>
            <a:r>
              <a:rPr lang="zh-CN" altLang="en-US" cap="none" dirty="0">
                <a:latin typeface="黑体" panose="02010609060101010101" pitchFamily="49" charset="-122"/>
                <a:ea typeface="黑体" panose="02010609060101010101" pitchFamily="49" charset="-122"/>
              </a:rPr>
              <a:t>发行版不同。之前将</a:t>
            </a:r>
            <a:r>
              <a:rPr lang="en-US" altLang="zh-CN" cap="none" dirty="0" err="1">
                <a:latin typeface="黑体" panose="02010609060101010101" pitchFamily="49" charset="-122"/>
                <a:ea typeface="黑体" panose="02010609060101010101" pitchFamily="49" charset="-122"/>
              </a:rPr>
              <a:t>SELinux</a:t>
            </a:r>
            <a:r>
              <a:rPr lang="zh-CN" altLang="en-US" cap="none" dirty="0">
                <a:latin typeface="黑体" panose="02010609060101010101" pitchFamily="49" charset="-122"/>
                <a:ea typeface="黑体" panose="02010609060101010101" pitchFamily="49" charset="-122"/>
              </a:rPr>
              <a:t>整合到用户空间的方式不能直接应用到</a:t>
            </a:r>
            <a:r>
              <a:rPr lang="en-US" altLang="zh-CN" cap="none" dirty="0">
                <a:latin typeface="黑体" panose="02010609060101010101" pitchFamily="49" charset="-122"/>
                <a:ea typeface="黑体" panose="02010609060101010101" pitchFamily="49" charset="-122"/>
              </a:rPr>
              <a:t>Android</a:t>
            </a:r>
            <a:r>
              <a:rPr lang="zh-CN" altLang="en-US" cap="none" dirty="0">
                <a:latin typeface="黑体" panose="02010609060101010101" pitchFamily="49" charset="-122"/>
                <a:ea typeface="黑体" panose="02010609060101010101" pitchFamily="49" charset="-122"/>
              </a:rPr>
              <a:t>中。</a:t>
            </a:r>
            <a:endParaRPr lang="en-US" altLang="zh-CN" cap="none" dirty="0">
              <a:latin typeface="黑体" panose="02010609060101010101" pitchFamily="49" charset="-122"/>
              <a:ea typeface="黑体" panose="02010609060101010101" pitchFamily="49" charset="-122"/>
            </a:endParaRPr>
          </a:p>
          <a:p>
            <a:r>
              <a:rPr lang="en-US" altLang="zh-CN" cap="none" dirty="0">
                <a:latin typeface="黑体" panose="02010609060101010101" pitchFamily="49" charset="-122"/>
                <a:ea typeface="黑体" panose="02010609060101010101" pitchFamily="49" charset="-122"/>
              </a:rPr>
              <a:t>2. </a:t>
            </a:r>
            <a:r>
              <a:rPr lang="en-US" altLang="zh-CN" cap="none" dirty="0" err="1">
                <a:latin typeface="黑体" panose="02010609060101010101" pitchFamily="49" charset="-122"/>
                <a:ea typeface="黑体" panose="02010609060101010101" pitchFamily="49" charset="-122"/>
              </a:rPr>
              <a:t>SELinux</a:t>
            </a:r>
            <a:r>
              <a:rPr lang="zh-CN" altLang="en-US" cap="none" dirty="0">
                <a:latin typeface="黑体" panose="02010609060101010101" pitchFamily="49" charset="-122"/>
                <a:ea typeface="黑体" panose="02010609060101010101" pitchFamily="49" charset="-122"/>
              </a:rPr>
              <a:t>通常在程序执行时执行自动安全上下文转换。原有的</a:t>
            </a:r>
            <a:r>
              <a:rPr lang="en-US" altLang="zh-CN" cap="none" dirty="0">
                <a:latin typeface="黑体" panose="02010609060101010101" pitchFamily="49" charset="-122"/>
                <a:ea typeface="黑体" panose="02010609060101010101" pitchFamily="49" charset="-122"/>
              </a:rPr>
              <a:t>zygote</a:t>
            </a:r>
            <a:r>
              <a:rPr lang="zh-CN" altLang="en-US" cap="none" dirty="0">
                <a:latin typeface="黑体" panose="02010609060101010101" pitchFamily="49" charset="-122"/>
                <a:ea typeface="黑体" panose="02010609060101010101" pitchFamily="49" charset="-122"/>
              </a:rPr>
              <a:t>模型并不能指定</a:t>
            </a:r>
            <a:r>
              <a:rPr lang="en-US" altLang="zh-CN" cap="none" dirty="0">
                <a:latin typeface="黑体" panose="02010609060101010101" pitchFamily="49" charset="-122"/>
                <a:ea typeface="黑体" panose="02010609060101010101" pitchFamily="49" charset="-122"/>
              </a:rPr>
              <a:t>app</a:t>
            </a:r>
            <a:r>
              <a:rPr lang="zh-CN" altLang="en-US" cap="none" dirty="0">
                <a:latin typeface="黑体" panose="02010609060101010101" pitchFamily="49" charset="-122"/>
                <a:ea typeface="黑体" panose="02010609060101010101" pitchFamily="49" charset="-122"/>
              </a:rPr>
              <a:t>的</a:t>
            </a:r>
            <a:r>
              <a:rPr lang="en-US" altLang="zh-CN" cap="none" dirty="0" err="1">
                <a:latin typeface="黑体" panose="02010609060101010101" pitchFamily="49" charset="-122"/>
                <a:ea typeface="黑体" panose="02010609060101010101" pitchFamily="49" charset="-122"/>
              </a:rPr>
              <a:t>SELinux</a:t>
            </a:r>
            <a:r>
              <a:rPr lang="zh-CN" altLang="en-US" cap="none" dirty="0">
                <a:latin typeface="黑体" panose="02010609060101010101" pitchFamily="49" charset="-122"/>
                <a:ea typeface="黑体" panose="02010609060101010101" pitchFamily="49" charset="-122"/>
              </a:rPr>
              <a:t>安全上下文。</a:t>
            </a:r>
          </a:p>
        </p:txBody>
      </p:sp>
      <p:sp>
        <p:nvSpPr>
          <p:cNvPr id="4" name="标题 1">
            <a:extLst>
              <a:ext uri="{FF2B5EF4-FFF2-40B4-BE49-F238E27FC236}">
                <a16:creationId xmlns:a16="http://schemas.microsoft.com/office/drawing/2014/main" id="{EE470707-9595-428A-964B-515623916CDA}"/>
              </a:ext>
            </a:extLst>
          </p:cNvPr>
          <p:cNvSpPr txBox="1">
            <a:spLocks/>
          </p:cNvSpPr>
          <p:nvPr/>
        </p:nvSpPr>
        <p:spPr>
          <a:xfrm>
            <a:off x="913774" y="1174572"/>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zh-CN" altLang="en-US" sz="2200" dirty="0">
                <a:solidFill>
                  <a:schemeClr val="bg1">
                    <a:lumMod val="50000"/>
                  </a:schemeClr>
                </a:solidFill>
                <a:latin typeface="+mn-lt"/>
                <a:ea typeface="+mn-ea"/>
                <a:cs typeface="+mn-cs"/>
              </a:rPr>
              <a:t>用户空间</a:t>
            </a:r>
          </a:p>
        </p:txBody>
      </p:sp>
    </p:spTree>
    <p:extLst>
      <p:ext uri="{BB962C8B-B14F-4D97-AF65-F5344CB8AC3E}">
        <p14:creationId xmlns:p14="http://schemas.microsoft.com/office/powerpoint/2010/main" val="2963717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F227B-B7AD-4329-AE2A-C677F735D714}"/>
              </a:ext>
            </a:extLst>
          </p:cNvPr>
          <p:cNvSpPr>
            <a:spLocks noGrp="1"/>
          </p:cNvSpPr>
          <p:nvPr>
            <p:ph type="title"/>
          </p:nvPr>
        </p:nvSpPr>
        <p:spPr/>
        <p:txBody>
          <a:bodyPr/>
          <a:lstStyle/>
          <a:p>
            <a:pPr algn="l"/>
            <a:r>
              <a:rPr lang="zh-CN" altLang="en-US" dirty="0">
                <a:latin typeface="微软雅黑" panose="020B0503020204020204" pitchFamily="34" charset="-122"/>
                <a:ea typeface="微软雅黑" panose="020B0503020204020204" pitchFamily="34" charset="-122"/>
              </a:rPr>
              <a:t>待解决问题</a:t>
            </a:r>
          </a:p>
        </p:txBody>
      </p:sp>
      <p:sp>
        <p:nvSpPr>
          <p:cNvPr id="3" name="内容占位符 2">
            <a:extLst>
              <a:ext uri="{FF2B5EF4-FFF2-40B4-BE49-F238E27FC236}">
                <a16:creationId xmlns:a16="http://schemas.microsoft.com/office/drawing/2014/main" id="{424CE4E6-9FEE-480D-B73A-8439008612F8}"/>
              </a:ext>
            </a:extLst>
          </p:cNvPr>
          <p:cNvSpPr>
            <a:spLocks noGrp="1"/>
          </p:cNvSpPr>
          <p:nvPr>
            <p:ph sz="quarter" idx="13"/>
          </p:nvPr>
        </p:nvSpPr>
        <p:spPr/>
        <p:txBody>
          <a:bodyPr>
            <a:normAutofit/>
          </a:bodyPr>
          <a:lstStyle/>
          <a:p>
            <a:r>
              <a:rPr lang="en-US" altLang="zh-CN" cap="none" dirty="0">
                <a:latin typeface="黑体" panose="02010609060101010101" pitchFamily="49" charset="-122"/>
                <a:ea typeface="黑体" panose="02010609060101010101" pitchFamily="49" charset="-122"/>
              </a:rPr>
              <a:t>1. Android</a:t>
            </a:r>
            <a:r>
              <a:rPr lang="zh-CN" altLang="en-US" cap="none" dirty="0">
                <a:latin typeface="黑体" panose="02010609060101010101" pitchFamily="49" charset="-122"/>
                <a:ea typeface="黑体" panose="02010609060101010101" pitchFamily="49" charset="-122"/>
              </a:rPr>
              <a:t>有自己独有的用户空间软件栈</a:t>
            </a:r>
          </a:p>
          <a:p>
            <a:r>
              <a:rPr lang="en-US" altLang="zh-CN" cap="none" dirty="0">
                <a:latin typeface="黑体" panose="02010609060101010101" pitchFamily="49" charset="-122"/>
                <a:ea typeface="黑体" panose="02010609060101010101" pitchFamily="49" charset="-122"/>
              </a:rPr>
              <a:t>2. Android</a:t>
            </a:r>
            <a:r>
              <a:rPr lang="zh-CN" altLang="en-US" cap="none" dirty="0">
                <a:latin typeface="黑体" panose="02010609060101010101" pitchFamily="49" charset="-122"/>
                <a:ea typeface="黑体" panose="02010609060101010101" pitchFamily="49" charset="-122"/>
              </a:rPr>
              <a:t>的文件系统布局和使用模型与传统</a:t>
            </a:r>
            <a:r>
              <a:rPr lang="en-US" altLang="zh-CN" cap="none" dirty="0">
                <a:latin typeface="黑体" panose="02010609060101010101" pitchFamily="49" charset="-122"/>
                <a:ea typeface="黑体" panose="02010609060101010101" pitchFamily="49" charset="-122"/>
              </a:rPr>
              <a:t>Linux</a:t>
            </a:r>
            <a:r>
              <a:rPr lang="zh-CN" altLang="en-US" cap="none" dirty="0">
                <a:latin typeface="黑体" panose="02010609060101010101" pitchFamily="49" charset="-122"/>
                <a:ea typeface="黑体" panose="02010609060101010101" pitchFamily="49" charset="-122"/>
              </a:rPr>
              <a:t>不同</a:t>
            </a:r>
          </a:p>
          <a:p>
            <a:r>
              <a:rPr lang="en-US" altLang="zh-CN" cap="none" dirty="0">
                <a:latin typeface="黑体" panose="02010609060101010101" pitchFamily="49" charset="-122"/>
                <a:ea typeface="黑体" panose="02010609060101010101" pitchFamily="49" charset="-122"/>
              </a:rPr>
              <a:t>3. Linux</a:t>
            </a:r>
            <a:r>
              <a:rPr lang="zh-CN" altLang="en-US" cap="none" dirty="0">
                <a:latin typeface="黑体" panose="02010609060101010101" pitchFamily="49" charset="-122"/>
                <a:ea typeface="黑体" panose="02010609060101010101" pitchFamily="49" charset="-122"/>
              </a:rPr>
              <a:t>参考策略太大，不适合资源有限的小型设备</a:t>
            </a:r>
          </a:p>
          <a:p>
            <a:r>
              <a:rPr lang="en-US" altLang="zh-CN" cap="none" dirty="0">
                <a:latin typeface="黑体" panose="02010609060101010101" pitchFamily="49" charset="-122"/>
                <a:ea typeface="黑体" panose="02010609060101010101" pitchFamily="49" charset="-122"/>
              </a:rPr>
              <a:t>4. Linux</a:t>
            </a:r>
            <a:r>
              <a:rPr lang="zh-CN" altLang="en-US" cap="none" dirty="0">
                <a:latin typeface="黑体" panose="02010609060101010101" pitchFamily="49" charset="-122"/>
                <a:ea typeface="黑体" panose="02010609060101010101" pitchFamily="49" charset="-122"/>
              </a:rPr>
              <a:t>参考策略要求发行商和用户根据情况制定策略，需要用户具有理解或编写策略的能力</a:t>
            </a:r>
          </a:p>
        </p:txBody>
      </p:sp>
      <p:sp>
        <p:nvSpPr>
          <p:cNvPr id="4" name="标题 1">
            <a:extLst>
              <a:ext uri="{FF2B5EF4-FFF2-40B4-BE49-F238E27FC236}">
                <a16:creationId xmlns:a16="http://schemas.microsoft.com/office/drawing/2014/main" id="{EE470707-9595-428A-964B-515623916CDA}"/>
              </a:ext>
            </a:extLst>
          </p:cNvPr>
          <p:cNvSpPr txBox="1">
            <a:spLocks/>
          </p:cNvSpPr>
          <p:nvPr/>
        </p:nvSpPr>
        <p:spPr>
          <a:xfrm>
            <a:off x="913774" y="1174572"/>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zh-CN" altLang="en-US" sz="2200" dirty="0">
                <a:solidFill>
                  <a:schemeClr val="bg1">
                    <a:lumMod val="50000"/>
                  </a:schemeClr>
                </a:solidFill>
                <a:latin typeface="+mn-lt"/>
                <a:ea typeface="+mn-ea"/>
                <a:cs typeface="+mn-cs"/>
              </a:rPr>
              <a:t>策略</a:t>
            </a:r>
          </a:p>
        </p:txBody>
      </p:sp>
    </p:spTree>
    <p:extLst>
      <p:ext uri="{BB962C8B-B14F-4D97-AF65-F5344CB8AC3E}">
        <p14:creationId xmlns:p14="http://schemas.microsoft.com/office/powerpoint/2010/main" val="2043445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F227B-B7AD-4329-AE2A-C677F735D714}"/>
              </a:ext>
            </a:extLst>
          </p:cNvPr>
          <p:cNvSpPr>
            <a:spLocks noGrp="1"/>
          </p:cNvSpPr>
          <p:nvPr>
            <p:ph type="title"/>
          </p:nvPr>
        </p:nvSpPr>
        <p:spPr/>
        <p:txBody>
          <a:bodyPr/>
          <a:lstStyle/>
          <a:p>
            <a:pPr algn="l"/>
            <a:r>
              <a:rPr lang="zh-CN" altLang="en-US" dirty="0">
                <a:latin typeface="微软雅黑" panose="020B0503020204020204" pitchFamily="34" charset="-122"/>
                <a:ea typeface="微软雅黑" panose="020B0503020204020204" pitchFamily="34" charset="-122"/>
              </a:rPr>
              <a:t>系统实现</a:t>
            </a:r>
          </a:p>
        </p:txBody>
      </p:sp>
      <p:sp>
        <p:nvSpPr>
          <p:cNvPr id="3" name="内容占位符 2">
            <a:extLst>
              <a:ext uri="{FF2B5EF4-FFF2-40B4-BE49-F238E27FC236}">
                <a16:creationId xmlns:a16="http://schemas.microsoft.com/office/drawing/2014/main" id="{424CE4E6-9FEE-480D-B73A-8439008612F8}"/>
              </a:ext>
            </a:extLst>
          </p:cNvPr>
          <p:cNvSpPr>
            <a:spLocks noGrp="1"/>
          </p:cNvSpPr>
          <p:nvPr>
            <p:ph sz="quarter" idx="13"/>
          </p:nvPr>
        </p:nvSpPr>
        <p:spPr/>
        <p:txBody>
          <a:bodyPr>
            <a:normAutofit/>
          </a:bodyPr>
          <a:lstStyle/>
          <a:p>
            <a:r>
              <a:rPr lang="zh-CN" altLang="en-US" cap="none" dirty="0">
                <a:latin typeface="黑体" panose="02010609060101010101" pitchFamily="49" charset="-122"/>
                <a:ea typeface="黑体" panose="02010609060101010101" pitchFamily="49" charset="-122"/>
              </a:rPr>
              <a:t>文件系统支持</a:t>
            </a:r>
          </a:p>
          <a:p>
            <a:pPr lvl="1"/>
            <a:r>
              <a:rPr lang="zh-CN" altLang="en-US" sz="1600" cap="none" dirty="0">
                <a:latin typeface="黑体" panose="02010609060101010101" pitchFamily="49" charset="-122"/>
                <a:ea typeface="黑体" panose="02010609060101010101" pitchFamily="49" charset="-122"/>
              </a:rPr>
              <a:t>为了提供完整的安全标签功能，论文对</a:t>
            </a:r>
            <a:r>
              <a:rPr lang="en-US" altLang="zh-CN" sz="1600" cap="none" dirty="0">
                <a:latin typeface="黑体" panose="02010609060101010101" pitchFamily="49" charset="-122"/>
                <a:ea typeface="黑体" panose="02010609060101010101" pitchFamily="49" charset="-122"/>
              </a:rPr>
              <a:t>yaffs2 </a:t>
            </a:r>
            <a:r>
              <a:rPr lang="en-US" altLang="zh-CN" sz="1600" cap="none" dirty="0" err="1">
                <a:latin typeface="黑体" panose="02010609060101010101" pitchFamily="49" charset="-122"/>
                <a:ea typeface="黑体" panose="02010609060101010101" pitchFamily="49" charset="-122"/>
              </a:rPr>
              <a:t>getxattr</a:t>
            </a:r>
            <a:r>
              <a:rPr lang="zh-CN" altLang="en-US" sz="1600" cap="none" dirty="0">
                <a:latin typeface="黑体" panose="02010609060101010101" pitchFamily="49" charset="-122"/>
                <a:ea typeface="黑体" panose="02010609060101010101" pitchFamily="49" charset="-122"/>
              </a:rPr>
              <a:t>进行修改，并且实现了对在创建新</a:t>
            </a:r>
            <a:r>
              <a:rPr lang="en-US" altLang="zh-CN" sz="1600" cap="none" dirty="0">
                <a:latin typeface="黑体" panose="02010609060101010101" pitchFamily="49" charset="-122"/>
                <a:ea typeface="黑体" panose="02010609060101010101" pitchFamily="49" charset="-122"/>
              </a:rPr>
              <a:t>yaffs2</a:t>
            </a:r>
            <a:r>
              <a:rPr lang="zh-CN" altLang="en-US" sz="1600" cap="none" dirty="0">
                <a:latin typeface="黑体" panose="02010609060101010101" pitchFamily="49" charset="-122"/>
                <a:ea typeface="黑体" panose="02010609060101010101" pitchFamily="49" charset="-122"/>
              </a:rPr>
              <a:t>文件时自动设置安全标签的支持</a:t>
            </a:r>
            <a:endParaRPr lang="zh-CN" altLang="en-US" cap="none" dirty="0">
              <a:latin typeface="黑体" panose="02010609060101010101" pitchFamily="49" charset="-122"/>
              <a:ea typeface="黑体" panose="02010609060101010101" pitchFamily="49" charset="-122"/>
            </a:endParaRPr>
          </a:p>
          <a:p>
            <a:r>
              <a:rPr lang="en-US" altLang="zh-CN" cap="none" dirty="0">
                <a:latin typeface="黑体" panose="02010609060101010101" pitchFamily="49" charset="-122"/>
                <a:ea typeface="黑体" panose="02010609060101010101" pitchFamily="49" charset="-122"/>
              </a:rPr>
              <a:t>Android</a:t>
            </a:r>
            <a:r>
              <a:rPr lang="zh-CN" altLang="en-US" cap="none" dirty="0">
                <a:latin typeface="黑体" panose="02010609060101010101" pitchFamily="49" charset="-122"/>
                <a:ea typeface="黑体" panose="02010609060101010101" pitchFamily="49" charset="-122"/>
              </a:rPr>
              <a:t>子系统支持</a:t>
            </a:r>
          </a:p>
          <a:p>
            <a:pPr lvl="1"/>
            <a:r>
              <a:rPr lang="en-US" altLang="zh-CN" cap="none" dirty="0">
                <a:latin typeface="黑体" panose="02010609060101010101" pitchFamily="49" charset="-122"/>
                <a:ea typeface="黑体" panose="02010609060101010101" pitchFamily="49" charset="-122"/>
              </a:rPr>
              <a:t>Binder</a:t>
            </a:r>
            <a:r>
              <a:rPr lang="zh-CN" altLang="en-US" cap="none" dirty="0">
                <a:latin typeface="黑体" panose="02010609060101010101" pitchFamily="49" charset="-122"/>
                <a:ea typeface="黑体" panose="02010609060101010101" pitchFamily="49" charset="-122"/>
              </a:rPr>
              <a:t>：定义新的</a:t>
            </a:r>
            <a:r>
              <a:rPr lang="en-US" altLang="zh-CN" cap="none" dirty="0">
                <a:latin typeface="黑体" panose="02010609060101010101" pitchFamily="49" charset="-122"/>
                <a:ea typeface="黑体" panose="02010609060101010101" pitchFamily="49" charset="-122"/>
              </a:rPr>
              <a:t>LSM hook</a:t>
            </a:r>
            <a:r>
              <a:rPr lang="zh-CN" altLang="en-US" cap="none" dirty="0">
                <a:latin typeface="黑体" panose="02010609060101010101" pitchFamily="49" charset="-122"/>
                <a:ea typeface="黑体" panose="02010609060101010101" pitchFamily="49" charset="-122"/>
              </a:rPr>
              <a:t>，并在</a:t>
            </a:r>
            <a:r>
              <a:rPr lang="en-US" altLang="zh-CN" cap="none" dirty="0">
                <a:latin typeface="黑体" panose="02010609060101010101" pitchFamily="49" charset="-122"/>
                <a:ea typeface="黑体" panose="02010609060101010101" pitchFamily="49" charset="-122"/>
              </a:rPr>
              <a:t>binder</a:t>
            </a:r>
            <a:r>
              <a:rPr lang="zh-CN" altLang="en-US" cap="none" dirty="0">
                <a:latin typeface="黑体" panose="02010609060101010101" pitchFamily="49" charset="-122"/>
                <a:ea typeface="黑体" panose="02010609060101010101" pitchFamily="49" charset="-122"/>
              </a:rPr>
              <a:t>驱动中调用这些</a:t>
            </a:r>
            <a:r>
              <a:rPr lang="en-US" altLang="zh-CN" cap="none" dirty="0">
                <a:latin typeface="黑体" panose="02010609060101010101" pitchFamily="49" charset="-122"/>
                <a:ea typeface="黑体" panose="02010609060101010101" pitchFamily="49" charset="-122"/>
              </a:rPr>
              <a:t>hook</a:t>
            </a:r>
          </a:p>
          <a:p>
            <a:pPr lvl="1"/>
            <a:r>
              <a:rPr lang="en-US" altLang="zh-CN" cap="none" dirty="0" err="1">
                <a:latin typeface="黑体" panose="02010609060101010101" pitchFamily="49" charset="-122"/>
                <a:ea typeface="黑体" panose="02010609060101010101" pitchFamily="49" charset="-122"/>
              </a:rPr>
              <a:t>Ashmem</a:t>
            </a:r>
            <a:r>
              <a:rPr lang="zh-CN" altLang="en-US" cap="none" dirty="0">
                <a:latin typeface="黑体" panose="02010609060101010101" pitchFamily="49" charset="-122"/>
                <a:ea typeface="黑体" panose="02010609060101010101" pitchFamily="49" charset="-122"/>
              </a:rPr>
              <a:t>：</a:t>
            </a:r>
            <a:r>
              <a:rPr lang="en-US" altLang="zh-CN" cap="none" dirty="0" err="1">
                <a:latin typeface="黑体" panose="02010609060101010101" pitchFamily="49" charset="-122"/>
                <a:ea typeface="黑体" panose="02010609060101010101" pitchFamily="49" charset="-122"/>
              </a:rPr>
              <a:t>ashmem</a:t>
            </a:r>
            <a:r>
              <a:rPr lang="zh-CN" altLang="en-US" cap="none" dirty="0">
                <a:latin typeface="黑体" panose="02010609060101010101" pitchFamily="49" charset="-122"/>
                <a:ea typeface="黑体" panose="02010609060101010101" pitchFamily="49" charset="-122"/>
              </a:rPr>
              <a:t>区域由</a:t>
            </a:r>
            <a:r>
              <a:rPr lang="en-US" altLang="zh-CN" cap="none" dirty="0">
                <a:latin typeface="黑体" panose="02010609060101010101" pitchFamily="49" charset="-122"/>
                <a:ea typeface="黑体" panose="02010609060101010101" pitchFamily="49" charset="-122"/>
              </a:rPr>
              <a:t>open</a:t>
            </a:r>
            <a:r>
              <a:rPr lang="zh-CN" altLang="en-US" cap="none" dirty="0">
                <a:latin typeface="黑体" panose="02010609060101010101" pitchFamily="49" charset="-122"/>
                <a:ea typeface="黑体" panose="02010609060101010101" pitchFamily="49" charset="-122"/>
              </a:rPr>
              <a:t>文件描述符表示并且由</a:t>
            </a:r>
            <a:r>
              <a:rPr lang="en-US" altLang="zh-CN" cap="none" dirty="0">
                <a:latin typeface="黑体" panose="02010609060101010101" pitchFamily="49" charset="-122"/>
                <a:ea typeface="黑体" panose="02010609060101010101" pitchFamily="49" charset="-122"/>
              </a:rPr>
              <a:t>Linux</a:t>
            </a:r>
            <a:r>
              <a:rPr lang="zh-CN" altLang="en-US" cap="none" dirty="0">
                <a:latin typeface="黑体" panose="02010609060101010101" pitchFamily="49" charset="-122"/>
                <a:ea typeface="黑体" panose="02010609060101010101" pitchFamily="49" charset="-122"/>
              </a:rPr>
              <a:t>的</a:t>
            </a:r>
            <a:r>
              <a:rPr lang="en-US" altLang="zh-CN" cap="none" dirty="0" err="1">
                <a:latin typeface="黑体" panose="02010609060101010101" pitchFamily="49" charset="-122"/>
                <a:ea typeface="黑体" panose="02010609060101010101" pitchFamily="49" charset="-122"/>
              </a:rPr>
              <a:t>shmem</a:t>
            </a:r>
            <a:r>
              <a:rPr lang="zh-CN" altLang="en-US" cap="none" dirty="0">
                <a:latin typeface="黑体" panose="02010609060101010101" pitchFamily="49" charset="-122"/>
                <a:ea typeface="黑体" panose="02010609060101010101" pitchFamily="49" charset="-122"/>
              </a:rPr>
              <a:t>对象支持，现有的</a:t>
            </a:r>
            <a:r>
              <a:rPr lang="en-US" altLang="zh-CN" cap="none" dirty="0">
                <a:latin typeface="黑体" panose="02010609060101010101" pitchFamily="49" charset="-122"/>
                <a:ea typeface="黑体" panose="02010609060101010101" pitchFamily="49" charset="-122"/>
              </a:rPr>
              <a:t>SELinux</a:t>
            </a:r>
            <a:r>
              <a:rPr lang="zh-CN" altLang="en-US" cap="none" dirty="0">
                <a:latin typeface="黑体" panose="02010609060101010101" pitchFamily="49" charset="-122"/>
                <a:ea typeface="黑体" panose="02010609060101010101" pitchFamily="49" charset="-122"/>
              </a:rPr>
              <a:t>足够提供对读写的基本控制</a:t>
            </a:r>
          </a:p>
        </p:txBody>
      </p:sp>
      <p:sp>
        <p:nvSpPr>
          <p:cNvPr id="4" name="标题 1">
            <a:extLst>
              <a:ext uri="{FF2B5EF4-FFF2-40B4-BE49-F238E27FC236}">
                <a16:creationId xmlns:a16="http://schemas.microsoft.com/office/drawing/2014/main" id="{EE470707-9595-428A-964B-515623916CDA}"/>
              </a:ext>
            </a:extLst>
          </p:cNvPr>
          <p:cNvSpPr txBox="1">
            <a:spLocks/>
          </p:cNvSpPr>
          <p:nvPr/>
        </p:nvSpPr>
        <p:spPr>
          <a:xfrm>
            <a:off x="913774" y="1174572"/>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zh-CN" altLang="en-US" sz="2200" dirty="0">
                <a:solidFill>
                  <a:schemeClr val="bg1">
                    <a:lumMod val="50000"/>
                  </a:schemeClr>
                </a:solidFill>
                <a:latin typeface="+mn-lt"/>
                <a:ea typeface="+mn-ea"/>
                <a:cs typeface="+mn-cs"/>
              </a:rPr>
              <a:t>内核支持</a:t>
            </a:r>
          </a:p>
        </p:txBody>
      </p:sp>
    </p:spTree>
    <p:extLst>
      <p:ext uri="{BB962C8B-B14F-4D97-AF65-F5344CB8AC3E}">
        <p14:creationId xmlns:p14="http://schemas.microsoft.com/office/powerpoint/2010/main" val="1537741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F227B-B7AD-4329-AE2A-C677F735D714}"/>
              </a:ext>
            </a:extLst>
          </p:cNvPr>
          <p:cNvSpPr>
            <a:spLocks noGrp="1"/>
          </p:cNvSpPr>
          <p:nvPr>
            <p:ph type="title"/>
          </p:nvPr>
        </p:nvSpPr>
        <p:spPr/>
        <p:txBody>
          <a:bodyPr/>
          <a:lstStyle/>
          <a:p>
            <a:pPr algn="l"/>
            <a:r>
              <a:rPr lang="zh-CN" altLang="en-US" dirty="0">
                <a:latin typeface="微软雅黑" panose="020B0503020204020204" pitchFamily="34" charset="-122"/>
                <a:ea typeface="微软雅黑" panose="020B0503020204020204" pitchFamily="34" charset="-122"/>
              </a:rPr>
              <a:t>系统实现</a:t>
            </a:r>
          </a:p>
        </p:txBody>
      </p:sp>
      <p:sp>
        <p:nvSpPr>
          <p:cNvPr id="3" name="内容占位符 2">
            <a:extLst>
              <a:ext uri="{FF2B5EF4-FFF2-40B4-BE49-F238E27FC236}">
                <a16:creationId xmlns:a16="http://schemas.microsoft.com/office/drawing/2014/main" id="{424CE4E6-9FEE-480D-B73A-8439008612F8}"/>
              </a:ext>
            </a:extLst>
          </p:cNvPr>
          <p:cNvSpPr>
            <a:spLocks noGrp="1"/>
          </p:cNvSpPr>
          <p:nvPr>
            <p:ph sz="quarter" idx="13"/>
          </p:nvPr>
        </p:nvSpPr>
        <p:spPr/>
        <p:txBody>
          <a:bodyPr>
            <a:normAutofit/>
          </a:bodyPr>
          <a:lstStyle/>
          <a:p>
            <a:r>
              <a:rPr lang="en-US" altLang="zh-CN" cap="none" dirty="0">
                <a:latin typeface="黑体" panose="02010609060101010101" pitchFamily="49" charset="-122"/>
                <a:ea typeface="黑体" panose="02010609060101010101" pitchFamily="49" charset="-122"/>
              </a:rPr>
              <a:t>1. Android C</a:t>
            </a:r>
            <a:r>
              <a:rPr lang="zh-CN" altLang="en-US" cap="none" dirty="0">
                <a:latin typeface="黑体" panose="02010609060101010101" pitchFamily="49" charset="-122"/>
                <a:ea typeface="黑体" panose="02010609060101010101" pitchFamily="49" charset="-122"/>
              </a:rPr>
              <a:t>库和动态链接器支持</a:t>
            </a:r>
          </a:p>
          <a:p>
            <a:pPr lvl="1"/>
            <a:r>
              <a:rPr lang="en-US" altLang="zh-CN" cap="none" dirty="0">
                <a:latin typeface="黑体" panose="02010609060101010101" pitchFamily="49" charset="-122"/>
                <a:ea typeface="黑体" panose="02010609060101010101" pitchFamily="49" charset="-122"/>
              </a:rPr>
              <a:t>SELinux</a:t>
            </a:r>
            <a:r>
              <a:rPr lang="zh-CN" altLang="en-US" cap="none" dirty="0">
                <a:latin typeface="黑体" panose="02010609060101010101" pitchFamily="49" charset="-122"/>
                <a:ea typeface="黑体" panose="02010609060101010101" pitchFamily="49" charset="-122"/>
              </a:rPr>
              <a:t>用户空间代码广泛使用</a:t>
            </a:r>
            <a:r>
              <a:rPr lang="en-US" altLang="zh-CN" cap="none" dirty="0">
                <a:latin typeface="黑体" panose="02010609060101010101" pitchFamily="49" charset="-122"/>
                <a:ea typeface="黑体" panose="02010609060101010101" pitchFamily="49" charset="-122"/>
              </a:rPr>
              <a:t>Linux</a:t>
            </a:r>
            <a:r>
              <a:rPr lang="zh-CN" altLang="en-US" cap="none" dirty="0">
                <a:latin typeface="黑体" panose="02010609060101010101" pitchFamily="49" charset="-122"/>
                <a:ea typeface="黑体" panose="02010609060101010101" pitchFamily="49" charset="-122"/>
              </a:rPr>
              <a:t>扩展属性系统调用获取和设置文件安全性标签，因此必须首先扩展</a:t>
            </a:r>
            <a:r>
              <a:rPr lang="en-US" altLang="zh-CN" cap="none" dirty="0">
                <a:latin typeface="黑体" panose="02010609060101010101" pitchFamily="49" charset="-122"/>
                <a:ea typeface="黑体" panose="02010609060101010101" pitchFamily="49" charset="-122"/>
              </a:rPr>
              <a:t>Android</a:t>
            </a:r>
            <a:r>
              <a:rPr lang="zh-CN" altLang="en-US" cap="none" dirty="0">
                <a:latin typeface="黑体" panose="02010609060101010101" pitchFamily="49" charset="-122"/>
                <a:ea typeface="黑体" panose="02010609060101010101" pitchFamily="49" charset="-122"/>
              </a:rPr>
              <a:t>的</a:t>
            </a:r>
            <a:r>
              <a:rPr lang="en-US" altLang="zh-CN" cap="none" dirty="0">
                <a:latin typeface="黑体" panose="02010609060101010101" pitchFamily="49" charset="-122"/>
                <a:ea typeface="黑体" panose="02010609060101010101" pitchFamily="49" charset="-122"/>
              </a:rPr>
              <a:t>C</a:t>
            </a:r>
            <a:r>
              <a:rPr lang="zh-CN" altLang="en-US" cap="none" dirty="0">
                <a:latin typeface="黑体" panose="02010609060101010101" pitchFamily="49" charset="-122"/>
                <a:ea typeface="黑体" panose="02010609060101010101" pitchFamily="49" charset="-122"/>
              </a:rPr>
              <a:t>库实现</a:t>
            </a:r>
          </a:p>
          <a:p>
            <a:pPr lvl="1"/>
            <a:r>
              <a:rPr lang="zh-CN" altLang="en-US" cap="none" dirty="0">
                <a:latin typeface="黑体" panose="02010609060101010101" pitchFamily="49" charset="-122"/>
                <a:ea typeface="黑体" panose="02010609060101010101" pitchFamily="49" charset="-122"/>
              </a:rPr>
              <a:t>在</a:t>
            </a:r>
            <a:r>
              <a:rPr lang="en-US" altLang="zh-CN" cap="none" dirty="0">
                <a:latin typeface="黑体" panose="02010609060101010101" pitchFamily="49" charset="-122"/>
                <a:ea typeface="黑体" panose="02010609060101010101" pitchFamily="49" charset="-122"/>
              </a:rPr>
              <a:t>linker</a:t>
            </a:r>
            <a:r>
              <a:rPr lang="zh-CN" altLang="en-US" cap="none" dirty="0">
                <a:latin typeface="黑体" panose="02010609060101010101" pitchFamily="49" charset="-122"/>
                <a:ea typeface="黑体" panose="02010609060101010101" pitchFamily="49" charset="-122"/>
              </a:rPr>
              <a:t>添加</a:t>
            </a:r>
            <a:r>
              <a:rPr lang="en-US" altLang="zh-CN" cap="none" dirty="0">
                <a:latin typeface="黑体" panose="02010609060101010101" pitchFamily="49" charset="-122"/>
                <a:ea typeface="黑体" panose="02010609060101010101" pitchFamily="49" charset="-122"/>
              </a:rPr>
              <a:t>AT_SECURE</a:t>
            </a:r>
            <a:r>
              <a:rPr lang="zh-CN" altLang="en-US" cap="none" dirty="0">
                <a:latin typeface="黑体" panose="02010609060101010101" pitchFamily="49" charset="-122"/>
                <a:ea typeface="黑体" panose="02010609060101010101" pitchFamily="49" charset="-122"/>
              </a:rPr>
              <a:t>，</a:t>
            </a:r>
            <a:r>
              <a:rPr lang="en-US" altLang="zh-CN" cap="none" dirty="0">
                <a:latin typeface="黑体" panose="02010609060101010101" pitchFamily="49" charset="-122"/>
                <a:ea typeface="黑体" panose="02010609060101010101" pitchFamily="49" charset="-122"/>
              </a:rPr>
              <a:t>Linux</a:t>
            </a:r>
            <a:r>
              <a:rPr lang="zh-CN" altLang="en-US" cap="none" dirty="0">
                <a:latin typeface="黑体" panose="02010609060101010101" pitchFamily="49" charset="-122"/>
                <a:ea typeface="黑体" panose="02010609060101010101" pitchFamily="49" charset="-122"/>
              </a:rPr>
              <a:t>内核提供此标志来通知用户空间是否发生了安全上下文切换</a:t>
            </a:r>
          </a:p>
          <a:p>
            <a:r>
              <a:rPr lang="en-US" altLang="zh-CN" cap="none" dirty="0">
                <a:latin typeface="黑体" panose="02010609060101010101" pitchFamily="49" charset="-122"/>
                <a:ea typeface="黑体" panose="02010609060101010101" pitchFamily="49" charset="-122"/>
              </a:rPr>
              <a:t>2. SELinux</a:t>
            </a:r>
            <a:r>
              <a:rPr lang="zh-CN" altLang="en-US" cap="none" dirty="0">
                <a:latin typeface="黑体" panose="02010609060101010101" pitchFamily="49" charset="-122"/>
                <a:ea typeface="黑体" panose="02010609060101010101" pitchFamily="49" charset="-122"/>
              </a:rPr>
              <a:t>库和工具移植</a:t>
            </a:r>
          </a:p>
          <a:p>
            <a:pPr lvl="1"/>
            <a:r>
              <a:rPr lang="zh-CN" altLang="en-US" cap="none" dirty="0">
                <a:latin typeface="黑体" panose="02010609060101010101" pitchFamily="49" charset="-122"/>
                <a:ea typeface="黑体" panose="02010609060101010101" pitchFamily="49" charset="-122"/>
              </a:rPr>
              <a:t>移植核心</a:t>
            </a:r>
            <a:r>
              <a:rPr lang="en-US" altLang="zh-CN" cap="none" dirty="0">
                <a:latin typeface="黑体" panose="02010609060101010101" pitchFamily="49" charset="-122"/>
                <a:ea typeface="黑体" panose="02010609060101010101" pitchFamily="49" charset="-122"/>
              </a:rPr>
              <a:t>SELinux</a:t>
            </a:r>
            <a:r>
              <a:rPr lang="zh-CN" altLang="en-US" cap="none" dirty="0">
                <a:latin typeface="黑体" panose="02010609060101010101" pitchFamily="49" charset="-122"/>
                <a:ea typeface="黑体" panose="02010609060101010101" pitchFamily="49" charset="-122"/>
              </a:rPr>
              <a:t>用户空间库和工具到</a:t>
            </a:r>
            <a:r>
              <a:rPr lang="en-US" altLang="zh-CN" cap="none" dirty="0">
                <a:latin typeface="黑体" panose="02010609060101010101" pitchFamily="49" charset="-122"/>
                <a:ea typeface="黑体" panose="02010609060101010101" pitchFamily="49" charset="-122"/>
              </a:rPr>
              <a:t>Android</a:t>
            </a:r>
            <a:r>
              <a:rPr lang="zh-CN" altLang="en-US" cap="none" dirty="0">
                <a:latin typeface="黑体" panose="02010609060101010101" pitchFamily="49" charset="-122"/>
                <a:ea typeface="黑体" panose="02010609060101010101" pitchFamily="49" charset="-122"/>
              </a:rPr>
              <a:t>，</a:t>
            </a:r>
            <a:r>
              <a:rPr lang="en-US" altLang="zh-CN" cap="none" dirty="0" err="1">
                <a:latin typeface="黑体" panose="02010609060101010101" pitchFamily="49" charset="-122"/>
                <a:ea typeface="黑体" panose="02010609060101010101" pitchFamily="49" charset="-122"/>
              </a:rPr>
              <a:t>libselinux</a:t>
            </a:r>
            <a:endParaRPr lang="en-US" altLang="zh-CN" cap="none" dirty="0">
              <a:latin typeface="黑体" panose="02010609060101010101" pitchFamily="49" charset="-122"/>
              <a:ea typeface="黑体" panose="02010609060101010101" pitchFamily="49" charset="-122"/>
            </a:endParaRPr>
          </a:p>
          <a:p>
            <a:pPr lvl="1"/>
            <a:r>
              <a:rPr lang="zh-CN" altLang="en-US" cap="none" dirty="0">
                <a:latin typeface="黑体" panose="02010609060101010101" pitchFamily="49" charset="-122"/>
                <a:ea typeface="黑体" panose="02010609060101010101" pitchFamily="49" charset="-122"/>
              </a:rPr>
              <a:t>使</a:t>
            </a:r>
            <a:r>
              <a:rPr lang="en-US" altLang="zh-CN" cap="none" dirty="0" err="1">
                <a:latin typeface="黑体" panose="02010609060101010101" pitchFamily="49" charset="-122"/>
                <a:ea typeface="黑体" panose="02010609060101010101" pitchFamily="49" charset="-122"/>
              </a:rPr>
              <a:t>libsepol</a:t>
            </a:r>
            <a:r>
              <a:rPr lang="zh-CN" altLang="en-US" cap="none" dirty="0">
                <a:latin typeface="黑体" panose="02010609060101010101" pitchFamily="49" charset="-122"/>
                <a:ea typeface="黑体" panose="02010609060101010101" pitchFamily="49" charset="-122"/>
              </a:rPr>
              <a:t>和</a:t>
            </a:r>
            <a:r>
              <a:rPr lang="en-US" altLang="zh-CN" cap="none" dirty="0">
                <a:latin typeface="黑体" panose="02010609060101010101" pitchFamily="49" charset="-122"/>
                <a:ea typeface="黑体" panose="02010609060101010101" pitchFamily="49" charset="-122"/>
              </a:rPr>
              <a:t>SELinux policy</a:t>
            </a:r>
            <a:r>
              <a:rPr lang="zh-CN" altLang="en-US" cap="none" dirty="0">
                <a:latin typeface="黑体" panose="02010609060101010101" pitchFamily="49" charset="-122"/>
                <a:ea typeface="黑体" panose="02010609060101010101" pitchFamily="49" charset="-122"/>
              </a:rPr>
              <a:t>编译器适配</a:t>
            </a:r>
            <a:r>
              <a:rPr lang="en-US" altLang="zh-CN" cap="none" dirty="0">
                <a:latin typeface="黑体" panose="02010609060101010101" pitchFamily="49" charset="-122"/>
                <a:ea typeface="黑体" panose="02010609060101010101" pitchFamily="49" charset="-122"/>
              </a:rPr>
              <a:t>MacOS X</a:t>
            </a:r>
          </a:p>
          <a:p>
            <a:pPr lvl="1"/>
            <a:r>
              <a:rPr lang="zh-CN" altLang="en-US" cap="none" dirty="0">
                <a:latin typeface="黑体" panose="02010609060101010101" pitchFamily="49" charset="-122"/>
                <a:ea typeface="黑体" panose="02010609060101010101" pitchFamily="49" charset="-122"/>
              </a:rPr>
              <a:t>整合</a:t>
            </a:r>
            <a:r>
              <a:rPr lang="en-US" altLang="zh-CN" cap="none" dirty="0">
                <a:latin typeface="黑体" panose="02010609060101010101" pitchFamily="49" charset="-122"/>
                <a:ea typeface="黑体" panose="02010609060101010101" pitchFamily="49" charset="-122"/>
              </a:rPr>
              <a:t>SELinux utilities</a:t>
            </a:r>
            <a:r>
              <a:rPr lang="zh-CN" altLang="en-US" cap="none" dirty="0">
                <a:latin typeface="黑体" panose="02010609060101010101" pitchFamily="49" charset="-122"/>
                <a:ea typeface="黑体" panose="02010609060101010101" pitchFamily="49" charset="-122"/>
              </a:rPr>
              <a:t>的功能作为</a:t>
            </a:r>
            <a:r>
              <a:rPr lang="en-US" altLang="zh-CN" cap="none" dirty="0" err="1">
                <a:latin typeface="黑体" panose="02010609060101010101" pitchFamily="49" charset="-122"/>
                <a:ea typeface="黑体" panose="02010609060101010101" pitchFamily="49" charset="-122"/>
              </a:rPr>
              <a:t>init</a:t>
            </a:r>
            <a:r>
              <a:rPr lang="zh-CN" altLang="en-US" cap="none" dirty="0">
                <a:latin typeface="黑体" panose="02010609060101010101" pitchFamily="49" charset="-122"/>
                <a:ea typeface="黑体" panose="02010609060101010101" pitchFamily="49" charset="-122"/>
              </a:rPr>
              <a:t>的</a:t>
            </a:r>
            <a:r>
              <a:rPr lang="en-US" altLang="zh-CN" cap="none" dirty="0">
                <a:latin typeface="黑体" panose="02010609060101010101" pitchFamily="49" charset="-122"/>
                <a:ea typeface="黑体" panose="02010609060101010101" pitchFamily="49" charset="-122"/>
              </a:rPr>
              <a:t>built-in</a:t>
            </a:r>
            <a:r>
              <a:rPr lang="zh-CN" altLang="en-US" cap="none" dirty="0">
                <a:latin typeface="黑体" panose="02010609060101010101" pitchFamily="49" charset="-122"/>
                <a:ea typeface="黑体" panose="02010609060101010101" pitchFamily="49" charset="-122"/>
              </a:rPr>
              <a:t>命令   </a:t>
            </a:r>
          </a:p>
        </p:txBody>
      </p:sp>
      <p:sp>
        <p:nvSpPr>
          <p:cNvPr id="4" name="标题 1">
            <a:extLst>
              <a:ext uri="{FF2B5EF4-FFF2-40B4-BE49-F238E27FC236}">
                <a16:creationId xmlns:a16="http://schemas.microsoft.com/office/drawing/2014/main" id="{EE470707-9595-428A-964B-515623916CDA}"/>
              </a:ext>
            </a:extLst>
          </p:cNvPr>
          <p:cNvSpPr txBox="1">
            <a:spLocks/>
          </p:cNvSpPr>
          <p:nvPr/>
        </p:nvSpPr>
        <p:spPr>
          <a:xfrm>
            <a:off x="913774" y="1174572"/>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zh-CN" altLang="en-US" sz="2200" dirty="0">
                <a:solidFill>
                  <a:schemeClr val="bg1">
                    <a:lumMod val="50000"/>
                  </a:schemeClr>
                </a:solidFill>
                <a:latin typeface="+mn-lt"/>
                <a:ea typeface="+mn-ea"/>
                <a:cs typeface="+mn-cs"/>
              </a:rPr>
              <a:t>用户空间支持</a:t>
            </a:r>
          </a:p>
        </p:txBody>
      </p:sp>
    </p:spTree>
    <p:extLst>
      <p:ext uri="{BB962C8B-B14F-4D97-AF65-F5344CB8AC3E}">
        <p14:creationId xmlns:p14="http://schemas.microsoft.com/office/powerpoint/2010/main" val="838790583"/>
      </p:ext>
    </p:extLst>
  </p:cSld>
  <p:clrMapOvr>
    <a:masterClrMapping/>
  </p:clrMapOvr>
</p:sld>
</file>

<file path=ppt/theme/theme1.xml><?xml version="1.0" encoding="utf-8"?>
<a:theme xmlns:a="http://schemas.openxmlformats.org/drawingml/2006/main" name="水滴">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TM04033925[[fn=水滴]]</Template>
  <TotalTime>726</TotalTime>
  <Words>1155</Words>
  <Application>Microsoft Office PowerPoint</Application>
  <PresentationFormat>宽屏</PresentationFormat>
  <Paragraphs>108</Paragraphs>
  <Slides>19</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等线</vt:lpstr>
      <vt:lpstr>黑体</vt:lpstr>
      <vt:lpstr>微软雅黑</vt:lpstr>
      <vt:lpstr>Arial</vt:lpstr>
      <vt:lpstr>Tw Cen MT</vt:lpstr>
      <vt:lpstr>水滴</vt:lpstr>
      <vt:lpstr>Security Enhanced (SE) Android: Bringing Flexible MAC to Android </vt:lpstr>
      <vt:lpstr>论文贡献</vt:lpstr>
      <vt:lpstr>背景</vt:lpstr>
      <vt:lpstr>背景</vt:lpstr>
      <vt:lpstr>待解决问题</vt:lpstr>
      <vt:lpstr>待解决问题</vt:lpstr>
      <vt:lpstr>待解决问题</vt:lpstr>
      <vt:lpstr>系统实现</vt:lpstr>
      <vt:lpstr>系统实现</vt:lpstr>
      <vt:lpstr>系统实现</vt:lpstr>
      <vt:lpstr>系统实现</vt:lpstr>
      <vt:lpstr>系统实现</vt:lpstr>
      <vt:lpstr>系统实现</vt:lpstr>
      <vt:lpstr>安全性分析</vt:lpstr>
      <vt:lpstr>安全性分析</vt:lpstr>
      <vt:lpstr>损耗分析</vt:lpstr>
      <vt:lpstr>损耗分析</vt:lpstr>
      <vt:lpstr>损耗分析</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Enhanced (SE) Android: Bringing Flexible MAC to Android</dc:title>
  <dc:creator>谢 辉华</dc:creator>
  <cp:lastModifiedBy>辉华 谢</cp:lastModifiedBy>
  <cp:revision>17</cp:revision>
  <dcterms:created xsi:type="dcterms:W3CDTF">2020-03-12T18:50:51Z</dcterms:created>
  <dcterms:modified xsi:type="dcterms:W3CDTF">2020-03-27T02:45:46Z</dcterms:modified>
</cp:coreProperties>
</file>