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56" r:id="rId4"/>
    <p:sldId id="257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EEED9-FFEB-49A9-B1A0-FC3640DFE37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77BB5-70C0-4461-83B4-5F26BDFF4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1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77BB5-70C0-4461-83B4-5F26BDFF44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3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77BB5-70C0-4461-83B4-5F26BDFF4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1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9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08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3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0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3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9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7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A46A-86D2-4BB8-B33D-9222EDF25DB8}" type="datetimeFigureOut">
              <a:rPr lang="zh-CN" altLang="en-US" smtClean="0"/>
              <a:t>2021-3-17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FBA6-8D5A-47DC-8C36-AE0B3E36B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18126" y="815247"/>
            <a:ext cx="5610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应用商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城宣传图参考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8353" r="1278" b="8434"/>
          <a:stretch/>
        </p:blipFill>
        <p:spPr>
          <a:xfrm>
            <a:off x="649996" y="1972019"/>
            <a:ext cx="2450084" cy="44067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8514" r="1278" b="8434"/>
          <a:stretch/>
        </p:blipFill>
        <p:spPr>
          <a:xfrm>
            <a:off x="3325256" y="1972019"/>
            <a:ext cx="2454820" cy="44067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11086" r="599" b="6506"/>
          <a:stretch/>
        </p:blipFill>
        <p:spPr>
          <a:xfrm>
            <a:off x="6123542" y="1972019"/>
            <a:ext cx="2491144" cy="44067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8514" r="1278" b="8434"/>
          <a:stretch/>
        </p:blipFill>
        <p:spPr>
          <a:xfrm>
            <a:off x="8958152" y="1972019"/>
            <a:ext cx="2454820" cy="44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4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34942" y="188214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给客人提供专属、快速的上网体验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8514" r="1278" b="8434"/>
          <a:stretch/>
        </p:blipFill>
        <p:spPr>
          <a:xfrm>
            <a:off x="738130" y="738130"/>
            <a:ext cx="3172856" cy="56957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34942" y="859316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访客网络 随心设置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92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60027" y="1882143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轻松管理入网设备，修改备注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8514" r="1278" b="8434"/>
          <a:stretch/>
        </p:blipFill>
        <p:spPr>
          <a:xfrm>
            <a:off x="738130" y="738130"/>
            <a:ext cx="3172856" cy="56957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34942" y="859316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设备状态 一览无余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06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8514" r="1278" b="8434"/>
          <a:stretch/>
        </p:blipFill>
        <p:spPr>
          <a:xfrm>
            <a:off x="738130" y="771180"/>
            <a:ext cx="3172856" cy="56957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35368" y="1882143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信号、固件更新、系统设置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34942" y="859316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更多功能 等你探索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09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3976" y="815247"/>
            <a:ext cx="5610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应用商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城宣传图参考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5" b="13293"/>
          <a:stretch/>
        </p:blipFill>
        <p:spPr>
          <a:xfrm>
            <a:off x="406488" y="2049138"/>
            <a:ext cx="2539544" cy="37808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6" b="13092"/>
          <a:stretch/>
        </p:blipFill>
        <p:spPr>
          <a:xfrm>
            <a:off x="3191305" y="2060154"/>
            <a:ext cx="2520494" cy="377061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6" b="13253"/>
          <a:stretch/>
        </p:blipFill>
        <p:spPr>
          <a:xfrm>
            <a:off x="6139040" y="2060154"/>
            <a:ext cx="2578195" cy="38448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1" b="13253"/>
          <a:stretch/>
        </p:blipFill>
        <p:spPr>
          <a:xfrm>
            <a:off x="8904807" y="2082188"/>
            <a:ext cx="2578195" cy="382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4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01668" y="2082187"/>
            <a:ext cx="4709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Play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商店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s://gimg2.baidu.com/image_search/src=http%3A%2F%2Fg.search2.alicdn.com%2Fimg%2Fbao%2Fuploaded%2Fi4%2Fi4%2F2200636850709%2FO1CN01OwfmKo1H6lORWZRoD_%21%212200636850709.png&amp;refer=http%3A%2F%2Fg.search2.alicdn.com&amp;app=2002&amp;size=f9999,10000&amp;q=a80&amp;n=0&amp;g=0n&amp;fmt=jpeg?sec=1618544037&amp;t=d69a9bc204648b38a1949573c3fd4df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16040" r="19658" b="19183"/>
          <a:stretch/>
        </p:blipFill>
        <p:spPr bwMode="auto">
          <a:xfrm>
            <a:off x="2445746" y="1921573"/>
            <a:ext cx="1028786" cy="109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143569" y="501804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（英文）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0" name="Picture 6" descr="https://gimg2.baidu.com/image_search/src=http%3A%2F%2Finews.gtimg.com%2Fnewsapp_match%2F0%2F7172092816%2F0.jpg&amp;refer=http%3A%2F%2Finews.gtimg.com&amp;app=2002&amp;size=f9999,10000&amp;q=a80&amp;n=0&amp;g=0n&amp;fmt=jpeg?sec=1618553146&amp;t=49ccd968241c07bd274e7e65bca66c7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 t="9636" r="28019" b="12481"/>
          <a:stretch/>
        </p:blipFill>
        <p:spPr bwMode="auto">
          <a:xfrm>
            <a:off x="2359720" y="3349128"/>
            <a:ext cx="1129310" cy="11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547315" y="3520758"/>
            <a:ext cx="3018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Store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77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8353" r="1278" b="8434"/>
          <a:stretch/>
        </p:blipFill>
        <p:spPr>
          <a:xfrm>
            <a:off x="936434" y="859316"/>
            <a:ext cx="2909474" cy="52330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34699" y="890626"/>
            <a:ext cx="3246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9114" y="1882143"/>
            <a:ext cx="555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Just follow the guide and then enjoy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26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71202" y="956727"/>
            <a:ext cx="4812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Parental Control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2244" y="1882143"/>
            <a:ext cx="631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 the online time for your kids flexibly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8514" r="1278" b="8434"/>
          <a:stretch/>
        </p:blipFill>
        <p:spPr>
          <a:xfrm>
            <a:off x="738130" y="771180"/>
            <a:ext cx="3172856" cy="56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9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73420" y="747406"/>
            <a:ext cx="3275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Dashboard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11086" r="599" b="6506"/>
          <a:stretch/>
        </p:blipFill>
        <p:spPr>
          <a:xfrm>
            <a:off x="749148" y="747406"/>
            <a:ext cx="3194891" cy="56516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26381" y="1726167"/>
            <a:ext cx="576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Check the online devices status easily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79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70836" y="890626"/>
            <a:ext cx="5612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Featured Functions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1945" y="1871126"/>
            <a:ext cx="5671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 functions for you to experience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8514" r="1278" b="8434"/>
          <a:stretch/>
        </p:blipFill>
        <p:spPr>
          <a:xfrm>
            <a:off x="738130" y="771180"/>
            <a:ext cx="3172856" cy="56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4152" y="206015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国内安卓商店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ss1.baidu.com/-4o3dSag_xI4khGko9WTAnF6hhy/baike/g=0;w=268/sign=57cb0e21d762853582e0d72ae7d244f0/8718367adab44aede2e8ca37b11c8701a08bfb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89" y="1768006"/>
            <a:ext cx="1353735" cy="13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gimg2.baidu.com/image_search/src=http%3A%2F%2Finews.gtimg.com%2Fnewsapp_match%2F0%2F7172092816%2F0.jpg&amp;refer=http%3A%2F%2Finews.gtimg.com&amp;app=2002&amp;size=f9999,10000&amp;q=a80&amp;n=0&amp;g=0n&amp;fmt=jpeg?sec=1618553146&amp;t=49ccd968241c07bd274e7e65bca66c7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 t="9636" r="28019" b="12481"/>
          <a:stretch/>
        </p:blipFill>
        <p:spPr bwMode="auto">
          <a:xfrm>
            <a:off x="2823701" y="3465674"/>
            <a:ext cx="1129310" cy="11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799933" y="3637304"/>
            <a:ext cx="3018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Store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3569" y="501804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（中文）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86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8353" r="1278" b="8434"/>
          <a:stretch/>
        </p:blipFill>
        <p:spPr>
          <a:xfrm>
            <a:off x="936434" y="859316"/>
            <a:ext cx="2909474" cy="52330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0371" y="859316"/>
            <a:ext cx="5290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组网 轻松上手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0940" y="188214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全过程详细指引，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几步即可完成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43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123</Words>
  <Application>Microsoft Office PowerPoint</Application>
  <PresentationFormat>宽屏</PresentationFormat>
  <Paragraphs>26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王志贤</dc:creator>
  <cp:lastModifiedBy>王志贤</cp:lastModifiedBy>
  <cp:revision>23</cp:revision>
  <dcterms:created xsi:type="dcterms:W3CDTF">2021-03-17T03:30:16Z</dcterms:created>
  <dcterms:modified xsi:type="dcterms:W3CDTF">2021-03-17T06:24:32Z</dcterms:modified>
</cp:coreProperties>
</file>