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58" r:id="rId6"/>
    <p:sldId id="259" r:id="rId7"/>
    <p:sldId id="262" r:id="rId8"/>
    <p:sldId id="260" r:id="rId9"/>
    <p:sldId id="264" r:id="rId10"/>
    <p:sldId id="266" r:id="rId11"/>
    <p:sldId id="267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4BC6-8A43-4BF9-9CE4-4DAD50FEFF65}" type="datetimeFigureOut">
              <a:rPr lang="zh-CN" altLang="en-US" smtClean="0"/>
              <a:t>2021-10-25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CBCD-50F8-4DDF-9D5A-E9CA99E66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22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4BC6-8A43-4BF9-9CE4-4DAD50FEFF65}" type="datetimeFigureOut">
              <a:rPr lang="zh-CN" altLang="en-US" smtClean="0"/>
              <a:t>2021-10-25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CBCD-50F8-4DDF-9D5A-E9CA99E66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3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4BC6-8A43-4BF9-9CE4-4DAD50FEFF65}" type="datetimeFigureOut">
              <a:rPr lang="zh-CN" altLang="en-US" smtClean="0"/>
              <a:t>2021-10-25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CBCD-50F8-4DDF-9D5A-E9CA99E66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6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4BC6-8A43-4BF9-9CE4-4DAD50FEFF65}" type="datetimeFigureOut">
              <a:rPr lang="zh-CN" altLang="en-US" smtClean="0"/>
              <a:t>2021-10-25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CBCD-50F8-4DDF-9D5A-E9CA99E66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20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4BC6-8A43-4BF9-9CE4-4DAD50FEFF65}" type="datetimeFigureOut">
              <a:rPr lang="zh-CN" altLang="en-US" smtClean="0"/>
              <a:t>2021-10-25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CBCD-50F8-4DDF-9D5A-E9CA99E66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18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4BC6-8A43-4BF9-9CE4-4DAD50FEFF65}" type="datetimeFigureOut">
              <a:rPr lang="zh-CN" altLang="en-US" smtClean="0"/>
              <a:t>2021-10-25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CBCD-50F8-4DDF-9D5A-E9CA99E66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7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4BC6-8A43-4BF9-9CE4-4DAD50FEFF65}" type="datetimeFigureOut">
              <a:rPr lang="zh-CN" altLang="en-US" smtClean="0"/>
              <a:t>2021-10-25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CBCD-50F8-4DDF-9D5A-E9CA99E66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05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4BC6-8A43-4BF9-9CE4-4DAD50FEFF65}" type="datetimeFigureOut">
              <a:rPr lang="zh-CN" altLang="en-US" smtClean="0"/>
              <a:t>2021-10-25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CBCD-50F8-4DDF-9D5A-E9CA99E66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4BC6-8A43-4BF9-9CE4-4DAD50FEFF65}" type="datetimeFigureOut">
              <a:rPr lang="zh-CN" altLang="en-US" smtClean="0"/>
              <a:t>2021-10-25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CBCD-50F8-4DDF-9D5A-E9CA99E66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06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4BC6-8A43-4BF9-9CE4-4DAD50FEFF65}" type="datetimeFigureOut">
              <a:rPr lang="zh-CN" altLang="en-US" smtClean="0"/>
              <a:t>2021-10-25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CBCD-50F8-4DDF-9D5A-E9CA99E66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95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4BC6-8A43-4BF9-9CE4-4DAD50FEFF65}" type="datetimeFigureOut">
              <a:rPr lang="zh-CN" altLang="en-US" smtClean="0"/>
              <a:t>2021-10-25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CBCD-50F8-4DDF-9D5A-E9CA99E66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79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04BC6-8A43-4BF9-9CE4-4DAD50FEFF65}" type="datetimeFigureOut">
              <a:rPr lang="zh-CN" altLang="en-US" smtClean="0"/>
              <a:t>2021-10-25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CBCD-50F8-4DDF-9D5A-E9CA99E66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68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44379" y="120316"/>
            <a:ext cx="436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OkHttp</a:t>
            </a:r>
            <a:r>
              <a:rPr lang="zh-CN" altLang="en-US" dirty="0" smtClean="0"/>
              <a:t>的使用流程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46" y="120316"/>
            <a:ext cx="4472202" cy="673768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6725" y="962526"/>
            <a:ext cx="4487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OkHttp</a:t>
            </a:r>
            <a:r>
              <a:rPr lang="zh-CN" altLang="en-US" dirty="0" smtClean="0"/>
              <a:t>发起一次请求时，对于使用者最少存在</a:t>
            </a:r>
            <a:r>
              <a:rPr lang="en-US" altLang="zh-CN" dirty="0" smtClean="0"/>
              <a:t>OkHttpClient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三个角色。其中</a:t>
            </a:r>
            <a:r>
              <a:rPr lang="en-US" altLang="zh-CN" dirty="0" smtClean="0"/>
              <a:t>OkHttpClient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的创建可以使用它为我们提供的</a:t>
            </a:r>
            <a:r>
              <a:rPr lang="en-US" altLang="zh-CN" dirty="0" smtClean="0"/>
              <a:t>Builder(</a:t>
            </a:r>
            <a:r>
              <a:rPr lang="zh-CN" altLang="en-US" dirty="0" smtClean="0"/>
              <a:t>建造者模式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。而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则把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文件交给</a:t>
            </a:r>
            <a:r>
              <a:rPr lang="en-US" altLang="zh-CN" dirty="0" smtClean="0"/>
              <a:t>OkHttpClient</a:t>
            </a:r>
            <a:r>
              <a:rPr lang="zh-CN" altLang="en-US" dirty="0" smtClean="0"/>
              <a:t>之后返回的一个已准备好执行的请求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78994" y="3489158"/>
            <a:ext cx="4150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建造者模式：将一个复杂的构建与其表示相分离，使得同样的构建过程可以创建不同的表示。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8994" y="5060013"/>
            <a:ext cx="389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门面模式：将整个系统的复杂性给隐藏起来，将子系统接口通过一个客户端</a:t>
            </a:r>
            <a:r>
              <a:rPr lang="en-US" altLang="zh-CN" dirty="0" smtClean="0"/>
              <a:t>OkHttpClient</a:t>
            </a:r>
            <a:r>
              <a:rPr lang="zh-CN" altLang="en-US" dirty="0" smtClean="0"/>
              <a:t>统一暴露出来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7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9" y="647312"/>
            <a:ext cx="10898121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5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11" y="176185"/>
            <a:ext cx="2705478" cy="39058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028950" y="371475"/>
            <a:ext cx="1133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25" y="238106"/>
            <a:ext cx="1781424" cy="2667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04" y="923627"/>
            <a:ext cx="5668166" cy="426779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72325" y="923627"/>
            <a:ext cx="4600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kHttp</a:t>
            </a:r>
            <a:r>
              <a:rPr lang="zh-CN" altLang="en-US" dirty="0" smtClean="0"/>
              <a:t>默认是允许重试的</a:t>
            </a:r>
            <a:endParaRPr lang="en-US" altLang="zh-CN" dirty="0" smtClean="0"/>
          </a:p>
          <a:p>
            <a:r>
              <a:rPr lang="en-US" altLang="zh-CN" dirty="0" smtClean="0"/>
              <a:t>OKHttpClient.java 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Builder</a:t>
            </a:r>
            <a:r>
              <a:rPr lang="zh-CN" altLang="en-US" dirty="0" smtClean="0"/>
              <a:t>方法中初始化</a:t>
            </a:r>
            <a:endParaRPr lang="en-US" altLang="zh-CN" dirty="0" smtClean="0"/>
          </a:p>
          <a:p>
            <a:r>
              <a:rPr lang="en-US" altLang="zh-CN" dirty="0" err="1" smtClean="0"/>
              <a:t>retryOnConnectionFailure</a:t>
            </a:r>
            <a:r>
              <a:rPr lang="en-US" altLang="zh-CN" dirty="0" smtClean="0"/>
              <a:t>=true</a:t>
            </a:r>
          </a:p>
          <a:p>
            <a:endParaRPr lang="en-US" altLang="zh-CN" dirty="0"/>
          </a:p>
          <a:p>
            <a:r>
              <a:rPr lang="en-US" altLang="zh-CN" dirty="0" smtClean="0"/>
              <a:t>RetryAndFollowUpInterceptor.java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recover</a:t>
            </a:r>
            <a:r>
              <a:rPr lang="zh-CN" altLang="en-US" dirty="0" smtClean="0"/>
              <a:t>方法判断了上面的参数。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81" y="2692628"/>
            <a:ext cx="5110669" cy="8764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124200" y="2143125"/>
            <a:ext cx="152400" cy="1238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8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" y="0"/>
            <a:ext cx="8411749" cy="36581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" y="3571760"/>
            <a:ext cx="8268854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1452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44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4" y="852158"/>
            <a:ext cx="7783011" cy="47155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5354" y="272716"/>
            <a:ext cx="436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使用方法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159930" y="852158"/>
            <a:ext cx="36189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1.Okhttp</a:t>
            </a:r>
            <a:r>
              <a:rPr lang="zh-CN" altLang="en-US" dirty="0" smtClean="0"/>
              <a:t>进行网络请求：</a:t>
            </a:r>
            <a:endParaRPr lang="en-US" altLang="zh-CN" dirty="0" smtClean="0"/>
          </a:p>
          <a:p>
            <a:r>
              <a:rPr lang="zh-CN" altLang="en-US" dirty="0" smtClean="0"/>
              <a:t>主要的步骤是：</a:t>
            </a:r>
            <a:r>
              <a:rPr lang="en-US" altLang="zh-CN" dirty="0" smtClean="0"/>
              <a:t>&lt;1&gt;</a:t>
            </a:r>
            <a:r>
              <a:rPr lang="zh-CN" altLang="en-US" dirty="0" smtClean="0"/>
              <a:t>创建网络请求实体</a:t>
            </a:r>
            <a:r>
              <a:rPr lang="en-US" altLang="zh-CN" dirty="0" smtClean="0"/>
              <a:t>client</a:t>
            </a:r>
            <a:r>
              <a:rPr lang="en-US" altLang="zh-CN" dirty="0" smtClean="0">
                <a:sym typeface="Wingdings" panose="05000000000000000000" pitchFamily="2" charset="2"/>
              </a:rPr>
              <a:t>----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&lt;2&gt;</a:t>
            </a:r>
            <a:r>
              <a:rPr lang="zh-CN" altLang="en-US" dirty="0" smtClean="0">
                <a:sym typeface="Wingdings" panose="05000000000000000000" pitchFamily="2" charset="2"/>
              </a:rPr>
              <a:t>构建真正的网络请求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&lt;3&gt;</a:t>
            </a:r>
            <a:r>
              <a:rPr lang="zh-CN" altLang="en-US" dirty="0" smtClean="0">
                <a:sym typeface="Wingdings" panose="05000000000000000000" pitchFamily="2" charset="2"/>
              </a:rPr>
              <a:t>将网络请求方案与真正的网络请求实体结合成一个请求</a:t>
            </a:r>
            <a:r>
              <a:rPr lang="en-US" altLang="zh-CN" dirty="0" smtClean="0">
                <a:sym typeface="Wingdings" panose="05000000000000000000" pitchFamily="2" charset="2"/>
              </a:rPr>
              <a:t>Call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&lt;4&gt;</a:t>
            </a:r>
            <a:r>
              <a:rPr lang="zh-CN" altLang="en-US" dirty="0" smtClean="0">
                <a:sym typeface="Wingdings" panose="05000000000000000000" pitchFamily="2" charset="2"/>
              </a:rPr>
              <a:t>执行网络请求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&lt;5&gt;</a:t>
            </a:r>
            <a:r>
              <a:rPr lang="zh-CN" altLang="en-US" dirty="0" smtClean="0">
                <a:sym typeface="Wingdings" panose="05000000000000000000" pitchFamily="2" charset="2"/>
              </a:rPr>
              <a:t>处理返回数据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&lt;6&gt;</a:t>
            </a:r>
            <a:r>
              <a:rPr lang="zh-CN" altLang="en-US" dirty="0" smtClean="0">
                <a:sym typeface="Wingdings" panose="05000000000000000000" pitchFamily="2" charset="2"/>
              </a:rPr>
              <a:t>处理</a:t>
            </a:r>
            <a:r>
              <a:rPr lang="en-US" altLang="zh-CN" dirty="0" smtClean="0">
                <a:sym typeface="Wingdings" panose="05000000000000000000" pitchFamily="2" charset="2"/>
              </a:rPr>
              <a:t>Android</a:t>
            </a:r>
            <a:r>
              <a:rPr lang="zh-CN" altLang="en-US" dirty="0" smtClean="0">
                <a:sym typeface="Wingdings" panose="05000000000000000000" pitchFamily="2" charset="2"/>
              </a:rPr>
              <a:t>平台的线程问题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31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8758" y="144379"/>
            <a:ext cx="37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分发器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7518" y="890337"/>
            <a:ext cx="10900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Dispatcher</a:t>
            </a:r>
            <a:r>
              <a:rPr lang="zh-CN" altLang="en-US" dirty="0" smtClean="0"/>
              <a:t>，分发器来调配任务，内部会包含一个线程池。可以在创建</a:t>
            </a:r>
            <a:r>
              <a:rPr lang="en-US" altLang="zh-CN" dirty="0" smtClean="0"/>
              <a:t>OkHttpClient</a:t>
            </a:r>
            <a:r>
              <a:rPr lang="zh-CN" altLang="en-US" dirty="0" smtClean="0"/>
              <a:t>时，传递我们自己定义的线程池来创建分发器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7" y="2114184"/>
            <a:ext cx="5925377" cy="351521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90347" y="2201779"/>
            <a:ext cx="43193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正在执行的任务未超过最大限制</a:t>
            </a:r>
            <a:r>
              <a:rPr lang="en-US" altLang="zh-CN" dirty="0" smtClean="0"/>
              <a:t>64</a:t>
            </a:r>
            <a:r>
              <a:rPr lang="zh-CN" altLang="en-US" dirty="0" smtClean="0"/>
              <a:t>，同时同一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的请求不超过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个，则会添加到正在执行队列，同时提交给线程池</a:t>
            </a:r>
            <a:endParaRPr lang="en-US" altLang="zh-CN" dirty="0" smtClean="0"/>
          </a:p>
          <a:p>
            <a:r>
              <a:rPr lang="zh-CN" altLang="en-US" dirty="0" smtClean="0"/>
              <a:t>否则加入等待队列，就需要等待空闲名额，才会执行，因此每次执行完一个请求后，都会调用分发器</a:t>
            </a:r>
            <a:r>
              <a:rPr lang="en-US" altLang="zh-CN" dirty="0" smtClean="0"/>
              <a:t>finished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90347" y="4271211"/>
            <a:ext cx="4788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OkHttp</a:t>
            </a:r>
            <a:r>
              <a:rPr lang="zh-CN" altLang="en-US" dirty="0" smtClean="0"/>
              <a:t>的核心</a:t>
            </a:r>
            <a:r>
              <a:rPr lang="en-US" altLang="zh-CN" dirty="0" smtClean="0"/>
              <a:t>(getResponseWithInterceptorChain)</a:t>
            </a:r>
            <a:r>
              <a:rPr lang="zh-CN" altLang="en-US" dirty="0" smtClean="0"/>
              <a:t>：拦截器责任链，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5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82" y="1209365"/>
            <a:ext cx="10469436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8758" y="144379"/>
            <a:ext cx="37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分发器线程池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0" y="697145"/>
            <a:ext cx="7144747" cy="26483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4300" y="3814011"/>
            <a:ext cx="89264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Executors.newCachedThreadPool() </a:t>
            </a:r>
            <a:r>
              <a:rPr lang="zh-CN" altLang="en-US" dirty="0" smtClean="0"/>
              <a:t>创建的线程核心线程为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，表示线程池不会一直为我们缓存线程，线程池中所有的线程都是在</a:t>
            </a:r>
            <a:r>
              <a:rPr lang="en-US" altLang="zh-CN" dirty="0" smtClean="0"/>
              <a:t>60s</a:t>
            </a:r>
            <a:r>
              <a:rPr lang="zh-CN" altLang="en-US" dirty="0" smtClean="0"/>
              <a:t>内没有工作就会被回收。而最大线程</a:t>
            </a:r>
            <a:r>
              <a:rPr lang="en-US" altLang="zh-CN" dirty="0" smtClean="0"/>
              <a:t>Integer.MAX_VALUE </a:t>
            </a:r>
            <a:r>
              <a:rPr lang="zh-CN" altLang="en-US" dirty="0" smtClean="0"/>
              <a:t>等待队列</a:t>
            </a:r>
            <a:r>
              <a:rPr lang="en-US" altLang="zh-CN" dirty="0" smtClean="0"/>
              <a:t>(SynchronousQueue)</a:t>
            </a:r>
            <a:r>
              <a:rPr lang="zh-CN" altLang="en-US" dirty="0" smtClean="0"/>
              <a:t>的组合能够得到最大的吞吐量。即当前线程池执行任务时，如果不存在空闲线程不需要等待，马上新建线程执行任务！等待队列的不同指定了线程池的不同排队机制。等待队列</a:t>
            </a:r>
            <a:r>
              <a:rPr lang="en-US" altLang="zh-CN" dirty="0" smtClean="0"/>
              <a:t>BlockingQueue</a:t>
            </a:r>
            <a:r>
              <a:rPr lang="zh-CN" altLang="en-US" dirty="0" smtClean="0"/>
              <a:t>有</a:t>
            </a:r>
            <a:r>
              <a:rPr lang="en-US" altLang="zh-CN" dirty="0" smtClean="0"/>
              <a:t>:ArrayBlockingQueue</a:t>
            </a:r>
          </a:p>
          <a:p>
            <a:r>
              <a:rPr lang="zh-CN" altLang="en-US" dirty="0" smtClean="0"/>
              <a:t>、</a:t>
            </a:r>
            <a:r>
              <a:rPr lang="en-US" altLang="zh-CN" dirty="0" smtClean="0"/>
              <a:t>LinkedBlockingQueue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SynchronousQueue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72" y="416997"/>
            <a:ext cx="474381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8758" y="144379"/>
            <a:ext cx="37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阻塞队列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" y="898778"/>
            <a:ext cx="7906853" cy="11622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2" y="2353724"/>
            <a:ext cx="8021169" cy="26292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9" y="5275725"/>
            <a:ext cx="7878274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8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16539" cy="355332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2400" y="3553321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Q:</a:t>
            </a:r>
            <a:r>
              <a:rPr lang="zh-CN" altLang="en-US" dirty="0" smtClean="0"/>
              <a:t>如何决定将请求放入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running?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A:</a:t>
            </a:r>
            <a:r>
              <a:rPr lang="zh-CN" altLang="en-US" dirty="0" smtClean="0"/>
              <a:t>如果当前请求小于</a:t>
            </a:r>
            <a:r>
              <a:rPr lang="en-US" altLang="zh-CN" dirty="0" smtClean="0"/>
              <a:t>64&amp;</a:t>
            </a:r>
            <a:r>
              <a:rPr lang="zh-CN" altLang="en-US" dirty="0"/>
              <a:t>同</a:t>
            </a:r>
            <a:r>
              <a:rPr lang="zh-CN" altLang="en-US" dirty="0" smtClean="0"/>
              <a:t>一域名主机的请求小于</a:t>
            </a:r>
            <a:r>
              <a:rPr lang="en-US" altLang="zh-CN" dirty="0" smtClean="0"/>
              <a:t>5</a:t>
            </a:r>
            <a:r>
              <a:rPr lang="zh-CN" altLang="en-US" dirty="0" smtClean="0"/>
              <a:t>放入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，否则</a:t>
            </a:r>
            <a:r>
              <a:rPr lang="en-US" altLang="zh-CN" dirty="0" smtClean="0"/>
              <a:t>ready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2399" y="4199652"/>
            <a:ext cx="1016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Q:</a:t>
            </a:r>
            <a:r>
              <a:rPr lang="zh-CN" altLang="en-US" dirty="0" smtClean="0"/>
              <a:t>从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移动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的条件是什么</a:t>
            </a:r>
            <a:r>
              <a:rPr lang="en-US" altLang="zh-CN" dirty="0" smtClean="0"/>
              <a:t>?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A:</a:t>
            </a:r>
            <a:r>
              <a:rPr lang="zh-CN" altLang="en-US" dirty="0" smtClean="0"/>
              <a:t>每个请求执行完成就会从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移除，同时进行第一步相同逻辑的判断，决定是否移动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2400" y="4845983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Q:</a:t>
            </a:r>
            <a:r>
              <a:rPr lang="zh-CN" altLang="en-US" dirty="0"/>
              <a:t>分发</a:t>
            </a:r>
            <a:r>
              <a:rPr lang="zh-CN" altLang="en-US" dirty="0" smtClean="0"/>
              <a:t>器线程池的工作行为？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A:</a:t>
            </a:r>
            <a:r>
              <a:rPr lang="zh-CN" altLang="en-US" dirty="0" smtClean="0"/>
              <a:t>无等等，最大并发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8758" y="144379"/>
            <a:ext cx="37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拦截器责任链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70" y="625249"/>
            <a:ext cx="7840169" cy="12479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70" y="1778769"/>
            <a:ext cx="7916380" cy="9812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10" y="2665551"/>
            <a:ext cx="5944430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4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08" y="0"/>
            <a:ext cx="9015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516</Words>
  <Application>Microsoft Office PowerPoint</Application>
  <PresentationFormat>宽屏</PresentationFormat>
  <Paragraphs>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张文颖</dc:creator>
  <cp:lastModifiedBy>张文颖</cp:lastModifiedBy>
  <cp:revision>13</cp:revision>
  <dcterms:created xsi:type="dcterms:W3CDTF">2021-10-22T06:03:48Z</dcterms:created>
  <dcterms:modified xsi:type="dcterms:W3CDTF">2021-10-25T01:42:58Z</dcterms:modified>
</cp:coreProperties>
</file>