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82" r:id="rId9"/>
    <p:sldId id="262" r:id="rId10"/>
    <p:sldId id="263" r:id="rId11"/>
    <p:sldId id="26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83" r:id="rId25"/>
    <p:sldId id="271" r:id="rId26"/>
    <p:sldId id="272" r:id="rId27"/>
    <p:sldId id="273" r:id="rId28"/>
    <p:sldId id="274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664A-842A-4A8C-8D89-B26A2309042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4B9FC-9A7F-43D2-AFD8-0C324F74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4B9FC-9A7F-43D2-AFD8-0C324F7421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4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4B9FC-9A7F-43D2-AFD8-0C324F7421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4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0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8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1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8BFA-38DA-4331-8328-5CE079DFC169}" type="datetimeFigureOut">
              <a:rPr lang="zh-CN" altLang="en-US" smtClean="0"/>
              <a:t>2021-10-22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3BD8-403F-4834-B085-3E63EB3CB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044"/>
            <a:ext cx="12192000" cy="54689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766" y="252248"/>
            <a:ext cx="710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把</a:t>
            </a:r>
            <a:r>
              <a:rPr lang="en-US" altLang="zh-CN" sz="2400" dirty="0" smtClean="0"/>
              <a:t>Glide</a:t>
            </a:r>
            <a:r>
              <a:rPr lang="zh-CN" altLang="en-US" sz="2400" dirty="0" smtClean="0"/>
              <a:t>分成三个部分：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load</a:t>
            </a:r>
            <a:r>
              <a:rPr lang="zh-CN" altLang="en-US" dirty="0" smtClean="0"/>
              <a:t>、</a:t>
            </a:r>
            <a:r>
              <a:rPr lang="en-US" altLang="zh-CN" sz="2400" dirty="0" smtClean="0"/>
              <a:t>into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8786" y="713913"/>
            <a:ext cx="10531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Glide:</a:t>
            </a:r>
            <a:r>
              <a:rPr lang="zh-CN" altLang="en-US" dirty="0" smtClean="0"/>
              <a:t>主要做一些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工作，比如缓存，线程池，复用池的构建等</a:t>
            </a:r>
            <a:endParaRPr lang="en-US" altLang="zh-CN" dirty="0" smtClean="0"/>
          </a:p>
          <a:p>
            <a:r>
              <a:rPr lang="en-US" altLang="zh-CN" dirty="0" err="1" smtClean="0"/>
              <a:t>RequestManagerRetriever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主要是获得一个</a:t>
            </a:r>
            <a:r>
              <a:rPr lang="en-US" altLang="zh-CN" dirty="0" err="1" smtClean="0"/>
              <a:t>RequestManager</a:t>
            </a:r>
            <a:r>
              <a:rPr lang="zh-CN" altLang="en-US" dirty="0" smtClean="0"/>
              <a:t>请求管理类，然后绑定一个</a:t>
            </a:r>
            <a:r>
              <a:rPr lang="en-US" altLang="zh-CN" dirty="0" smtClean="0"/>
              <a:t>Fragment</a:t>
            </a:r>
          </a:p>
          <a:p>
            <a:r>
              <a:rPr lang="en-US" altLang="zh-CN" dirty="0" err="1" smtClean="0"/>
              <a:t>SupportRequestManagerFragment</a:t>
            </a:r>
            <a:r>
              <a:rPr lang="zh-CN" altLang="en-US" dirty="0" smtClean="0"/>
              <a:t>：用于管理请求的生命周期</a:t>
            </a:r>
            <a:endParaRPr lang="en-US" altLang="zh-CN" dirty="0" smtClean="0"/>
          </a:p>
          <a:p>
            <a:r>
              <a:rPr lang="en-US" altLang="zh-CN" dirty="0" err="1" smtClean="0"/>
              <a:t>RequestManager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主要用于对请求的管理封装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287"/>
            <a:ext cx="12192000" cy="61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901"/>
            <a:ext cx="12192000" cy="61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903" y="105103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---Glide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整体简化图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561"/>
            <a:ext cx="12086897" cy="44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00" y="0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400" y="417577"/>
            <a:ext cx="71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RequestBuilder</a:t>
            </a:r>
            <a:r>
              <a:rPr lang="en-US" altLang="zh-CN" dirty="0" smtClean="0"/>
              <a:t>:</a:t>
            </a:r>
            <a:r>
              <a:rPr lang="zh-CN" altLang="en-US" dirty="0" smtClean="0"/>
              <a:t>这是一个通用请求构建类，可以处理通用资源类型的设置选项和启动负载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1" y="1063907"/>
            <a:ext cx="9587779" cy="5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" y="684617"/>
            <a:ext cx="6506483" cy="4858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68358" y="742872"/>
            <a:ext cx="43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图片加载请求器为其加载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080"/>
            <a:ext cx="6506483" cy="9431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8" y="168166"/>
            <a:ext cx="467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1.RequestManager.java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048" y="1301104"/>
            <a:ext cx="467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2.RequesBuilder.java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" y="3152851"/>
            <a:ext cx="747816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400" y="0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00" y="416553"/>
            <a:ext cx="53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RequestBuilder.java----</a:t>
            </a:r>
            <a:r>
              <a:rPr lang="en-US" altLang="zh-CN" dirty="0" smtClean="0">
                <a:sym typeface="Wingdings" panose="05000000000000000000" pitchFamily="2" charset="2"/>
              </a:rPr>
              <a:t>&gt; into</a:t>
            </a:r>
            <a:r>
              <a:rPr lang="zh-CN" altLang="en-US" dirty="0" smtClean="0">
                <a:sym typeface="Wingdings" panose="05000000000000000000" pitchFamily="2" charset="2"/>
              </a:rPr>
              <a:t>方法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9" y="1084827"/>
            <a:ext cx="5277587" cy="514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0" y="1599249"/>
            <a:ext cx="7363853" cy="504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9" y="2113671"/>
            <a:ext cx="5858693" cy="676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9" y="2799567"/>
            <a:ext cx="6897063" cy="2076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1433" y="5129048"/>
            <a:ext cx="976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第一步：先拿到当前</a:t>
            </a:r>
            <a:r>
              <a:rPr lang="en-US" altLang="zh-CN" dirty="0" err="1" smtClean="0"/>
              <a:t>ImageView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getScaleType</a:t>
            </a:r>
            <a:r>
              <a:rPr lang="zh-CN" altLang="en-US" dirty="0" smtClean="0"/>
              <a:t>类型的属性，然后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一个进行配置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步：调用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重载继续构建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0" y="794274"/>
            <a:ext cx="725906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207" y="199696"/>
            <a:ext cx="666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GlideContext.java    ----- </a:t>
            </a:r>
            <a:r>
              <a:rPr lang="en-US" altLang="zh-CN" dirty="0" err="1" smtClean="0"/>
              <a:t>buildImageViewTarget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" y="671111"/>
            <a:ext cx="6897063" cy="1038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" y="2180896"/>
            <a:ext cx="7449590" cy="2229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207" y="1785327"/>
            <a:ext cx="569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ImageViewTargetFactory.java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0206" y="4607355"/>
            <a:ext cx="569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DrawbleImageViewTarget.java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6" y="5200744"/>
            <a:ext cx="546811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7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00" y="588580"/>
            <a:ext cx="53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RequestBuilder.java----</a:t>
            </a:r>
            <a:r>
              <a:rPr lang="en-US" altLang="zh-CN" dirty="0" smtClean="0">
                <a:sym typeface="Wingdings" panose="05000000000000000000" pitchFamily="2" charset="2"/>
              </a:rPr>
              <a:t>&gt; into</a:t>
            </a:r>
            <a:r>
              <a:rPr lang="zh-CN" altLang="en-US" dirty="0" smtClean="0">
                <a:sym typeface="Wingdings" panose="05000000000000000000" pitchFamily="2" charset="2"/>
              </a:rPr>
              <a:t>重载方法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1" y="957912"/>
            <a:ext cx="4848902" cy="2667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1" y="1327244"/>
            <a:ext cx="7621064" cy="5449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1893" y="1414021"/>
            <a:ext cx="3883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buildRequest</a:t>
            </a:r>
            <a:r>
              <a:rPr lang="zh-CN" altLang="en-US" dirty="0" smtClean="0"/>
              <a:t>构建一个</a:t>
            </a:r>
            <a:r>
              <a:rPr lang="en-US" altLang="zh-CN" dirty="0" smtClean="0"/>
              <a:t>Glide Request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第二点：将构建出来的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交于</a:t>
            </a:r>
            <a:r>
              <a:rPr lang="en-US" altLang="zh-CN" dirty="0" err="1" smtClean="0"/>
              <a:t>RequestManager</a:t>
            </a:r>
            <a:r>
              <a:rPr lang="zh-CN" altLang="en-US" dirty="0" smtClean="0"/>
              <a:t>来执行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02875" y="3497344"/>
            <a:ext cx="4189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RequestBuilder.java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builderRequest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buildRequestRecursive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------r</a:t>
            </a:r>
          </a:p>
          <a:p>
            <a:r>
              <a:rPr lang="en-US" altLang="zh-CN" dirty="0" err="1" smtClean="0"/>
              <a:t>buildThumbnailRequestRecursive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---r</a:t>
            </a:r>
          </a:p>
          <a:p>
            <a:r>
              <a:rPr lang="en-US" altLang="zh-CN" dirty="0" err="1" smtClean="0"/>
              <a:t>obtainRequest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-----r</a:t>
            </a:r>
          </a:p>
          <a:p>
            <a:r>
              <a:rPr lang="en-US" altLang="zh-CN" dirty="0" err="1" smtClean="0"/>
              <a:t>SingleRequest.obtain</a:t>
            </a:r>
            <a:r>
              <a:rPr lang="en-US" altLang="zh-CN" dirty="0" smtClean="0"/>
              <a:t>()---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55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0" y="351429"/>
            <a:ext cx="3705742" cy="3143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3" y="1266556"/>
            <a:ext cx="7687748" cy="18766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3" y="3568448"/>
            <a:ext cx="6801799" cy="279121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545237" y="4769963"/>
            <a:ext cx="1461155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00659" y="4594724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Request=</a:t>
            </a:r>
            <a:r>
              <a:rPr lang="en-US" altLang="zh-CN" dirty="0" err="1" smtClean="0"/>
              <a:t>SingleRequest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7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682" y="160256"/>
            <a:ext cx="4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SingleRequest.java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------begin()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265310"/>
            <a:ext cx="3486637" cy="304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947290"/>
            <a:ext cx="6373114" cy="323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576028"/>
            <a:ext cx="5229955" cy="847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2391588"/>
            <a:ext cx="5858693" cy="10574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554" y="3868169"/>
            <a:ext cx="47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onSizeReady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4496907"/>
            <a:ext cx="1457528" cy="51442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554" y="5242750"/>
            <a:ext cx="47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oad()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" y="5916925"/>
            <a:ext cx="3962953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" y="105103"/>
            <a:ext cx="11725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" y="99349"/>
            <a:ext cx="7659169" cy="650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" y="6424832"/>
            <a:ext cx="602064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5" y="175743"/>
            <a:ext cx="5744377" cy="10955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5" y="1271271"/>
            <a:ext cx="5001323" cy="20291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3795" y="3373898"/>
            <a:ext cx="897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先构建请求或者缓存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从内存缓存中查找对应的资源数据（</a:t>
            </a:r>
            <a:r>
              <a:rPr lang="en-US" altLang="zh-CN" dirty="0" err="1" smtClean="0"/>
              <a:t>ActiveResources</a:t>
            </a:r>
            <a:r>
              <a:rPr lang="zh-CN" altLang="en-US" dirty="0" smtClean="0"/>
              <a:t>（活动缓存，内部是一个引用持有），</a:t>
            </a:r>
            <a:r>
              <a:rPr lang="en-US" altLang="zh-CN" dirty="0" err="1" smtClean="0"/>
              <a:t>LruResourceCache</a:t>
            </a:r>
            <a:r>
              <a:rPr lang="zh-CN" altLang="en-US" dirty="0" smtClean="0"/>
              <a:t>，如果有就回调对应的监听的</a:t>
            </a:r>
            <a:r>
              <a:rPr lang="en-US" altLang="zh-CN" dirty="0" err="1" smtClean="0"/>
              <a:t>onResourceReady</a:t>
            </a:r>
            <a:r>
              <a:rPr lang="zh-CN" altLang="en-US" dirty="0" smtClean="0"/>
              <a:t>表示数据准备好了）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没有找到，通过</a:t>
            </a:r>
            <a:r>
              <a:rPr lang="en-US" altLang="zh-CN" dirty="0" err="1" smtClean="0"/>
              <a:t>EngineJob.start</a:t>
            </a:r>
            <a:r>
              <a:rPr lang="zh-CN" altLang="en-US" dirty="0" smtClean="0"/>
              <a:t>开启一个新的请求任务执行。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5" y="4851226"/>
            <a:ext cx="6955611" cy="1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109" y="188536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 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执行线程池的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3" y="1180037"/>
            <a:ext cx="5492330" cy="314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3" y="1494406"/>
            <a:ext cx="5492330" cy="3743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21" y="1180037"/>
            <a:ext cx="5305442" cy="405821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023684" y="3404937"/>
            <a:ext cx="2057400" cy="3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2" y="740883"/>
            <a:ext cx="7344800" cy="5696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816" y="226243"/>
            <a:ext cx="39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DecodeJob.java-----</a:t>
            </a:r>
            <a:r>
              <a:rPr lang="en-US" altLang="zh-CN" dirty="0" err="1" smtClean="0"/>
              <a:t>getNextStage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90235" y="1150070"/>
            <a:ext cx="396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</a:t>
            </a:r>
            <a:r>
              <a:rPr lang="en-US" altLang="zh-CN" dirty="0" err="1" smtClean="0"/>
              <a:t>runGenerators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11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695" y="312821"/>
            <a:ext cx="56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DecodeJob.java-------</a:t>
            </a:r>
            <a:r>
              <a:rPr lang="en-US" altLang="zh-CN" dirty="0" err="1" smtClean="0"/>
              <a:t>getNextGenerator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792376"/>
            <a:ext cx="6544588" cy="2915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3817656"/>
            <a:ext cx="6544588" cy="28719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8474" y="1167063"/>
            <a:ext cx="441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由于我们什么都没有配置，返回的是</a:t>
            </a:r>
            <a:r>
              <a:rPr lang="en-US" altLang="zh-CN" dirty="0" err="1" smtClean="0"/>
              <a:t>SourceGenerator</a:t>
            </a:r>
            <a:r>
              <a:rPr lang="zh-CN" altLang="en-US" dirty="0" smtClean="0"/>
              <a:t>源执行器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298" y="1696541"/>
            <a:ext cx="4254629" cy="36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" y="745133"/>
            <a:ext cx="5258534" cy="371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900" y="300789"/>
            <a:ext cx="5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SourceGenerator.java </a:t>
            </a:r>
            <a:r>
              <a:rPr lang="zh-CN" altLang="en-US" dirty="0" smtClean="0"/>
              <a:t>类 没有缓存策略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" y="1191672"/>
            <a:ext cx="5439534" cy="533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" y="1770381"/>
            <a:ext cx="5439534" cy="4763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9900" y="2291932"/>
            <a:ext cx="58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getLoadData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构建加载器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" y="2661264"/>
            <a:ext cx="7725853" cy="407917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2658979" y="5546558"/>
            <a:ext cx="1600200" cy="20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59179" y="53618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HttpGlideUrlLoader</a:t>
            </a:r>
            <a:r>
              <a:rPr lang="zh-CN" altLang="en-US" dirty="0" smtClean="0">
                <a:solidFill>
                  <a:srgbClr val="FF0000"/>
                </a:solidFill>
              </a:rPr>
              <a:t>加载器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7002379" y="5546558"/>
            <a:ext cx="312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447547" y="5361892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网络请求加载器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8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599" y="84221"/>
            <a:ext cx="79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HttpGlideUrlLoader.java----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初始化的时候</a:t>
            </a:r>
            <a:r>
              <a:rPr lang="en-US" altLang="zh-CN" dirty="0" err="1" smtClean="0"/>
              <a:t>registry.append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添加的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2" y="564957"/>
            <a:ext cx="8154538" cy="362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2" y="1038362"/>
            <a:ext cx="779253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790" y="132347"/>
            <a:ext cx="52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HttpUrlFetcher.java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583424"/>
            <a:ext cx="7887801" cy="3057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506" y="3826042"/>
            <a:ext cx="610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`</a:t>
            </a:r>
            <a:r>
              <a:rPr lang="en-US" altLang="zh-CN" dirty="0" err="1" smtClean="0"/>
              <a:t>loadDataWithRedirects</a:t>
            </a:r>
            <a:r>
              <a:rPr lang="en-US" altLang="zh-CN" dirty="0" smtClean="0"/>
              <a:t>` 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4195374"/>
            <a:ext cx="7325747" cy="2076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6385767"/>
            <a:ext cx="5296639" cy="27626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090737" y="5095612"/>
            <a:ext cx="1515979" cy="13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87189" y="5164678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HttpURLConnection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底层网络框架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878305" y="2815389"/>
            <a:ext cx="3128211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78305" y="3081984"/>
            <a:ext cx="2887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963663" y="2971800"/>
            <a:ext cx="1029442" cy="1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33737" y="2752547"/>
            <a:ext cx="223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回调到</a:t>
            </a:r>
            <a:r>
              <a:rPr lang="en-US" altLang="zh-CN" dirty="0" err="1" smtClean="0"/>
              <a:t>DecodeJob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onDataFetcherReady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13821" y="866274"/>
            <a:ext cx="351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HttpUrlConnection</a:t>
            </a:r>
            <a:r>
              <a:rPr lang="zh-CN" altLang="en-US" dirty="0" smtClean="0"/>
              <a:t>作为底层网络请求，请求成功之后直接返回的是一个输入流，最后会通过</a:t>
            </a:r>
            <a:r>
              <a:rPr lang="en-US" altLang="zh-CN" dirty="0" err="1" smtClean="0"/>
              <a:t>onDataReady</a:t>
            </a:r>
            <a:r>
              <a:rPr lang="zh-CN" altLang="en-US" dirty="0" smtClean="0"/>
              <a:t>回调到</a:t>
            </a:r>
            <a:r>
              <a:rPr lang="en-US" altLang="zh-CN" dirty="0" err="1" smtClean="0"/>
              <a:t>DecodeJob</a:t>
            </a:r>
            <a:endParaRPr lang="en-US" altLang="zh-CN" dirty="0" smtClean="0"/>
          </a:p>
          <a:p>
            <a:r>
              <a:rPr lang="en-US" altLang="zh-CN" dirty="0" err="1" smtClean="0"/>
              <a:t>oDataFetcherRead</a:t>
            </a:r>
            <a:r>
              <a:rPr lang="zh-CN" altLang="en-US" dirty="0" smtClean="0"/>
              <a:t>函数中，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回调到</a:t>
            </a:r>
            <a:r>
              <a:rPr lang="en-US" altLang="zh-CN" dirty="0" err="1" smtClean="0"/>
              <a:t>SourceGenerator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9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7" y="240632"/>
            <a:ext cx="53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SourceGenerator.java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7358" y="794084"/>
            <a:ext cx="652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onDataReady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-----&gt;</a:t>
            </a:r>
            <a:r>
              <a:rPr lang="en-US" altLang="zh-CN" dirty="0" err="1" smtClean="0"/>
              <a:t>onDataReadyInternal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1636294"/>
            <a:ext cx="7278116" cy="308653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636295" y="3729789"/>
            <a:ext cx="9865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22884" y="3537284"/>
            <a:ext cx="529390" cy="1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32747" y="3224463"/>
            <a:ext cx="403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没有配置缓存，回调到</a:t>
            </a:r>
            <a:r>
              <a:rPr lang="en-US" altLang="zh-CN" dirty="0" err="1" smtClean="0"/>
              <a:t>DecodeJob</a:t>
            </a:r>
            <a:r>
              <a:rPr lang="zh-CN" altLang="en-US" dirty="0" smtClean="0"/>
              <a:t>类中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790" y="59942"/>
            <a:ext cx="45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0" y="429274"/>
            <a:ext cx="7678222" cy="5792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3" y="6226753"/>
            <a:ext cx="279121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9903" y="105103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476" y="966952"/>
            <a:ext cx="660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Glide.with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方法用于创建一个加载图片的实例。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可以接收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、或者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类型的参数。也可以传入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传入的生命周期分为两种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第一种是作用域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的。不会搞空白的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去监听。只有当应用程序被杀掉的时候。图片加载才会停止。不能销毁。容易内存溢出。尽量使用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生命周期。第二种是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作用域，会搞一个空白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去监听生命周期。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8070" y="3580582"/>
            <a:ext cx="69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作用域</a:t>
            </a:r>
            <a:r>
              <a:rPr lang="en-US" altLang="zh-CN" dirty="0" smtClean="0"/>
              <a:t>----&gt;  </a:t>
            </a:r>
            <a:r>
              <a:rPr lang="en-US" altLang="zh-CN" dirty="0" err="1" smtClean="0"/>
              <a:t>ApplicationLifecycle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8070" y="4624552"/>
            <a:ext cx="915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作用域</a:t>
            </a:r>
            <a:r>
              <a:rPr lang="en-US" altLang="zh-CN" dirty="0" smtClean="0"/>
              <a:t>----&gt;</a:t>
            </a:r>
            <a:r>
              <a:rPr lang="en-US" altLang="zh-CN" dirty="0" err="1" smtClean="0"/>
              <a:t>SupportRequestManagerFragment</a:t>
            </a:r>
            <a:r>
              <a:rPr lang="zh-CN" altLang="en-US" dirty="0" smtClean="0"/>
              <a:t>（空白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类）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-&gt; </a:t>
            </a:r>
            <a:r>
              <a:rPr lang="zh-CN" altLang="en-US" dirty="0" smtClean="0">
                <a:sym typeface="Wingdings" panose="05000000000000000000" pitchFamily="2" charset="2"/>
              </a:rPr>
              <a:t>接口 </a:t>
            </a:r>
            <a:r>
              <a:rPr lang="en-US" altLang="zh-CN" dirty="0" err="1" smtClean="0">
                <a:sym typeface="Wingdings" panose="05000000000000000000" pitchFamily="2" charset="2"/>
              </a:rPr>
              <a:t>ActivityFragmentLifecycle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3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524" y="152218"/>
            <a:ext cx="481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DecodeJob.java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DecodeFromRetrievedData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" y="994839"/>
            <a:ext cx="7506748" cy="39057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直接连接符 6"/>
          <p:cNvCxnSpPr/>
          <p:nvPr/>
        </p:nvCxnSpPr>
        <p:spPr>
          <a:xfrm>
            <a:off x="2249905" y="2743200"/>
            <a:ext cx="1383632" cy="24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7285" y="2161491"/>
            <a:ext cx="442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decodeFromData</a:t>
            </a:r>
            <a:r>
              <a:rPr lang="zh-CN" altLang="en-US" dirty="0" smtClean="0"/>
              <a:t>怎么解析成</a:t>
            </a:r>
            <a:r>
              <a:rPr lang="en-US" altLang="zh-CN" dirty="0" smtClean="0"/>
              <a:t>Resource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2719137" y="2346157"/>
            <a:ext cx="818148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6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5" y="537774"/>
            <a:ext cx="7440063" cy="10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505" y="168442"/>
            <a:ext cx="39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</a:t>
            </a:r>
            <a:r>
              <a:rPr lang="en-US" altLang="zh-CN" dirty="0" err="1" smtClean="0"/>
              <a:t>decodeFromData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4505" y="1614249"/>
            <a:ext cx="39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</a:t>
            </a:r>
            <a:r>
              <a:rPr lang="en-US" altLang="zh-CN" dirty="0" err="1" smtClean="0"/>
              <a:t>decodeFromFetcher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5" y="1983581"/>
            <a:ext cx="7582958" cy="18576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4505" y="3835992"/>
            <a:ext cx="58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DecodeJob.java-----</a:t>
            </a:r>
            <a:r>
              <a:rPr lang="en-US" altLang="zh-CN" dirty="0" err="1" smtClean="0"/>
              <a:t>runLoadPath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5" y="4205325"/>
            <a:ext cx="7659169" cy="2535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5221" y="1275347"/>
            <a:ext cx="374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为了解析数据首先构建了</a:t>
            </a:r>
            <a:r>
              <a:rPr lang="en-US" altLang="zh-CN" dirty="0" err="1" smtClean="0"/>
              <a:t>LoadPath</a:t>
            </a:r>
            <a:r>
              <a:rPr lang="zh-CN" altLang="en-US" dirty="0" smtClean="0"/>
              <a:t>，然后创建一个</a:t>
            </a:r>
            <a:r>
              <a:rPr lang="en-US" altLang="zh-CN" dirty="0" err="1" smtClean="0"/>
              <a:t>InputStreamRewinder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DataRewinder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最终将数据解析方法放到了</a:t>
            </a:r>
            <a:r>
              <a:rPr lang="en-US" altLang="zh-CN" dirty="0" err="1" smtClean="0"/>
              <a:t>LoadPath.load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401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853" y="204537"/>
            <a:ext cx="46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LoadPath.java-----load()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" y="573869"/>
            <a:ext cx="6335009" cy="26102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660358" y="2394284"/>
            <a:ext cx="2622884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75745" y="2574759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具体的解析方法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283242" y="2394284"/>
            <a:ext cx="372979" cy="1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5927" y="3388300"/>
            <a:ext cx="46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LoadPath.java-----</a:t>
            </a:r>
            <a:r>
              <a:rPr lang="en-US" altLang="zh-CN" dirty="0" err="1" smtClean="0"/>
              <a:t>loadwithExceptionList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" y="3961849"/>
            <a:ext cx="4791744" cy="5525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" y="4575649"/>
            <a:ext cx="6363588" cy="203863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2177716" y="6292516"/>
            <a:ext cx="2021305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42610" y="5594966"/>
            <a:ext cx="24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Path.decode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64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22" y="108285"/>
            <a:ext cx="34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DecodePath.java---decode()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8024"/>
            <a:ext cx="6220693" cy="329611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380874" y="2117558"/>
            <a:ext cx="2358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4591914"/>
            <a:ext cx="8383170" cy="198147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467853" y="5582653"/>
            <a:ext cx="2021306" cy="3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6359" y="4094542"/>
            <a:ext cx="48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DecodePath.java---</a:t>
            </a:r>
            <a:r>
              <a:rPr lang="en-US" altLang="zh-CN" dirty="0" err="1" smtClean="0"/>
              <a:t>decodeResource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71600" y="6075947"/>
            <a:ext cx="2117559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50895" y="2839453"/>
            <a:ext cx="288758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59968" y="2715259"/>
            <a:ext cx="22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回调到</a:t>
            </a:r>
            <a:r>
              <a:rPr lang="en-US" altLang="zh-CN" dirty="0" err="1" smtClean="0"/>
              <a:t>DecodeJob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11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1" y="947359"/>
            <a:ext cx="6411220" cy="54204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632" y="360947"/>
            <a:ext cx="522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DecodePath.java  ---</a:t>
            </a:r>
            <a:r>
              <a:rPr lang="en-US" altLang="zh-CN" dirty="0" err="1" smtClean="0"/>
              <a:t>decodeResourceWithList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4884" y="577516"/>
            <a:ext cx="49971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数据解析的任务最终通过</a:t>
            </a:r>
            <a:r>
              <a:rPr lang="en-US" altLang="zh-CN" dirty="0" err="1" smtClean="0"/>
              <a:t>DecodePath</a:t>
            </a:r>
            <a:r>
              <a:rPr lang="zh-CN" altLang="en-US" dirty="0" smtClean="0"/>
              <a:t>来执行的。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第一大步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deResource</a:t>
            </a:r>
            <a:r>
              <a:rPr lang="zh-CN" altLang="en-US" dirty="0" smtClean="0"/>
              <a:t>将源数据解析成资源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源数据：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，中间产物，</a:t>
            </a:r>
            <a:r>
              <a:rPr lang="en-US" altLang="zh-CN" dirty="0" smtClean="0"/>
              <a:t>Bitmap)</a:t>
            </a:r>
          </a:p>
          <a:p>
            <a:endParaRPr lang="en-US" altLang="zh-CN" dirty="0"/>
          </a:p>
          <a:p>
            <a:r>
              <a:rPr lang="zh-CN" altLang="en-US" dirty="0" smtClean="0"/>
              <a:t>第二大步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DecodeCallback.onResourceDecoded</a:t>
            </a:r>
            <a:r>
              <a:rPr lang="zh-CN" altLang="en-US" dirty="0" smtClean="0"/>
              <a:t>处理资源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第三大步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ResourceTranscoder.transcode</a:t>
            </a:r>
            <a:endParaRPr lang="en-US" altLang="zh-CN" dirty="0" smtClean="0"/>
          </a:p>
          <a:p>
            <a:r>
              <a:rPr lang="zh-CN" altLang="en-US" dirty="0" smtClean="0"/>
              <a:t>将资源转为目标资源：</a:t>
            </a:r>
            <a:r>
              <a:rPr lang="en-US" altLang="zh-CN" dirty="0" err="1" smtClean="0"/>
              <a:t>Drawable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Decoder.decode</a:t>
            </a:r>
            <a:r>
              <a:rPr lang="zh-CN" altLang="en-US" dirty="0" smtClean="0"/>
              <a:t>是一个接口，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源数据是</a:t>
            </a:r>
            <a:r>
              <a:rPr lang="en-US" altLang="zh-CN" dirty="0" err="1" smtClean="0"/>
              <a:t>InputSteam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实现类是</a:t>
            </a:r>
            <a:r>
              <a:rPr lang="en-US" altLang="zh-CN" dirty="0" err="1" smtClean="0"/>
              <a:t>StreamBitmapDecoder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189747" y="4692316"/>
            <a:ext cx="174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89747" y="4584031"/>
            <a:ext cx="292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实现类</a:t>
            </a:r>
            <a:r>
              <a:rPr lang="en-US" altLang="zh-CN" dirty="0" err="1" smtClean="0"/>
              <a:t>StreamBitmapDecoder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7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53" y="168442"/>
            <a:ext cx="50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StreamBitmapDecoder.java -----decode()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9" y="726618"/>
            <a:ext cx="6439799" cy="41534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2478505" y="4644189"/>
            <a:ext cx="946483" cy="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61347" y="4499811"/>
            <a:ext cx="2971800" cy="380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拿到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数据，回调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94884" y="842211"/>
            <a:ext cx="499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将我们解析到的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存放到</a:t>
            </a:r>
            <a:r>
              <a:rPr lang="en-US" altLang="zh-CN" dirty="0" err="1" smtClean="0"/>
              <a:t>LazyBitmapDrawableResource</a:t>
            </a:r>
            <a:r>
              <a:rPr lang="zh-CN" altLang="en-US" dirty="0" smtClean="0"/>
              <a:t>内部，然后通过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方法就可以拿到</a:t>
            </a:r>
            <a:r>
              <a:rPr lang="en-US" altLang="zh-CN" dirty="0" err="1" smtClean="0"/>
              <a:t>BitmapDrawable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94883" y="2322095"/>
            <a:ext cx="4728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Listener.onEngineJobComplete</a:t>
            </a:r>
            <a:r>
              <a:rPr lang="en-US" altLang="zh-CN" dirty="0" smtClean="0"/>
              <a:t>(this)</a:t>
            </a:r>
            <a:r>
              <a:rPr lang="zh-CN" altLang="en-US" dirty="0" smtClean="0"/>
              <a:t>回调上层</a:t>
            </a:r>
            <a:endParaRPr lang="en-US" altLang="zh-CN" dirty="0" smtClean="0"/>
          </a:p>
          <a:p>
            <a:r>
              <a:rPr lang="en-US" altLang="zh-CN" dirty="0" smtClean="0"/>
              <a:t>For(){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entry.executor.execute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CallResourceReady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entry.cb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dirty="0" smtClean="0"/>
              <a:t>}------</a:t>
            </a:r>
            <a:r>
              <a:rPr lang="zh-CN" altLang="en-US" dirty="0" smtClean="0"/>
              <a:t>遍历资源回调给</a:t>
            </a:r>
            <a:r>
              <a:rPr lang="en-US" altLang="zh-CN" dirty="0" err="1" smtClean="0"/>
              <a:t>ImageViewTarget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ImageViewTarget</a:t>
            </a:r>
            <a:r>
              <a:rPr lang="zh-CN" altLang="en-US" dirty="0" smtClean="0"/>
              <a:t>显示数据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94883" y="1952763"/>
            <a:ext cx="41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EngineJob.java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onResourceReady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8206" y="548399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singleRequest.onResourceReady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94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789" y="216568"/>
            <a:ext cx="56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  -----</a:t>
            </a:r>
            <a:r>
              <a:rPr lang="en-US" altLang="zh-CN" dirty="0" err="1" smtClean="0"/>
              <a:t>onResourceDecoded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585900"/>
            <a:ext cx="5883443" cy="23053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2891272"/>
            <a:ext cx="6124074" cy="376021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685211" y="1097280"/>
            <a:ext cx="8709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9714" y="1166949"/>
            <a:ext cx="82731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28457" y="41278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62903" y="505097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3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8" y="577515"/>
            <a:ext cx="5995906" cy="5871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789" y="216568"/>
            <a:ext cx="56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DecodeJob.java  -----</a:t>
            </a:r>
            <a:r>
              <a:rPr lang="en-US" altLang="zh-CN" dirty="0" err="1" smtClean="0"/>
              <a:t>onResourceDecoded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获得图片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50105" y="2141621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2" y="6225057"/>
            <a:ext cx="2000529" cy="4477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73779" y="1070811"/>
            <a:ext cx="505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第一步：对资源进行了转换操作，比如</a:t>
            </a:r>
            <a:r>
              <a:rPr lang="en-US" altLang="zh-CN" dirty="0" smtClean="0"/>
              <a:t>Fit-center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centercrop</a:t>
            </a:r>
            <a:r>
              <a:rPr lang="zh-CN" altLang="en-US" dirty="0" smtClean="0"/>
              <a:t>这些都是在请求的时候配置的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步：构建磁盘缓存的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153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91"/>
            <a:ext cx="12192000" cy="54400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240" y="189324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4652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062"/>
            <a:ext cx="12192000" cy="56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0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2" y="1300849"/>
            <a:ext cx="1146017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49"/>
            <a:ext cx="12192000" cy="59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4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460"/>
            <a:ext cx="12192000" cy="54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434"/>
            <a:ext cx="12192000" cy="57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94" y="690608"/>
            <a:ext cx="12041280" cy="6401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779" y="157655"/>
            <a:ext cx="6884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会搞一个空白的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覆盖到我们</a:t>
            </a:r>
            <a:r>
              <a:rPr lang="en-US" altLang="zh-CN" dirty="0" err="1" smtClean="0"/>
              <a:t>xxxMainActivity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xxxFragment</a:t>
            </a:r>
            <a:r>
              <a:rPr lang="zh-CN" altLang="en-US" dirty="0" smtClean="0"/>
              <a:t>上，就可以监听生命周期。</a:t>
            </a:r>
            <a:r>
              <a:rPr lang="en-US" altLang="zh-CN" dirty="0" smtClean="0"/>
              <a:t>Fragment/Activity</a:t>
            </a:r>
            <a:r>
              <a:rPr lang="zh-CN" altLang="en-US" dirty="0" smtClean="0"/>
              <a:t>生命周期：当我们的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不可见的时候，暂停请求，可见的时候恢复请求。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739" y="189187"/>
            <a:ext cx="64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为何去监听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7862" y="668124"/>
            <a:ext cx="729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&lt;1&gt; </a:t>
            </a:r>
            <a:r>
              <a:rPr lang="zh-CN" altLang="en-US" dirty="0" smtClean="0"/>
              <a:t>以确保优先处理前台可见的</a:t>
            </a:r>
            <a:r>
              <a:rPr lang="en-US" altLang="zh-CN" dirty="0" smtClean="0"/>
              <a:t>Activity/Fragment,</a:t>
            </a:r>
            <a:r>
              <a:rPr lang="zh-CN" altLang="en-US" dirty="0" smtClean="0"/>
              <a:t>调高资源利用率。</a:t>
            </a:r>
            <a:endParaRPr lang="en-US" altLang="zh-CN" dirty="0" smtClean="0"/>
          </a:p>
          <a:p>
            <a:r>
              <a:rPr lang="en-US" altLang="zh-CN" dirty="0" smtClean="0"/>
              <a:t>&lt;2&gt; </a:t>
            </a:r>
            <a:r>
              <a:rPr lang="zh-CN" altLang="en-US" dirty="0" smtClean="0"/>
              <a:t>在有必要时释放资源以避免应用在后台时被杀死，提高稳定性。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3475" y="1424060"/>
            <a:ext cx="706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.with</a:t>
            </a:r>
            <a:r>
              <a:rPr lang="zh-CN" altLang="en-US" dirty="0" smtClean="0"/>
              <a:t>的类结构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with(…)</a:t>
            </a:r>
            <a:r>
              <a:rPr lang="zh-CN" altLang="en-US" dirty="0" smtClean="0"/>
              <a:t>方法的返回值是</a:t>
            </a:r>
            <a:r>
              <a:rPr lang="en-US" altLang="zh-CN" dirty="0" err="1" smtClean="0"/>
              <a:t>RequestManager</a:t>
            </a:r>
            <a:r>
              <a:rPr lang="zh-CN" altLang="en-US" dirty="0" smtClean="0"/>
              <a:t>，真正创建的地方是</a:t>
            </a:r>
            <a:r>
              <a:rPr lang="en-US" altLang="zh-CN" dirty="0" err="1" smtClean="0"/>
              <a:t>RequestManagerRetriever#get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2347390"/>
            <a:ext cx="1122201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60829" y="786499"/>
            <a:ext cx="32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映射关系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66843" y="5277992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临时记录映射关系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18132" y="5793938"/>
            <a:ext cx="21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7559" y="-43480"/>
            <a:ext cx="830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RequestManagerRetriever.java---</a:t>
            </a:r>
            <a:r>
              <a:rPr lang="en-US" altLang="zh-CN" dirty="0" smtClean="0">
                <a:sym typeface="Wingdings" panose="05000000000000000000" pitchFamily="2" charset="2"/>
              </a:rPr>
              <a:t>&gt;  </a:t>
            </a:r>
            <a:r>
              <a:rPr lang="en-US" altLang="zh-CN" dirty="0" err="1" smtClean="0">
                <a:sym typeface="Wingdings" panose="05000000000000000000" pitchFamily="2" charset="2"/>
              </a:rPr>
              <a:t>supportFragmentGet</a:t>
            </a:r>
            <a:r>
              <a:rPr lang="zh-CN" altLang="en-US" dirty="0" smtClean="0">
                <a:sym typeface="Wingdings" panose="05000000000000000000" pitchFamily="2" charset="2"/>
              </a:rPr>
              <a:t>方法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300590"/>
            <a:ext cx="7525800" cy="5906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877467"/>
            <a:ext cx="5849166" cy="5525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1346184"/>
            <a:ext cx="10297962" cy="5048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1840438"/>
            <a:ext cx="12098438" cy="7811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2613595"/>
            <a:ext cx="7440063" cy="52394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92332" y="3123796"/>
            <a:ext cx="75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ReqeustManagerRetriever.java---</a:t>
            </a:r>
            <a:r>
              <a:rPr lang="en-US" altLang="zh-CN" dirty="0" smtClean="0">
                <a:sym typeface="Wingdings" panose="05000000000000000000" pitchFamily="2" charset="2"/>
              </a:rPr>
              <a:t>&gt; </a:t>
            </a:r>
            <a:r>
              <a:rPr lang="en-US" altLang="zh-CN" dirty="0" err="1" smtClean="0">
                <a:sym typeface="Wingdings" panose="05000000000000000000" pitchFamily="2" charset="2"/>
              </a:rPr>
              <a:t>getSupportRequestManagerFragment</a:t>
            </a:r>
            <a:r>
              <a:rPr lang="zh-CN" altLang="en-US" dirty="0" smtClean="0">
                <a:sym typeface="Wingdings" panose="05000000000000000000" pitchFamily="2" charset="2"/>
              </a:rPr>
              <a:t>方法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3502366"/>
            <a:ext cx="5487166" cy="53347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4026452"/>
            <a:ext cx="5582429" cy="45726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4458828"/>
            <a:ext cx="7906853" cy="7906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5230333"/>
            <a:ext cx="7335274" cy="49536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5694983"/>
            <a:ext cx="7421011" cy="53347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6215213"/>
            <a:ext cx="8259328" cy="73352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112469" y="6442841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移除临时记录中的映射关系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130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在提交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事务之前，为什么要先保存记录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答：为了避免</a:t>
            </a:r>
            <a:r>
              <a:rPr lang="en-US" altLang="zh-CN" dirty="0" err="1" smtClean="0"/>
              <a:t>SupportRequestManagerFragment</a:t>
            </a:r>
            <a:r>
              <a:rPr lang="zh-CN" altLang="en-US" dirty="0" smtClean="0"/>
              <a:t>在一个作用域中重复创建，因为</a:t>
            </a:r>
            <a:r>
              <a:rPr lang="en-US" altLang="zh-CN" dirty="0" err="1" smtClean="0"/>
              <a:t>commitAllowingStateLoss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是将事务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到消息队列中的，也就是说，事务是异步处理的，而不是同步处理的。假设没有临时保存记录，一旦在事务等待执行时调用了</a:t>
            </a:r>
            <a:r>
              <a:rPr lang="en-US" altLang="zh-CN" dirty="0" err="1" smtClean="0"/>
              <a:t>Glide.with</a:t>
            </a:r>
            <a:r>
              <a:rPr lang="en-US" altLang="zh-CN" dirty="0" smtClean="0"/>
              <a:t>(…),</a:t>
            </a:r>
            <a:r>
              <a:rPr lang="zh-CN" altLang="en-US" dirty="0" smtClean="0"/>
              <a:t>就会在该作用域中重复创建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" y="1152296"/>
            <a:ext cx="11014841" cy="55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44"/>
            <a:ext cx="12192000" cy="60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1013</Words>
  <Application>Microsoft Office PowerPoint</Application>
  <PresentationFormat>宽屏</PresentationFormat>
  <Paragraphs>122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44</cp:revision>
  <dcterms:created xsi:type="dcterms:W3CDTF">2021-10-21T02:04:15Z</dcterms:created>
  <dcterms:modified xsi:type="dcterms:W3CDTF">2021-10-22T03:47:25Z</dcterms:modified>
</cp:coreProperties>
</file>