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72" r:id="rId5"/>
    <p:sldId id="261" r:id="rId6"/>
    <p:sldId id="257" r:id="rId7"/>
    <p:sldId id="273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38259-58D5-48E0-BB3B-762ABEA160F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4A43-991D-4857-B26C-D9BCF84F5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3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4A43-991D-4857-B26C-D9BCF84F58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4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2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2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9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BE1C-22DB-4370-A735-7CADB5DF6035}" type="datetimeFigureOut">
              <a:rPr lang="zh-CN" altLang="en-US" smtClean="0"/>
              <a:t>2021-10-26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C498-4465-4596-9B1F-D04C92F49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Retrofit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94" y="938464"/>
            <a:ext cx="1103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Retrofit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网络请求框架的封装</a:t>
            </a:r>
            <a:endParaRPr lang="en-US" altLang="zh-CN" dirty="0" smtClean="0"/>
          </a:p>
          <a:p>
            <a:r>
              <a:rPr lang="zh-CN" altLang="en-US" dirty="0" smtClean="0"/>
              <a:t>原因：网络请求的工作本质上是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完成，二而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仅负责网络请求接口的封装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9" y="1917216"/>
            <a:ext cx="8278380" cy="11526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516" y="3392905"/>
            <a:ext cx="737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1.App</a:t>
            </a:r>
            <a:r>
              <a:rPr lang="zh-CN" altLang="en-US" dirty="0" smtClean="0"/>
              <a:t>应用程序通过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请求网络，实际上是使用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接口层封装请求参数、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等信息，之后由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完成后续的请求操作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在服务端返回数据之后，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将原始的结果交给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根据用户的需求对结果进行解析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294" y="5661581"/>
            <a:ext cx="781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Call----</a:t>
            </a:r>
            <a:r>
              <a:rPr lang="en-US" altLang="zh-CN" dirty="0" err="1" smtClean="0"/>
              <a:t>serviceMethod</a:t>
            </a:r>
            <a:r>
              <a:rPr lang="en-US" altLang="zh-CN" dirty="0" smtClean="0"/>
              <a:t>----retrofit.   Convert-</a:t>
            </a:r>
            <a:r>
              <a:rPr lang="en-US" altLang="zh-CN" dirty="0" smtClean="0">
                <a:solidFill>
                  <a:srgbClr val="FF0000"/>
                </a:solidFill>
              </a:rPr>
              <a:t>---(convert</a:t>
            </a:r>
            <a:r>
              <a:rPr lang="zh-CN" altLang="en-US" dirty="0" smtClean="0">
                <a:solidFill>
                  <a:srgbClr val="FF0000"/>
                </a:solidFill>
              </a:rPr>
              <a:t>转变</a:t>
            </a:r>
            <a:r>
              <a:rPr lang="en-US" altLang="zh-CN" dirty="0" smtClean="0">
                <a:solidFill>
                  <a:srgbClr val="FF0000"/>
                </a:solidFill>
              </a:rPr>
              <a:t>)---</a:t>
            </a:r>
            <a:r>
              <a:rPr lang="en-US" altLang="zh-CN" dirty="0" smtClean="0"/>
              <a:t>T</a:t>
            </a:r>
          </a:p>
          <a:p>
            <a:r>
              <a:rPr lang="en-US" altLang="zh-CN" dirty="0" err="1" smtClean="0"/>
              <a:t>realCall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okhttpCall</a:t>
            </a:r>
            <a:r>
              <a:rPr lang="en-US" altLang="zh-CN" dirty="0" smtClean="0"/>
              <a:t>------delegate----client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9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09"/>
            <a:ext cx="12192000" cy="653209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747" y="0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Retrofit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总流程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4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1" y="697831"/>
            <a:ext cx="749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-</a:t>
            </a:r>
            <a:r>
              <a:rPr lang="zh-CN" altLang="en-US" dirty="0" smtClean="0"/>
              <a:t>注释</a:t>
            </a:r>
            <a:r>
              <a:rPr lang="en-US" altLang="zh-CN" dirty="0" smtClean="0"/>
              <a:t>&lt;Build Request&gt;)</a:t>
            </a:r>
            <a:r>
              <a:rPr lang="zh-CN" altLang="en-US" dirty="0" smtClean="0">
                <a:solidFill>
                  <a:srgbClr val="FF0000"/>
                </a:solidFill>
              </a:rPr>
              <a:t>配置网络请求参数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通过注解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Retrofit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1" y="2041721"/>
            <a:ext cx="77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网络请求执行器</a:t>
            </a:r>
            <a:r>
              <a:rPr lang="en-US" altLang="zh-CN" dirty="0" smtClean="0"/>
              <a:t>&lt;Call&gt;)</a:t>
            </a:r>
            <a:r>
              <a:rPr lang="zh-CN" altLang="en-US" dirty="0" smtClean="0">
                <a:solidFill>
                  <a:srgbClr val="FF0000"/>
                </a:solidFill>
              </a:rPr>
              <a:t>创建网络请求对象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8990" y="933725"/>
            <a:ext cx="3007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设计模式：建造者模式、工厂方法模式、外观模式、代理模式、单例模式、策略模式、装饰模式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689558" y="882497"/>
            <a:ext cx="2069432" cy="39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426242" y="1353825"/>
            <a:ext cx="3332748" cy="95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58990" y="513165"/>
            <a:ext cx="30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201" y="3105782"/>
            <a:ext cx="624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网络请求适配器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CallAdapter</a:t>
            </a:r>
            <a:r>
              <a:rPr lang="en-US" altLang="zh-CN" dirty="0" smtClean="0"/>
              <a:t>&gt;)</a:t>
            </a:r>
            <a:r>
              <a:rPr lang="zh-CN" altLang="en-US" dirty="0" smtClean="0">
                <a:solidFill>
                  <a:srgbClr val="FF0000"/>
                </a:solidFill>
              </a:rPr>
              <a:t>适配到具体的</a:t>
            </a:r>
            <a:r>
              <a:rPr lang="en-US" altLang="zh-CN" dirty="0" smtClean="0">
                <a:solidFill>
                  <a:srgbClr val="FF0000"/>
                </a:solidFill>
              </a:rPr>
              <a:t>Call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58990" y="3105782"/>
            <a:ext cx="26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57201" y="4169843"/>
            <a:ext cx="577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(</a:t>
            </a:r>
            <a:r>
              <a:rPr lang="zh-CN" altLang="en-US" dirty="0" smtClean="0"/>
              <a:t>网络请求执行器</a:t>
            </a:r>
            <a:r>
              <a:rPr lang="en-US" altLang="zh-CN" dirty="0" smtClean="0"/>
              <a:t>&lt;Call&gt;)  </a:t>
            </a:r>
            <a:r>
              <a:rPr lang="zh-CN" altLang="en-US" dirty="0" smtClean="0">
                <a:solidFill>
                  <a:srgbClr val="FF0000"/>
                </a:solidFill>
              </a:rPr>
              <a:t>发送网络请求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8990" y="4200823"/>
            <a:ext cx="23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7201" y="5438274"/>
            <a:ext cx="5727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数据转换器</a:t>
            </a:r>
            <a:r>
              <a:rPr lang="en-US" altLang="zh-CN" dirty="0" smtClean="0"/>
              <a:t>(Converter)---------- 1.</a:t>
            </a:r>
            <a:r>
              <a:rPr lang="zh-CN" altLang="en-US" dirty="0" smtClean="0"/>
              <a:t>服务器返回数据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2.</a:t>
            </a:r>
            <a:r>
              <a:rPr lang="zh-CN" altLang="en-US" dirty="0" smtClean="0"/>
              <a:t>解析数据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31958" y="5727032"/>
            <a:ext cx="637674" cy="18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设计模式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547" y="806116"/>
            <a:ext cx="101065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1.Retrofit</a:t>
            </a:r>
            <a:r>
              <a:rPr lang="zh-CN" altLang="en-US" dirty="0" smtClean="0"/>
              <a:t>实例使用</a:t>
            </a:r>
            <a:r>
              <a:rPr lang="zh-CN" altLang="en-US" dirty="0" smtClean="0">
                <a:solidFill>
                  <a:srgbClr val="FF0000"/>
                </a:solidFill>
              </a:rPr>
              <a:t>建造者模式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类构建。当构造函数的参数大于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个，且存在可选参数的时候既可以使用</a:t>
            </a:r>
            <a:r>
              <a:rPr lang="zh-CN" altLang="en-US" dirty="0" smtClean="0">
                <a:solidFill>
                  <a:srgbClr val="FF0000"/>
                </a:solidFill>
              </a:rPr>
              <a:t>建造者设计模式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2.Retrofit</a:t>
            </a:r>
            <a:r>
              <a:rPr lang="zh-CN" altLang="en-US" dirty="0" smtClean="0"/>
              <a:t>创建时的</a:t>
            </a:r>
            <a:r>
              <a:rPr lang="en-US" altLang="zh-CN" dirty="0" err="1" smtClean="0"/>
              <a:t>callFactory</a:t>
            </a:r>
            <a:r>
              <a:rPr lang="zh-CN" altLang="en-US" dirty="0" smtClean="0"/>
              <a:t>，使用</a:t>
            </a:r>
            <a:r>
              <a:rPr lang="zh-CN" altLang="en-US" dirty="0" smtClean="0">
                <a:solidFill>
                  <a:srgbClr val="FF0000"/>
                </a:solidFill>
              </a:rPr>
              <a:t>工厂方法</a:t>
            </a:r>
            <a:r>
              <a:rPr lang="zh-CN" altLang="en-US" dirty="0" smtClean="0"/>
              <a:t>设计模式，但是似乎并不打算支持其他的工厂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整个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采用的是</a:t>
            </a:r>
            <a:r>
              <a:rPr lang="zh-CN" altLang="en-US" dirty="0" smtClean="0">
                <a:solidFill>
                  <a:srgbClr val="FF0000"/>
                </a:solidFill>
              </a:rPr>
              <a:t>外观模式</a:t>
            </a:r>
            <a:r>
              <a:rPr lang="zh-CN" altLang="en-US" dirty="0" smtClean="0"/>
              <a:t>。统一的调用创建网络请求接口实例和网络请求参数配置的方法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4.Retrofit</a:t>
            </a:r>
            <a:r>
              <a:rPr lang="zh-CN" altLang="en-US" dirty="0" smtClean="0"/>
              <a:t>里面使用了</a:t>
            </a:r>
            <a:r>
              <a:rPr lang="zh-CN" altLang="en-US" dirty="0" smtClean="0">
                <a:solidFill>
                  <a:srgbClr val="FF0000"/>
                </a:solidFill>
              </a:rPr>
              <a:t>动态代理</a:t>
            </a:r>
            <a:r>
              <a:rPr lang="zh-CN" altLang="en-US" dirty="0" smtClean="0"/>
              <a:t>创建网络请求接口实例，这个是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对用户使用来说最大的复用，其他的代码都是为了支撑这个动态代理给用户带来便捷性的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使用了</a:t>
            </a:r>
            <a:r>
              <a:rPr lang="zh-CN" altLang="en-US" dirty="0" smtClean="0">
                <a:solidFill>
                  <a:srgbClr val="FF0000"/>
                </a:solidFill>
              </a:rPr>
              <a:t>策略模式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serviceMethod</a:t>
            </a:r>
            <a:r>
              <a:rPr lang="zh-CN" altLang="en-US" dirty="0" smtClean="0"/>
              <a:t>对象进行网络请求参数配置，即通过解析网络请求接口方法的参数、返回值、注解类型、从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对象获取对应的网络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地址、网络请求执行器、网络请求适配器和数据转换器。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753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设计模式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547" y="806116"/>
            <a:ext cx="10106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6.ExecuteCallBack 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装饰者模式</a:t>
            </a:r>
            <a:r>
              <a:rPr lang="zh-CN" altLang="en-US" dirty="0" smtClean="0"/>
              <a:t>来封装</a:t>
            </a:r>
            <a:r>
              <a:rPr lang="en-US" altLang="zh-CN" dirty="0" err="1" smtClean="0"/>
              <a:t>callbackExecutor</a:t>
            </a:r>
            <a:r>
              <a:rPr lang="zh-CN" altLang="en-US" dirty="0" smtClean="0"/>
              <a:t>，用于完成线程的切换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7.ExecutorCallbackCall</a:t>
            </a: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静态代理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委托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代理了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进行网络请求，真正的网络请求由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执行，然而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不是自己执行，它是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给外界</a:t>
            </a:r>
            <a:r>
              <a:rPr lang="en-US" altLang="zh-CN" dirty="0" smtClean="0"/>
              <a:t>(retrofit)</a:t>
            </a:r>
            <a:r>
              <a:rPr lang="zh-CN" altLang="en-US" dirty="0" smtClean="0"/>
              <a:t>使用的唯一门户，其实这个地方就是</a:t>
            </a:r>
            <a:r>
              <a:rPr lang="zh-CN" altLang="en-US" dirty="0" smtClean="0">
                <a:solidFill>
                  <a:srgbClr val="FF0000"/>
                </a:solidFill>
              </a:rPr>
              <a:t>门面模式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en-US" altLang="zh-CN" dirty="0" smtClean="0"/>
              <a:t>.ExecutorCallbackCall</a:t>
            </a:r>
            <a:r>
              <a:rPr lang="zh-CN" altLang="en-US" dirty="0" smtClean="0"/>
              <a:t>的被初始化是在</a:t>
            </a:r>
            <a:r>
              <a:rPr lang="en-US" altLang="zh-CN" dirty="0" err="1" smtClean="0"/>
              <a:t>ExecutorCallAdapterFactory</a:t>
            </a:r>
            <a:r>
              <a:rPr lang="zh-CN" altLang="en-US" dirty="0" smtClean="0"/>
              <a:t>里面通过适配器模式被创建的，</a:t>
            </a:r>
            <a:r>
              <a:rPr lang="en-US" altLang="zh-CN" dirty="0" err="1" smtClean="0"/>
              <a:t>CallAdapter</a:t>
            </a:r>
            <a:r>
              <a:rPr lang="zh-CN" altLang="en-US" dirty="0" smtClean="0"/>
              <a:t>采用了</a:t>
            </a:r>
            <a:r>
              <a:rPr lang="zh-CN" altLang="en-US" dirty="0" smtClean="0">
                <a:solidFill>
                  <a:srgbClr val="FF0000"/>
                </a:solidFill>
              </a:rPr>
              <a:t>适配器模式</a:t>
            </a:r>
            <a:r>
              <a:rPr lang="zh-CN" altLang="en-US" dirty="0" smtClean="0"/>
              <a:t>为创建访问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接口提供服务。默认不添加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则使用默认的</a:t>
            </a:r>
            <a:r>
              <a:rPr lang="en-US" altLang="zh-CN" dirty="0" err="1" smtClean="0"/>
              <a:t>ExecutorCallAdapterFactory</a:t>
            </a:r>
            <a:r>
              <a:rPr lang="zh-CN" altLang="en-US" dirty="0" smtClean="0"/>
              <a:t>将</a:t>
            </a:r>
            <a:r>
              <a:rPr lang="en-US" altLang="zh-CN" dirty="0" smtClean="0"/>
              <a:t>okhttp3.call</a:t>
            </a:r>
            <a:r>
              <a:rPr lang="zh-CN" altLang="en-US" dirty="0" smtClean="0"/>
              <a:t>转变成为</a:t>
            </a:r>
            <a:r>
              <a:rPr lang="en-US" altLang="zh-CN" dirty="0" smtClean="0"/>
              <a:t>retrofit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，如果有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则将</a:t>
            </a:r>
            <a:r>
              <a:rPr lang="en-US" altLang="zh-CN" dirty="0" smtClean="0"/>
              <a:t>okhttp3.call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observable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93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Retrofit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150" y="838200"/>
            <a:ext cx="8010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对网络请求参数的适配，协议，表单，</a:t>
            </a:r>
            <a:r>
              <a:rPr lang="en-US" altLang="zh-CN" dirty="0" smtClean="0"/>
              <a:t>Restful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封装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Call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数据结构封装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1680815"/>
            <a:ext cx="7744906" cy="498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03" y="1276053"/>
            <a:ext cx="245779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947" y="144378"/>
            <a:ext cx="3501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ServiceMethod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197" y="3842575"/>
            <a:ext cx="6352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1.OKHttpCall</a:t>
            </a:r>
            <a:r>
              <a:rPr lang="zh-CN" altLang="en-US" dirty="0" smtClean="0"/>
              <a:t>进行网络请求，实则是进行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的网络请求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converter</a:t>
            </a:r>
            <a:r>
              <a:rPr lang="zh-CN" altLang="en-US" dirty="0" smtClean="0"/>
              <a:t>进行网络请求数据的转换，一般是</a:t>
            </a:r>
            <a:r>
              <a:rPr lang="en-US" altLang="zh-CN" dirty="0" err="1" smtClean="0"/>
              <a:t>Gson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rxjava</a:t>
            </a:r>
            <a:r>
              <a:rPr lang="en-US" altLang="zh-CN" dirty="0" smtClean="0"/>
              <a:t> observable</a:t>
            </a:r>
            <a:r>
              <a:rPr lang="zh-CN" altLang="en-US" dirty="0" smtClean="0"/>
              <a:t>构建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类型的责任链访问方案，并进行线程切换。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如果没有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的添加，那么就使用默认的</a:t>
            </a:r>
            <a:r>
              <a:rPr lang="en-US" altLang="zh-CN" dirty="0" err="1" smtClean="0"/>
              <a:t>callAdapter</a:t>
            </a:r>
            <a:r>
              <a:rPr lang="zh-CN" altLang="en-US" dirty="0" smtClean="0"/>
              <a:t>里面的</a:t>
            </a:r>
            <a:r>
              <a:rPr lang="en-US" altLang="zh-CN" dirty="0" err="1" smtClean="0"/>
              <a:t>callbackExecutor</a:t>
            </a:r>
            <a:r>
              <a:rPr lang="zh-CN" altLang="en-US" dirty="0" smtClean="0"/>
              <a:t>进行线程的切换，进行网络请求。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6197" y="1257252"/>
            <a:ext cx="110329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1.Retrofit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方法通过动态代理的模式，生成了实现了具体的网络请求接口的对象，并在</a:t>
            </a:r>
            <a:r>
              <a:rPr lang="en-US" altLang="zh-CN" dirty="0" err="1" smtClean="0"/>
              <a:t>InvocationHanler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方法中统一处理网络请求接口实现对象的方法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2.Invoke</a:t>
            </a:r>
            <a:r>
              <a:rPr lang="zh-CN" altLang="en-US" dirty="0" smtClean="0"/>
              <a:t>方法会通过方法构造一个</a:t>
            </a:r>
            <a:r>
              <a:rPr lang="en-US" altLang="zh-CN" dirty="0" err="1" smtClean="0"/>
              <a:t>ServiceMethod</a:t>
            </a:r>
            <a:r>
              <a:rPr lang="zh-CN" altLang="en-US" dirty="0" smtClean="0"/>
              <a:t>对象，并将其放入缓存中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然后根据</a:t>
            </a:r>
            <a:r>
              <a:rPr lang="en-US" altLang="zh-CN" dirty="0" err="1" smtClean="0"/>
              <a:t>ServiceMethod</a:t>
            </a:r>
            <a:r>
              <a:rPr lang="zh-CN" altLang="en-US" dirty="0" smtClean="0"/>
              <a:t>对象和网络请求的参数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去构造一个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最后调用</a:t>
            </a:r>
            <a:r>
              <a:rPr lang="en-US" altLang="zh-CN" dirty="0" err="1" smtClean="0"/>
              <a:t>serviceMethod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callAdapter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adapter</a:t>
            </a:r>
            <a:r>
              <a:rPr lang="zh-CN" altLang="en-US" dirty="0" smtClean="0"/>
              <a:t>方法，传入将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对象，</a:t>
            </a:r>
            <a:r>
              <a:rPr lang="en-US" altLang="zh-CN" dirty="0" err="1" smtClean="0"/>
              <a:t>callAdapter</a:t>
            </a:r>
            <a:r>
              <a:rPr lang="zh-CN" altLang="en-US" dirty="0" smtClean="0"/>
              <a:t>的目的主要是为了适配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对象，其内部会对</a:t>
            </a:r>
            <a:r>
              <a:rPr lang="en-US" altLang="zh-CN" dirty="0" err="1" smtClean="0"/>
              <a:t>OKHttpcall</a:t>
            </a:r>
            <a:r>
              <a:rPr lang="zh-CN" altLang="en-US" dirty="0" smtClean="0"/>
              <a:t>对象进行包装，生成对应返回类型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6530" y="815009"/>
            <a:ext cx="6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ServiceMethod</a:t>
            </a:r>
            <a:r>
              <a:rPr lang="zh-CN" altLang="en-US" dirty="0" smtClean="0"/>
              <a:t>真正的封装，对</a:t>
            </a:r>
            <a:r>
              <a:rPr lang="en-US" altLang="zh-CN" dirty="0" err="1" smtClean="0"/>
              <a:t>okHttp</a:t>
            </a:r>
            <a:r>
              <a:rPr lang="zh-CN" altLang="en-US" dirty="0" smtClean="0"/>
              <a:t>网络请求简化的封装</a:t>
            </a:r>
            <a:r>
              <a:rPr lang="en-US" altLang="zh-CN" dirty="0" smtClean="0"/>
              <a:t>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9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" y="825137"/>
            <a:ext cx="8237838" cy="6471407"/>
          </a:xfrm>
        </p:spPr>
      </p:pic>
      <p:sp>
        <p:nvSpPr>
          <p:cNvPr id="5" name="文本框 4"/>
          <p:cNvSpPr txBox="1"/>
          <p:nvPr/>
        </p:nvSpPr>
        <p:spPr>
          <a:xfrm>
            <a:off x="334442" y="139148"/>
            <a:ext cx="497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代理实例创建详情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网络的构建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938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61469"/>
            <a:ext cx="1110770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6" y="606043"/>
            <a:ext cx="11650701" cy="55252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0946" y="144378"/>
            <a:ext cx="726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网络请求过场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response2 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javaBean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675" y="6267450"/>
            <a:ext cx="1083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client.enqueue</a:t>
            </a:r>
            <a:r>
              <a:rPr lang="en-US" altLang="zh-CN" dirty="0" smtClean="0"/>
              <a:t>()  --- delegate------ </a:t>
            </a:r>
            <a:r>
              <a:rPr lang="en-US" altLang="zh-CN" dirty="0" err="1" smtClean="0"/>
              <a:t>okhttpCall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okhttp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realCall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用户</a:t>
            </a:r>
            <a:r>
              <a:rPr lang="en-US" altLang="zh-CN" dirty="0" smtClean="0"/>
              <a:t>---------------------retrofit-----------</a:t>
            </a:r>
            <a:r>
              <a:rPr lang="en-US" altLang="zh-CN" dirty="0" err="1" smtClean="0"/>
              <a:t>okhttp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5" y="592455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9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772</Words>
  <Application>Microsoft Office PowerPoint</Application>
  <PresentationFormat>宽屏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23</cp:revision>
  <dcterms:created xsi:type="dcterms:W3CDTF">2021-10-25T01:50:38Z</dcterms:created>
  <dcterms:modified xsi:type="dcterms:W3CDTF">2021-10-26T06:01:38Z</dcterms:modified>
</cp:coreProperties>
</file>