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7" r:id="rId11"/>
    <p:sldId id="265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FC576-D65D-4F35-AE89-47E75DBC93FD}" type="datetimeFigureOut">
              <a:rPr lang="zh-CN" altLang="en-US" smtClean="0"/>
              <a:t>2021-11-24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6B04C-949F-4B10-B900-3F982709A6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452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5A03-10AA-4C38-9428-8DB6D329F084}" type="datetimeFigureOut">
              <a:rPr lang="zh-CN" altLang="en-US" smtClean="0"/>
              <a:t>2021-11-24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90802-61AF-46F5-A0C9-F3516A9A1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86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5A03-10AA-4C38-9428-8DB6D329F084}" type="datetimeFigureOut">
              <a:rPr lang="zh-CN" altLang="en-US" smtClean="0"/>
              <a:t>2021-11-24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90802-61AF-46F5-A0C9-F3516A9A1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351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5A03-10AA-4C38-9428-8DB6D329F084}" type="datetimeFigureOut">
              <a:rPr lang="zh-CN" altLang="en-US" smtClean="0"/>
              <a:t>2021-11-24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90802-61AF-46F5-A0C9-F3516A9A1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74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5A03-10AA-4C38-9428-8DB6D329F084}" type="datetimeFigureOut">
              <a:rPr lang="zh-CN" altLang="en-US" smtClean="0"/>
              <a:t>2021-11-24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90802-61AF-46F5-A0C9-F3516A9A1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9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5A03-10AA-4C38-9428-8DB6D329F084}" type="datetimeFigureOut">
              <a:rPr lang="zh-CN" altLang="en-US" smtClean="0"/>
              <a:t>2021-11-24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90802-61AF-46F5-A0C9-F3516A9A1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51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5A03-10AA-4C38-9428-8DB6D329F084}" type="datetimeFigureOut">
              <a:rPr lang="zh-CN" altLang="en-US" smtClean="0"/>
              <a:t>2021-11-24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90802-61AF-46F5-A0C9-F3516A9A1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39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5A03-10AA-4C38-9428-8DB6D329F084}" type="datetimeFigureOut">
              <a:rPr lang="zh-CN" altLang="en-US" smtClean="0"/>
              <a:t>2021-11-24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90802-61AF-46F5-A0C9-F3516A9A1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23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5A03-10AA-4C38-9428-8DB6D329F084}" type="datetimeFigureOut">
              <a:rPr lang="zh-CN" altLang="en-US" smtClean="0"/>
              <a:t>2021-11-24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90802-61AF-46F5-A0C9-F3516A9A1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74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5A03-10AA-4C38-9428-8DB6D329F084}" type="datetimeFigureOut">
              <a:rPr lang="zh-CN" altLang="en-US" smtClean="0"/>
              <a:t>2021-11-24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90802-61AF-46F5-A0C9-F3516A9A1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00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5A03-10AA-4C38-9428-8DB6D329F084}" type="datetimeFigureOut">
              <a:rPr lang="zh-CN" altLang="en-US" smtClean="0"/>
              <a:t>2021-11-24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90802-61AF-46F5-A0C9-F3516A9A1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97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A5A03-10AA-4C38-9428-8DB6D329F084}" type="datetimeFigureOut">
              <a:rPr lang="zh-CN" altLang="en-US" smtClean="0"/>
              <a:t>2021-11-24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90802-61AF-46F5-A0C9-F3516A9A1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7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A5A03-10AA-4C38-9428-8DB6D329F084}" type="datetimeFigureOut">
              <a:rPr lang="zh-CN" altLang="en-US" smtClean="0"/>
              <a:t>2021-11-24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0802-61AF-46F5-A0C9-F3516A9A1E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19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94" y="1623294"/>
            <a:ext cx="8721306" cy="336699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0309" y="4990290"/>
            <a:ext cx="88910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当用户在</a:t>
            </a:r>
            <a:r>
              <a:rPr lang="en-US" altLang="zh-CN" dirty="0" smtClean="0"/>
              <a:t>Launcher</a:t>
            </a:r>
            <a:r>
              <a:rPr lang="zh-CN" altLang="en-US" dirty="0" smtClean="0"/>
              <a:t>内点击应用图标，</a:t>
            </a:r>
            <a:r>
              <a:rPr lang="en-US" altLang="zh-CN" dirty="0" smtClean="0"/>
              <a:t>Launcher</a:t>
            </a:r>
            <a:r>
              <a:rPr lang="zh-CN" altLang="en-US" dirty="0" smtClean="0"/>
              <a:t>将这个动作发送给</a:t>
            </a:r>
            <a:r>
              <a:rPr lang="en-US" altLang="zh-CN" dirty="0" smtClean="0"/>
              <a:t>AMS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AMS</a:t>
            </a:r>
            <a:r>
              <a:rPr lang="zh-CN" altLang="en-US" dirty="0" smtClean="0"/>
              <a:t>判断这个应用所在进程不存在，那就需 要创建一个新的进程；然后</a:t>
            </a:r>
            <a:r>
              <a:rPr lang="en-US" altLang="zh-CN" dirty="0" smtClean="0"/>
              <a:t>AMS</a:t>
            </a:r>
            <a:r>
              <a:rPr lang="zh-CN" altLang="en-US" dirty="0" smtClean="0"/>
              <a:t>发送消息给</a:t>
            </a:r>
            <a:r>
              <a:rPr lang="en-US" altLang="zh-CN" dirty="0" smtClean="0"/>
              <a:t>Zygote</a:t>
            </a:r>
            <a:r>
              <a:rPr lang="zh-CN" altLang="en-US" dirty="0" smtClean="0"/>
              <a:t>进程，让它创建进程；</a:t>
            </a:r>
            <a:r>
              <a:rPr lang="en-US" altLang="zh-CN" dirty="0" smtClean="0"/>
              <a:t>Zygote</a:t>
            </a:r>
            <a:r>
              <a:rPr lang="zh-CN" altLang="en-US" dirty="0" smtClean="0"/>
              <a:t>进程经过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之后，分配好应用需要 的内存，就通过反射加载</a:t>
            </a:r>
            <a:r>
              <a:rPr lang="en-US" altLang="zh-CN" dirty="0" err="1" smtClean="0"/>
              <a:t>ActivityThread</a:t>
            </a:r>
            <a:r>
              <a:rPr lang="zh-CN" altLang="en-US" dirty="0" smtClean="0"/>
              <a:t>类的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方法，接下来进入应用进程了；</a:t>
            </a:r>
            <a:r>
              <a:rPr lang="en-US" altLang="zh-CN" dirty="0" err="1" smtClean="0"/>
              <a:t>ActivityThread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方法会创建 应用的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，加载主题，创建应用第一个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，加载布局，进行绘制显示，这样你就看到第一个</a:t>
            </a:r>
            <a:r>
              <a:rPr lang="en-US" altLang="zh-CN" dirty="0" smtClean="0"/>
              <a:t>Activity </a:t>
            </a:r>
            <a:r>
              <a:rPr lang="zh-CN" altLang="en-US" dirty="0" smtClean="0"/>
              <a:t>了，应用就这样启动起来了 </a:t>
            </a:r>
            <a:endParaRPr lang="zh-CN" altLang="en-US" dirty="0"/>
          </a:p>
        </p:txBody>
      </p:sp>
      <p:sp>
        <p:nvSpPr>
          <p:cNvPr id="8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6107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dirty="0" err="1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Actvitity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启动相关</a:t>
            </a:r>
            <a:endParaRPr lang="en-US" altLang="zh-CN" sz="2660" dirty="0" smtClean="0">
              <a:solidFill>
                <a:srgbClr val="1D69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9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10" name="矩形 9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568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41" y="1359709"/>
            <a:ext cx="10450383" cy="4858428"/>
          </a:xfrm>
          <a:prstGeom prst="rect">
            <a:avLst/>
          </a:prstGeom>
        </p:spPr>
      </p:pic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6107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应用程序进程启动过程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时序图</a:t>
            </a:r>
            <a:endParaRPr lang="en-US" altLang="zh-CN" sz="2660" dirty="0" smtClean="0">
              <a:solidFill>
                <a:srgbClr val="1D69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5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6" name="矩形 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cxnSp>
        <p:nvCxnSpPr>
          <p:cNvPr id="11" name="直接连接符 10"/>
          <p:cNvCxnSpPr/>
          <p:nvPr/>
        </p:nvCxnSpPr>
        <p:spPr>
          <a:xfrm flipV="1">
            <a:off x="6444343" y="4423954"/>
            <a:ext cx="1628503" cy="43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453051" y="4589417"/>
            <a:ext cx="170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就是</a:t>
            </a:r>
            <a:r>
              <a:rPr lang="en-US" altLang="zh-CN" dirty="0" smtClean="0">
                <a:solidFill>
                  <a:srgbClr val="FF0000"/>
                </a:solidFill>
              </a:rPr>
              <a:t>attach</a:t>
            </a:r>
            <a:r>
              <a:rPr lang="zh-CN" altLang="en-US" dirty="0" smtClean="0">
                <a:solidFill>
                  <a:srgbClr val="FF0000"/>
                </a:solidFill>
              </a:rPr>
              <a:t>过程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7071360" y="4391498"/>
            <a:ext cx="235131" cy="197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266545" y="3307404"/>
            <a:ext cx="1887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应用启动会把</a:t>
            </a:r>
            <a:r>
              <a:rPr lang="en-US" altLang="zh-CN" dirty="0" err="1" smtClean="0">
                <a:solidFill>
                  <a:srgbClr val="FF0000"/>
                </a:solidFill>
              </a:rPr>
              <a:t>applicationProxy</a:t>
            </a:r>
            <a:r>
              <a:rPr lang="zh-CN" altLang="en-US" dirty="0" smtClean="0">
                <a:solidFill>
                  <a:srgbClr val="FF0000"/>
                </a:solidFill>
              </a:rPr>
              <a:t>代理交给</a:t>
            </a:r>
            <a:r>
              <a:rPr lang="en-US" altLang="zh-CN" dirty="0" err="1" smtClean="0">
                <a:solidFill>
                  <a:srgbClr val="FF0000"/>
                </a:solidFill>
              </a:rPr>
              <a:t>ams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04289" y="4958749"/>
            <a:ext cx="1692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通过代理启动应用进程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64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65" y="541447"/>
            <a:ext cx="10317015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5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71" y="970728"/>
            <a:ext cx="10463145" cy="5786089"/>
          </a:xfrm>
          <a:prstGeom prst="rect">
            <a:avLst/>
          </a:prstGeom>
        </p:spPr>
      </p:pic>
      <p:sp>
        <p:nvSpPr>
          <p:cNvPr id="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03171" y="117921"/>
            <a:ext cx="606107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AMS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Launcher</a:t>
            </a:r>
          </a:p>
        </p:txBody>
      </p:sp>
    </p:spTree>
    <p:extLst>
      <p:ext uri="{BB962C8B-B14F-4D97-AF65-F5344CB8AC3E}">
        <p14:creationId xmlns:p14="http://schemas.microsoft.com/office/powerpoint/2010/main" val="78243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6107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dirty="0" err="1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SystemServer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启动</a:t>
            </a:r>
            <a:endParaRPr lang="en-US" altLang="zh-CN" sz="2660" dirty="0" smtClean="0">
              <a:solidFill>
                <a:srgbClr val="1D69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5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6" name="矩形 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77" y="1808042"/>
            <a:ext cx="10166698" cy="14909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54877" y="4250987"/>
            <a:ext cx="104860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createSystemContext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资源加载（如：</a:t>
            </a:r>
            <a:r>
              <a:rPr lang="en-US" altLang="zh-CN" dirty="0" smtClean="0"/>
              <a:t>res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xml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startBootstrapService</a:t>
            </a:r>
            <a:r>
              <a:rPr lang="en-US" altLang="zh-CN" dirty="0" smtClean="0"/>
              <a:t>:</a:t>
            </a:r>
            <a:r>
              <a:rPr lang="zh-CN" altLang="en-US" dirty="0" smtClean="0"/>
              <a:t>启动引导服务（如：先把</a:t>
            </a:r>
            <a:r>
              <a:rPr lang="en-US" altLang="zh-CN" dirty="0" smtClean="0"/>
              <a:t>AMS</a:t>
            </a:r>
            <a:r>
              <a:rPr lang="zh-CN" altLang="en-US" dirty="0" smtClean="0"/>
              <a:t>启动起来，接下来启动的其他服务，都需要</a:t>
            </a:r>
            <a:r>
              <a:rPr lang="en-US" altLang="zh-CN" dirty="0" smtClean="0"/>
              <a:t>AMS</a:t>
            </a:r>
            <a:r>
              <a:rPr lang="zh-CN" altLang="en-US" dirty="0" smtClean="0"/>
              <a:t>服务的辅助。其他的服务依赖于</a:t>
            </a:r>
            <a:r>
              <a:rPr lang="en-US" altLang="zh-CN" dirty="0" smtClean="0"/>
              <a:t>AMS</a:t>
            </a:r>
            <a:r>
              <a:rPr lang="zh-CN" altLang="en-US" dirty="0" smtClean="0"/>
              <a:t>的服务，在引导服务里面启动</a:t>
            </a:r>
            <a:r>
              <a:rPr lang="en-US" altLang="zh-CN" dirty="0" err="1" smtClean="0">
                <a:solidFill>
                  <a:srgbClr val="FF0000"/>
                </a:solidFill>
              </a:rPr>
              <a:t>mActivityManagerService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startCoreService</a:t>
            </a:r>
            <a:r>
              <a:rPr lang="en-US" altLang="zh-CN" dirty="0" smtClean="0"/>
              <a:t>:</a:t>
            </a:r>
            <a:r>
              <a:rPr lang="zh-CN" altLang="en-US" dirty="0" smtClean="0"/>
              <a:t>启动核心服务</a:t>
            </a:r>
            <a:endParaRPr lang="en-US" altLang="zh-CN" dirty="0" smtClean="0"/>
          </a:p>
          <a:p>
            <a:r>
              <a:rPr lang="en-US" altLang="zh-CN" dirty="0" err="1" smtClean="0"/>
              <a:t>startOtherService</a:t>
            </a:r>
            <a:r>
              <a:rPr lang="en-US" altLang="zh-CN" dirty="0" smtClean="0"/>
              <a:t>:</a:t>
            </a:r>
            <a:r>
              <a:rPr lang="zh-CN" altLang="en-US" dirty="0" smtClean="0"/>
              <a:t>启动其他服务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54877" y="3725694"/>
            <a:ext cx="797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AMS: </a:t>
            </a:r>
            <a:r>
              <a:rPr lang="zh-CN" altLang="en-US" dirty="0" smtClean="0"/>
              <a:t>四大组件相关的服务</a:t>
            </a:r>
            <a:r>
              <a:rPr lang="en-US" altLang="zh-CN" dirty="0" smtClean="0"/>
              <a:t>     WMS:</a:t>
            </a:r>
            <a:r>
              <a:rPr lang="zh-CN" altLang="en-US" dirty="0" smtClean="0"/>
              <a:t>窗口管理   </a:t>
            </a:r>
            <a:r>
              <a:rPr lang="en-US" altLang="zh-CN" dirty="0" smtClean="0"/>
              <a:t>PKMS</a:t>
            </a:r>
            <a:r>
              <a:rPr lang="zh-CN" altLang="en-US" dirty="0" smtClean="0"/>
              <a:t>：包管理服务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75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8579282" cy="84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dirty="0" err="1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startBootstrapService</a:t>
            </a:r>
            <a:endParaRPr lang="en-US" altLang="zh-CN" sz="2800" dirty="0" smtClean="0"/>
          </a:p>
          <a:p>
            <a:pPr defTabSz="1218565"/>
            <a:endParaRPr lang="en-US" altLang="zh-CN" sz="2660" dirty="0">
              <a:solidFill>
                <a:srgbClr val="1D69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5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6" name="矩形 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54877" y="1313234"/>
            <a:ext cx="9736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启动</a:t>
            </a:r>
            <a:r>
              <a:rPr lang="en-US" altLang="zh-CN" dirty="0" smtClean="0"/>
              <a:t>AMS</a:t>
            </a:r>
          </a:p>
          <a:p>
            <a:r>
              <a:rPr lang="en-US" altLang="zh-CN" dirty="0" err="1" smtClean="0"/>
              <a:t>SystemServiceManager</a:t>
            </a:r>
            <a:r>
              <a:rPr lang="en-US" altLang="zh-CN" dirty="0" smtClean="0"/>
              <a:t>  </a:t>
            </a:r>
            <a:r>
              <a:rPr lang="zh-CN" altLang="en-US" dirty="0" smtClean="0"/>
              <a:t>专门管理各种服务启动</a:t>
            </a:r>
            <a:r>
              <a:rPr lang="en-US" altLang="zh-CN" dirty="0" smtClean="0"/>
              <a:t>(java</a:t>
            </a:r>
            <a:r>
              <a:rPr lang="zh-CN" altLang="en-US" dirty="0" smtClean="0"/>
              <a:t>层的各种服务  </a:t>
            </a:r>
            <a:r>
              <a:rPr lang="en-US" altLang="zh-CN" dirty="0" smtClean="0"/>
              <a:t>AMS WMS….)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77" y="2265386"/>
            <a:ext cx="7735380" cy="214342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5" y="4817173"/>
            <a:ext cx="5649113" cy="64779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54877" y="5719864"/>
            <a:ext cx="8842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startBootstrapServices</a:t>
            </a:r>
            <a:r>
              <a:rPr lang="en-US" altLang="zh-CN" dirty="0" smtClean="0"/>
              <a:t>-----</a:t>
            </a:r>
            <a:r>
              <a:rPr lang="en-US" altLang="zh-CN" dirty="0" err="1" smtClean="0"/>
              <a:t>mSystemServiceManager.startService</a:t>
            </a:r>
            <a:r>
              <a:rPr lang="en-US" altLang="zh-CN" dirty="0" smtClean="0"/>
              <a:t>----</a:t>
            </a:r>
            <a:r>
              <a:rPr lang="en-US" altLang="zh-CN" dirty="0" err="1" smtClean="0"/>
              <a:t>startService</a:t>
            </a:r>
            <a:r>
              <a:rPr lang="en-US" altLang="zh-CN" dirty="0" smtClean="0"/>
              <a:t> 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Class&lt;T&gt;----</a:t>
            </a:r>
            <a:r>
              <a:rPr lang="en-US" altLang="zh-CN" dirty="0" err="1" smtClean="0"/>
              <a:t>startService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Lifecycle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----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AMS----(</a:t>
            </a:r>
            <a:r>
              <a:rPr lang="zh-CN" altLang="en-US" dirty="0" smtClean="0"/>
              <a:t>创建“</a:t>
            </a:r>
            <a:r>
              <a:rPr lang="en-US" altLang="zh-CN" dirty="0" err="1" smtClean="0"/>
              <a:t>android.ui</a:t>
            </a:r>
            <a:r>
              <a:rPr lang="zh-CN" altLang="en-US" dirty="0" smtClean="0"/>
              <a:t>线程，创建</a:t>
            </a:r>
            <a:r>
              <a:rPr lang="en-US" altLang="zh-CN" dirty="0" err="1" smtClean="0"/>
              <a:t>ActivityService</a:t>
            </a:r>
            <a:r>
              <a:rPr lang="zh-CN" altLang="en-US" dirty="0" smtClean="0"/>
              <a:t>，创建</a:t>
            </a:r>
            <a:r>
              <a:rPr lang="en-US" altLang="zh-CN" dirty="0" err="1" smtClean="0"/>
              <a:t>ActivityStackSupervisor</a:t>
            </a:r>
            <a:r>
              <a:rPr lang="zh-CN" altLang="en-US" dirty="0" smtClean="0"/>
              <a:t>对象”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80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6107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dirty="0" err="1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startOtherServices</a:t>
            </a:r>
            <a:endParaRPr lang="en-US" altLang="zh-CN" sz="2660" dirty="0" smtClean="0">
              <a:solidFill>
                <a:srgbClr val="1D69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5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6" name="矩形 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41" y="1857982"/>
            <a:ext cx="10299736" cy="144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6107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zygote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进程</a:t>
            </a:r>
            <a:endParaRPr lang="en-US" altLang="zh-CN" sz="2660" dirty="0" smtClean="0">
              <a:solidFill>
                <a:srgbClr val="1D69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5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6" name="矩形 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32298" y="1712068"/>
            <a:ext cx="6614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Zygote</a:t>
            </a:r>
            <a:r>
              <a:rPr lang="zh-CN" altLang="en-US" dirty="0" smtClean="0"/>
              <a:t>进程</a:t>
            </a:r>
            <a:r>
              <a:rPr lang="en-US" altLang="zh-CN" dirty="0" smtClean="0"/>
              <a:t>----------             fork------       app</a:t>
            </a:r>
            <a:r>
              <a:rPr lang="zh-CN" altLang="en-US" dirty="0" smtClean="0"/>
              <a:t>进程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个进程所需要的必要资源</a:t>
            </a:r>
            <a:endParaRPr lang="en-US" altLang="zh-CN" dirty="0" smtClean="0"/>
          </a:p>
          <a:p>
            <a:r>
              <a:rPr lang="en-US" altLang="zh-CN" dirty="0" err="1"/>
              <a:t>p</a:t>
            </a:r>
            <a:r>
              <a:rPr lang="en-US" altLang="zh-CN" dirty="0" err="1" smtClean="0"/>
              <a:t>reloadclass</a:t>
            </a:r>
            <a:endParaRPr lang="en-US" altLang="zh-CN" dirty="0" smtClean="0"/>
          </a:p>
          <a:p>
            <a:r>
              <a:rPr lang="en-US" altLang="zh-CN" dirty="0" err="1"/>
              <a:t>vm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32298" y="2996119"/>
            <a:ext cx="5418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ork ---- </a:t>
            </a:r>
            <a:r>
              <a:rPr lang="en-US" altLang="zh-CN" dirty="0" err="1" smtClean="0"/>
              <a:t>system_server</a:t>
            </a:r>
            <a:r>
              <a:rPr lang="zh-CN" altLang="en-US" dirty="0" smtClean="0"/>
              <a:t>进程</a:t>
            </a:r>
            <a:endParaRPr lang="en-US" altLang="zh-CN" dirty="0" smtClean="0"/>
          </a:p>
          <a:p>
            <a:r>
              <a:rPr lang="zh-CN" altLang="en-US" dirty="0" smtClean="0"/>
              <a:t>创建大量的服务</a:t>
            </a:r>
            <a:endParaRPr lang="en-US" altLang="zh-CN" dirty="0" smtClean="0"/>
          </a:p>
          <a:p>
            <a:r>
              <a:rPr lang="zh-CN" altLang="en-US" dirty="0" smtClean="0"/>
              <a:t>加载</a:t>
            </a:r>
            <a:r>
              <a:rPr lang="en-US" altLang="zh-CN" dirty="0" err="1" smtClean="0"/>
              <a:t>Androidframework</a:t>
            </a:r>
            <a:r>
              <a:rPr lang="zh-CN" altLang="en-US" dirty="0" smtClean="0"/>
              <a:t>所需要的资源</a:t>
            </a:r>
            <a:r>
              <a:rPr lang="en-US" altLang="zh-CN" dirty="0" smtClean="0"/>
              <a:t>context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32298" y="1287785"/>
            <a:ext cx="3142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守护进程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32298" y="4289898"/>
            <a:ext cx="7441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dirty="0" smtClean="0"/>
              <a:t>inder</a:t>
            </a:r>
          </a:p>
          <a:p>
            <a:r>
              <a:rPr lang="zh-CN" altLang="en-US" dirty="0" smtClean="0"/>
              <a:t>天然的带有调用者的身份信息</a:t>
            </a:r>
            <a:r>
              <a:rPr lang="en-US" altLang="zh-CN" dirty="0" err="1" smtClean="0"/>
              <a:t>uid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取出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  ------ </a:t>
            </a:r>
            <a:r>
              <a:rPr lang="en-US" altLang="zh-CN" dirty="0" err="1" smtClean="0"/>
              <a:t>Binder.getCallingPid</a:t>
            </a:r>
            <a:endParaRPr lang="en-US" altLang="zh-CN" dirty="0" smtClean="0"/>
          </a:p>
          <a:p>
            <a:r>
              <a:rPr lang="en-US" altLang="zh-CN" dirty="0" smtClean="0"/>
              <a:t>2.Clear binder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置为</a:t>
            </a:r>
            <a:r>
              <a:rPr lang="en-US" altLang="zh-CN" dirty="0" err="1" smtClean="0"/>
              <a:t>ams</a:t>
            </a:r>
            <a:endParaRPr lang="en-US" altLang="zh-CN" dirty="0" smtClean="0"/>
          </a:p>
          <a:p>
            <a:r>
              <a:rPr lang="en-US" altLang="zh-CN" dirty="0" err="1" smtClean="0"/>
              <a:t>xxxx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恢复成</a:t>
            </a:r>
            <a:r>
              <a:rPr lang="en-US" altLang="zh-CN" dirty="0" smtClean="0"/>
              <a:t>app------------</a:t>
            </a:r>
            <a:r>
              <a:rPr lang="en-US" altLang="zh-CN" dirty="0" err="1" smtClean="0"/>
              <a:t>clearCallingIndentity</a:t>
            </a:r>
            <a:r>
              <a:rPr lang="en-US" altLang="zh-CN" dirty="0" smtClean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96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6107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System</a:t>
            </a:r>
          </a:p>
        </p:txBody>
      </p:sp>
      <p:grpSp>
        <p:nvGrpSpPr>
          <p:cNvPr id="5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6" name="矩形 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604" y="1957311"/>
            <a:ext cx="10314307" cy="294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5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6107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启动流程</a:t>
            </a:r>
            <a:endParaRPr lang="en-US" altLang="zh-CN" sz="2660" dirty="0" smtClean="0">
              <a:solidFill>
                <a:srgbClr val="1D69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5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6" name="矩形 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197" y="370840"/>
            <a:ext cx="6763694" cy="62016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750944" y="775516"/>
            <a:ext cx="313230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Init</a:t>
            </a:r>
            <a:r>
              <a:rPr lang="zh-CN" altLang="en-US" dirty="0" smtClean="0"/>
              <a:t>进程是用户态的第一个进程。</a:t>
            </a:r>
            <a:endParaRPr lang="en-US" altLang="zh-CN" dirty="0" smtClean="0"/>
          </a:p>
          <a:p>
            <a:r>
              <a:rPr lang="zh-CN" altLang="en-US" dirty="0" smtClean="0"/>
              <a:t>它会去解析</a:t>
            </a:r>
            <a:r>
              <a:rPr lang="en-US" altLang="zh-CN" dirty="0" err="1" smtClean="0"/>
              <a:t>init.rc</a:t>
            </a:r>
            <a:r>
              <a:rPr lang="zh-CN" altLang="en-US" dirty="0" smtClean="0"/>
              <a:t>这个文件会初始化大量的服务进程出来。这些大量的服务进程有一个最重要的进程就是</a:t>
            </a:r>
            <a:r>
              <a:rPr lang="en-US" altLang="zh-CN" dirty="0" smtClean="0"/>
              <a:t>zygote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它就是我们</a:t>
            </a:r>
            <a:r>
              <a:rPr lang="en-US" altLang="zh-CN" dirty="0" smtClean="0"/>
              <a:t>java </a:t>
            </a:r>
            <a:r>
              <a:rPr lang="en-US" altLang="zh-CN" dirty="0" err="1" smtClean="0"/>
              <a:t>sdk</a:t>
            </a:r>
            <a:r>
              <a:rPr lang="zh-CN" altLang="en-US" dirty="0" smtClean="0"/>
              <a:t>的进程。</a:t>
            </a:r>
            <a:endParaRPr lang="en-US" altLang="zh-CN" dirty="0" smtClean="0"/>
          </a:p>
          <a:p>
            <a:r>
              <a:rPr lang="en-US" altLang="zh-CN" dirty="0" smtClean="0"/>
              <a:t>Zygote</a:t>
            </a:r>
            <a:r>
              <a:rPr lang="zh-CN" altLang="en-US" dirty="0" smtClean="0"/>
              <a:t>会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出一个</a:t>
            </a:r>
            <a:r>
              <a:rPr lang="en-US" altLang="zh-CN" dirty="0" smtClean="0"/>
              <a:t>System Server</a:t>
            </a:r>
            <a:r>
              <a:rPr lang="zh-CN" altLang="en-US" dirty="0" smtClean="0"/>
              <a:t>进程。</a:t>
            </a:r>
            <a:endParaRPr lang="en-US" altLang="zh-CN" dirty="0" smtClean="0"/>
          </a:p>
          <a:p>
            <a:r>
              <a:rPr lang="en-US" altLang="zh-CN" dirty="0" smtClean="0"/>
              <a:t>System Server</a:t>
            </a:r>
            <a:r>
              <a:rPr lang="zh-CN" altLang="en-US" dirty="0" smtClean="0"/>
              <a:t>很重要，因为我们的</a:t>
            </a:r>
            <a:r>
              <a:rPr lang="en-US" altLang="zh-CN" dirty="0" smtClean="0"/>
              <a:t>AMS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PMS</a:t>
            </a:r>
            <a:r>
              <a:rPr lang="zh-CN" altLang="en-US" dirty="0" smtClean="0"/>
              <a:t>都是在这个进程初始化的，当这些都启动好之后就会启动我们的桌面应用程序，桌面应用程序启动好了。比如是微信。打开微信。就会跟我们的</a:t>
            </a:r>
            <a:r>
              <a:rPr lang="en-US" altLang="zh-CN" dirty="0" smtClean="0"/>
              <a:t>AMS</a:t>
            </a:r>
            <a:r>
              <a:rPr lang="zh-CN" altLang="en-US" dirty="0" smtClean="0"/>
              <a:t>进行通信，通过一系列的判断就会启动我们的进程。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79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6107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dirty="0" err="1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startActivity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启动</a:t>
            </a:r>
            <a:endParaRPr lang="en-US" altLang="zh-CN" sz="2660" dirty="0" smtClean="0">
              <a:solidFill>
                <a:srgbClr val="1D69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5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6" name="矩形 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4877" y="1381328"/>
            <a:ext cx="1089457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Launcher</a:t>
            </a:r>
            <a:r>
              <a:rPr lang="zh-CN" altLang="en-US" sz="1600" dirty="0"/>
              <a:t>是如何跟</a:t>
            </a:r>
            <a:r>
              <a:rPr lang="en-US" altLang="zh-CN" sz="1600" dirty="0"/>
              <a:t>AMS</a:t>
            </a:r>
            <a:r>
              <a:rPr lang="zh-CN" altLang="en-US" sz="1600" dirty="0"/>
              <a:t>通信的？</a:t>
            </a:r>
            <a:endParaRPr lang="en-US" altLang="zh-CN" sz="1600" dirty="0"/>
          </a:p>
          <a:p>
            <a:r>
              <a:rPr lang="zh-CN" altLang="en-US" sz="1600" dirty="0"/>
              <a:t>如何创建</a:t>
            </a:r>
            <a:r>
              <a:rPr lang="en-US" altLang="zh-CN" sz="1600" dirty="0"/>
              <a:t>app</a:t>
            </a:r>
            <a:r>
              <a:rPr lang="zh-CN" altLang="en-US" sz="1600" dirty="0"/>
              <a:t>进程的大概主要干了什么事情？</a:t>
            </a:r>
            <a:endParaRPr lang="en-US" altLang="zh-CN" sz="1600" dirty="0"/>
          </a:p>
          <a:p>
            <a:r>
              <a:rPr lang="en-US" altLang="zh-CN" sz="1600" dirty="0"/>
              <a:t>Zygote</a:t>
            </a:r>
            <a:r>
              <a:rPr lang="zh-CN" altLang="en-US" sz="1600" dirty="0"/>
              <a:t>是如何取</a:t>
            </a:r>
            <a:r>
              <a:rPr lang="en-US" altLang="zh-CN" sz="1600" dirty="0"/>
              <a:t>fork</a:t>
            </a:r>
            <a:r>
              <a:rPr lang="zh-CN" altLang="en-US" sz="1600" dirty="0"/>
              <a:t>出</a:t>
            </a:r>
            <a:r>
              <a:rPr lang="en-US" altLang="zh-CN" sz="1600" dirty="0"/>
              <a:t>app</a:t>
            </a:r>
            <a:r>
              <a:rPr lang="zh-CN" altLang="en-US" sz="1600" dirty="0"/>
              <a:t>进程的？</a:t>
            </a:r>
            <a:endParaRPr lang="en-US" altLang="zh-CN" sz="1600" dirty="0"/>
          </a:p>
          <a:p>
            <a:r>
              <a:rPr lang="en-US" altLang="zh-CN" sz="1600" dirty="0"/>
              <a:t>app fork</a:t>
            </a:r>
            <a:r>
              <a:rPr lang="zh-CN" altLang="en-US" sz="1600" dirty="0"/>
              <a:t>出来又是如何跟</a:t>
            </a:r>
            <a:r>
              <a:rPr lang="en-US" altLang="zh-CN" sz="1600" dirty="0"/>
              <a:t>AMS</a:t>
            </a:r>
            <a:r>
              <a:rPr lang="zh-CN" altLang="en-US" sz="1600" dirty="0"/>
              <a:t>通信</a:t>
            </a:r>
            <a:r>
              <a:rPr lang="zh-CN" altLang="en-US" sz="1600" dirty="0" smtClean="0"/>
              <a:t>的</a:t>
            </a:r>
            <a:endParaRPr lang="en-US" altLang="zh-CN" sz="1600" dirty="0"/>
          </a:p>
          <a:p>
            <a:endParaRPr lang="en-US" altLang="zh-CN" dirty="0"/>
          </a:p>
          <a:p>
            <a:r>
              <a:rPr lang="en-US" altLang="zh-CN" sz="1600" dirty="0" err="1" smtClean="0"/>
              <a:t>startActivity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要想启动</a:t>
            </a:r>
            <a:r>
              <a:rPr lang="en-US" altLang="zh-CN" sz="1600" dirty="0" smtClean="0"/>
              <a:t>activity</a:t>
            </a:r>
            <a:r>
              <a:rPr lang="zh-CN" altLang="en-US" sz="1600" dirty="0" smtClean="0"/>
              <a:t>必须要跟</a:t>
            </a:r>
            <a:r>
              <a:rPr lang="en-US" altLang="zh-CN" sz="1600" dirty="0" smtClean="0"/>
              <a:t>AMS</a:t>
            </a:r>
            <a:r>
              <a:rPr lang="zh-CN" altLang="en-US" sz="1600" dirty="0" smtClean="0"/>
              <a:t>打交道。在</a:t>
            </a:r>
            <a:r>
              <a:rPr lang="en-US" altLang="zh-CN" sz="1600" dirty="0" smtClean="0"/>
              <a:t>AMS</a:t>
            </a:r>
            <a:r>
              <a:rPr lang="zh-CN" altLang="en-US" sz="1600" dirty="0" smtClean="0"/>
              <a:t>服务中这中间会做一系列的操作，比如去验证这个</a:t>
            </a:r>
            <a:r>
              <a:rPr lang="en-US" altLang="zh-CN" sz="1600" dirty="0" smtClean="0"/>
              <a:t>activity</a:t>
            </a:r>
            <a:r>
              <a:rPr lang="zh-CN" altLang="en-US" sz="1600" dirty="0" smtClean="0"/>
              <a:t>启动模式应该是什么样的，上一个</a:t>
            </a:r>
            <a:r>
              <a:rPr lang="en-US" altLang="zh-CN" sz="1600" dirty="0" smtClean="0"/>
              <a:t>activity</a:t>
            </a:r>
            <a:r>
              <a:rPr lang="zh-CN" altLang="en-US" sz="1600" dirty="0" smtClean="0"/>
              <a:t>应该怎么处理。看有没有权限</a:t>
            </a:r>
            <a:r>
              <a:rPr lang="en-US" altLang="zh-CN" sz="1600" dirty="0" smtClean="0"/>
              <a:t>····</a:t>
            </a:r>
            <a:r>
              <a:rPr lang="zh-CN" altLang="en-US" sz="1600" dirty="0" smtClean="0"/>
              <a:t>等一系列操作，最后是去启动</a:t>
            </a:r>
            <a:r>
              <a:rPr lang="en-US" altLang="zh-CN" sz="1600" dirty="0" smtClean="0"/>
              <a:t>activity</a:t>
            </a:r>
            <a:r>
              <a:rPr lang="zh-CN" altLang="en-US" sz="1600" dirty="0" smtClean="0"/>
              <a:t>，去启动</a:t>
            </a:r>
            <a:r>
              <a:rPr lang="en-US" altLang="zh-CN" sz="1600" dirty="0" smtClean="0"/>
              <a:t>activity</a:t>
            </a:r>
            <a:r>
              <a:rPr lang="zh-CN" altLang="en-US" sz="1600" dirty="0" smtClean="0"/>
              <a:t>有两种情况。这个应用它完全没有启动过。要启动这个</a:t>
            </a:r>
            <a:r>
              <a:rPr lang="en-US" altLang="zh-CN" sz="1600" dirty="0" smtClean="0"/>
              <a:t>activity</a:t>
            </a:r>
            <a:r>
              <a:rPr lang="zh-CN" altLang="en-US" sz="1600" dirty="0" smtClean="0"/>
              <a:t>的进程它还没有存在。如果不存在的话。那么</a:t>
            </a:r>
            <a:r>
              <a:rPr lang="en-US" altLang="zh-CN" sz="1600" dirty="0" smtClean="0"/>
              <a:t>AMS</a:t>
            </a:r>
            <a:r>
              <a:rPr lang="zh-CN" altLang="en-US" sz="1600" dirty="0" smtClean="0"/>
              <a:t>就会让我们的</a:t>
            </a:r>
            <a:r>
              <a:rPr lang="en-US" altLang="zh-CN" sz="1600" dirty="0" smtClean="0"/>
              <a:t>zygote</a:t>
            </a:r>
            <a:r>
              <a:rPr lang="zh-CN" altLang="en-US" sz="1600" dirty="0" smtClean="0"/>
              <a:t>进程进行请求。请求</a:t>
            </a:r>
            <a:r>
              <a:rPr lang="en-US" altLang="zh-CN" sz="1600" dirty="0" smtClean="0"/>
              <a:t>zygote</a:t>
            </a:r>
            <a:r>
              <a:rPr lang="zh-CN" altLang="en-US" sz="1600" dirty="0" smtClean="0"/>
              <a:t>服务孵化器孵化出一个</a:t>
            </a:r>
            <a:r>
              <a:rPr lang="en-US" altLang="zh-CN" sz="1600" dirty="0" smtClean="0"/>
              <a:t>app</a:t>
            </a:r>
            <a:r>
              <a:rPr lang="zh-CN" altLang="en-US" sz="1600" dirty="0" smtClean="0"/>
              <a:t>进程</a:t>
            </a:r>
            <a:r>
              <a:rPr lang="en-US" altLang="zh-CN" sz="1600" dirty="0" smtClean="0"/>
              <a:t>-----Launcher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AMS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Zygote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app</a:t>
            </a:r>
            <a:r>
              <a:rPr lang="zh-CN" altLang="en-US" sz="1600" dirty="0" smtClean="0"/>
              <a:t>处于不同的进程。不同的进程之间他们的资源是不能共享的。他们通信必须要跨进程通信</a:t>
            </a:r>
            <a:r>
              <a:rPr lang="en-US" altLang="zh-CN" sz="1600" dirty="0" smtClean="0"/>
              <a:t>(IPC</a:t>
            </a:r>
            <a:r>
              <a:rPr lang="zh-CN" altLang="en-US" sz="1600" dirty="0" smtClean="0"/>
              <a:t>机制</a:t>
            </a:r>
            <a:r>
              <a:rPr lang="en-US" altLang="zh-CN" sz="1600" dirty="0" smtClean="0"/>
              <a:t>).  </a:t>
            </a:r>
          </a:p>
          <a:p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AMS</a:t>
            </a:r>
            <a:r>
              <a:rPr lang="zh-CN" altLang="en-US" dirty="0">
                <a:solidFill>
                  <a:srgbClr val="FF0000"/>
                </a:solidFill>
              </a:rPr>
              <a:t>跟</a:t>
            </a:r>
            <a:r>
              <a:rPr lang="en-US" altLang="zh-CN" dirty="0">
                <a:solidFill>
                  <a:srgbClr val="FF0000"/>
                </a:solidFill>
              </a:rPr>
              <a:t>zygote</a:t>
            </a:r>
            <a:r>
              <a:rPr lang="zh-CN" altLang="en-US" dirty="0">
                <a:solidFill>
                  <a:srgbClr val="FF0000"/>
                </a:solidFill>
              </a:rPr>
              <a:t>通信是采用</a:t>
            </a:r>
            <a:r>
              <a:rPr lang="en-US" altLang="zh-CN" dirty="0">
                <a:solidFill>
                  <a:srgbClr val="FF0000"/>
                </a:solidFill>
              </a:rPr>
              <a:t>socket</a:t>
            </a:r>
            <a:r>
              <a:rPr lang="zh-CN" altLang="en-US" dirty="0">
                <a:solidFill>
                  <a:srgbClr val="FF0000"/>
                </a:solidFill>
              </a:rPr>
              <a:t>通信把请求参数发送给</a:t>
            </a:r>
            <a:r>
              <a:rPr lang="en-US" altLang="zh-CN" dirty="0">
                <a:solidFill>
                  <a:srgbClr val="FF0000"/>
                </a:solidFill>
              </a:rPr>
              <a:t>zygote</a:t>
            </a:r>
            <a:r>
              <a:rPr lang="zh-CN" altLang="en-US" dirty="0">
                <a:solidFill>
                  <a:srgbClr val="FF0000"/>
                </a:solidFill>
              </a:rPr>
              <a:t>的。</a:t>
            </a:r>
            <a:r>
              <a:rPr lang="en-US" altLang="zh-CN" dirty="0">
                <a:solidFill>
                  <a:srgbClr val="FF0000"/>
                </a:solidFill>
              </a:rPr>
              <a:t>fork</a:t>
            </a:r>
            <a:r>
              <a:rPr lang="zh-CN" altLang="en-US" dirty="0">
                <a:solidFill>
                  <a:srgbClr val="FF0000"/>
                </a:solidFill>
              </a:rPr>
              <a:t>出一个</a:t>
            </a:r>
            <a:r>
              <a:rPr lang="en-US" altLang="zh-CN" dirty="0">
                <a:solidFill>
                  <a:srgbClr val="FF0000"/>
                </a:solidFill>
              </a:rPr>
              <a:t>app</a:t>
            </a:r>
            <a:r>
              <a:rPr lang="zh-CN" altLang="en-US" dirty="0">
                <a:solidFill>
                  <a:srgbClr val="FF0000"/>
                </a:solidFill>
              </a:rPr>
              <a:t>进程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r>
              <a:rPr lang="en-US" altLang="zh-CN" sz="1600" dirty="0"/>
              <a:t>f</a:t>
            </a:r>
            <a:r>
              <a:rPr lang="en-US" altLang="zh-CN" sz="1600" dirty="0" smtClean="0"/>
              <a:t>ork</a:t>
            </a:r>
            <a:r>
              <a:rPr lang="zh-CN" altLang="en-US" sz="1600" dirty="0" smtClean="0"/>
              <a:t>出的</a:t>
            </a:r>
            <a:r>
              <a:rPr lang="en-US" altLang="zh-CN" sz="1600" dirty="0" smtClean="0"/>
              <a:t>app</a:t>
            </a:r>
            <a:r>
              <a:rPr lang="zh-CN" altLang="en-US" sz="1600" dirty="0" smtClean="0"/>
              <a:t>进程，肯定是最先跟</a:t>
            </a:r>
            <a:r>
              <a:rPr lang="en-US" altLang="zh-CN" sz="1600" dirty="0" err="1" smtClean="0"/>
              <a:t>ams</a:t>
            </a:r>
            <a:r>
              <a:rPr lang="zh-CN" altLang="en-US" sz="1600" dirty="0" smtClean="0"/>
              <a:t>通信的。</a:t>
            </a:r>
            <a:r>
              <a:rPr lang="en-US" altLang="zh-CN" sz="1600" dirty="0" smtClean="0"/>
              <a:t>App</a:t>
            </a:r>
            <a:r>
              <a:rPr lang="zh-CN" altLang="en-US" sz="1600" dirty="0" smtClean="0"/>
              <a:t>里面拿</a:t>
            </a:r>
            <a:r>
              <a:rPr lang="en-US" altLang="zh-CN" sz="1600" dirty="0" err="1" smtClean="0"/>
              <a:t>ams</a:t>
            </a:r>
            <a:r>
              <a:rPr lang="zh-CN" altLang="en-US" sz="1600" dirty="0" smtClean="0"/>
              <a:t>好拿</a:t>
            </a:r>
            <a:r>
              <a:rPr lang="en-US" altLang="zh-CN" sz="1600" dirty="0" smtClean="0"/>
              <a:t>=</a:t>
            </a:r>
            <a:r>
              <a:rPr lang="en-US" altLang="zh-CN" sz="1600" dirty="0" err="1" smtClean="0"/>
              <a:t>ActivityManager.getService</a:t>
            </a:r>
            <a:r>
              <a:rPr lang="en-US" altLang="zh-CN" sz="1600" dirty="0" smtClean="0"/>
              <a:t>. </a:t>
            </a:r>
            <a:r>
              <a:rPr lang="zh-CN" altLang="en-US" sz="1600" dirty="0" smtClean="0"/>
              <a:t>为了</a:t>
            </a:r>
            <a:r>
              <a:rPr lang="en-US" altLang="zh-CN" sz="1600" dirty="0" smtClean="0"/>
              <a:t>AMS</a:t>
            </a:r>
            <a:r>
              <a:rPr lang="zh-CN" altLang="en-US" sz="1600" dirty="0" smtClean="0"/>
              <a:t>也可以跟</a:t>
            </a:r>
            <a:r>
              <a:rPr lang="en-US" altLang="zh-CN" sz="1600" dirty="0" smtClean="0"/>
              <a:t>app</a:t>
            </a:r>
            <a:r>
              <a:rPr lang="zh-CN" altLang="en-US" sz="1600" dirty="0" smtClean="0"/>
              <a:t>通信。所以</a:t>
            </a:r>
            <a:r>
              <a:rPr lang="en-US" altLang="zh-CN" sz="1600" dirty="0" smtClean="0"/>
              <a:t>app</a:t>
            </a:r>
            <a:r>
              <a:rPr lang="zh-CN" altLang="en-US" sz="1600" dirty="0" smtClean="0"/>
              <a:t>里面也有一个</a:t>
            </a:r>
            <a:r>
              <a:rPr lang="en-US" altLang="zh-CN" sz="1600" dirty="0" smtClean="0"/>
              <a:t>binder</a:t>
            </a:r>
            <a:r>
              <a:rPr lang="zh-CN" altLang="en-US" sz="1600" dirty="0" smtClean="0"/>
              <a:t>调用。</a:t>
            </a:r>
            <a:r>
              <a:rPr lang="en-US" altLang="zh-CN" sz="1600" dirty="0" smtClean="0">
                <a:solidFill>
                  <a:srgbClr val="FF0000"/>
                </a:solidFill>
              </a:rPr>
              <a:t>Binder</a:t>
            </a:r>
            <a:r>
              <a:rPr lang="zh-CN" altLang="en-US" sz="1600" dirty="0" smtClean="0">
                <a:solidFill>
                  <a:srgbClr val="FF0000"/>
                </a:solidFill>
              </a:rPr>
              <a:t>调用</a:t>
            </a:r>
            <a:r>
              <a:rPr lang="en-US" altLang="zh-CN" sz="1600" dirty="0" smtClean="0">
                <a:solidFill>
                  <a:srgbClr val="FF0000"/>
                </a:solidFill>
              </a:rPr>
              <a:t>=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IApplicaitonThread</a:t>
            </a:r>
            <a:r>
              <a:rPr lang="zh-CN" altLang="en-US" sz="1600" dirty="0" smtClean="0"/>
              <a:t>这么一</a:t>
            </a:r>
            <a:r>
              <a:rPr lang="zh-CN" altLang="en-US" sz="1600" dirty="0" smtClean="0"/>
              <a:t>个接口</a:t>
            </a:r>
            <a:endParaRPr lang="en-US" altLang="zh-CN" dirty="0" smtClean="0"/>
          </a:p>
          <a:p>
            <a:r>
              <a:rPr lang="en-US" altLang="zh-CN" sz="1600" dirty="0" smtClean="0"/>
              <a:t>App(</a:t>
            </a:r>
            <a:r>
              <a:rPr lang="zh-CN" altLang="en-US" sz="1600" dirty="0" smtClean="0"/>
              <a:t>客户端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调用</a:t>
            </a:r>
            <a:r>
              <a:rPr lang="en-US" altLang="zh-CN" sz="1600" dirty="0" smtClean="0"/>
              <a:t>(AMS)</a:t>
            </a:r>
            <a:r>
              <a:rPr lang="zh-CN" altLang="en-US" sz="1600" dirty="0" smtClean="0"/>
              <a:t>服务端好说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ActivityManager.getService</a:t>
            </a:r>
            <a:r>
              <a:rPr lang="en-US" altLang="zh-CN" sz="1600" dirty="0" smtClean="0">
                <a:solidFill>
                  <a:srgbClr val="FF0000"/>
                </a:solidFill>
              </a:rPr>
              <a:t>()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。服务端要如何调用客户端？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97596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990" y="370840"/>
            <a:ext cx="6061075" cy="4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0" dirty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r>
              <a:rPr lang="en-US" altLang="zh-CN" sz="2660" dirty="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pp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与</a:t>
            </a:r>
            <a:r>
              <a:rPr lang="en-US" altLang="zh-CN" sz="2660" dirty="0" err="1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ams</a:t>
            </a:r>
            <a:r>
              <a:rPr lang="zh-CN" altLang="en-US" sz="2660" dirty="0" smtClean="0">
                <a:solidFill>
                  <a:srgbClr val="1D69A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通信</a:t>
            </a:r>
            <a:endParaRPr lang="en-US" altLang="zh-CN" sz="2660" dirty="0" smtClean="0">
              <a:solidFill>
                <a:srgbClr val="1D69A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5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6" name="矩形 5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41" y="1016838"/>
            <a:ext cx="11706910" cy="572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1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766</Words>
  <Application>Microsoft Office PowerPoint</Application>
  <PresentationFormat>宽屏</PresentationFormat>
  <Paragraphs>51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张文颖</dc:creator>
  <cp:lastModifiedBy>张文颖</cp:lastModifiedBy>
  <cp:revision>39</cp:revision>
  <dcterms:created xsi:type="dcterms:W3CDTF">2021-11-15T06:22:35Z</dcterms:created>
  <dcterms:modified xsi:type="dcterms:W3CDTF">2021-11-24T01:32:38Z</dcterms:modified>
</cp:coreProperties>
</file>